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theme/theme2.xml" ContentType="application/vnd.openxmlformats-officedocument.theme+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slideLayouts/slideLayout151.xml" ContentType="application/vnd.openxmlformats-officedocument.presentationml.slideLayout+xml"/>
  <Override PartName="/ppt/slideLayouts/slideLayout152.xml" ContentType="application/vnd.openxmlformats-officedocument.presentationml.slideLayout+xml"/>
  <Override PartName="/ppt/slideLayouts/slideLayout153.xml" ContentType="application/vnd.openxmlformats-officedocument.presentationml.slideLayout+xml"/>
  <Override PartName="/ppt/slideLayouts/slideLayout154.xml" ContentType="application/vnd.openxmlformats-officedocument.presentationml.slideLayout+xml"/>
  <Override PartName="/ppt/slideLayouts/slideLayout155.xml" ContentType="application/vnd.openxmlformats-officedocument.presentationml.slideLayout+xml"/>
  <Override PartName="/ppt/slideLayouts/slideLayout156.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 id="2147483778" r:id="rId5"/>
    <p:sldMasterId id="2147483783" r:id="rId6"/>
  </p:sldMasterIdLst>
  <p:notesMasterIdLst>
    <p:notesMasterId r:id="rId21"/>
  </p:notesMasterIdLst>
  <p:sldIdLst>
    <p:sldId id="2076138262" r:id="rId7"/>
    <p:sldId id="2076138471" r:id="rId8"/>
    <p:sldId id="2076138490" r:id="rId9"/>
    <p:sldId id="2076138508" r:id="rId10"/>
    <p:sldId id="2076138492" r:id="rId11"/>
    <p:sldId id="2076138509" r:id="rId12"/>
    <p:sldId id="2076138510" r:id="rId13"/>
    <p:sldId id="2076138498" r:id="rId14"/>
    <p:sldId id="2076138512" r:id="rId15"/>
    <p:sldId id="2076138513" r:id="rId16"/>
    <p:sldId id="2076138514" r:id="rId17"/>
    <p:sldId id="2076138481" r:id="rId18"/>
    <p:sldId id="2076138515" r:id="rId19"/>
    <p:sldId id="2076138464" r:id="rId2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B1313C5A-626A-499C-BA94-201D11A0DE2F}" v="6" dt="2022-11-07T22:01:39.649"/>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67603" autoAdjust="0"/>
  </p:normalViewPr>
  <p:slideViewPr>
    <p:cSldViewPr snapToGrid="0">
      <p:cViewPr varScale="1">
        <p:scale>
          <a:sx n="73" d="100"/>
          <a:sy n="73" d="100"/>
        </p:scale>
        <p:origin x="1460" y="5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26" Type="http://schemas.microsoft.com/office/2016/11/relationships/changesInfo" Target="changesInfos/changesInfo1.xml"/><Relationship Id="rId3" Type="http://schemas.openxmlformats.org/officeDocument/2006/relationships/customXml" Target="../customXml/item3.xml"/><Relationship Id="rId21" Type="http://schemas.openxmlformats.org/officeDocument/2006/relationships/notesMaster" Target="notesMasters/notesMaster1.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slide" Target="slides/slide14.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5.xml"/><Relationship Id="rId24" Type="http://schemas.openxmlformats.org/officeDocument/2006/relationships/theme" Target="theme/theme1.xml"/><Relationship Id="rId5" Type="http://schemas.openxmlformats.org/officeDocument/2006/relationships/slideMaster" Target="slideMasters/slideMaster2.xml"/><Relationship Id="rId15" Type="http://schemas.openxmlformats.org/officeDocument/2006/relationships/slide" Target="slides/slide9.xml"/><Relationship Id="rId23" Type="http://schemas.openxmlformats.org/officeDocument/2006/relationships/viewProps" Target="viewProps.xml"/><Relationship Id="rId10" Type="http://schemas.openxmlformats.org/officeDocument/2006/relationships/slide" Target="slides/slide4.xml"/><Relationship Id="rId19" Type="http://schemas.openxmlformats.org/officeDocument/2006/relationships/slide" Target="slides/slide13.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presProps" Target="presProps.xml"/><Relationship Id="rId27"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Chris Mitchell" userId="7698eaff-15ef-4aaa-a9a1-be5b0bddb99a" providerId="ADAL" clId="{B1313C5A-626A-499C-BA94-201D11A0DE2F}"/>
    <pc:docChg chg="undo custSel addSld delSld modSld sldOrd">
      <pc:chgData name="Chris Mitchell" userId="7698eaff-15ef-4aaa-a9a1-be5b0bddb99a" providerId="ADAL" clId="{B1313C5A-626A-499C-BA94-201D11A0DE2F}" dt="2022-11-15T22:05:52.707" v="2009" actId="5793"/>
      <pc:docMkLst>
        <pc:docMk/>
      </pc:docMkLst>
      <pc:sldChg chg="del mod modShow">
        <pc:chgData name="Chris Mitchell" userId="7698eaff-15ef-4aaa-a9a1-be5b0bddb99a" providerId="ADAL" clId="{B1313C5A-626A-499C-BA94-201D11A0DE2F}" dt="2022-11-15T22:03:11.601" v="2003" actId="47"/>
        <pc:sldMkLst>
          <pc:docMk/>
          <pc:sldMk cId="345671755" sldId="11927"/>
        </pc:sldMkLst>
      </pc:sldChg>
      <pc:sldChg chg="modSp mod">
        <pc:chgData name="Chris Mitchell" userId="7698eaff-15ef-4aaa-a9a1-be5b0bddb99a" providerId="ADAL" clId="{B1313C5A-626A-499C-BA94-201D11A0DE2F}" dt="2022-11-15T22:05:52.707" v="2009" actId="5793"/>
        <pc:sldMkLst>
          <pc:docMk/>
          <pc:sldMk cId="1904956503" sldId="2076138464"/>
        </pc:sldMkLst>
        <pc:spChg chg="mod">
          <ac:chgData name="Chris Mitchell" userId="7698eaff-15ef-4aaa-a9a1-be5b0bddb99a" providerId="ADAL" clId="{B1313C5A-626A-499C-BA94-201D11A0DE2F}" dt="2022-11-15T22:05:52.707" v="2009" actId="5793"/>
          <ac:spMkLst>
            <pc:docMk/>
            <pc:sldMk cId="1904956503" sldId="2076138464"/>
            <ac:spMk id="4" creationId="{9F0F09D9-6486-406F-AC0A-8B36DF999008}"/>
          </ac:spMkLst>
        </pc:spChg>
      </pc:sldChg>
      <pc:sldChg chg="del">
        <pc:chgData name="Chris Mitchell" userId="7698eaff-15ef-4aaa-a9a1-be5b0bddb99a" providerId="ADAL" clId="{B1313C5A-626A-499C-BA94-201D11A0DE2F}" dt="2022-11-15T22:03:10.232" v="2002" actId="47"/>
        <pc:sldMkLst>
          <pc:docMk/>
          <pc:sldMk cId="3223812326" sldId="2076138465"/>
        </pc:sldMkLst>
      </pc:sldChg>
      <pc:sldChg chg="modSp mod">
        <pc:chgData name="Chris Mitchell" userId="7698eaff-15ef-4aaa-a9a1-be5b0bddb99a" providerId="ADAL" clId="{B1313C5A-626A-499C-BA94-201D11A0DE2F}" dt="2022-11-15T13:53:33.138" v="1858" actId="6549"/>
        <pc:sldMkLst>
          <pc:docMk/>
          <pc:sldMk cId="2709227043" sldId="2076138471"/>
        </pc:sldMkLst>
        <pc:spChg chg="mod">
          <ac:chgData name="Chris Mitchell" userId="7698eaff-15ef-4aaa-a9a1-be5b0bddb99a" providerId="ADAL" clId="{B1313C5A-626A-499C-BA94-201D11A0DE2F}" dt="2022-11-15T13:53:33.138" v="1858" actId="6549"/>
          <ac:spMkLst>
            <pc:docMk/>
            <pc:sldMk cId="2709227043" sldId="2076138471"/>
            <ac:spMk id="3" creationId="{5D7880FC-163A-6D46-B79B-C3E6C519777F}"/>
          </ac:spMkLst>
        </pc:spChg>
      </pc:sldChg>
      <pc:sldChg chg="del">
        <pc:chgData name="Chris Mitchell" userId="7698eaff-15ef-4aaa-a9a1-be5b0bddb99a" providerId="ADAL" clId="{B1313C5A-626A-499C-BA94-201D11A0DE2F}" dt="2022-11-15T22:03:09.148" v="2001" actId="47"/>
        <pc:sldMkLst>
          <pc:docMk/>
          <pc:sldMk cId="339301847" sldId="2076138472"/>
        </pc:sldMkLst>
      </pc:sldChg>
      <pc:sldChg chg="modSp mod">
        <pc:chgData name="Chris Mitchell" userId="7698eaff-15ef-4aaa-a9a1-be5b0bddb99a" providerId="ADAL" clId="{B1313C5A-626A-499C-BA94-201D11A0DE2F}" dt="2022-11-15T13:57:44.379" v="2000" actId="20577"/>
        <pc:sldMkLst>
          <pc:docMk/>
          <pc:sldMk cId="1526482347" sldId="2076138481"/>
        </pc:sldMkLst>
        <pc:spChg chg="mod">
          <ac:chgData name="Chris Mitchell" userId="7698eaff-15ef-4aaa-a9a1-be5b0bddb99a" providerId="ADAL" clId="{B1313C5A-626A-499C-BA94-201D11A0DE2F}" dt="2022-11-15T13:57:44.379" v="2000" actId="20577"/>
          <ac:spMkLst>
            <pc:docMk/>
            <pc:sldMk cId="1526482347" sldId="2076138481"/>
            <ac:spMk id="2" creationId="{D69F3DEA-A9DB-AE1B-F9BF-750F111307BC}"/>
          </ac:spMkLst>
        </pc:spChg>
        <pc:spChg chg="mod">
          <ac:chgData name="Chris Mitchell" userId="7698eaff-15ef-4aaa-a9a1-be5b0bddb99a" providerId="ADAL" clId="{B1313C5A-626A-499C-BA94-201D11A0DE2F}" dt="2022-11-08T14:16:56.738" v="1856" actId="20577"/>
          <ac:spMkLst>
            <pc:docMk/>
            <pc:sldMk cId="1526482347" sldId="2076138481"/>
            <ac:spMk id="3" creationId="{FEB321F8-016C-5955-926E-0B3D093DE8DA}"/>
          </ac:spMkLst>
        </pc:spChg>
      </pc:sldChg>
      <pc:sldChg chg="modSp mod modNotesTx">
        <pc:chgData name="Chris Mitchell" userId="7698eaff-15ef-4aaa-a9a1-be5b0bddb99a" providerId="ADAL" clId="{B1313C5A-626A-499C-BA94-201D11A0DE2F}" dt="2022-11-15T22:04:05.210" v="2005" actId="6549"/>
        <pc:sldMkLst>
          <pc:docMk/>
          <pc:sldMk cId="3932999626" sldId="2076138490"/>
        </pc:sldMkLst>
        <pc:spChg chg="mod">
          <ac:chgData name="Chris Mitchell" userId="7698eaff-15ef-4aaa-a9a1-be5b0bddb99a" providerId="ADAL" clId="{B1313C5A-626A-499C-BA94-201D11A0DE2F}" dt="2022-11-15T13:55:31.259" v="1946" actId="20577"/>
          <ac:spMkLst>
            <pc:docMk/>
            <pc:sldMk cId="3932999626" sldId="2076138490"/>
            <ac:spMk id="3" creationId="{EB6A96FD-EE08-AFAD-5DB8-2EC404148889}"/>
          </ac:spMkLst>
        </pc:spChg>
      </pc:sldChg>
      <pc:sldChg chg="del">
        <pc:chgData name="Chris Mitchell" userId="7698eaff-15ef-4aaa-a9a1-be5b0bddb99a" providerId="ADAL" clId="{B1313C5A-626A-499C-BA94-201D11A0DE2F}" dt="2022-11-15T13:55:44.495" v="1947" actId="47"/>
        <pc:sldMkLst>
          <pc:docMk/>
          <pc:sldMk cId="1243324874" sldId="2076138491"/>
        </pc:sldMkLst>
      </pc:sldChg>
      <pc:sldChg chg="modSp mod modNotesTx">
        <pc:chgData name="Chris Mitchell" userId="7698eaff-15ef-4aaa-a9a1-be5b0bddb99a" providerId="ADAL" clId="{B1313C5A-626A-499C-BA94-201D11A0DE2F}" dt="2022-11-15T22:04:09.256" v="2006" actId="6549"/>
        <pc:sldMkLst>
          <pc:docMk/>
          <pc:sldMk cId="152143399" sldId="2076138492"/>
        </pc:sldMkLst>
        <pc:spChg chg="mod">
          <ac:chgData name="Chris Mitchell" userId="7698eaff-15ef-4aaa-a9a1-be5b0bddb99a" providerId="ADAL" clId="{B1313C5A-626A-499C-BA94-201D11A0DE2F}" dt="2022-11-07T20:56:14.644" v="6"/>
          <ac:spMkLst>
            <pc:docMk/>
            <pc:sldMk cId="152143399" sldId="2076138492"/>
            <ac:spMk id="2" creationId="{E73F336F-6455-C0D0-767D-80402B9889AE}"/>
          </ac:spMkLst>
        </pc:spChg>
        <pc:spChg chg="mod">
          <ac:chgData name="Chris Mitchell" userId="7698eaff-15ef-4aaa-a9a1-be5b0bddb99a" providerId="ADAL" clId="{B1313C5A-626A-499C-BA94-201D11A0DE2F}" dt="2022-11-07T21:00:29.944" v="504" actId="313"/>
          <ac:spMkLst>
            <pc:docMk/>
            <pc:sldMk cId="152143399" sldId="2076138492"/>
            <ac:spMk id="3" creationId="{EB6A96FD-EE08-AFAD-5DB8-2EC404148889}"/>
          </ac:spMkLst>
        </pc:spChg>
      </pc:sldChg>
      <pc:sldChg chg="del">
        <pc:chgData name="Chris Mitchell" userId="7698eaff-15ef-4aaa-a9a1-be5b0bddb99a" providerId="ADAL" clId="{B1313C5A-626A-499C-BA94-201D11A0DE2F}" dt="2022-11-07T21:14:01.889" v="930" actId="47"/>
        <pc:sldMkLst>
          <pc:docMk/>
          <pc:sldMk cId="1779947537" sldId="2076138493"/>
        </pc:sldMkLst>
      </pc:sldChg>
      <pc:sldChg chg="del">
        <pc:chgData name="Chris Mitchell" userId="7698eaff-15ef-4aaa-a9a1-be5b0bddb99a" providerId="ADAL" clId="{B1313C5A-626A-499C-BA94-201D11A0DE2F}" dt="2022-11-07T21:17:59.327" v="1182" actId="47"/>
        <pc:sldMkLst>
          <pc:docMk/>
          <pc:sldMk cId="4038529088" sldId="2076138497"/>
        </pc:sldMkLst>
      </pc:sldChg>
      <pc:sldChg chg="modSp mod ord">
        <pc:chgData name="Chris Mitchell" userId="7698eaff-15ef-4aaa-a9a1-be5b0bddb99a" providerId="ADAL" clId="{B1313C5A-626A-499C-BA94-201D11A0DE2F}" dt="2022-11-07T21:13:52.987" v="929" actId="20577"/>
        <pc:sldMkLst>
          <pc:docMk/>
          <pc:sldMk cId="210991359" sldId="2076138498"/>
        </pc:sldMkLst>
        <pc:spChg chg="mod">
          <ac:chgData name="Chris Mitchell" userId="7698eaff-15ef-4aaa-a9a1-be5b0bddb99a" providerId="ADAL" clId="{B1313C5A-626A-499C-BA94-201D11A0DE2F}" dt="2022-11-07T21:13:52.987" v="929" actId="20577"/>
          <ac:spMkLst>
            <pc:docMk/>
            <pc:sldMk cId="210991359" sldId="2076138498"/>
            <ac:spMk id="3" creationId="{EB6A96FD-EE08-AFAD-5DB8-2EC404148889}"/>
          </ac:spMkLst>
        </pc:spChg>
      </pc:sldChg>
      <pc:sldChg chg="del">
        <pc:chgData name="Chris Mitchell" userId="7698eaff-15ef-4aaa-a9a1-be5b0bddb99a" providerId="ADAL" clId="{B1313C5A-626A-499C-BA94-201D11A0DE2F}" dt="2022-11-07T22:01:32.784" v="1183" actId="47"/>
        <pc:sldMkLst>
          <pc:docMk/>
          <pc:sldMk cId="3606389859" sldId="2076138499"/>
        </pc:sldMkLst>
      </pc:sldChg>
      <pc:sldChg chg="del">
        <pc:chgData name="Chris Mitchell" userId="7698eaff-15ef-4aaa-a9a1-be5b0bddb99a" providerId="ADAL" clId="{B1313C5A-626A-499C-BA94-201D11A0DE2F}" dt="2022-11-07T21:17:39.448" v="1178" actId="47"/>
        <pc:sldMkLst>
          <pc:docMk/>
          <pc:sldMk cId="2545281400" sldId="2076138502"/>
        </pc:sldMkLst>
      </pc:sldChg>
      <pc:sldChg chg="del">
        <pc:chgData name="Chris Mitchell" userId="7698eaff-15ef-4aaa-a9a1-be5b0bddb99a" providerId="ADAL" clId="{B1313C5A-626A-499C-BA94-201D11A0DE2F}" dt="2022-11-07T21:17:53.288" v="1181" actId="47"/>
        <pc:sldMkLst>
          <pc:docMk/>
          <pc:sldMk cId="556666332" sldId="2076138503"/>
        </pc:sldMkLst>
      </pc:sldChg>
      <pc:sldChg chg="del">
        <pc:chgData name="Chris Mitchell" userId="7698eaff-15ef-4aaa-a9a1-be5b0bddb99a" providerId="ADAL" clId="{B1313C5A-626A-499C-BA94-201D11A0DE2F}" dt="2022-11-07T21:17:59.327" v="1182" actId="47"/>
        <pc:sldMkLst>
          <pc:docMk/>
          <pc:sldMk cId="9868597" sldId="2076138504"/>
        </pc:sldMkLst>
      </pc:sldChg>
      <pc:sldChg chg="del">
        <pc:chgData name="Chris Mitchell" userId="7698eaff-15ef-4aaa-a9a1-be5b0bddb99a" providerId="ADAL" clId="{B1313C5A-626A-499C-BA94-201D11A0DE2F}" dt="2022-11-07T22:01:36.210" v="1184" actId="47"/>
        <pc:sldMkLst>
          <pc:docMk/>
          <pc:sldMk cId="2619974556" sldId="2076138505"/>
        </pc:sldMkLst>
      </pc:sldChg>
      <pc:sldChg chg="del">
        <pc:chgData name="Chris Mitchell" userId="7698eaff-15ef-4aaa-a9a1-be5b0bddb99a" providerId="ADAL" clId="{B1313C5A-626A-499C-BA94-201D11A0DE2F}" dt="2022-11-07T21:17:59.327" v="1182" actId="47"/>
        <pc:sldMkLst>
          <pc:docMk/>
          <pc:sldMk cId="672627050" sldId="2076138506"/>
        </pc:sldMkLst>
      </pc:sldChg>
      <pc:sldChg chg="del">
        <pc:chgData name="Chris Mitchell" userId="7698eaff-15ef-4aaa-a9a1-be5b0bddb99a" providerId="ADAL" clId="{B1313C5A-626A-499C-BA94-201D11A0DE2F}" dt="2022-11-15T13:55:44.495" v="1947" actId="47"/>
        <pc:sldMkLst>
          <pc:docMk/>
          <pc:sldMk cId="612299273" sldId="2076138507"/>
        </pc:sldMkLst>
      </pc:sldChg>
      <pc:sldChg chg="modSp add mod">
        <pc:chgData name="Chris Mitchell" userId="7698eaff-15ef-4aaa-a9a1-be5b0bddb99a" providerId="ADAL" clId="{B1313C5A-626A-499C-BA94-201D11A0DE2F}" dt="2022-11-15T13:56:07.939" v="1950" actId="113"/>
        <pc:sldMkLst>
          <pc:docMk/>
          <pc:sldMk cId="2381795955" sldId="2076138508"/>
        </pc:sldMkLst>
        <pc:spChg chg="mod">
          <ac:chgData name="Chris Mitchell" userId="7698eaff-15ef-4aaa-a9a1-be5b0bddb99a" providerId="ADAL" clId="{B1313C5A-626A-499C-BA94-201D11A0DE2F}" dt="2022-11-15T13:56:07.939" v="1950" actId="113"/>
          <ac:spMkLst>
            <pc:docMk/>
            <pc:sldMk cId="2381795955" sldId="2076138508"/>
            <ac:spMk id="3" creationId="{5D7880FC-163A-6D46-B79B-C3E6C519777F}"/>
          </ac:spMkLst>
        </pc:spChg>
      </pc:sldChg>
      <pc:sldChg chg="modSp add mod modNotesTx">
        <pc:chgData name="Chris Mitchell" userId="7698eaff-15ef-4aaa-a9a1-be5b0bddb99a" providerId="ADAL" clId="{B1313C5A-626A-499C-BA94-201D11A0DE2F}" dt="2022-11-15T22:04:11.204" v="2007" actId="6549"/>
        <pc:sldMkLst>
          <pc:docMk/>
          <pc:sldMk cId="583381097" sldId="2076138509"/>
        </pc:sldMkLst>
        <pc:spChg chg="mod">
          <ac:chgData name="Chris Mitchell" userId="7698eaff-15ef-4aaa-a9a1-be5b0bddb99a" providerId="ADAL" clId="{B1313C5A-626A-499C-BA94-201D11A0DE2F}" dt="2022-11-07T21:07:14.751" v="520" actId="20577"/>
          <ac:spMkLst>
            <pc:docMk/>
            <pc:sldMk cId="583381097" sldId="2076138509"/>
            <ac:spMk id="2" creationId="{E73F336F-6455-C0D0-767D-80402B9889AE}"/>
          </ac:spMkLst>
        </pc:spChg>
        <pc:spChg chg="mod">
          <ac:chgData name="Chris Mitchell" userId="7698eaff-15ef-4aaa-a9a1-be5b0bddb99a" providerId="ADAL" clId="{B1313C5A-626A-499C-BA94-201D11A0DE2F}" dt="2022-11-07T21:08:46.908" v="718" actId="5793"/>
          <ac:spMkLst>
            <pc:docMk/>
            <pc:sldMk cId="583381097" sldId="2076138509"/>
            <ac:spMk id="3" creationId="{EB6A96FD-EE08-AFAD-5DB8-2EC404148889}"/>
          </ac:spMkLst>
        </pc:spChg>
      </pc:sldChg>
      <pc:sldChg chg="modSp add mod">
        <pc:chgData name="Chris Mitchell" userId="7698eaff-15ef-4aaa-a9a1-be5b0bddb99a" providerId="ADAL" clId="{B1313C5A-626A-499C-BA94-201D11A0DE2F}" dt="2022-11-15T13:56:27.707" v="1953" actId="113"/>
        <pc:sldMkLst>
          <pc:docMk/>
          <pc:sldMk cId="2857851349" sldId="2076138510"/>
        </pc:sldMkLst>
        <pc:spChg chg="mod">
          <ac:chgData name="Chris Mitchell" userId="7698eaff-15ef-4aaa-a9a1-be5b0bddb99a" providerId="ADAL" clId="{B1313C5A-626A-499C-BA94-201D11A0DE2F}" dt="2022-11-15T13:56:27.707" v="1953" actId="113"/>
          <ac:spMkLst>
            <pc:docMk/>
            <pc:sldMk cId="2857851349" sldId="2076138510"/>
            <ac:spMk id="3" creationId="{5D7880FC-163A-6D46-B79B-C3E6C519777F}"/>
          </ac:spMkLst>
        </pc:spChg>
      </pc:sldChg>
      <pc:sldChg chg="modSp add del mod">
        <pc:chgData name="Chris Mitchell" userId="7698eaff-15ef-4aaa-a9a1-be5b0bddb99a" providerId="ADAL" clId="{B1313C5A-626A-499C-BA94-201D11A0DE2F}" dt="2022-11-15T13:56:33.047" v="1954" actId="47"/>
        <pc:sldMkLst>
          <pc:docMk/>
          <pc:sldMk cId="2815248029" sldId="2076138511"/>
        </pc:sldMkLst>
        <pc:spChg chg="mod">
          <ac:chgData name="Chris Mitchell" userId="7698eaff-15ef-4aaa-a9a1-be5b0bddb99a" providerId="ADAL" clId="{B1313C5A-626A-499C-BA94-201D11A0DE2F}" dt="2022-11-07T21:11:49.840" v="820" actId="20577"/>
          <ac:spMkLst>
            <pc:docMk/>
            <pc:sldMk cId="2815248029" sldId="2076138511"/>
            <ac:spMk id="3" creationId="{5D7880FC-163A-6D46-B79B-C3E6C519777F}"/>
          </ac:spMkLst>
        </pc:spChg>
      </pc:sldChg>
      <pc:sldChg chg="delSp modSp add mod modNotesTx">
        <pc:chgData name="Chris Mitchell" userId="7698eaff-15ef-4aaa-a9a1-be5b0bddb99a" providerId="ADAL" clId="{B1313C5A-626A-499C-BA94-201D11A0DE2F}" dt="2022-11-15T22:04:18.605" v="2008" actId="6549"/>
        <pc:sldMkLst>
          <pc:docMk/>
          <pc:sldMk cId="1157456145" sldId="2076138512"/>
        </pc:sldMkLst>
        <pc:spChg chg="mod">
          <ac:chgData name="Chris Mitchell" userId="7698eaff-15ef-4aaa-a9a1-be5b0bddb99a" providerId="ADAL" clId="{B1313C5A-626A-499C-BA94-201D11A0DE2F}" dt="2022-11-07T21:14:40.670" v="938" actId="20577"/>
          <ac:spMkLst>
            <pc:docMk/>
            <pc:sldMk cId="1157456145" sldId="2076138512"/>
            <ac:spMk id="2" creationId="{E73F336F-6455-C0D0-767D-80402B9889AE}"/>
          </ac:spMkLst>
        </pc:spChg>
        <pc:spChg chg="mod">
          <ac:chgData name="Chris Mitchell" userId="7698eaff-15ef-4aaa-a9a1-be5b0bddb99a" providerId="ADAL" clId="{B1313C5A-626A-499C-BA94-201D11A0DE2F}" dt="2022-11-07T21:17:30.777" v="1176" actId="20577"/>
          <ac:spMkLst>
            <pc:docMk/>
            <pc:sldMk cId="1157456145" sldId="2076138512"/>
            <ac:spMk id="3" creationId="{EB6A96FD-EE08-AFAD-5DB8-2EC404148889}"/>
          </ac:spMkLst>
        </pc:spChg>
        <pc:picChg chg="del">
          <ac:chgData name="Chris Mitchell" userId="7698eaff-15ef-4aaa-a9a1-be5b0bddb99a" providerId="ADAL" clId="{B1313C5A-626A-499C-BA94-201D11A0DE2F}" dt="2022-11-07T21:15:55.250" v="1109" actId="478"/>
          <ac:picMkLst>
            <pc:docMk/>
            <pc:sldMk cId="1157456145" sldId="2076138512"/>
            <ac:picMk id="5" creationId="{30AC8630-2B9D-3367-FEC7-665E067DB957}"/>
          </ac:picMkLst>
        </pc:picChg>
      </pc:sldChg>
      <pc:sldChg chg="modSp add mod">
        <pc:chgData name="Chris Mitchell" userId="7698eaff-15ef-4aaa-a9a1-be5b0bddb99a" providerId="ADAL" clId="{B1313C5A-626A-499C-BA94-201D11A0DE2F}" dt="2022-11-15T13:56:52.170" v="1959" actId="113"/>
        <pc:sldMkLst>
          <pc:docMk/>
          <pc:sldMk cId="2983579362" sldId="2076138513"/>
        </pc:sldMkLst>
        <pc:spChg chg="mod">
          <ac:chgData name="Chris Mitchell" userId="7698eaff-15ef-4aaa-a9a1-be5b0bddb99a" providerId="ADAL" clId="{B1313C5A-626A-499C-BA94-201D11A0DE2F}" dt="2022-11-15T13:56:52.170" v="1959" actId="113"/>
          <ac:spMkLst>
            <pc:docMk/>
            <pc:sldMk cId="2983579362" sldId="2076138513"/>
            <ac:spMk id="3" creationId="{5D7880FC-163A-6D46-B79B-C3E6C519777F}"/>
          </ac:spMkLst>
        </pc:spChg>
      </pc:sldChg>
      <pc:sldChg chg="addSp delSp modSp add mod">
        <pc:chgData name="Chris Mitchell" userId="7698eaff-15ef-4aaa-a9a1-be5b0bddb99a" providerId="ADAL" clId="{B1313C5A-626A-499C-BA94-201D11A0DE2F}" dt="2022-11-15T13:57:35.573" v="1985" actId="113"/>
        <pc:sldMkLst>
          <pc:docMk/>
          <pc:sldMk cId="3599828302" sldId="2076138514"/>
        </pc:sldMkLst>
        <pc:spChg chg="mod">
          <ac:chgData name="Chris Mitchell" userId="7698eaff-15ef-4aaa-a9a1-be5b0bddb99a" providerId="ADAL" clId="{B1313C5A-626A-499C-BA94-201D11A0DE2F}" dt="2022-11-15T13:57:35.573" v="1985" actId="113"/>
          <ac:spMkLst>
            <pc:docMk/>
            <pc:sldMk cId="3599828302" sldId="2076138514"/>
            <ac:spMk id="3" creationId="{5D7880FC-163A-6D46-B79B-C3E6C519777F}"/>
          </ac:spMkLst>
        </pc:spChg>
        <pc:spChg chg="add del">
          <ac:chgData name="Chris Mitchell" userId="7698eaff-15ef-4aaa-a9a1-be5b0bddb99a" providerId="ADAL" clId="{B1313C5A-626A-499C-BA94-201D11A0DE2F}" dt="2022-11-07T22:05:47.297" v="1207" actId="22"/>
          <ac:spMkLst>
            <pc:docMk/>
            <pc:sldMk cId="3599828302" sldId="2076138514"/>
            <ac:spMk id="5" creationId="{D82E1D8A-30FC-5AA7-6367-1DA828451D22}"/>
          </ac:spMkLst>
        </pc:spChg>
      </pc:sldChg>
      <pc:sldChg chg="add">
        <pc:chgData name="Chris Mitchell" userId="7698eaff-15ef-4aaa-a9a1-be5b0bddb99a" providerId="ADAL" clId="{B1313C5A-626A-499C-BA94-201D11A0DE2F}" dt="2022-11-07T22:05:51.059" v="1208" actId="2890"/>
        <pc:sldMkLst>
          <pc:docMk/>
          <pc:sldMk cId="2266965958" sldId="2076138515"/>
        </pc:sldMkLst>
      </pc:sldChg>
    </pc:docChg>
  </pc:docChgLst>
  <pc:docChgLst>
    <pc:chgData name="Chris Mitchell" userId="S::chmitch@microsoft.com::7698eaff-15ef-4aaa-a9a1-be5b0bddb99a" providerId="AD" clId="Web-{FCBCF1DB-444F-4A6B-A0E7-E9B1735265CB}"/>
    <pc:docChg chg="addSld modSld sldOrd">
      <pc:chgData name="Chris Mitchell" userId="S::chmitch@microsoft.com::7698eaff-15ef-4aaa-a9a1-be5b0bddb99a" providerId="AD" clId="Web-{FCBCF1DB-444F-4A6B-A0E7-E9B1735265CB}" dt="2022-08-03T17:23:48.671" v="424" actId="20577"/>
      <pc:docMkLst>
        <pc:docMk/>
      </pc:docMkLst>
      <pc:sldChg chg="modSp">
        <pc:chgData name="Chris Mitchell" userId="S::chmitch@microsoft.com::7698eaff-15ef-4aaa-a9a1-be5b0bddb99a" providerId="AD" clId="Web-{FCBCF1DB-444F-4A6B-A0E7-E9B1735265CB}" dt="2022-08-03T17:14:09.918" v="63" actId="20577"/>
        <pc:sldMkLst>
          <pc:docMk/>
          <pc:sldMk cId="3932999626" sldId="2076138490"/>
        </pc:sldMkLst>
        <pc:spChg chg="mod">
          <ac:chgData name="Chris Mitchell" userId="S::chmitch@microsoft.com::7698eaff-15ef-4aaa-a9a1-be5b0bddb99a" providerId="AD" clId="Web-{FCBCF1DB-444F-4A6B-A0E7-E9B1735265CB}" dt="2022-08-03T17:14:09.918" v="63" actId="20577"/>
          <ac:spMkLst>
            <pc:docMk/>
            <pc:sldMk cId="3932999626" sldId="2076138490"/>
            <ac:spMk id="3" creationId="{EB6A96FD-EE08-AFAD-5DB8-2EC404148889}"/>
          </ac:spMkLst>
        </pc:spChg>
      </pc:sldChg>
      <pc:sldChg chg="modSp">
        <pc:chgData name="Chris Mitchell" userId="S::chmitch@microsoft.com::7698eaff-15ef-4aaa-a9a1-be5b0bddb99a" providerId="AD" clId="Web-{FCBCF1DB-444F-4A6B-A0E7-E9B1735265CB}" dt="2022-08-03T17:21:31.385" v="251" actId="20577"/>
        <pc:sldMkLst>
          <pc:docMk/>
          <pc:sldMk cId="1243324874" sldId="2076138491"/>
        </pc:sldMkLst>
        <pc:spChg chg="mod">
          <ac:chgData name="Chris Mitchell" userId="S::chmitch@microsoft.com::7698eaff-15ef-4aaa-a9a1-be5b0bddb99a" providerId="AD" clId="Web-{FCBCF1DB-444F-4A6B-A0E7-E9B1735265CB}" dt="2022-08-03T17:21:31.385" v="251" actId="20577"/>
          <ac:spMkLst>
            <pc:docMk/>
            <pc:sldMk cId="1243324874" sldId="2076138491"/>
            <ac:spMk id="3" creationId="{EB6A96FD-EE08-AFAD-5DB8-2EC404148889}"/>
          </ac:spMkLst>
        </pc:spChg>
      </pc:sldChg>
      <pc:sldChg chg="modSp add ord">
        <pc:chgData name="Chris Mitchell" userId="S::chmitch@microsoft.com::7698eaff-15ef-4aaa-a9a1-be5b0bddb99a" providerId="AD" clId="Web-{FCBCF1DB-444F-4A6B-A0E7-E9B1735265CB}" dt="2022-08-03T17:20:25.852" v="243"/>
        <pc:sldMkLst>
          <pc:docMk/>
          <pc:sldMk cId="1779947537" sldId="2076138493"/>
        </pc:sldMkLst>
        <pc:spChg chg="mod">
          <ac:chgData name="Chris Mitchell" userId="S::chmitch@microsoft.com::7698eaff-15ef-4aaa-a9a1-be5b0bddb99a" providerId="AD" clId="Web-{FCBCF1DB-444F-4A6B-A0E7-E9B1735265CB}" dt="2022-08-03T17:12:45.696" v="3" actId="20577"/>
          <ac:spMkLst>
            <pc:docMk/>
            <pc:sldMk cId="1779947537" sldId="2076138493"/>
            <ac:spMk id="2" creationId="{E73F336F-6455-C0D0-767D-80402B9889AE}"/>
          </ac:spMkLst>
        </pc:spChg>
        <pc:spChg chg="mod">
          <ac:chgData name="Chris Mitchell" userId="S::chmitch@microsoft.com::7698eaff-15ef-4aaa-a9a1-be5b0bddb99a" providerId="AD" clId="Web-{FCBCF1DB-444F-4A6B-A0E7-E9B1735265CB}" dt="2022-08-03T17:20:00.617" v="241" actId="20577"/>
          <ac:spMkLst>
            <pc:docMk/>
            <pc:sldMk cId="1779947537" sldId="2076138493"/>
            <ac:spMk id="3" creationId="{EB6A96FD-EE08-AFAD-5DB8-2EC404148889}"/>
          </ac:spMkLst>
        </pc:spChg>
      </pc:sldChg>
      <pc:sldChg chg="modSp add">
        <pc:chgData name="Chris Mitchell" userId="S::chmitch@microsoft.com::7698eaff-15ef-4aaa-a9a1-be5b0bddb99a" providerId="AD" clId="Web-{FCBCF1DB-444F-4A6B-A0E7-E9B1735265CB}" dt="2022-08-03T17:23:48.671" v="424" actId="20577"/>
        <pc:sldMkLst>
          <pc:docMk/>
          <pc:sldMk cId="1453553489" sldId="2076138494"/>
        </pc:sldMkLst>
        <pc:spChg chg="mod">
          <ac:chgData name="Chris Mitchell" userId="S::chmitch@microsoft.com::7698eaff-15ef-4aaa-a9a1-be5b0bddb99a" providerId="AD" clId="Web-{FCBCF1DB-444F-4A6B-A0E7-E9B1735265CB}" dt="2022-08-03T17:20:54.681" v="245" actId="20577"/>
          <ac:spMkLst>
            <pc:docMk/>
            <pc:sldMk cId="1453553489" sldId="2076138494"/>
            <ac:spMk id="2" creationId="{E73F336F-6455-C0D0-767D-80402B9889AE}"/>
          </ac:spMkLst>
        </pc:spChg>
        <pc:spChg chg="mod">
          <ac:chgData name="Chris Mitchell" userId="S::chmitch@microsoft.com::7698eaff-15ef-4aaa-a9a1-be5b0bddb99a" providerId="AD" clId="Web-{FCBCF1DB-444F-4A6B-A0E7-E9B1735265CB}" dt="2022-08-03T17:23:48.671" v="424" actId="20577"/>
          <ac:spMkLst>
            <pc:docMk/>
            <pc:sldMk cId="1453553489" sldId="2076138494"/>
            <ac:spMk id="3" creationId="{EB6A96FD-EE08-AFAD-5DB8-2EC404148889}"/>
          </ac:spMkLst>
        </pc:spChg>
      </pc:sldChg>
    </pc:docChg>
  </pc:docChgLst>
  <pc:docChgLst>
    <pc:chgData name="Chris Mitchell" userId="7698eaff-15ef-4aaa-a9a1-be5b0bddb99a" providerId="ADAL" clId="{8187D2AB-3A29-45CF-A746-892582F60886}"/>
    <pc:docChg chg="undo custSel addSld delSld modSld">
      <pc:chgData name="Chris Mitchell" userId="7698eaff-15ef-4aaa-a9a1-be5b0bddb99a" providerId="ADAL" clId="{8187D2AB-3A29-45CF-A746-892582F60886}" dt="2022-09-28T13:33:10.897" v="1714" actId="20577"/>
      <pc:docMkLst>
        <pc:docMk/>
      </pc:docMkLst>
      <pc:sldChg chg="del">
        <pc:chgData name="Chris Mitchell" userId="7698eaff-15ef-4aaa-a9a1-be5b0bddb99a" providerId="ADAL" clId="{8187D2AB-3A29-45CF-A746-892582F60886}" dt="2022-09-28T13:21:27.068" v="1478" actId="47"/>
        <pc:sldMkLst>
          <pc:docMk/>
          <pc:sldMk cId="345671755" sldId="11927"/>
        </pc:sldMkLst>
      </pc:sldChg>
      <pc:sldChg chg="modSp mod">
        <pc:chgData name="Chris Mitchell" userId="7698eaff-15ef-4aaa-a9a1-be5b0bddb99a" providerId="ADAL" clId="{8187D2AB-3A29-45CF-A746-892582F60886}" dt="2022-09-28T13:30:06.415" v="1581" actId="20577"/>
        <pc:sldMkLst>
          <pc:docMk/>
          <pc:sldMk cId="2709227043" sldId="2076138471"/>
        </pc:sldMkLst>
        <pc:spChg chg="mod">
          <ac:chgData name="Chris Mitchell" userId="7698eaff-15ef-4aaa-a9a1-be5b0bddb99a" providerId="ADAL" clId="{8187D2AB-3A29-45CF-A746-892582F60886}" dt="2022-09-28T13:30:06.415" v="1581" actId="20577"/>
          <ac:spMkLst>
            <pc:docMk/>
            <pc:sldMk cId="2709227043" sldId="2076138471"/>
            <ac:spMk id="3" creationId="{5D7880FC-163A-6D46-B79B-C3E6C519777F}"/>
          </ac:spMkLst>
        </pc:spChg>
      </pc:sldChg>
      <pc:sldChg chg="modSp mod">
        <pc:chgData name="Chris Mitchell" userId="7698eaff-15ef-4aaa-a9a1-be5b0bddb99a" providerId="ADAL" clId="{8187D2AB-3A29-45CF-A746-892582F60886}" dt="2022-09-27T20:58:04.020" v="726" actId="113"/>
        <pc:sldMkLst>
          <pc:docMk/>
          <pc:sldMk cId="3932999626" sldId="2076138490"/>
        </pc:sldMkLst>
        <pc:spChg chg="mod">
          <ac:chgData name="Chris Mitchell" userId="7698eaff-15ef-4aaa-a9a1-be5b0bddb99a" providerId="ADAL" clId="{8187D2AB-3A29-45CF-A746-892582F60886}" dt="2022-09-27T20:50:44.347" v="19" actId="20577"/>
          <ac:spMkLst>
            <pc:docMk/>
            <pc:sldMk cId="3932999626" sldId="2076138490"/>
            <ac:spMk id="2" creationId="{E73F336F-6455-C0D0-767D-80402B9889AE}"/>
          </ac:spMkLst>
        </pc:spChg>
        <pc:spChg chg="mod">
          <ac:chgData name="Chris Mitchell" userId="7698eaff-15ef-4aaa-a9a1-be5b0bddb99a" providerId="ADAL" clId="{8187D2AB-3A29-45CF-A746-892582F60886}" dt="2022-09-27T20:58:04.020" v="726" actId="113"/>
          <ac:spMkLst>
            <pc:docMk/>
            <pc:sldMk cId="3932999626" sldId="2076138490"/>
            <ac:spMk id="3" creationId="{EB6A96FD-EE08-AFAD-5DB8-2EC404148889}"/>
          </ac:spMkLst>
        </pc:spChg>
      </pc:sldChg>
      <pc:sldChg chg="modSp mod">
        <pc:chgData name="Chris Mitchell" userId="7698eaff-15ef-4aaa-a9a1-be5b0bddb99a" providerId="ADAL" clId="{8187D2AB-3A29-45CF-A746-892582F60886}" dt="2022-09-28T13:30:58.760" v="1600" actId="5793"/>
        <pc:sldMkLst>
          <pc:docMk/>
          <pc:sldMk cId="1243324874" sldId="2076138491"/>
        </pc:sldMkLst>
        <pc:spChg chg="mod">
          <ac:chgData name="Chris Mitchell" userId="7698eaff-15ef-4aaa-a9a1-be5b0bddb99a" providerId="ADAL" clId="{8187D2AB-3A29-45CF-A746-892582F60886}" dt="2022-09-28T13:30:16.820" v="1584" actId="20577"/>
          <ac:spMkLst>
            <pc:docMk/>
            <pc:sldMk cId="1243324874" sldId="2076138491"/>
            <ac:spMk id="2" creationId="{E73F336F-6455-C0D0-767D-80402B9889AE}"/>
          </ac:spMkLst>
        </pc:spChg>
        <pc:spChg chg="mod">
          <ac:chgData name="Chris Mitchell" userId="7698eaff-15ef-4aaa-a9a1-be5b0bddb99a" providerId="ADAL" clId="{8187D2AB-3A29-45CF-A746-892582F60886}" dt="2022-09-28T13:30:58.760" v="1600" actId="5793"/>
          <ac:spMkLst>
            <pc:docMk/>
            <pc:sldMk cId="1243324874" sldId="2076138491"/>
            <ac:spMk id="3" creationId="{EB6A96FD-EE08-AFAD-5DB8-2EC404148889}"/>
          </ac:spMkLst>
        </pc:spChg>
      </pc:sldChg>
      <pc:sldChg chg="modSp add mod">
        <pc:chgData name="Chris Mitchell" userId="7698eaff-15ef-4aaa-a9a1-be5b0bddb99a" providerId="ADAL" clId="{8187D2AB-3A29-45CF-A746-892582F60886}" dt="2022-09-28T13:33:10.897" v="1714" actId="20577"/>
        <pc:sldMkLst>
          <pc:docMk/>
          <pc:sldMk cId="612299273" sldId="2076138507"/>
        </pc:sldMkLst>
        <pc:spChg chg="mod">
          <ac:chgData name="Chris Mitchell" userId="7698eaff-15ef-4aaa-a9a1-be5b0bddb99a" providerId="ADAL" clId="{8187D2AB-3A29-45CF-A746-892582F60886}" dt="2022-09-28T13:30:44.342" v="1596" actId="20577"/>
          <ac:spMkLst>
            <pc:docMk/>
            <pc:sldMk cId="612299273" sldId="2076138507"/>
            <ac:spMk id="2" creationId="{E73F336F-6455-C0D0-767D-80402B9889AE}"/>
          </ac:spMkLst>
        </pc:spChg>
        <pc:spChg chg="mod">
          <ac:chgData name="Chris Mitchell" userId="7698eaff-15ef-4aaa-a9a1-be5b0bddb99a" providerId="ADAL" clId="{8187D2AB-3A29-45CF-A746-892582F60886}" dt="2022-09-28T13:33:10.897" v="1714" actId="20577"/>
          <ac:spMkLst>
            <pc:docMk/>
            <pc:sldMk cId="612299273" sldId="2076138507"/>
            <ac:spMk id="3" creationId="{EB6A96FD-EE08-AFAD-5DB8-2EC404148889}"/>
          </ac:spMkLst>
        </pc:spChg>
      </pc:sldChg>
      <pc:sldChg chg="modSp add del mod">
        <pc:chgData name="Chris Mitchell" userId="7698eaff-15ef-4aaa-a9a1-be5b0bddb99a" providerId="ADAL" clId="{8187D2AB-3A29-45CF-A746-892582F60886}" dt="2022-09-27T20:58:08.589" v="727" actId="2696"/>
        <pc:sldMkLst>
          <pc:docMk/>
          <pc:sldMk cId="4030040283" sldId="2076138507"/>
        </pc:sldMkLst>
        <pc:spChg chg="mod">
          <ac:chgData name="Chris Mitchell" userId="7698eaff-15ef-4aaa-a9a1-be5b0bddb99a" providerId="ADAL" clId="{8187D2AB-3A29-45CF-A746-892582F60886}" dt="2022-09-27T20:56:27.338" v="419" actId="20577"/>
          <ac:spMkLst>
            <pc:docMk/>
            <pc:sldMk cId="4030040283" sldId="2076138507"/>
            <ac:spMk id="2" creationId="{E73F336F-6455-C0D0-767D-80402B9889AE}"/>
          </ac:spMkLst>
        </pc:spChg>
        <pc:spChg chg="mod">
          <ac:chgData name="Chris Mitchell" userId="7698eaff-15ef-4aaa-a9a1-be5b0bddb99a" providerId="ADAL" clId="{8187D2AB-3A29-45CF-A746-892582F60886}" dt="2022-09-27T20:57:43.684" v="651" actId="20577"/>
          <ac:spMkLst>
            <pc:docMk/>
            <pc:sldMk cId="4030040283" sldId="2076138507"/>
            <ac:spMk id="3" creationId="{EB6A96FD-EE08-AFAD-5DB8-2EC404148889}"/>
          </ac:spMkLst>
        </pc:spChg>
      </pc:sldChg>
    </pc:docChg>
  </pc:docChgLst>
  <pc:docChgLst>
    <pc:chgData name="Chris Mitchell" userId="7698eaff-15ef-4aaa-a9a1-be5b0bddb99a" providerId="ADAL" clId="{7ABC7E72-36C4-4F7E-8AC6-AF47D27F598A}"/>
    <pc:docChg chg="undo custSel addSld delSld modSld sldOrd delMainMaster">
      <pc:chgData name="Chris Mitchell" userId="7698eaff-15ef-4aaa-a9a1-be5b0bddb99a" providerId="ADAL" clId="{7ABC7E72-36C4-4F7E-8AC6-AF47D27F598A}" dt="2022-08-04T17:17:30.262" v="11530" actId="20577"/>
      <pc:docMkLst>
        <pc:docMk/>
      </pc:docMkLst>
      <pc:sldChg chg="del">
        <pc:chgData name="Chris Mitchell" userId="7698eaff-15ef-4aaa-a9a1-be5b0bddb99a" providerId="ADAL" clId="{7ABC7E72-36C4-4F7E-8AC6-AF47D27F598A}" dt="2022-08-04T15:47:47.934" v="8471" actId="47"/>
        <pc:sldMkLst>
          <pc:docMk/>
          <pc:sldMk cId="254870185" sldId="261"/>
        </pc:sldMkLst>
      </pc:sldChg>
      <pc:sldChg chg="addSp delSp modSp mod">
        <pc:chgData name="Chris Mitchell" userId="7698eaff-15ef-4aaa-a9a1-be5b0bddb99a" providerId="ADAL" clId="{7ABC7E72-36C4-4F7E-8AC6-AF47D27F598A}" dt="2022-08-03T14:38:34.940" v="89" actId="20577"/>
        <pc:sldMkLst>
          <pc:docMk/>
          <pc:sldMk cId="1647071200" sldId="2076138262"/>
        </pc:sldMkLst>
        <pc:spChg chg="del">
          <ac:chgData name="Chris Mitchell" userId="7698eaff-15ef-4aaa-a9a1-be5b0bddb99a" providerId="ADAL" clId="{7ABC7E72-36C4-4F7E-8AC6-AF47D27F598A}" dt="2022-08-03T14:38:14.068" v="32" actId="478"/>
          <ac:spMkLst>
            <pc:docMk/>
            <pc:sldMk cId="1647071200" sldId="2076138262"/>
            <ac:spMk id="2" creationId="{716A5138-E9E1-489B-8AD1-0F62E64581C6}"/>
          </ac:spMkLst>
        </pc:spChg>
        <pc:spChg chg="del mod">
          <ac:chgData name="Chris Mitchell" userId="7698eaff-15ef-4aaa-a9a1-be5b0bddb99a" providerId="ADAL" clId="{7ABC7E72-36C4-4F7E-8AC6-AF47D27F598A}" dt="2022-08-03T14:38:19.304" v="34" actId="478"/>
          <ac:spMkLst>
            <pc:docMk/>
            <pc:sldMk cId="1647071200" sldId="2076138262"/>
            <ac:spMk id="3" creationId="{6E60950C-79CA-42F8-8A61-7E7873DABC45}"/>
          </ac:spMkLst>
        </pc:spChg>
        <pc:spChg chg="mod">
          <ac:chgData name="Chris Mitchell" userId="7698eaff-15ef-4aaa-a9a1-be5b0bddb99a" providerId="ADAL" clId="{7ABC7E72-36C4-4F7E-8AC6-AF47D27F598A}" dt="2022-08-03T14:38:34.940" v="89" actId="20577"/>
          <ac:spMkLst>
            <pc:docMk/>
            <pc:sldMk cId="1647071200" sldId="2076138262"/>
            <ac:spMk id="5" creationId="{00000000-0000-0000-0000-000000000000}"/>
          </ac:spMkLst>
        </pc:spChg>
        <pc:spChg chg="add">
          <ac:chgData name="Chris Mitchell" userId="7698eaff-15ef-4aaa-a9a1-be5b0bddb99a" providerId="ADAL" clId="{7ABC7E72-36C4-4F7E-8AC6-AF47D27F598A}" dt="2022-08-03T14:38:21.680" v="36" actId="22"/>
          <ac:spMkLst>
            <pc:docMk/>
            <pc:sldMk cId="1647071200" sldId="2076138262"/>
            <ac:spMk id="8" creationId="{089DFB37-200B-33E0-940E-610513BEA2C6}"/>
          </ac:spMkLst>
        </pc:spChg>
        <pc:spChg chg="add">
          <ac:chgData name="Chris Mitchell" userId="7698eaff-15ef-4aaa-a9a1-be5b0bddb99a" providerId="ADAL" clId="{7ABC7E72-36C4-4F7E-8AC6-AF47D27F598A}" dt="2022-08-03T14:38:21.680" v="36" actId="22"/>
          <ac:spMkLst>
            <pc:docMk/>
            <pc:sldMk cId="1647071200" sldId="2076138262"/>
            <ac:spMk id="11" creationId="{328EC8C8-00E2-3507-C5D5-31EB9F5C680B}"/>
          </ac:spMkLst>
        </pc:spChg>
        <pc:picChg chg="del">
          <ac:chgData name="Chris Mitchell" userId="7698eaff-15ef-4aaa-a9a1-be5b0bddb99a" providerId="ADAL" clId="{7ABC7E72-36C4-4F7E-8AC6-AF47D27F598A}" dt="2022-08-03T14:38:21.279" v="35" actId="478"/>
          <ac:picMkLst>
            <pc:docMk/>
            <pc:sldMk cId="1647071200" sldId="2076138262"/>
            <ac:picMk id="9" creationId="{F16D1083-3697-5BE8-C0F9-C2A81C4B81CF}"/>
          </ac:picMkLst>
        </pc:picChg>
        <pc:picChg chg="add">
          <ac:chgData name="Chris Mitchell" userId="7698eaff-15ef-4aaa-a9a1-be5b0bddb99a" providerId="ADAL" clId="{7ABC7E72-36C4-4F7E-8AC6-AF47D27F598A}" dt="2022-08-03T14:38:21.680" v="36" actId="22"/>
          <ac:picMkLst>
            <pc:docMk/>
            <pc:sldMk cId="1647071200" sldId="2076138262"/>
            <ac:picMk id="13" creationId="{579B8A5F-0B71-0F28-BBED-5EB366773B5C}"/>
          </ac:picMkLst>
        </pc:picChg>
      </pc:sldChg>
      <pc:sldChg chg="modSp mod">
        <pc:chgData name="Chris Mitchell" userId="7698eaff-15ef-4aaa-a9a1-be5b0bddb99a" providerId="ADAL" clId="{7ABC7E72-36C4-4F7E-8AC6-AF47D27F598A}" dt="2022-08-04T17:17:30.262" v="11530" actId="20577"/>
        <pc:sldMkLst>
          <pc:docMk/>
          <pc:sldMk cId="1904956503" sldId="2076138464"/>
        </pc:sldMkLst>
        <pc:spChg chg="mod">
          <ac:chgData name="Chris Mitchell" userId="7698eaff-15ef-4aaa-a9a1-be5b0bddb99a" providerId="ADAL" clId="{7ABC7E72-36C4-4F7E-8AC6-AF47D27F598A}" dt="2022-08-04T17:17:30.262" v="11530" actId="20577"/>
          <ac:spMkLst>
            <pc:docMk/>
            <pc:sldMk cId="1904956503" sldId="2076138464"/>
            <ac:spMk id="4" creationId="{9F0F09D9-6486-406F-AC0A-8B36DF999008}"/>
          </ac:spMkLst>
        </pc:spChg>
      </pc:sldChg>
      <pc:sldChg chg="mod modShow">
        <pc:chgData name="Chris Mitchell" userId="7698eaff-15ef-4aaa-a9a1-be5b0bddb99a" providerId="ADAL" clId="{7ABC7E72-36C4-4F7E-8AC6-AF47D27F598A}" dt="2022-08-03T18:19:21.340" v="2633" actId="729"/>
        <pc:sldMkLst>
          <pc:docMk/>
          <pc:sldMk cId="3223812326" sldId="2076138465"/>
        </pc:sldMkLst>
      </pc:sldChg>
      <pc:sldChg chg="addSp delSp modSp mod">
        <pc:chgData name="Chris Mitchell" userId="7698eaff-15ef-4aaa-a9a1-be5b0bddb99a" providerId="ADAL" clId="{7ABC7E72-36C4-4F7E-8AC6-AF47D27F598A}" dt="2022-08-04T16:37:21.478" v="11104" actId="113"/>
        <pc:sldMkLst>
          <pc:docMk/>
          <pc:sldMk cId="2709227043" sldId="2076138471"/>
        </pc:sldMkLst>
        <pc:spChg chg="mod">
          <ac:chgData name="Chris Mitchell" userId="7698eaff-15ef-4aaa-a9a1-be5b0bddb99a" providerId="ADAL" clId="{7ABC7E72-36C4-4F7E-8AC6-AF47D27F598A}" dt="2022-08-04T16:37:21.478" v="11104" actId="113"/>
          <ac:spMkLst>
            <pc:docMk/>
            <pc:sldMk cId="2709227043" sldId="2076138471"/>
            <ac:spMk id="3" creationId="{5D7880FC-163A-6D46-B79B-C3E6C519777F}"/>
          </ac:spMkLst>
        </pc:spChg>
        <pc:spChg chg="add del">
          <ac:chgData name="Chris Mitchell" userId="7698eaff-15ef-4aaa-a9a1-be5b0bddb99a" providerId="ADAL" clId="{7ABC7E72-36C4-4F7E-8AC6-AF47D27F598A}" dt="2022-08-03T14:40:22.437" v="236" actId="478"/>
          <ac:spMkLst>
            <pc:docMk/>
            <pc:sldMk cId="2709227043" sldId="2076138471"/>
            <ac:spMk id="6" creationId="{A685BEC8-891F-647E-FBA2-DA97A35AC328}"/>
          </ac:spMkLst>
        </pc:spChg>
      </pc:sldChg>
      <pc:sldChg chg="addSp delSp modSp mod modShow">
        <pc:chgData name="Chris Mitchell" userId="7698eaff-15ef-4aaa-a9a1-be5b0bddb99a" providerId="ADAL" clId="{7ABC7E72-36C4-4F7E-8AC6-AF47D27F598A}" dt="2022-08-04T16:45:41.676" v="11483" actId="729"/>
        <pc:sldMkLst>
          <pc:docMk/>
          <pc:sldMk cId="339301847" sldId="2076138472"/>
        </pc:sldMkLst>
        <pc:spChg chg="mod">
          <ac:chgData name="Chris Mitchell" userId="7698eaff-15ef-4aaa-a9a1-be5b0bddb99a" providerId="ADAL" clId="{7ABC7E72-36C4-4F7E-8AC6-AF47D27F598A}" dt="2022-08-03T14:37:35.150" v="31" actId="20577"/>
          <ac:spMkLst>
            <pc:docMk/>
            <pc:sldMk cId="339301847" sldId="2076138472"/>
            <ac:spMk id="2" creationId="{716A5138-E9E1-489B-8AD1-0F62E64581C6}"/>
          </ac:spMkLst>
        </pc:spChg>
        <pc:spChg chg="mod">
          <ac:chgData name="Chris Mitchell" userId="7698eaff-15ef-4aaa-a9a1-be5b0bddb99a" providerId="ADAL" clId="{7ABC7E72-36C4-4F7E-8AC6-AF47D27F598A}" dt="2022-08-03T14:37:26.753" v="19" actId="20577"/>
          <ac:spMkLst>
            <pc:docMk/>
            <pc:sldMk cId="339301847" sldId="2076138472"/>
            <ac:spMk id="3" creationId="{6E60950C-79CA-42F8-8A61-7E7873DABC45}"/>
          </ac:spMkLst>
        </pc:spChg>
        <pc:picChg chg="del">
          <ac:chgData name="Chris Mitchell" userId="7698eaff-15ef-4aaa-a9a1-be5b0bddb99a" providerId="ADAL" clId="{7ABC7E72-36C4-4F7E-8AC6-AF47D27F598A}" dt="2022-08-03T14:37:17.465" v="4" actId="478"/>
          <ac:picMkLst>
            <pc:docMk/>
            <pc:sldMk cId="339301847" sldId="2076138472"/>
            <ac:picMk id="8" creationId="{7CA374A9-4C1C-1363-4A80-84A5C0CEB38A}"/>
          </ac:picMkLst>
        </pc:picChg>
        <pc:picChg chg="add mod">
          <ac:chgData name="Chris Mitchell" userId="7698eaff-15ef-4aaa-a9a1-be5b0bddb99a" providerId="ADAL" clId="{7ABC7E72-36C4-4F7E-8AC6-AF47D27F598A}" dt="2022-08-03T14:37:22.491" v="5" actId="1076"/>
          <ac:picMkLst>
            <pc:docMk/>
            <pc:sldMk cId="339301847" sldId="2076138472"/>
            <ac:picMk id="1026" creationId="{CA86B4DF-3E3F-1E75-1480-89E00AE0A51E}"/>
          </ac:picMkLst>
        </pc:picChg>
      </pc:sldChg>
      <pc:sldChg chg="del">
        <pc:chgData name="Chris Mitchell" userId="7698eaff-15ef-4aaa-a9a1-be5b0bddb99a" providerId="ADAL" clId="{7ABC7E72-36C4-4F7E-8AC6-AF47D27F598A}" dt="2022-08-04T15:35:57.887" v="7623" actId="47"/>
        <pc:sldMkLst>
          <pc:docMk/>
          <pc:sldMk cId="2522274919" sldId="2076138473"/>
        </pc:sldMkLst>
      </pc:sldChg>
      <pc:sldChg chg="del">
        <pc:chgData name="Chris Mitchell" userId="7698eaff-15ef-4aaa-a9a1-be5b0bddb99a" providerId="ADAL" clId="{7ABC7E72-36C4-4F7E-8AC6-AF47D27F598A}" dt="2022-08-04T15:47:47.166" v="8470" actId="47"/>
        <pc:sldMkLst>
          <pc:docMk/>
          <pc:sldMk cId="2273772905" sldId="2076138474"/>
        </pc:sldMkLst>
      </pc:sldChg>
      <pc:sldChg chg="del">
        <pc:chgData name="Chris Mitchell" userId="7698eaff-15ef-4aaa-a9a1-be5b0bddb99a" providerId="ADAL" clId="{7ABC7E72-36C4-4F7E-8AC6-AF47D27F598A}" dt="2022-08-04T15:44:21.780" v="8343" actId="47"/>
        <pc:sldMkLst>
          <pc:docMk/>
          <pc:sldMk cId="695528503" sldId="2076138475"/>
        </pc:sldMkLst>
      </pc:sldChg>
      <pc:sldChg chg="del">
        <pc:chgData name="Chris Mitchell" userId="7698eaff-15ef-4aaa-a9a1-be5b0bddb99a" providerId="ADAL" clId="{7ABC7E72-36C4-4F7E-8AC6-AF47D27F598A}" dt="2022-08-04T15:41:32.212" v="8292" actId="2696"/>
        <pc:sldMkLst>
          <pc:docMk/>
          <pc:sldMk cId="3333269370" sldId="2076138476"/>
        </pc:sldMkLst>
      </pc:sldChg>
      <pc:sldChg chg="del">
        <pc:chgData name="Chris Mitchell" userId="7698eaff-15ef-4aaa-a9a1-be5b0bddb99a" providerId="ADAL" clId="{7ABC7E72-36C4-4F7E-8AC6-AF47D27F598A}" dt="2022-08-04T15:44:31.933" v="8344" actId="47"/>
        <pc:sldMkLst>
          <pc:docMk/>
          <pc:sldMk cId="2108226504" sldId="2076138477"/>
        </pc:sldMkLst>
      </pc:sldChg>
      <pc:sldChg chg="del">
        <pc:chgData name="Chris Mitchell" userId="7698eaff-15ef-4aaa-a9a1-be5b0bddb99a" providerId="ADAL" clId="{7ABC7E72-36C4-4F7E-8AC6-AF47D27F598A}" dt="2022-08-04T15:47:50.389" v="8472" actId="47"/>
        <pc:sldMkLst>
          <pc:docMk/>
          <pc:sldMk cId="496923484" sldId="2076138478"/>
        </pc:sldMkLst>
      </pc:sldChg>
      <pc:sldChg chg="del">
        <pc:chgData name="Chris Mitchell" userId="7698eaff-15ef-4aaa-a9a1-be5b0bddb99a" providerId="ADAL" clId="{7ABC7E72-36C4-4F7E-8AC6-AF47D27F598A}" dt="2022-08-04T16:38:27.458" v="11119" actId="47"/>
        <pc:sldMkLst>
          <pc:docMk/>
          <pc:sldMk cId="3853793017" sldId="2076138479"/>
        </pc:sldMkLst>
      </pc:sldChg>
      <pc:sldChg chg="del">
        <pc:chgData name="Chris Mitchell" userId="7698eaff-15ef-4aaa-a9a1-be5b0bddb99a" providerId="ADAL" clId="{7ABC7E72-36C4-4F7E-8AC6-AF47D27F598A}" dt="2022-08-04T16:38:38.243" v="11122" actId="47"/>
        <pc:sldMkLst>
          <pc:docMk/>
          <pc:sldMk cId="592335977" sldId="2076138480"/>
        </pc:sldMkLst>
      </pc:sldChg>
      <pc:sldChg chg="modSp mod">
        <pc:chgData name="Chris Mitchell" userId="7698eaff-15ef-4aaa-a9a1-be5b0bddb99a" providerId="ADAL" clId="{7ABC7E72-36C4-4F7E-8AC6-AF47D27F598A}" dt="2022-08-04T16:44:52.808" v="11478" actId="255"/>
        <pc:sldMkLst>
          <pc:docMk/>
          <pc:sldMk cId="1526482347" sldId="2076138481"/>
        </pc:sldMkLst>
        <pc:spChg chg="mod">
          <ac:chgData name="Chris Mitchell" userId="7698eaff-15ef-4aaa-a9a1-be5b0bddb99a" providerId="ADAL" clId="{7ABC7E72-36C4-4F7E-8AC6-AF47D27F598A}" dt="2022-08-04T15:44:45.423" v="8354" actId="20577"/>
          <ac:spMkLst>
            <pc:docMk/>
            <pc:sldMk cId="1526482347" sldId="2076138481"/>
            <ac:spMk id="2" creationId="{D69F3DEA-A9DB-AE1B-F9BF-750F111307BC}"/>
          </ac:spMkLst>
        </pc:spChg>
        <pc:spChg chg="mod">
          <ac:chgData name="Chris Mitchell" userId="7698eaff-15ef-4aaa-a9a1-be5b0bddb99a" providerId="ADAL" clId="{7ABC7E72-36C4-4F7E-8AC6-AF47D27F598A}" dt="2022-08-04T16:44:52.808" v="11478" actId="255"/>
          <ac:spMkLst>
            <pc:docMk/>
            <pc:sldMk cId="1526482347" sldId="2076138481"/>
            <ac:spMk id="3" creationId="{FEB321F8-016C-5955-926E-0B3D093DE8DA}"/>
          </ac:spMkLst>
        </pc:spChg>
      </pc:sldChg>
      <pc:sldChg chg="del">
        <pc:chgData name="Chris Mitchell" userId="7698eaff-15ef-4aaa-a9a1-be5b0bddb99a" providerId="ADAL" clId="{7ABC7E72-36C4-4F7E-8AC6-AF47D27F598A}" dt="2022-08-04T16:38:36.534" v="11121" actId="47"/>
        <pc:sldMkLst>
          <pc:docMk/>
          <pc:sldMk cId="2623076125" sldId="2076138482"/>
        </pc:sldMkLst>
      </pc:sldChg>
      <pc:sldChg chg="del">
        <pc:chgData name="Chris Mitchell" userId="7698eaff-15ef-4aaa-a9a1-be5b0bddb99a" providerId="ADAL" clId="{7ABC7E72-36C4-4F7E-8AC6-AF47D27F598A}" dt="2022-08-04T16:38:41.057" v="11124" actId="47"/>
        <pc:sldMkLst>
          <pc:docMk/>
          <pc:sldMk cId="1421665062" sldId="2076138483"/>
        </pc:sldMkLst>
      </pc:sldChg>
      <pc:sldChg chg="del">
        <pc:chgData name="Chris Mitchell" userId="7698eaff-15ef-4aaa-a9a1-be5b0bddb99a" providerId="ADAL" clId="{7ABC7E72-36C4-4F7E-8AC6-AF47D27F598A}" dt="2022-08-04T15:44:19.270" v="8342" actId="47"/>
        <pc:sldMkLst>
          <pc:docMk/>
          <pc:sldMk cId="732574196" sldId="2076138484"/>
        </pc:sldMkLst>
      </pc:sldChg>
      <pc:sldChg chg="del">
        <pc:chgData name="Chris Mitchell" userId="7698eaff-15ef-4aaa-a9a1-be5b0bddb99a" providerId="ADAL" clId="{7ABC7E72-36C4-4F7E-8AC6-AF47D27F598A}" dt="2022-08-04T15:44:31.933" v="8344" actId="47"/>
        <pc:sldMkLst>
          <pc:docMk/>
          <pc:sldMk cId="2281014402" sldId="2076138485"/>
        </pc:sldMkLst>
      </pc:sldChg>
      <pc:sldChg chg="del">
        <pc:chgData name="Chris Mitchell" userId="7698eaff-15ef-4aaa-a9a1-be5b0bddb99a" providerId="ADAL" clId="{7ABC7E72-36C4-4F7E-8AC6-AF47D27F598A}" dt="2022-08-04T15:44:31.933" v="8344" actId="47"/>
        <pc:sldMkLst>
          <pc:docMk/>
          <pc:sldMk cId="566269773" sldId="2076138486"/>
        </pc:sldMkLst>
      </pc:sldChg>
      <pc:sldChg chg="del">
        <pc:chgData name="Chris Mitchell" userId="7698eaff-15ef-4aaa-a9a1-be5b0bddb99a" providerId="ADAL" clId="{7ABC7E72-36C4-4F7E-8AC6-AF47D27F598A}" dt="2022-08-04T16:38:30.693" v="11120" actId="47"/>
        <pc:sldMkLst>
          <pc:docMk/>
          <pc:sldMk cId="436109657" sldId="2076138487"/>
        </pc:sldMkLst>
      </pc:sldChg>
      <pc:sldChg chg="del">
        <pc:chgData name="Chris Mitchell" userId="7698eaff-15ef-4aaa-a9a1-be5b0bddb99a" providerId="ADAL" clId="{7ABC7E72-36C4-4F7E-8AC6-AF47D27F598A}" dt="2022-08-04T16:38:39.785" v="11123" actId="47"/>
        <pc:sldMkLst>
          <pc:docMk/>
          <pc:sldMk cId="3371193569" sldId="2076138488"/>
        </pc:sldMkLst>
      </pc:sldChg>
      <pc:sldChg chg="add del">
        <pc:chgData name="Chris Mitchell" userId="7698eaff-15ef-4aaa-a9a1-be5b0bddb99a" providerId="ADAL" clId="{7ABC7E72-36C4-4F7E-8AC6-AF47D27F598A}" dt="2022-08-04T15:41:59.575" v="8294" actId="47"/>
        <pc:sldMkLst>
          <pc:docMk/>
          <pc:sldMk cId="2338741665" sldId="2076138489"/>
        </pc:sldMkLst>
      </pc:sldChg>
      <pc:sldChg chg="modSp add mod modNotesTx">
        <pc:chgData name="Chris Mitchell" userId="7698eaff-15ef-4aaa-a9a1-be5b0bddb99a" providerId="ADAL" clId="{7ABC7E72-36C4-4F7E-8AC6-AF47D27F598A}" dt="2022-08-04T16:28:38.319" v="9323" actId="20577"/>
        <pc:sldMkLst>
          <pc:docMk/>
          <pc:sldMk cId="3932999626" sldId="2076138490"/>
        </pc:sldMkLst>
        <pc:spChg chg="mod">
          <ac:chgData name="Chris Mitchell" userId="7698eaff-15ef-4aaa-a9a1-be5b0bddb99a" providerId="ADAL" clId="{7ABC7E72-36C4-4F7E-8AC6-AF47D27F598A}" dt="2022-08-03T16:06:14.353" v="915" actId="20577"/>
          <ac:spMkLst>
            <pc:docMk/>
            <pc:sldMk cId="3932999626" sldId="2076138490"/>
            <ac:spMk id="2" creationId="{E73F336F-6455-C0D0-767D-80402B9889AE}"/>
          </ac:spMkLst>
        </pc:spChg>
        <pc:spChg chg="mod">
          <ac:chgData name="Chris Mitchell" userId="7698eaff-15ef-4aaa-a9a1-be5b0bddb99a" providerId="ADAL" clId="{7ABC7E72-36C4-4F7E-8AC6-AF47D27F598A}" dt="2022-08-03T16:08:42.666" v="1434" actId="20577"/>
          <ac:spMkLst>
            <pc:docMk/>
            <pc:sldMk cId="3932999626" sldId="2076138490"/>
            <ac:spMk id="3" creationId="{EB6A96FD-EE08-AFAD-5DB8-2EC404148889}"/>
          </ac:spMkLst>
        </pc:spChg>
      </pc:sldChg>
      <pc:sldChg chg="modSp add mod modNotesTx">
        <pc:chgData name="Chris Mitchell" userId="7698eaff-15ef-4aaa-a9a1-be5b0bddb99a" providerId="ADAL" clId="{7ABC7E72-36C4-4F7E-8AC6-AF47D27F598A}" dt="2022-08-04T16:32:31.180" v="10247" actId="20577"/>
        <pc:sldMkLst>
          <pc:docMk/>
          <pc:sldMk cId="1243324874" sldId="2076138491"/>
        </pc:sldMkLst>
        <pc:spChg chg="mod">
          <ac:chgData name="Chris Mitchell" userId="7698eaff-15ef-4aaa-a9a1-be5b0bddb99a" providerId="ADAL" clId="{7ABC7E72-36C4-4F7E-8AC6-AF47D27F598A}" dt="2022-08-03T16:09:29.854" v="1446" actId="20577"/>
          <ac:spMkLst>
            <pc:docMk/>
            <pc:sldMk cId="1243324874" sldId="2076138491"/>
            <ac:spMk id="2" creationId="{E73F336F-6455-C0D0-767D-80402B9889AE}"/>
          </ac:spMkLst>
        </pc:spChg>
        <pc:spChg chg="mod">
          <ac:chgData name="Chris Mitchell" userId="7698eaff-15ef-4aaa-a9a1-be5b0bddb99a" providerId="ADAL" clId="{7ABC7E72-36C4-4F7E-8AC6-AF47D27F598A}" dt="2022-08-03T16:21:52.043" v="2632" actId="20577"/>
          <ac:spMkLst>
            <pc:docMk/>
            <pc:sldMk cId="1243324874" sldId="2076138491"/>
            <ac:spMk id="3" creationId="{EB6A96FD-EE08-AFAD-5DB8-2EC404148889}"/>
          </ac:spMkLst>
        </pc:spChg>
      </pc:sldChg>
      <pc:sldChg chg="modSp add mod modNotesTx">
        <pc:chgData name="Chris Mitchell" userId="7698eaff-15ef-4aaa-a9a1-be5b0bddb99a" providerId="ADAL" clId="{7ABC7E72-36C4-4F7E-8AC6-AF47D27F598A}" dt="2022-08-04T16:35:50.883" v="10890" actId="20577"/>
        <pc:sldMkLst>
          <pc:docMk/>
          <pc:sldMk cId="152143399" sldId="2076138492"/>
        </pc:sldMkLst>
        <pc:spChg chg="mod">
          <ac:chgData name="Chris Mitchell" userId="7698eaff-15ef-4aaa-a9a1-be5b0bddb99a" providerId="ADAL" clId="{7ABC7E72-36C4-4F7E-8AC6-AF47D27F598A}" dt="2022-08-03T16:13:38.564" v="2139" actId="20577"/>
          <ac:spMkLst>
            <pc:docMk/>
            <pc:sldMk cId="152143399" sldId="2076138492"/>
            <ac:spMk id="2" creationId="{E73F336F-6455-C0D0-767D-80402B9889AE}"/>
          </ac:spMkLst>
        </pc:spChg>
        <pc:spChg chg="mod">
          <ac:chgData name="Chris Mitchell" userId="7698eaff-15ef-4aaa-a9a1-be5b0bddb99a" providerId="ADAL" clId="{7ABC7E72-36C4-4F7E-8AC6-AF47D27F598A}" dt="2022-08-03T16:21:37.515" v="2604" actId="20577"/>
          <ac:spMkLst>
            <pc:docMk/>
            <pc:sldMk cId="152143399" sldId="2076138492"/>
            <ac:spMk id="3" creationId="{EB6A96FD-EE08-AFAD-5DB8-2EC404148889}"/>
          </ac:spMkLst>
        </pc:spChg>
      </pc:sldChg>
      <pc:sldChg chg="addSp delSp modSp mod ord modNotesTx">
        <pc:chgData name="Chris Mitchell" userId="7698eaff-15ef-4aaa-a9a1-be5b0bddb99a" providerId="ADAL" clId="{7ABC7E72-36C4-4F7E-8AC6-AF47D27F598A}" dt="2022-08-04T16:37:09.089" v="11103" actId="20577"/>
        <pc:sldMkLst>
          <pc:docMk/>
          <pc:sldMk cId="1779947537" sldId="2076138493"/>
        </pc:sldMkLst>
        <pc:spChg chg="mod">
          <ac:chgData name="Chris Mitchell" userId="7698eaff-15ef-4aaa-a9a1-be5b0bddb99a" providerId="ADAL" clId="{7ABC7E72-36C4-4F7E-8AC6-AF47D27F598A}" dt="2022-08-03T21:28:32.359" v="2697" actId="20577"/>
          <ac:spMkLst>
            <pc:docMk/>
            <pc:sldMk cId="1779947537" sldId="2076138493"/>
            <ac:spMk id="3" creationId="{EB6A96FD-EE08-AFAD-5DB8-2EC404148889}"/>
          </ac:spMkLst>
        </pc:spChg>
        <pc:spChg chg="add del">
          <ac:chgData name="Chris Mitchell" userId="7698eaff-15ef-4aaa-a9a1-be5b0bddb99a" providerId="ADAL" clId="{7ABC7E72-36C4-4F7E-8AC6-AF47D27F598A}" dt="2022-08-03T21:43:17.239" v="3383" actId="22"/>
          <ac:spMkLst>
            <pc:docMk/>
            <pc:sldMk cId="1779947537" sldId="2076138493"/>
            <ac:spMk id="5" creationId="{739B31B2-0D61-45F5-3D57-CE4DDAB57111}"/>
          </ac:spMkLst>
        </pc:spChg>
      </pc:sldChg>
      <pc:sldChg chg="del">
        <pc:chgData name="Chris Mitchell" userId="7698eaff-15ef-4aaa-a9a1-be5b0bddb99a" providerId="ADAL" clId="{7ABC7E72-36C4-4F7E-8AC6-AF47D27F598A}" dt="2022-08-04T15:35:53.918" v="7622" actId="47"/>
        <pc:sldMkLst>
          <pc:docMk/>
          <pc:sldMk cId="1453553489" sldId="2076138494"/>
        </pc:sldMkLst>
      </pc:sldChg>
      <pc:sldChg chg="addSp delSp modSp add del mod">
        <pc:chgData name="Chris Mitchell" userId="7698eaff-15ef-4aaa-a9a1-be5b0bddb99a" providerId="ADAL" clId="{7ABC7E72-36C4-4F7E-8AC6-AF47D27F598A}" dt="2022-08-03T21:56:09.228" v="3608" actId="2696"/>
        <pc:sldMkLst>
          <pc:docMk/>
          <pc:sldMk cId="428230409" sldId="2076138495"/>
        </pc:sldMkLst>
        <pc:spChg chg="mod">
          <ac:chgData name="Chris Mitchell" userId="7698eaff-15ef-4aaa-a9a1-be5b0bddb99a" providerId="ADAL" clId="{7ABC7E72-36C4-4F7E-8AC6-AF47D27F598A}" dt="2022-08-03T21:43:25.549" v="3399" actId="20577"/>
          <ac:spMkLst>
            <pc:docMk/>
            <pc:sldMk cId="428230409" sldId="2076138495"/>
            <ac:spMk id="2" creationId="{E73F336F-6455-C0D0-767D-80402B9889AE}"/>
          </ac:spMkLst>
        </pc:spChg>
        <pc:spChg chg="del">
          <ac:chgData name="Chris Mitchell" userId="7698eaff-15ef-4aaa-a9a1-be5b0bddb99a" providerId="ADAL" clId="{7ABC7E72-36C4-4F7E-8AC6-AF47D27F598A}" dt="2022-08-03T21:48:02.794" v="3400" actId="478"/>
          <ac:spMkLst>
            <pc:docMk/>
            <pc:sldMk cId="428230409" sldId="2076138495"/>
            <ac:spMk id="3" creationId="{EB6A96FD-EE08-AFAD-5DB8-2EC404148889}"/>
          </ac:spMkLst>
        </pc:spChg>
        <pc:spChg chg="add del mod">
          <ac:chgData name="Chris Mitchell" userId="7698eaff-15ef-4aaa-a9a1-be5b0bddb99a" providerId="ADAL" clId="{7ABC7E72-36C4-4F7E-8AC6-AF47D27F598A}" dt="2022-08-03T21:48:13.462" v="3401" actId="3680"/>
          <ac:spMkLst>
            <pc:docMk/>
            <pc:sldMk cId="428230409" sldId="2076138495"/>
            <ac:spMk id="5" creationId="{319A2D9F-55BC-12F7-F32F-330ADEFEE83B}"/>
          </ac:spMkLst>
        </pc:spChg>
        <pc:spChg chg="add del mod">
          <ac:chgData name="Chris Mitchell" userId="7698eaff-15ef-4aaa-a9a1-be5b0bddb99a" providerId="ADAL" clId="{7ABC7E72-36C4-4F7E-8AC6-AF47D27F598A}" dt="2022-08-03T21:53:28.557" v="3562" actId="478"/>
          <ac:spMkLst>
            <pc:docMk/>
            <pc:sldMk cId="428230409" sldId="2076138495"/>
            <ac:spMk id="8" creationId="{28CA3401-5359-449B-29CC-9AB86EB5BA79}"/>
          </ac:spMkLst>
        </pc:spChg>
        <pc:spChg chg="add del mod">
          <ac:chgData name="Chris Mitchell" userId="7698eaff-15ef-4aaa-a9a1-be5b0bddb99a" providerId="ADAL" clId="{7ABC7E72-36C4-4F7E-8AC6-AF47D27F598A}" dt="2022-08-03T21:53:40.699" v="3563" actId="1032"/>
          <ac:spMkLst>
            <pc:docMk/>
            <pc:sldMk cId="428230409" sldId="2076138495"/>
            <ac:spMk id="10" creationId="{B87C73E6-44C4-C67E-925D-A94EC9D29D20}"/>
          </ac:spMkLst>
        </pc:spChg>
        <pc:graphicFrameChg chg="add del mod ord modGraphic">
          <ac:chgData name="Chris Mitchell" userId="7698eaff-15ef-4aaa-a9a1-be5b0bddb99a" providerId="ADAL" clId="{7ABC7E72-36C4-4F7E-8AC6-AF47D27F598A}" dt="2022-08-03T21:48:32.501" v="3402" actId="478"/>
          <ac:graphicFrameMkLst>
            <pc:docMk/>
            <pc:sldMk cId="428230409" sldId="2076138495"/>
            <ac:graphicFrameMk id="6" creationId="{2E9A5FA5-2C98-9FEF-2F7B-5F0558E0A3D1}"/>
          </ac:graphicFrameMkLst>
        </pc:graphicFrameChg>
        <pc:graphicFrameChg chg="add mod modGraphic">
          <ac:chgData name="Chris Mitchell" userId="7698eaff-15ef-4aaa-a9a1-be5b0bddb99a" providerId="ADAL" clId="{7ABC7E72-36C4-4F7E-8AC6-AF47D27F598A}" dt="2022-08-03T21:55:47.591" v="3607"/>
          <ac:graphicFrameMkLst>
            <pc:docMk/>
            <pc:sldMk cId="428230409" sldId="2076138495"/>
            <ac:graphicFrameMk id="11" creationId="{6AC7F447-9C25-D2E4-0289-E20ED9064A3E}"/>
          </ac:graphicFrameMkLst>
        </pc:graphicFrameChg>
      </pc:sldChg>
      <pc:sldChg chg="addSp delSp modSp del mod modShow modNotesTx">
        <pc:chgData name="Chris Mitchell" userId="7698eaff-15ef-4aaa-a9a1-be5b0bddb99a" providerId="ADAL" clId="{7ABC7E72-36C4-4F7E-8AC6-AF47D27F598A}" dt="2022-08-04T15:41:20.357" v="8291" actId="2696"/>
        <pc:sldMkLst>
          <pc:docMk/>
          <pc:sldMk cId="157794663" sldId="2076138496"/>
        </pc:sldMkLst>
        <pc:spChg chg="mod">
          <ac:chgData name="Chris Mitchell" userId="7698eaff-15ef-4aaa-a9a1-be5b0bddb99a" providerId="ADAL" clId="{7ABC7E72-36C4-4F7E-8AC6-AF47D27F598A}" dt="2022-08-03T21:57:45.222" v="3674" actId="20577"/>
          <ac:spMkLst>
            <pc:docMk/>
            <pc:sldMk cId="157794663" sldId="2076138496"/>
            <ac:spMk id="3" creationId="{A051E2F2-9FC3-47A5-AF45-65EB7D837E37}"/>
          </ac:spMkLst>
        </pc:spChg>
        <pc:spChg chg="del mod">
          <ac:chgData name="Chris Mitchell" userId="7698eaff-15ef-4aaa-a9a1-be5b0bddb99a" providerId="ADAL" clId="{7ABC7E72-36C4-4F7E-8AC6-AF47D27F598A}" dt="2022-08-03T21:57:53.646" v="3686" actId="478"/>
          <ac:spMkLst>
            <pc:docMk/>
            <pc:sldMk cId="157794663" sldId="2076138496"/>
            <ac:spMk id="5" creationId="{9AEC1152-AE7A-458D-AC90-27C7C6CE5A5D}"/>
          </ac:spMkLst>
        </pc:spChg>
        <pc:spChg chg="mod">
          <ac:chgData name="Chris Mitchell" userId="7698eaff-15ef-4aaa-a9a1-be5b0bddb99a" providerId="ADAL" clId="{7ABC7E72-36C4-4F7E-8AC6-AF47D27F598A}" dt="2022-08-03T21:57:49.775" v="3685" actId="20577"/>
          <ac:spMkLst>
            <pc:docMk/>
            <pc:sldMk cId="157794663" sldId="2076138496"/>
            <ac:spMk id="8" creationId="{8CA30B8E-081F-4A28-A470-88BD1C44653A}"/>
          </ac:spMkLst>
        </pc:spChg>
        <pc:spChg chg="add mod">
          <ac:chgData name="Chris Mitchell" userId="7698eaff-15ef-4aaa-a9a1-be5b0bddb99a" providerId="ADAL" clId="{7ABC7E72-36C4-4F7E-8AC6-AF47D27F598A}" dt="2022-08-03T21:59:23.565" v="3765" actId="20577"/>
          <ac:spMkLst>
            <pc:docMk/>
            <pc:sldMk cId="157794663" sldId="2076138496"/>
            <ac:spMk id="18" creationId="{250C2265-5DD1-AE79-E65B-408508302C6D}"/>
          </ac:spMkLst>
        </pc:spChg>
        <pc:spChg chg="add mod">
          <ac:chgData name="Chris Mitchell" userId="7698eaff-15ef-4aaa-a9a1-be5b0bddb99a" providerId="ADAL" clId="{7ABC7E72-36C4-4F7E-8AC6-AF47D27F598A}" dt="2022-08-03T21:59:35.003" v="3803" actId="20577"/>
          <ac:spMkLst>
            <pc:docMk/>
            <pc:sldMk cId="157794663" sldId="2076138496"/>
            <ac:spMk id="20" creationId="{418FB8B6-B42D-6491-9A20-4AAA6B6A0597}"/>
          </ac:spMkLst>
        </pc:spChg>
        <pc:spChg chg="add mod">
          <ac:chgData name="Chris Mitchell" userId="7698eaff-15ef-4aaa-a9a1-be5b0bddb99a" providerId="ADAL" clId="{7ABC7E72-36C4-4F7E-8AC6-AF47D27F598A}" dt="2022-08-03T22:00:05.504" v="3819" actId="1076"/>
          <ac:spMkLst>
            <pc:docMk/>
            <pc:sldMk cId="157794663" sldId="2076138496"/>
            <ac:spMk id="22" creationId="{9F7877FF-BEE7-BDD1-8717-461B5D3C079A}"/>
          </ac:spMkLst>
        </pc:spChg>
        <pc:spChg chg="add mod">
          <ac:chgData name="Chris Mitchell" userId="7698eaff-15ef-4aaa-a9a1-be5b0bddb99a" providerId="ADAL" clId="{7ABC7E72-36C4-4F7E-8AC6-AF47D27F598A}" dt="2022-08-03T22:00:19.674" v="3844" actId="20577"/>
          <ac:spMkLst>
            <pc:docMk/>
            <pc:sldMk cId="157794663" sldId="2076138496"/>
            <ac:spMk id="24" creationId="{3E5522E0-C60F-DEAD-9D10-54B8C6F91508}"/>
          </ac:spMkLst>
        </pc:spChg>
        <pc:spChg chg="add mod">
          <ac:chgData name="Chris Mitchell" userId="7698eaff-15ef-4aaa-a9a1-be5b0bddb99a" providerId="ADAL" clId="{7ABC7E72-36C4-4F7E-8AC6-AF47D27F598A}" dt="2022-08-03T22:01:38.610" v="3899" actId="13822"/>
          <ac:spMkLst>
            <pc:docMk/>
            <pc:sldMk cId="157794663" sldId="2076138496"/>
            <ac:spMk id="26" creationId="{BFE45019-625C-7DA5-166A-62A520D670E0}"/>
          </ac:spMkLst>
        </pc:spChg>
        <pc:spChg chg="add del mod">
          <ac:chgData name="Chris Mitchell" userId="7698eaff-15ef-4aaa-a9a1-be5b0bddb99a" providerId="ADAL" clId="{7ABC7E72-36C4-4F7E-8AC6-AF47D27F598A}" dt="2022-08-03T22:01:43.843" v="3901" actId="20577"/>
          <ac:spMkLst>
            <pc:docMk/>
            <pc:sldMk cId="157794663" sldId="2076138496"/>
            <ac:spMk id="28" creationId="{09268A94-AF71-D31F-F5CD-B6A9DF49DEF7}"/>
          </ac:spMkLst>
        </pc:spChg>
        <pc:spChg chg="add del">
          <ac:chgData name="Chris Mitchell" userId="7698eaff-15ef-4aaa-a9a1-be5b0bddb99a" providerId="ADAL" clId="{7ABC7E72-36C4-4F7E-8AC6-AF47D27F598A}" dt="2022-08-03T22:01:08.710" v="3889" actId="11529"/>
          <ac:spMkLst>
            <pc:docMk/>
            <pc:sldMk cId="157794663" sldId="2076138496"/>
            <ac:spMk id="29" creationId="{9890DAD6-038B-97E2-FCDF-8C66B16DFBA7}"/>
          </ac:spMkLst>
        </pc:spChg>
        <pc:spChg chg="mod">
          <ac:chgData name="Chris Mitchell" userId="7698eaff-15ef-4aaa-a9a1-be5b0bddb99a" providerId="ADAL" clId="{7ABC7E72-36C4-4F7E-8AC6-AF47D27F598A}" dt="2022-08-03T21:59:09.235" v="3748" actId="20577"/>
          <ac:spMkLst>
            <pc:docMk/>
            <pc:sldMk cId="157794663" sldId="2076138496"/>
            <ac:spMk id="78" creationId="{23C0A06E-E2AB-4C71-B5AF-5457EEA13C83}"/>
          </ac:spMkLst>
        </pc:spChg>
        <pc:spChg chg="mod">
          <ac:chgData name="Chris Mitchell" userId="7698eaff-15ef-4aaa-a9a1-be5b0bddb99a" providerId="ADAL" clId="{7ABC7E72-36C4-4F7E-8AC6-AF47D27F598A}" dt="2022-08-03T21:58:17.891" v="3707" actId="20577"/>
          <ac:spMkLst>
            <pc:docMk/>
            <pc:sldMk cId="157794663" sldId="2076138496"/>
            <ac:spMk id="84" creationId="{03B53A63-CDBE-4E8C-A9E0-FD1382295773}"/>
          </ac:spMkLst>
        </pc:spChg>
        <pc:spChg chg="mod">
          <ac:chgData name="Chris Mitchell" userId="7698eaff-15ef-4aaa-a9a1-be5b0bddb99a" providerId="ADAL" clId="{7ABC7E72-36C4-4F7E-8AC6-AF47D27F598A}" dt="2022-08-03T21:59:17.291" v="3752" actId="20577"/>
          <ac:spMkLst>
            <pc:docMk/>
            <pc:sldMk cId="157794663" sldId="2076138496"/>
            <ac:spMk id="86" creationId="{FE33C653-049C-4928-9AD6-439F19F641C8}"/>
          </ac:spMkLst>
        </pc:spChg>
        <pc:spChg chg="del">
          <ac:chgData name="Chris Mitchell" userId="7698eaff-15ef-4aaa-a9a1-be5b0bddb99a" providerId="ADAL" clId="{7ABC7E72-36C4-4F7E-8AC6-AF47D27F598A}" dt="2022-08-03T21:51:53.023" v="3525" actId="478"/>
          <ac:spMkLst>
            <pc:docMk/>
            <pc:sldMk cId="157794663" sldId="2076138496"/>
            <ac:spMk id="88" creationId="{32602323-2C3D-44FF-8677-2749DC2B4EC8}"/>
          </ac:spMkLst>
        </pc:spChg>
        <pc:grpChg chg="del">
          <ac:chgData name="Chris Mitchell" userId="7698eaff-15ef-4aaa-a9a1-be5b0bddb99a" providerId="ADAL" clId="{7ABC7E72-36C4-4F7E-8AC6-AF47D27F598A}" dt="2022-08-03T21:51:19.291" v="3492" actId="478"/>
          <ac:grpSpMkLst>
            <pc:docMk/>
            <pc:sldMk cId="157794663" sldId="2076138496"/>
            <ac:grpSpMk id="43" creationId="{6AD15DBE-00D3-5B47-BA43-3A2F873E0273}"/>
          </ac:grpSpMkLst>
        </pc:grpChg>
        <pc:grpChg chg="del">
          <ac:chgData name="Chris Mitchell" userId="7698eaff-15ef-4aaa-a9a1-be5b0bddb99a" providerId="ADAL" clId="{7ABC7E72-36C4-4F7E-8AC6-AF47D27F598A}" dt="2022-08-03T21:51:40.165" v="3513" actId="478"/>
          <ac:grpSpMkLst>
            <pc:docMk/>
            <pc:sldMk cId="157794663" sldId="2076138496"/>
            <ac:grpSpMk id="48" creationId="{10D59015-1A07-2644-8804-226C8225BC26}"/>
          </ac:grpSpMkLst>
        </pc:grpChg>
        <pc:grpChg chg="del">
          <ac:chgData name="Chris Mitchell" userId="7698eaff-15ef-4aaa-a9a1-be5b0bddb99a" providerId="ADAL" clId="{7ABC7E72-36C4-4F7E-8AC6-AF47D27F598A}" dt="2022-08-03T21:51:04.285" v="3466" actId="478"/>
          <ac:grpSpMkLst>
            <pc:docMk/>
            <pc:sldMk cId="157794663" sldId="2076138496"/>
            <ac:grpSpMk id="58" creationId="{C6E61B68-34D7-4C51-B655-00AF219C1DED}"/>
          </ac:grpSpMkLst>
        </pc:grpChg>
        <pc:grpChg chg="del">
          <ac:chgData name="Chris Mitchell" userId="7698eaff-15ef-4aaa-a9a1-be5b0bddb99a" providerId="ADAL" clId="{7ABC7E72-36C4-4F7E-8AC6-AF47D27F598A}" dt="2022-08-03T21:51:57.300" v="3526" actId="478"/>
          <ac:grpSpMkLst>
            <pc:docMk/>
            <pc:sldMk cId="157794663" sldId="2076138496"/>
            <ac:grpSpMk id="59" creationId="{80E0C68D-C8C0-4640-A581-FF69BA50F10C}"/>
          </ac:grpSpMkLst>
        </pc:grpChg>
        <pc:graphicFrameChg chg="add del modGraphic">
          <ac:chgData name="Chris Mitchell" userId="7698eaff-15ef-4aaa-a9a1-be5b0bddb99a" providerId="ADAL" clId="{7ABC7E72-36C4-4F7E-8AC6-AF47D27F598A}" dt="2022-08-03T21:56:40.346" v="3609" actId="478"/>
          <ac:graphicFrameMkLst>
            <pc:docMk/>
            <pc:sldMk cId="157794663" sldId="2076138496"/>
            <ac:graphicFrameMk id="9" creationId="{E4D32936-FE72-2031-5DD9-9F9F2E352254}"/>
          </ac:graphicFrameMkLst>
        </pc:graphicFrameChg>
        <pc:picChg chg="del">
          <ac:chgData name="Chris Mitchell" userId="7698eaff-15ef-4aaa-a9a1-be5b0bddb99a" providerId="ADAL" clId="{7ABC7E72-36C4-4F7E-8AC6-AF47D27F598A}" dt="2022-08-03T21:51:17.458" v="3491" actId="478"/>
          <ac:picMkLst>
            <pc:docMk/>
            <pc:sldMk cId="157794663" sldId="2076138496"/>
            <ac:picMk id="4" creationId="{91924BFA-219A-4A6B-924D-493B1000F8D0}"/>
          </ac:picMkLst>
        </pc:picChg>
        <pc:picChg chg="del">
          <ac:chgData name="Chris Mitchell" userId="7698eaff-15ef-4aaa-a9a1-be5b0bddb99a" providerId="ADAL" clId="{7ABC7E72-36C4-4F7E-8AC6-AF47D27F598A}" dt="2022-08-03T21:51:40.165" v="3513" actId="478"/>
          <ac:picMkLst>
            <pc:docMk/>
            <pc:sldMk cId="157794663" sldId="2076138496"/>
            <ac:picMk id="7" creationId="{8F88C024-F4E8-4534-8268-62F5D235D26D}"/>
          </ac:picMkLst>
        </pc:picChg>
        <pc:picChg chg="del">
          <ac:chgData name="Chris Mitchell" userId="7698eaff-15ef-4aaa-a9a1-be5b0bddb99a" providerId="ADAL" clId="{7ABC7E72-36C4-4F7E-8AC6-AF47D27F598A}" dt="2022-08-03T21:58:37.768" v="3726" actId="478"/>
          <ac:picMkLst>
            <pc:docMk/>
            <pc:sldMk cId="157794663" sldId="2076138496"/>
            <ac:picMk id="10" creationId="{04AD5DC5-AB12-406D-B190-C131AFFEBFB2}"/>
          </ac:picMkLst>
        </pc:picChg>
        <pc:picChg chg="del">
          <ac:chgData name="Chris Mitchell" userId="7698eaff-15ef-4aaa-a9a1-be5b0bddb99a" providerId="ADAL" clId="{7ABC7E72-36C4-4F7E-8AC6-AF47D27F598A}" dt="2022-08-03T21:51:57.300" v="3526" actId="478"/>
          <ac:picMkLst>
            <pc:docMk/>
            <pc:sldMk cId="157794663" sldId="2076138496"/>
            <ac:picMk id="11" creationId="{6129159F-0996-4319-9411-287519B3F3A6}"/>
          </ac:picMkLst>
        </pc:picChg>
        <pc:picChg chg="del">
          <ac:chgData name="Chris Mitchell" userId="7698eaff-15ef-4aaa-a9a1-be5b0bddb99a" providerId="ADAL" clId="{7ABC7E72-36C4-4F7E-8AC6-AF47D27F598A}" dt="2022-08-03T21:58:34.880" v="3725" actId="478"/>
          <ac:picMkLst>
            <pc:docMk/>
            <pc:sldMk cId="157794663" sldId="2076138496"/>
            <ac:picMk id="12" creationId="{3E2E4B2C-2416-4C60-9D3D-5A936F02D74C}"/>
          </ac:picMkLst>
        </pc:picChg>
        <pc:picChg chg="del">
          <ac:chgData name="Chris Mitchell" userId="7698eaff-15ef-4aaa-a9a1-be5b0bddb99a" providerId="ADAL" clId="{7ABC7E72-36C4-4F7E-8AC6-AF47D27F598A}" dt="2022-08-03T21:58:28.672" v="3722" actId="478"/>
          <ac:picMkLst>
            <pc:docMk/>
            <pc:sldMk cId="157794663" sldId="2076138496"/>
            <ac:picMk id="13" creationId="{652762F4-F29E-458A-A6AD-751E940797EF}"/>
          </ac:picMkLst>
        </pc:picChg>
        <pc:picChg chg="del">
          <ac:chgData name="Chris Mitchell" userId="7698eaff-15ef-4aaa-a9a1-be5b0bddb99a" providerId="ADAL" clId="{7ABC7E72-36C4-4F7E-8AC6-AF47D27F598A}" dt="2022-08-03T21:58:32.872" v="3724" actId="478"/>
          <ac:picMkLst>
            <pc:docMk/>
            <pc:sldMk cId="157794663" sldId="2076138496"/>
            <ac:picMk id="14" creationId="{A2630A9B-EDA4-4916-BC48-15A249F2D580}"/>
          </ac:picMkLst>
        </pc:picChg>
        <pc:picChg chg="del">
          <ac:chgData name="Chris Mitchell" userId="7698eaff-15ef-4aaa-a9a1-be5b0bddb99a" providerId="ADAL" clId="{7ABC7E72-36C4-4F7E-8AC6-AF47D27F598A}" dt="2022-08-03T21:58:26.268" v="3721" actId="478"/>
          <ac:picMkLst>
            <pc:docMk/>
            <pc:sldMk cId="157794663" sldId="2076138496"/>
            <ac:picMk id="15" creationId="{D07055F0-BC65-4FC9-BA34-91CB2FA5D324}"/>
          </ac:picMkLst>
        </pc:picChg>
        <pc:picChg chg="del">
          <ac:chgData name="Chris Mitchell" userId="7698eaff-15ef-4aaa-a9a1-be5b0bddb99a" providerId="ADAL" clId="{7ABC7E72-36C4-4F7E-8AC6-AF47D27F598A}" dt="2022-08-03T21:58:30.697" v="3723" actId="478"/>
          <ac:picMkLst>
            <pc:docMk/>
            <pc:sldMk cId="157794663" sldId="2076138496"/>
            <ac:picMk id="16" creationId="{F74B5E41-5C8A-4242-8739-91C298BF3C5C}"/>
          </ac:picMkLst>
        </pc:picChg>
      </pc:sldChg>
      <pc:sldChg chg="addSp delSp modSp add mod modNotesTx">
        <pc:chgData name="Chris Mitchell" userId="7698eaff-15ef-4aaa-a9a1-be5b0bddb99a" providerId="ADAL" clId="{7ABC7E72-36C4-4F7E-8AC6-AF47D27F598A}" dt="2022-08-04T13:39:03.947" v="6983" actId="20577"/>
        <pc:sldMkLst>
          <pc:docMk/>
          <pc:sldMk cId="4038529088" sldId="2076138497"/>
        </pc:sldMkLst>
        <pc:spChg chg="mod">
          <ac:chgData name="Chris Mitchell" userId="7698eaff-15ef-4aaa-a9a1-be5b0bddb99a" providerId="ADAL" clId="{7ABC7E72-36C4-4F7E-8AC6-AF47D27F598A}" dt="2022-08-04T13:28:44.135" v="5294" actId="20577"/>
          <ac:spMkLst>
            <pc:docMk/>
            <pc:sldMk cId="4038529088" sldId="2076138497"/>
            <ac:spMk id="2" creationId="{A532F90B-C85B-BB4C-AFA1-2BAE8CA1FAE5}"/>
          </ac:spMkLst>
        </pc:spChg>
        <pc:spChg chg="del">
          <ac:chgData name="Chris Mitchell" userId="7698eaff-15ef-4aaa-a9a1-be5b0bddb99a" providerId="ADAL" clId="{7ABC7E72-36C4-4F7E-8AC6-AF47D27F598A}" dt="2022-08-04T13:20:29.030" v="5027" actId="478"/>
          <ac:spMkLst>
            <pc:docMk/>
            <pc:sldMk cId="4038529088" sldId="2076138497"/>
            <ac:spMk id="3" creationId="{A051E2F2-9FC3-47A5-AF45-65EB7D837E37}"/>
          </ac:spMkLst>
        </pc:spChg>
        <pc:spChg chg="add mod">
          <ac:chgData name="Chris Mitchell" userId="7698eaff-15ef-4aaa-a9a1-be5b0bddb99a" providerId="ADAL" clId="{7ABC7E72-36C4-4F7E-8AC6-AF47D27F598A}" dt="2022-08-04T13:23:20.804" v="5088" actId="1076"/>
          <ac:spMkLst>
            <pc:docMk/>
            <pc:sldMk cId="4038529088" sldId="2076138497"/>
            <ac:spMk id="4" creationId="{5FFB068C-6F62-F57B-F5E8-2BCA9C4AD4CB}"/>
          </ac:spMkLst>
        </pc:spChg>
        <pc:spChg chg="add mod">
          <ac:chgData name="Chris Mitchell" userId="7698eaff-15ef-4aaa-a9a1-be5b0bddb99a" providerId="ADAL" clId="{7ABC7E72-36C4-4F7E-8AC6-AF47D27F598A}" dt="2022-08-04T13:27:04.809" v="5213" actId="20577"/>
          <ac:spMkLst>
            <pc:docMk/>
            <pc:sldMk cId="4038529088" sldId="2076138497"/>
            <ac:spMk id="6" creationId="{41DBF1B0-8D5C-21F7-C94B-A0F3770420E3}"/>
          </ac:spMkLst>
        </pc:spChg>
        <pc:spChg chg="del">
          <ac:chgData name="Chris Mitchell" userId="7698eaff-15ef-4aaa-a9a1-be5b0bddb99a" providerId="ADAL" clId="{7ABC7E72-36C4-4F7E-8AC6-AF47D27F598A}" dt="2022-08-04T13:20:29.030" v="5027" actId="478"/>
          <ac:spMkLst>
            <pc:docMk/>
            <pc:sldMk cId="4038529088" sldId="2076138497"/>
            <ac:spMk id="8" creationId="{8CA30B8E-081F-4A28-A470-88BD1C44653A}"/>
          </ac:spMkLst>
        </pc:spChg>
        <pc:spChg chg="add mod">
          <ac:chgData name="Chris Mitchell" userId="7698eaff-15ef-4aaa-a9a1-be5b0bddb99a" providerId="ADAL" clId="{7ABC7E72-36C4-4F7E-8AC6-AF47D27F598A}" dt="2022-08-04T13:27:13.219" v="5228" actId="20577"/>
          <ac:spMkLst>
            <pc:docMk/>
            <pc:sldMk cId="4038529088" sldId="2076138497"/>
            <ac:spMk id="9" creationId="{B2C71C91-FC82-E3DB-1878-0051FDA68D2F}"/>
          </ac:spMkLst>
        </pc:spChg>
        <pc:spChg chg="add mod">
          <ac:chgData name="Chris Mitchell" userId="7698eaff-15ef-4aaa-a9a1-be5b0bddb99a" providerId="ADAL" clId="{7ABC7E72-36C4-4F7E-8AC6-AF47D27F598A}" dt="2022-08-04T13:27:08.530" v="5219" actId="20577"/>
          <ac:spMkLst>
            <pc:docMk/>
            <pc:sldMk cId="4038529088" sldId="2076138497"/>
            <ac:spMk id="11" creationId="{E83F449E-AED2-095F-30E2-7C21410DC7C6}"/>
          </ac:spMkLst>
        </pc:spChg>
        <pc:spChg chg="add mod">
          <ac:chgData name="Chris Mitchell" userId="7698eaff-15ef-4aaa-a9a1-be5b0bddb99a" providerId="ADAL" clId="{7ABC7E72-36C4-4F7E-8AC6-AF47D27F598A}" dt="2022-08-04T13:25:58.276" v="5165" actId="20577"/>
          <ac:spMkLst>
            <pc:docMk/>
            <pc:sldMk cId="4038529088" sldId="2076138497"/>
            <ac:spMk id="13" creationId="{716EA156-2D45-747D-F8D9-F4C4FDFEAD90}"/>
          </ac:spMkLst>
        </pc:spChg>
        <pc:spChg chg="add mod">
          <ac:chgData name="Chris Mitchell" userId="7698eaff-15ef-4aaa-a9a1-be5b0bddb99a" providerId="ADAL" clId="{7ABC7E72-36C4-4F7E-8AC6-AF47D27F598A}" dt="2022-08-04T13:24:43.857" v="5124" actId="1076"/>
          <ac:spMkLst>
            <pc:docMk/>
            <pc:sldMk cId="4038529088" sldId="2076138497"/>
            <ac:spMk id="15" creationId="{9A55974B-8F4C-B887-4E23-F30B3B1F6ACB}"/>
          </ac:spMkLst>
        </pc:spChg>
        <pc:spChg chg="add mod">
          <ac:chgData name="Chris Mitchell" userId="7698eaff-15ef-4aaa-a9a1-be5b0bddb99a" providerId="ADAL" clId="{7ABC7E72-36C4-4F7E-8AC6-AF47D27F598A}" dt="2022-08-04T13:24:39.145" v="5123" actId="1076"/>
          <ac:spMkLst>
            <pc:docMk/>
            <pc:sldMk cId="4038529088" sldId="2076138497"/>
            <ac:spMk id="17" creationId="{C5DBA056-D259-5CCF-6D1E-A37BB692D39B}"/>
          </ac:spMkLst>
        </pc:spChg>
        <pc:spChg chg="del">
          <ac:chgData name="Chris Mitchell" userId="7698eaff-15ef-4aaa-a9a1-be5b0bddb99a" providerId="ADAL" clId="{7ABC7E72-36C4-4F7E-8AC6-AF47D27F598A}" dt="2022-08-04T13:20:29.030" v="5027" actId="478"/>
          <ac:spMkLst>
            <pc:docMk/>
            <pc:sldMk cId="4038529088" sldId="2076138497"/>
            <ac:spMk id="18" creationId="{250C2265-5DD1-AE79-E65B-408508302C6D}"/>
          </ac:spMkLst>
        </pc:spChg>
        <pc:spChg chg="del">
          <ac:chgData name="Chris Mitchell" userId="7698eaff-15ef-4aaa-a9a1-be5b0bddb99a" providerId="ADAL" clId="{7ABC7E72-36C4-4F7E-8AC6-AF47D27F598A}" dt="2022-08-04T13:20:29.030" v="5027" actId="478"/>
          <ac:spMkLst>
            <pc:docMk/>
            <pc:sldMk cId="4038529088" sldId="2076138497"/>
            <ac:spMk id="20" creationId="{418FB8B6-B42D-6491-9A20-4AAA6B6A0597}"/>
          </ac:spMkLst>
        </pc:spChg>
        <pc:spChg chg="add mod">
          <ac:chgData name="Chris Mitchell" userId="7698eaff-15ef-4aaa-a9a1-be5b0bddb99a" providerId="ADAL" clId="{7ABC7E72-36C4-4F7E-8AC6-AF47D27F598A}" dt="2022-08-04T13:24:36.015" v="5122" actId="1076"/>
          <ac:spMkLst>
            <pc:docMk/>
            <pc:sldMk cId="4038529088" sldId="2076138497"/>
            <ac:spMk id="21" creationId="{84899EA5-F878-9486-2919-0D2212CACFF0}"/>
          </ac:spMkLst>
        </pc:spChg>
        <pc:spChg chg="del">
          <ac:chgData name="Chris Mitchell" userId="7698eaff-15ef-4aaa-a9a1-be5b0bddb99a" providerId="ADAL" clId="{7ABC7E72-36C4-4F7E-8AC6-AF47D27F598A}" dt="2022-08-04T13:20:29.030" v="5027" actId="478"/>
          <ac:spMkLst>
            <pc:docMk/>
            <pc:sldMk cId="4038529088" sldId="2076138497"/>
            <ac:spMk id="22" creationId="{9F7877FF-BEE7-BDD1-8717-461B5D3C079A}"/>
          </ac:spMkLst>
        </pc:spChg>
        <pc:spChg chg="del">
          <ac:chgData name="Chris Mitchell" userId="7698eaff-15ef-4aaa-a9a1-be5b0bddb99a" providerId="ADAL" clId="{7ABC7E72-36C4-4F7E-8AC6-AF47D27F598A}" dt="2022-08-04T13:20:29.030" v="5027" actId="478"/>
          <ac:spMkLst>
            <pc:docMk/>
            <pc:sldMk cId="4038529088" sldId="2076138497"/>
            <ac:spMk id="24" creationId="{3E5522E0-C60F-DEAD-9D10-54B8C6F91508}"/>
          </ac:spMkLst>
        </pc:spChg>
        <pc:spChg chg="add mod">
          <ac:chgData name="Chris Mitchell" userId="7698eaff-15ef-4aaa-a9a1-be5b0bddb99a" providerId="ADAL" clId="{7ABC7E72-36C4-4F7E-8AC6-AF47D27F598A}" dt="2022-08-04T13:25:08.508" v="5133" actId="1076"/>
          <ac:spMkLst>
            <pc:docMk/>
            <pc:sldMk cId="4038529088" sldId="2076138497"/>
            <ac:spMk id="25" creationId="{5A9E8107-890C-17F9-8017-08051CC89D93}"/>
          </ac:spMkLst>
        </pc:spChg>
        <pc:spChg chg="del">
          <ac:chgData name="Chris Mitchell" userId="7698eaff-15ef-4aaa-a9a1-be5b0bddb99a" providerId="ADAL" clId="{7ABC7E72-36C4-4F7E-8AC6-AF47D27F598A}" dt="2022-08-04T13:20:29.030" v="5027" actId="478"/>
          <ac:spMkLst>
            <pc:docMk/>
            <pc:sldMk cId="4038529088" sldId="2076138497"/>
            <ac:spMk id="26" creationId="{BFE45019-625C-7DA5-166A-62A520D670E0}"/>
          </ac:spMkLst>
        </pc:spChg>
        <pc:spChg chg="del">
          <ac:chgData name="Chris Mitchell" userId="7698eaff-15ef-4aaa-a9a1-be5b0bddb99a" providerId="ADAL" clId="{7ABC7E72-36C4-4F7E-8AC6-AF47D27F598A}" dt="2022-08-04T13:20:29.030" v="5027" actId="478"/>
          <ac:spMkLst>
            <pc:docMk/>
            <pc:sldMk cId="4038529088" sldId="2076138497"/>
            <ac:spMk id="28" creationId="{09268A94-AF71-D31F-F5CD-B6A9DF49DEF7}"/>
          </ac:spMkLst>
        </pc:spChg>
        <pc:spChg chg="add mod">
          <ac:chgData name="Chris Mitchell" userId="7698eaff-15ef-4aaa-a9a1-be5b0bddb99a" providerId="ADAL" clId="{7ABC7E72-36C4-4F7E-8AC6-AF47D27F598A}" dt="2022-08-04T13:25:34.998" v="5156" actId="1076"/>
          <ac:spMkLst>
            <pc:docMk/>
            <pc:sldMk cId="4038529088" sldId="2076138497"/>
            <ac:spMk id="29" creationId="{E515F06C-8443-D64C-E927-B0D3428B1177}"/>
          </ac:spMkLst>
        </pc:spChg>
        <pc:spChg chg="add mod">
          <ac:chgData name="Chris Mitchell" userId="7698eaff-15ef-4aaa-a9a1-be5b0bddb99a" providerId="ADAL" clId="{7ABC7E72-36C4-4F7E-8AC6-AF47D27F598A}" dt="2022-08-04T13:32:20.137" v="5675" actId="20577"/>
          <ac:spMkLst>
            <pc:docMk/>
            <pc:sldMk cId="4038529088" sldId="2076138497"/>
            <ac:spMk id="31" creationId="{DE610B19-5C03-DA9C-9E49-A0C5157EEF75}"/>
          </ac:spMkLst>
        </pc:spChg>
        <pc:spChg chg="add mod">
          <ac:chgData name="Chris Mitchell" userId="7698eaff-15ef-4aaa-a9a1-be5b0bddb99a" providerId="ADAL" clId="{7ABC7E72-36C4-4F7E-8AC6-AF47D27F598A}" dt="2022-08-04T13:29:51.083" v="5315" actId="20577"/>
          <ac:spMkLst>
            <pc:docMk/>
            <pc:sldMk cId="4038529088" sldId="2076138497"/>
            <ac:spMk id="33" creationId="{DF933F67-8B48-26D4-771E-83DEC5631E4D}"/>
          </ac:spMkLst>
        </pc:spChg>
        <pc:spChg chg="add mod">
          <ac:chgData name="Chris Mitchell" userId="7698eaff-15ef-4aaa-a9a1-be5b0bddb99a" providerId="ADAL" clId="{7ABC7E72-36C4-4F7E-8AC6-AF47D27F598A}" dt="2022-08-04T13:27:39.634" v="5250" actId="20577"/>
          <ac:spMkLst>
            <pc:docMk/>
            <pc:sldMk cId="4038529088" sldId="2076138497"/>
            <ac:spMk id="35" creationId="{158BD0D0-CFBB-CE49-D630-48731BD24E88}"/>
          </ac:spMkLst>
        </pc:spChg>
        <pc:spChg chg="add mod">
          <ac:chgData name="Chris Mitchell" userId="7698eaff-15ef-4aaa-a9a1-be5b0bddb99a" providerId="ADAL" clId="{7ABC7E72-36C4-4F7E-8AC6-AF47D27F598A}" dt="2022-08-04T13:27:51.385" v="5264" actId="1076"/>
          <ac:spMkLst>
            <pc:docMk/>
            <pc:sldMk cId="4038529088" sldId="2076138497"/>
            <ac:spMk id="37" creationId="{864AF12F-D3A1-4AD1-4B02-AAA18A51F618}"/>
          </ac:spMkLst>
        </pc:spChg>
        <pc:spChg chg="add mod">
          <ac:chgData name="Chris Mitchell" userId="7698eaff-15ef-4aaa-a9a1-be5b0bddb99a" providerId="ADAL" clId="{7ABC7E72-36C4-4F7E-8AC6-AF47D27F598A}" dt="2022-08-04T13:30:22.286" v="5334" actId="20577"/>
          <ac:spMkLst>
            <pc:docMk/>
            <pc:sldMk cId="4038529088" sldId="2076138497"/>
            <ac:spMk id="39" creationId="{4705ACB0-AB8E-BE8E-B444-3CDE076400C0}"/>
          </ac:spMkLst>
        </pc:spChg>
        <pc:spChg chg="add del mod">
          <ac:chgData name="Chris Mitchell" userId="7698eaff-15ef-4aaa-a9a1-be5b0bddb99a" providerId="ADAL" clId="{7ABC7E72-36C4-4F7E-8AC6-AF47D27F598A}" dt="2022-08-04T13:27:32.344" v="5231" actId="478"/>
          <ac:spMkLst>
            <pc:docMk/>
            <pc:sldMk cId="4038529088" sldId="2076138497"/>
            <ac:spMk id="41" creationId="{D4D4E36E-3F95-6E5A-D424-69520E6E2542}"/>
          </ac:spMkLst>
        </pc:spChg>
        <pc:spChg chg="add del mod">
          <ac:chgData name="Chris Mitchell" userId="7698eaff-15ef-4aaa-a9a1-be5b0bddb99a" providerId="ADAL" clId="{7ABC7E72-36C4-4F7E-8AC6-AF47D27F598A}" dt="2022-08-04T13:28:07.677" v="5272" actId="22"/>
          <ac:spMkLst>
            <pc:docMk/>
            <pc:sldMk cId="4038529088" sldId="2076138497"/>
            <ac:spMk id="43" creationId="{BF0FD568-900B-007B-0E4F-3A7C25E46493}"/>
          </ac:spMkLst>
        </pc:spChg>
        <pc:spChg chg="add del">
          <ac:chgData name="Chris Mitchell" userId="7698eaff-15ef-4aaa-a9a1-be5b0bddb99a" providerId="ADAL" clId="{7ABC7E72-36C4-4F7E-8AC6-AF47D27F598A}" dt="2022-08-04T13:28:06.328" v="5270" actId="22"/>
          <ac:spMkLst>
            <pc:docMk/>
            <pc:sldMk cId="4038529088" sldId="2076138497"/>
            <ac:spMk id="45" creationId="{B91E5557-6840-D327-7A83-BEC9481086B0}"/>
          </ac:spMkLst>
        </pc:spChg>
        <pc:spChg chg="add del mod">
          <ac:chgData name="Chris Mitchell" userId="7698eaff-15ef-4aaa-a9a1-be5b0bddb99a" providerId="ADAL" clId="{7ABC7E72-36C4-4F7E-8AC6-AF47D27F598A}" dt="2022-08-04T13:28:14.188" v="5276" actId="22"/>
          <ac:spMkLst>
            <pc:docMk/>
            <pc:sldMk cId="4038529088" sldId="2076138497"/>
            <ac:spMk id="47" creationId="{F2902268-6EAD-B5AD-20F6-7A79B5CCC301}"/>
          </ac:spMkLst>
        </pc:spChg>
        <pc:spChg chg="add mod">
          <ac:chgData name="Chris Mitchell" userId="7698eaff-15ef-4aaa-a9a1-be5b0bddb99a" providerId="ADAL" clId="{7ABC7E72-36C4-4F7E-8AC6-AF47D27F598A}" dt="2022-08-04T13:28:25.453" v="5278" actId="1076"/>
          <ac:spMkLst>
            <pc:docMk/>
            <pc:sldMk cId="4038529088" sldId="2076138497"/>
            <ac:spMk id="49" creationId="{2DDD818F-41A5-863C-FD9A-2A41305B47EB}"/>
          </ac:spMkLst>
        </pc:spChg>
        <pc:spChg chg="add mod">
          <ac:chgData name="Chris Mitchell" userId="7698eaff-15ef-4aaa-a9a1-be5b0bddb99a" providerId="ADAL" clId="{7ABC7E72-36C4-4F7E-8AC6-AF47D27F598A}" dt="2022-08-04T13:28:31.625" v="5280" actId="1076"/>
          <ac:spMkLst>
            <pc:docMk/>
            <pc:sldMk cId="4038529088" sldId="2076138497"/>
            <ac:spMk id="51" creationId="{463E17C9-1654-E1A4-AC95-153D0DBA8076}"/>
          </ac:spMkLst>
        </pc:spChg>
        <pc:spChg chg="del">
          <ac:chgData name="Chris Mitchell" userId="7698eaff-15ef-4aaa-a9a1-be5b0bddb99a" providerId="ADAL" clId="{7ABC7E72-36C4-4F7E-8AC6-AF47D27F598A}" dt="2022-08-04T13:20:29.030" v="5027" actId="478"/>
          <ac:spMkLst>
            <pc:docMk/>
            <pc:sldMk cId="4038529088" sldId="2076138497"/>
            <ac:spMk id="78" creationId="{23C0A06E-E2AB-4C71-B5AF-5457EEA13C83}"/>
          </ac:spMkLst>
        </pc:spChg>
        <pc:spChg chg="del">
          <ac:chgData name="Chris Mitchell" userId="7698eaff-15ef-4aaa-a9a1-be5b0bddb99a" providerId="ADAL" clId="{7ABC7E72-36C4-4F7E-8AC6-AF47D27F598A}" dt="2022-08-04T13:20:29.030" v="5027" actId="478"/>
          <ac:spMkLst>
            <pc:docMk/>
            <pc:sldMk cId="4038529088" sldId="2076138497"/>
            <ac:spMk id="84" creationId="{03B53A63-CDBE-4E8C-A9E0-FD1382295773}"/>
          </ac:spMkLst>
        </pc:spChg>
        <pc:spChg chg="del">
          <ac:chgData name="Chris Mitchell" userId="7698eaff-15ef-4aaa-a9a1-be5b0bddb99a" providerId="ADAL" clId="{7ABC7E72-36C4-4F7E-8AC6-AF47D27F598A}" dt="2022-08-04T13:20:29.030" v="5027" actId="478"/>
          <ac:spMkLst>
            <pc:docMk/>
            <pc:sldMk cId="4038529088" sldId="2076138497"/>
            <ac:spMk id="86" creationId="{FE33C653-049C-4928-9AD6-439F19F641C8}"/>
          </ac:spMkLst>
        </pc:spChg>
      </pc:sldChg>
      <pc:sldChg chg="addSp modSp add mod">
        <pc:chgData name="Chris Mitchell" userId="7698eaff-15ef-4aaa-a9a1-be5b0bddb99a" providerId="ADAL" clId="{7ABC7E72-36C4-4F7E-8AC6-AF47D27F598A}" dt="2022-08-04T15:39:22.129" v="8009" actId="1076"/>
        <pc:sldMkLst>
          <pc:docMk/>
          <pc:sldMk cId="210991359" sldId="2076138498"/>
        </pc:sldMkLst>
        <pc:spChg chg="mod">
          <ac:chgData name="Chris Mitchell" userId="7698eaff-15ef-4aaa-a9a1-be5b0bddb99a" providerId="ADAL" clId="{7ABC7E72-36C4-4F7E-8AC6-AF47D27F598A}" dt="2022-08-04T14:15:50.406" v="7009" actId="20577"/>
          <ac:spMkLst>
            <pc:docMk/>
            <pc:sldMk cId="210991359" sldId="2076138498"/>
            <ac:spMk id="2" creationId="{E73F336F-6455-C0D0-767D-80402B9889AE}"/>
          </ac:spMkLst>
        </pc:spChg>
        <pc:spChg chg="mod">
          <ac:chgData name="Chris Mitchell" userId="7698eaff-15ef-4aaa-a9a1-be5b0bddb99a" providerId="ADAL" clId="{7ABC7E72-36C4-4F7E-8AC6-AF47D27F598A}" dt="2022-08-04T15:39:02.853" v="8008" actId="255"/>
          <ac:spMkLst>
            <pc:docMk/>
            <pc:sldMk cId="210991359" sldId="2076138498"/>
            <ac:spMk id="3" creationId="{EB6A96FD-EE08-AFAD-5DB8-2EC404148889}"/>
          </ac:spMkLst>
        </pc:spChg>
        <pc:picChg chg="add mod">
          <ac:chgData name="Chris Mitchell" userId="7698eaff-15ef-4aaa-a9a1-be5b0bddb99a" providerId="ADAL" clId="{7ABC7E72-36C4-4F7E-8AC6-AF47D27F598A}" dt="2022-08-04T15:39:22.129" v="8009" actId="1076"/>
          <ac:picMkLst>
            <pc:docMk/>
            <pc:sldMk cId="210991359" sldId="2076138498"/>
            <ac:picMk id="5" creationId="{30AC8630-2B9D-3367-FEC7-665E067DB957}"/>
          </ac:picMkLst>
        </pc:picChg>
      </pc:sldChg>
      <pc:sldChg chg="addSp delSp modSp add mod">
        <pc:chgData name="Chris Mitchell" userId="7698eaff-15ef-4aaa-a9a1-be5b0bddb99a" providerId="ADAL" clId="{7ABC7E72-36C4-4F7E-8AC6-AF47D27F598A}" dt="2022-08-04T15:40:50.953" v="8290" actId="1076"/>
        <pc:sldMkLst>
          <pc:docMk/>
          <pc:sldMk cId="3606389859" sldId="2076138499"/>
        </pc:sldMkLst>
        <pc:spChg chg="mod">
          <ac:chgData name="Chris Mitchell" userId="7698eaff-15ef-4aaa-a9a1-be5b0bddb99a" providerId="ADAL" clId="{7ABC7E72-36C4-4F7E-8AC6-AF47D27F598A}" dt="2022-08-04T14:15:59.818" v="7030" actId="20577"/>
          <ac:spMkLst>
            <pc:docMk/>
            <pc:sldMk cId="3606389859" sldId="2076138499"/>
            <ac:spMk id="2" creationId="{E73F336F-6455-C0D0-767D-80402B9889AE}"/>
          </ac:spMkLst>
        </pc:spChg>
        <pc:spChg chg="mod">
          <ac:chgData name="Chris Mitchell" userId="7698eaff-15ef-4aaa-a9a1-be5b0bddb99a" providerId="ADAL" clId="{7ABC7E72-36C4-4F7E-8AC6-AF47D27F598A}" dt="2022-08-04T15:40:44.473" v="8289" actId="255"/>
          <ac:spMkLst>
            <pc:docMk/>
            <pc:sldMk cId="3606389859" sldId="2076138499"/>
            <ac:spMk id="3" creationId="{EB6A96FD-EE08-AFAD-5DB8-2EC404148889}"/>
          </ac:spMkLst>
        </pc:spChg>
        <pc:picChg chg="del">
          <ac:chgData name="Chris Mitchell" userId="7698eaff-15ef-4aaa-a9a1-be5b0bddb99a" providerId="ADAL" clId="{7ABC7E72-36C4-4F7E-8AC6-AF47D27F598A}" dt="2022-08-04T14:18:34.970" v="7038" actId="478"/>
          <ac:picMkLst>
            <pc:docMk/>
            <pc:sldMk cId="3606389859" sldId="2076138499"/>
            <ac:picMk id="5" creationId="{30AC8630-2B9D-3367-FEC7-665E067DB957}"/>
          </ac:picMkLst>
        </pc:picChg>
        <pc:picChg chg="add del mod">
          <ac:chgData name="Chris Mitchell" userId="7698eaff-15ef-4aaa-a9a1-be5b0bddb99a" providerId="ADAL" clId="{7ABC7E72-36C4-4F7E-8AC6-AF47D27F598A}" dt="2022-08-04T15:39:33.381" v="8021" actId="478"/>
          <ac:picMkLst>
            <pc:docMk/>
            <pc:sldMk cId="3606389859" sldId="2076138499"/>
            <ac:picMk id="6" creationId="{5A5E759B-ED27-04CD-1453-69228B503C76}"/>
          </ac:picMkLst>
        </pc:picChg>
        <pc:picChg chg="add mod">
          <ac:chgData name="Chris Mitchell" userId="7698eaff-15ef-4aaa-a9a1-be5b0bddb99a" providerId="ADAL" clId="{7ABC7E72-36C4-4F7E-8AC6-AF47D27F598A}" dt="2022-08-04T15:40:50.953" v="8290" actId="1076"/>
          <ac:picMkLst>
            <pc:docMk/>
            <pc:sldMk cId="3606389859" sldId="2076138499"/>
            <ac:picMk id="8" creationId="{EBF87CE8-17D4-58F0-AB58-EFBCD44A9E5C}"/>
          </ac:picMkLst>
        </pc:picChg>
      </pc:sldChg>
      <pc:sldChg chg="add del">
        <pc:chgData name="Chris Mitchell" userId="7698eaff-15ef-4aaa-a9a1-be5b0bddb99a" providerId="ADAL" clId="{7ABC7E72-36C4-4F7E-8AC6-AF47D27F598A}" dt="2022-08-04T15:42:57.292" v="8314" actId="47"/>
        <pc:sldMkLst>
          <pc:docMk/>
          <pc:sldMk cId="1089055091" sldId="2076138500"/>
        </pc:sldMkLst>
      </pc:sldChg>
      <pc:sldChg chg="add del">
        <pc:chgData name="Chris Mitchell" userId="7698eaff-15ef-4aaa-a9a1-be5b0bddb99a" providerId="ADAL" clId="{7ABC7E72-36C4-4F7E-8AC6-AF47D27F598A}" dt="2022-08-04T15:43:04.915" v="8315" actId="47"/>
        <pc:sldMkLst>
          <pc:docMk/>
          <pc:sldMk cId="2277278121" sldId="2076138501"/>
        </pc:sldMkLst>
      </pc:sldChg>
      <pc:sldChg chg="modSp add mod">
        <pc:chgData name="Chris Mitchell" userId="7698eaff-15ef-4aaa-a9a1-be5b0bddb99a" providerId="ADAL" clId="{7ABC7E72-36C4-4F7E-8AC6-AF47D27F598A}" dt="2022-08-04T16:37:27.857" v="11105" actId="113"/>
        <pc:sldMkLst>
          <pc:docMk/>
          <pc:sldMk cId="2545281400" sldId="2076138502"/>
        </pc:sldMkLst>
        <pc:spChg chg="mod">
          <ac:chgData name="Chris Mitchell" userId="7698eaff-15ef-4aaa-a9a1-be5b0bddb99a" providerId="ADAL" clId="{7ABC7E72-36C4-4F7E-8AC6-AF47D27F598A}" dt="2022-08-04T16:37:27.857" v="11105" actId="113"/>
          <ac:spMkLst>
            <pc:docMk/>
            <pc:sldMk cId="2545281400" sldId="2076138502"/>
            <ac:spMk id="3" creationId="{5D7880FC-163A-6D46-B79B-C3E6C519777F}"/>
          </ac:spMkLst>
        </pc:spChg>
      </pc:sldChg>
      <pc:sldChg chg="modSp add mod ord">
        <pc:chgData name="Chris Mitchell" userId="7698eaff-15ef-4aaa-a9a1-be5b0bddb99a" providerId="ADAL" clId="{7ABC7E72-36C4-4F7E-8AC6-AF47D27F598A}" dt="2022-08-04T16:37:39.957" v="11108" actId="113"/>
        <pc:sldMkLst>
          <pc:docMk/>
          <pc:sldMk cId="556666332" sldId="2076138503"/>
        </pc:sldMkLst>
        <pc:spChg chg="mod">
          <ac:chgData name="Chris Mitchell" userId="7698eaff-15ef-4aaa-a9a1-be5b0bddb99a" providerId="ADAL" clId="{7ABC7E72-36C4-4F7E-8AC6-AF47D27F598A}" dt="2022-08-04T16:37:39.957" v="11108" actId="113"/>
          <ac:spMkLst>
            <pc:docMk/>
            <pc:sldMk cId="556666332" sldId="2076138503"/>
            <ac:spMk id="3" creationId="{5D7880FC-163A-6D46-B79B-C3E6C519777F}"/>
          </ac:spMkLst>
        </pc:spChg>
      </pc:sldChg>
      <pc:sldChg chg="modSp add mod ord">
        <pc:chgData name="Chris Mitchell" userId="7698eaff-15ef-4aaa-a9a1-be5b0bddb99a" providerId="ADAL" clId="{7ABC7E72-36C4-4F7E-8AC6-AF47D27F598A}" dt="2022-08-04T16:38:18.733" v="11118" actId="113"/>
        <pc:sldMkLst>
          <pc:docMk/>
          <pc:sldMk cId="9868597" sldId="2076138504"/>
        </pc:sldMkLst>
        <pc:spChg chg="mod">
          <ac:chgData name="Chris Mitchell" userId="7698eaff-15ef-4aaa-a9a1-be5b0bddb99a" providerId="ADAL" clId="{7ABC7E72-36C4-4F7E-8AC6-AF47D27F598A}" dt="2022-08-04T16:38:18.733" v="11118" actId="113"/>
          <ac:spMkLst>
            <pc:docMk/>
            <pc:sldMk cId="9868597" sldId="2076138504"/>
            <ac:spMk id="3" creationId="{5D7880FC-163A-6D46-B79B-C3E6C519777F}"/>
          </ac:spMkLst>
        </pc:spChg>
      </pc:sldChg>
      <pc:sldChg chg="modSp add mod">
        <pc:chgData name="Chris Mitchell" userId="7698eaff-15ef-4aaa-a9a1-be5b0bddb99a" providerId="ADAL" clId="{7ABC7E72-36C4-4F7E-8AC6-AF47D27F598A}" dt="2022-08-04T16:38:03.655" v="11114" actId="113"/>
        <pc:sldMkLst>
          <pc:docMk/>
          <pc:sldMk cId="2619974556" sldId="2076138505"/>
        </pc:sldMkLst>
        <pc:spChg chg="mod">
          <ac:chgData name="Chris Mitchell" userId="7698eaff-15ef-4aaa-a9a1-be5b0bddb99a" providerId="ADAL" clId="{7ABC7E72-36C4-4F7E-8AC6-AF47D27F598A}" dt="2022-08-04T16:38:03.655" v="11114" actId="113"/>
          <ac:spMkLst>
            <pc:docMk/>
            <pc:sldMk cId="2619974556" sldId="2076138505"/>
            <ac:spMk id="3" creationId="{5D7880FC-163A-6D46-B79B-C3E6C519777F}"/>
          </ac:spMkLst>
        </pc:spChg>
      </pc:sldChg>
      <pc:sldChg chg="delSp modSp add mod">
        <pc:chgData name="Chris Mitchell" userId="7698eaff-15ef-4aaa-a9a1-be5b0bddb99a" providerId="ADAL" clId="{7ABC7E72-36C4-4F7E-8AC6-AF47D27F598A}" dt="2022-08-04T16:45:06.678" v="11482" actId="255"/>
        <pc:sldMkLst>
          <pc:docMk/>
          <pc:sldMk cId="672627050" sldId="2076138506"/>
        </pc:sldMkLst>
        <pc:spChg chg="mod">
          <ac:chgData name="Chris Mitchell" userId="7698eaff-15ef-4aaa-a9a1-be5b0bddb99a" providerId="ADAL" clId="{7ABC7E72-36C4-4F7E-8AC6-AF47D27F598A}" dt="2022-08-04T16:39:13.462" v="11195" actId="20577"/>
          <ac:spMkLst>
            <pc:docMk/>
            <pc:sldMk cId="672627050" sldId="2076138506"/>
            <ac:spMk id="2" creationId="{E73F336F-6455-C0D0-767D-80402B9889AE}"/>
          </ac:spMkLst>
        </pc:spChg>
        <pc:spChg chg="mod">
          <ac:chgData name="Chris Mitchell" userId="7698eaff-15ef-4aaa-a9a1-be5b0bddb99a" providerId="ADAL" clId="{7ABC7E72-36C4-4F7E-8AC6-AF47D27F598A}" dt="2022-08-04T16:45:06.678" v="11482" actId="255"/>
          <ac:spMkLst>
            <pc:docMk/>
            <pc:sldMk cId="672627050" sldId="2076138506"/>
            <ac:spMk id="3" creationId="{EB6A96FD-EE08-AFAD-5DB8-2EC404148889}"/>
          </ac:spMkLst>
        </pc:spChg>
        <pc:picChg chg="del">
          <ac:chgData name="Chris Mitchell" userId="7698eaff-15ef-4aaa-a9a1-be5b0bddb99a" providerId="ADAL" clId="{7ABC7E72-36C4-4F7E-8AC6-AF47D27F598A}" dt="2022-08-04T16:39:16.990" v="11196" actId="478"/>
          <ac:picMkLst>
            <pc:docMk/>
            <pc:sldMk cId="672627050" sldId="2076138506"/>
            <ac:picMk id="8" creationId="{EBF87CE8-17D4-58F0-AB58-EFBCD44A9E5C}"/>
          </ac:picMkLst>
        </pc:picChg>
      </pc:sldChg>
      <pc:sldMasterChg chg="del delSldLayout">
        <pc:chgData name="Chris Mitchell" userId="7698eaff-15ef-4aaa-a9a1-be5b0bddb99a" providerId="ADAL" clId="{7ABC7E72-36C4-4F7E-8AC6-AF47D27F598A}" dt="2022-08-04T15:47:47.934" v="8471" actId="47"/>
        <pc:sldMasterMkLst>
          <pc:docMk/>
          <pc:sldMasterMk cId="3570229171" sldId="2147483648"/>
        </pc:sldMasterMkLst>
        <pc:sldLayoutChg chg="del">
          <pc:chgData name="Chris Mitchell" userId="7698eaff-15ef-4aaa-a9a1-be5b0bddb99a" providerId="ADAL" clId="{7ABC7E72-36C4-4F7E-8AC6-AF47D27F598A}" dt="2022-08-04T15:47:47.934" v="8471" actId="47"/>
          <pc:sldLayoutMkLst>
            <pc:docMk/>
            <pc:sldMasterMk cId="3570229171" sldId="2147483648"/>
            <pc:sldLayoutMk cId="4223429428" sldId="2147483649"/>
          </pc:sldLayoutMkLst>
        </pc:sldLayoutChg>
        <pc:sldLayoutChg chg="del">
          <pc:chgData name="Chris Mitchell" userId="7698eaff-15ef-4aaa-a9a1-be5b0bddb99a" providerId="ADAL" clId="{7ABC7E72-36C4-4F7E-8AC6-AF47D27F598A}" dt="2022-08-04T15:47:47.934" v="8471" actId="47"/>
          <pc:sldLayoutMkLst>
            <pc:docMk/>
            <pc:sldMasterMk cId="3570229171" sldId="2147483648"/>
            <pc:sldLayoutMk cId="1567947100" sldId="2147483650"/>
          </pc:sldLayoutMkLst>
        </pc:sldLayoutChg>
        <pc:sldLayoutChg chg="del">
          <pc:chgData name="Chris Mitchell" userId="7698eaff-15ef-4aaa-a9a1-be5b0bddb99a" providerId="ADAL" clId="{7ABC7E72-36C4-4F7E-8AC6-AF47D27F598A}" dt="2022-08-04T15:47:47.934" v="8471" actId="47"/>
          <pc:sldLayoutMkLst>
            <pc:docMk/>
            <pc:sldMasterMk cId="3570229171" sldId="2147483648"/>
            <pc:sldLayoutMk cId="1273937770" sldId="2147483651"/>
          </pc:sldLayoutMkLst>
        </pc:sldLayoutChg>
        <pc:sldLayoutChg chg="del">
          <pc:chgData name="Chris Mitchell" userId="7698eaff-15ef-4aaa-a9a1-be5b0bddb99a" providerId="ADAL" clId="{7ABC7E72-36C4-4F7E-8AC6-AF47D27F598A}" dt="2022-08-04T15:47:47.934" v="8471" actId="47"/>
          <pc:sldLayoutMkLst>
            <pc:docMk/>
            <pc:sldMasterMk cId="3570229171" sldId="2147483648"/>
            <pc:sldLayoutMk cId="1182126749" sldId="2147483652"/>
          </pc:sldLayoutMkLst>
        </pc:sldLayoutChg>
        <pc:sldLayoutChg chg="del">
          <pc:chgData name="Chris Mitchell" userId="7698eaff-15ef-4aaa-a9a1-be5b0bddb99a" providerId="ADAL" clId="{7ABC7E72-36C4-4F7E-8AC6-AF47D27F598A}" dt="2022-08-04T15:47:47.934" v="8471" actId="47"/>
          <pc:sldLayoutMkLst>
            <pc:docMk/>
            <pc:sldMasterMk cId="3570229171" sldId="2147483648"/>
            <pc:sldLayoutMk cId="2324448906" sldId="2147483653"/>
          </pc:sldLayoutMkLst>
        </pc:sldLayoutChg>
        <pc:sldLayoutChg chg="del">
          <pc:chgData name="Chris Mitchell" userId="7698eaff-15ef-4aaa-a9a1-be5b0bddb99a" providerId="ADAL" clId="{7ABC7E72-36C4-4F7E-8AC6-AF47D27F598A}" dt="2022-08-04T15:47:47.934" v="8471" actId="47"/>
          <pc:sldLayoutMkLst>
            <pc:docMk/>
            <pc:sldMasterMk cId="3570229171" sldId="2147483648"/>
            <pc:sldLayoutMk cId="3271924594" sldId="2147483654"/>
          </pc:sldLayoutMkLst>
        </pc:sldLayoutChg>
        <pc:sldLayoutChg chg="del">
          <pc:chgData name="Chris Mitchell" userId="7698eaff-15ef-4aaa-a9a1-be5b0bddb99a" providerId="ADAL" clId="{7ABC7E72-36C4-4F7E-8AC6-AF47D27F598A}" dt="2022-08-04T15:47:47.934" v="8471" actId="47"/>
          <pc:sldLayoutMkLst>
            <pc:docMk/>
            <pc:sldMasterMk cId="3570229171" sldId="2147483648"/>
            <pc:sldLayoutMk cId="1438549195" sldId="2147483655"/>
          </pc:sldLayoutMkLst>
        </pc:sldLayoutChg>
        <pc:sldLayoutChg chg="del">
          <pc:chgData name="Chris Mitchell" userId="7698eaff-15ef-4aaa-a9a1-be5b0bddb99a" providerId="ADAL" clId="{7ABC7E72-36C4-4F7E-8AC6-AF47D27F598A}" dt="2022-08-04T15:47:47.934" v="8471" actId="47"/>
          <pc:sldLayoutMkLst>
            <pc:docMk/>
            <pc:sldMasterMk cId="3570229171" sldId="2147483648"/>
            <pc:sldLayoutMk cId="1060151495" sldId="2147483656"/>
          </pc:sldLayoutMkLst>
        </pc:sldLayoutChg>
        <pc:sldLayoutChg chg="del">
          <pc:chgData name="Chris Mitchell" userId="7698eaff-15ef-4aaa-a9a1-be5b0bddb99a" providerId="ADAL" clId="{7ABC7E72-36C4-4F7E-8AC6-AF47D27F598A}" dt="2022-08-04T15:47:47.934" v="8471" actId="47"/>
          <pc:sldLayoutMkLst>
            <pc:docMk/>
            <pc:sldMasterMk cId="3570229171" sldId="2147483648"/>
            <pc:sldLayoutMk cId="1672465090" sldId="2147483657"/>
          </pc:sldLayoutMkLst>
        </pc:sldLayoutChg>
        <pc:sldLayoutChg chg="del">
          <pc:chgData name="Chris Mitchell" userId="7698eaff-15ef-4aaa-a9a1-be5b0bddb99a" providerId="ADAL" clId="{7ABC7E72-36C4-4F7E-8AC6-AF47D27F598A}" dt="2022-08-04T15:47:47.934" v="8471" actId="47"/>
          <pc:sldLayoutMkLst>
            <pc:docMk/>
            <pc:sldMasterMk cId="3570229171" sldId="2147483648"/>
            <pc:sldLayoutMk cId="1501461504" sldId="2147483658"/>
          </pc:sldLayoutMkLst>
        </pc:sldLayoutChg>
        <pc:sldLayoutChg chg="del">
          <pc:chgData name="Chris Mitchell" userId="7698eaff-15ef-4aaa-a9a1-be5b0bddb99a" providerId="ADAL" clId="{7ABC7E72-36C4-4F7E-8AC6-AF47D27F598A}" dt="2022-08-04T15:47:47.934" v="8471" actId="47"/>
          <pc:sldLayoutMkLst>
            <pc:docMk/>
            <pc:sldMasterMk cId="3570229171" sldId="2147483648"/>
            <pc:sldLayoutMk cId="2905214523" sldId="2147483659"/>
          </pc:sldLayoutMkLst>
        </pc:sldLayoutChg>
      </pc:sldMasterChg>
    </pc:docChg>
  </pc:docChgLst>
  <pc:docChgLst>
    <pc:chgData name="Chris Mitchell" userId="7698eaff-15ef-4aaa-a9a1-be5b0bddb99a" providerId="ADAL" clId="{61710FCA-BD46-406E-895E-479FC7FCAF2C}"/>
    <pc:docChg chg="undo custSel modSld">
      <pc:chgData name="Chris Mitchell" userId="7698eaff-15ef-4aaa-a9a1-be5b0bddb99a" providerId="ADAL" clId="{61710FCA-BD46-406E-895E-479FC7FCAF2C}" dt="2022-08-24T15:09:46.268" v="281" actId="20577"/>
      <pc:docMkLst>
        <pc:docMk/>
      </pc:docMkLst>
      <pc:sldChg chg="modSp mod">
        <pc:chgData name="Chris Mitchell" userId="7698eaff-15ef-4aaa-a9a1-be5b0bddb99a" providerId="ADAL" clId="{61710FCA-BD46-406E-895E-479FC7FCAF2C}" dt="2022-08-24T15:07:24.713" v="33" actId="20577"/>
        <pc:sldMkLst>
          <pc:docMk/>
          <pc:sldMk cId="1647071200" sldId="2076138262"/>
        </pc:sldMkLst>
        <pc:spChg chg="mod">
          <ac:chgData name="Chris Mitchell" userId="7698eaff-15ef-4aaa-a9a1-be5b0bddb99a" providerId="ADAL" clId="{61710FCA-BD46-406E-895E-479FC7FCAF2C}" dt="2022-08-24T15:07:24.713" v="33" actId="20577"/>
          <ac:spMkLst>
            <pc:docMk/>
            <pc:sldMk cId="1647071200" sldId="2076138262"/>
            <ac:spMk id="5" creationId="{00000000-0000-0000-0000-000000000000}"/>
          </ac:spMkLst>
        </pc:spChg>
      </pc:sldChg>
      <pc:sldChg chg="modSp mod">
        <pc:chgData name="Chris Mitchell" userId="7698eaff-15ef-4aaa-a9a1-be5b0bddb99a" providerId="ADAL" clId="{61710FCA-BD46-406E-895E-479FC7FCAF2C}" dt="2022-08-24T15:09:46.268" v="281" actId="20577"/>
        <pc:sldMkLst>
          <pc:docMk/>
          <pc:sldMk cId="2709227043" sldId="2076138471"/>
        </pc:sldMkLst>
        <pc:spChg chg="mod">
          <ac:chgData name="Chris Mitchell" userId="7698eaff-15ef-4aaa-a9a1-be5b0bddb99a" providerId="ADAL" clId="{61710FCA-BD46-406E-895E-479FC7FCAF2C}" dt="2022-08-24T15:09:46.268" v="281" actId="20577"/>
          <ac:spMkLst>
            <pc:docMk/>
            <pc:sldMk cId="2709227043" sldId="2076138471"/>
            <ac:spMk id="3" creationId="{5D7880FC-163A-6D46-B79B-C3E6C519777F}"/>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AFB7658-98B1-497D-9BA9-33E1BC6A8A4E}" type="datetimeFigureOut">
              <a:rPr lang="en-US" smtClean="0"/>
              <a:t>11/15/2022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9365065-F1F3-449C-8F5E-A1D6EF3D79E2}" type="slidenum">
              <a:rPr lang="en-US" smtClean="0"/>
              <a:t>‹#›</a:t>
            </a:fld>
            <a:endParaRPr lang="en-US"/>
          </a:p>
        </p:txBody>
      </p:sp>
    </p:spTree>
    <p:extLst>
      <p:ext uri="{BB962C8B-B14F-4D97-AF65-F5344CB8AC3E}">
        <p14:creationId xmlns:p14="http://schemas.microsoft.com/office/powerpoint/2010/main" val="422468251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pPr marL="0" marR="0" lvl="0" indent="0" algn="l" defTabSz="914367"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Segoe UI" pitchFamily="34" charset="0"/>
              <a:ea typeface="+mn-ea"/>
              <a:cs typeface="+mn-cs"/>
            </a:endParaRPr>
          </a:p>
        </p:txBody>
      </p:sp>
      <p:sp>
        <p:nvSpPr>
          <p:cNvPr id="5" name="Footer Placeholder 4"/>
          <p:cNvSpPr>
            <a:spLocks noGrp="1"/>
          </p:cNvSpPr>
          <p:nvPr>
            <p:ph type="ftr" sz="quarter" idx="11"/>
          </p:nvPr>
        </p:nvSpPr>
        <p:spPr/>
        <p:txBody>
          <a:bodyPr/>
          <a:lstStyle/>
          <a:p>
            <a:pPr marL="571500" marR="0" lvl="0" indent="0" algn="l" defTabSz="914099" rtl="0" eaLnBrk="0" fontAlgn="auto" latinLnBrk="0" hangingPunct="0">
              <a:lnSpc>
                <a:spcPct val="100000"/>
              </a:lnSpc>
              <a:spcBef>
                <a:spcPts val="0"/>
              </a:spcBef>
              <a:spcAft>
                <a:spcPts val="0"/>
              </a:spcAft>
              <a:buClrTx/>
              <a:buSzTx/>
              <a:buFontTx/>
              <a:buNone/>
              <a:tabLst/>
              <a:defRPr/>
            </a:pPr>
            <a:r>
              <a:rPr kumimoji="0" lang="en-US" sz="400" b="0" i="0" u="none" strike="noStrike" kern="1200" cap="none" spc="0" normalizeH="0" baseline="0" noProof="0">
                <a:ln>
                  <a:noFill/>
                </a:ln>
                <a:gradFill>
                  <a:gsLst>
                    <a:gs pos="0">
                      <a:prstClr val="black"/>
                    </a:gs>
                    <a:gs pos="100000">
                      <a:prstClr val="black"/>
                    </a:gs>
                  </a:gsLst>
                  <a:lin ang="5400000" scaled="0"/>
                </a:gradFill>
                <a:effectLst/>
                <a:uLnTx/>
                <a:uFillTx/>
                <a:latin typeface="Segoe UI" pitchFamily="34" charset="0"/>
                <a:ea typeface="Segoe UI" pitchFamily="34" charset="0"/>
                <a:cs typeface="Segoe UI" pitchFamily="34" charset="0"/>
              </a:rPr>
              <a:t>© Microsoft Corporation. All rights reserved. MICROSOFT MAKES NO WARRANTIES, EXPRESS, IMPLIED OR STATUTORY, AS TO THE INFORMATION IN THIS PRESENTATION.</a:t>
            </a:r>
          </a:p>
        </p:txBody>
      </p:sp>
      <p:sp>
        <p:nvSpPr>
          <p:cNvPr id="6" name="Date Placeholder 5"/>
          <p:cNvSpPr>
            <a:spLocks noGrp="1"/>
          </p:cNvSpPr>
          <p:nvPr>
            <p:ph type="dt" idx="12"/>
          </p:nvPr>
        </p:nvSpPr>
        <p:spPr/>
        <p:txBody>
          <a:bodyPr/>
          <a:lstStyle/>
          <a:p>
            <a:pPr marL="0" marR="0" lvl="0" indent="0" algn="r" defTabSz="914367" rtl="0" eaLnBrk="1" fontAlgn="auto" latinLnBrk="0" hangingPunct="1">
              <a:lnSpc>
                <a:spcPct val="100000"/>
              </a:lnSpc>
              <a:spcBef>
                <a:spcPts val="0"/>
              </a:spcBef>
              <a:spcAft>
                <a:spcPts val="0"/>
              </a:spcAft>
              <a:buClrTx/>
              <a:buSzTx/>
              <a:buFontTx/>
              <a:buNone/>
              <a:tabLst/>
              <a:defRPr/>
            </a:pPr>
            <a:fld id="{62C61DAB-D93E-49CA-B245-379601CFE8D0}" type="datetime8">
              <a:rPr kumimoji="0" lang="en-US" sz="1200" b="0" i="0" u="none" strike="noStrike" kern="1200" cap="none" spc="0" normalizeH="0" baseline="0" noProof="0" smtClean="0">
                <a:ln>
                  <a:noFill/>
                </a:ln>
                <a:solidFill>
                  <a:prstClr val="black"/>
                </a:solidFill>
                <a:effectLst/>
                <a:uLnTx/>
                <a:uFillTx/>
                <a:latin typeface="Segoe UI" pitchFamily="34" charset="0"/>
                <a:ea typeface="+mn-ea"/>
                <a:cs typeface="+mn-cs"/>
              </a:rPr>
              <a:pPr marL="0" marR="0" lvl="0" indent="0" algn="r" defTabSz="914367" rtl="0" eaLnBrk="1" fontAlgn="auto" latinLnBrk="0" hangingPunct="1">
                <a:lnSpc>
                  <a:spcPct val="100000"/>
                </a:lnSpc>
                <a:spcBef>
                  <a:spcPts val="0"/>
                </a:spcBef>
                <a:spcAft>
                  <a:spcPts val="0"/>
                </a:spcAft>
                <a:buClrTx/>
                <a:buSzTx/>
                <a:buFontTx/>
                <a:buNone/>
                <a:tabLst/>
                <a:defRPr/>
              </a:pPr>
              <a:t>11/15/2022 4:02 PM</a:t>
            </a:fld>
            <a:endParaRPr kumimoji="0" lang="en-US" sz="1200" b="0" i="0" u="none" strike="noStrike" kern="1200" cap="none" spc="0" normalizeH="0" baseline="0" noProof="0">
              <a:ln>
                <a:noFill/>
              </a:ln>
              <a:solidFill>
                <a:prstClr val="black"/>
              </a:solidFill>
              <a:effectLst/>
              <a:uLnTx/>
              <a:uFillTx/>
              <a:latin typeface="Segoe UI" pitchFamily="34" charset="0"/>
              <a:ea typeface="+mn-ea"/>
              <a:cs typeface="+mn-cs"/>
            </a:endParaRPr>
          </a:p>
        </p:txBody>
      </p:sp>
      <p:sp>
        <p:nvSpPr>
          <p:cNvPr id="7" name="Slide Number Placeholder 6"/>
          <p:cNvSpPr>
            <a:spLocks noGrp="1"/>
          </p:cNvSpPr>
          <p:nvPr>
            <p:ph type="sldNum" sz="quarter" idx="13"/>
          </p:nvPr>
        </p:nvSpPr>
        <p:spPr/>
        <p:txBody>
          <a:bodyPr/>
          <a:lstStyle/>
          <a:p>
            <a:pPr marL="0" marR="0" lvl="0" indent="0" algn="r" defTabSz="914367" rtl="0" eaLnBrk="1" fontAlgn="auto" latinLnBrk="0" hangingPunct="1">
              <a:lnSpc>
                <a:spcPct val="100000"/>
              </a:lnSpc>
              <a:spcBef>
                <a:spcPts val="0"/>
              </a:spcBef>
              <a:spcAft>
                <a:spcPts val="0"/>
              </a:spcAft>
              <a:buClrTx/>
              <a:buSzTx/>
              <a:buFontTx/>
              <a:buNone/>
              <a:tabLst/>
              <a:defRPr/>
            </a:pPr>
            <a:fld id="{B4008EB6-D09E-4580-8CD6-DDB14511944F}" type="slidenum">
              <a:rPr kumimoji="0" lang="en-US" sz="1200" b="0" i="0" u="none" strike="noStrike" kern="1200" cap="none" spc="0" normalizeH="0" baseline="0" noProof="0" smtClean="0">
                <a:ln>
                  <a:noFill/>
                </a:ln>
                <a:solidFill>
                  <a:prstClr val="black"/>
                </a:solidFill>
                <a:effectLst/>
                <a:uLnTx/>
                <a:uFillTx/>
                <a:latin typeface="Segoe UI" pitchFamily="34" charset="0"/>
                <a:ea typeface="+mn-ea"/>
                <a:cs typeface="+mn-cs"/>
              </a:rPr>
              <a:pPr marL="0" marR="0" lvl="0" indent="0" algn="r" defTabSz="914367"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a:ln>
                <a:noFill/>
              </a:ln>
              <a:solidFill>
                <a:prstClr val="black"/>
              </a:solidFill>
              <a:effectLst/>
              <a:uLnTx/>
              <a:uFillTx/>
              <a:latin typeface="Segoe UI" pitchFamily="34" charset="0"/>
              <a:ea typeface="+mn-ea"/>
              <a:cs typeface="+mn-cs"/>
            </a:endParaRPr>
          </a:p>
        </p:txBody>
      </p:sp>
    </p:spTree>
    <p:extLst>
      <p:ext uri="{BB962C8B-B14F-4D97-AF65-F5344CB8AC3E}">
        <p14:creationId xmlns:p14="http://schemas.microsoft.com/office/powerpoint/2010/main" val="190805791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p:nvPr>
        </p:nvSpPr>
        <p:spPr/>
        <p:txBody>
          <a:bodyPr/>
          <a:lstStyle/>
          <a:p>
            <a:pPr marL="0" marR="0" lvl="0" indent="0" algn="l" defTabSz="914367"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Segoe UI" pitchFamily="34" charset="0"/>
              <a:ea typeface="+mn-ea"/>
              <a:cs typeface="+mn-cs"/>
            </a:endParaRPr>
          </a:p>
        </p:txBody>
      </p:sp>
      <p:sp>
        <p:nvSpPr>
          <p:cNvPr id="5" name="Footer Placeholder 4"/>
          <p:cNvSpPr>
            <a:spLocks noGrp="1"/>
          </p:cNvSpPr>
          <p:nvPr>
            <p:ph type="ftr" sz="quarter" idx="4"/>
          </p:nvPr>
        </p:nvSpPr>
        <p:spPr/>
        <p:txBody>
          <a:bodyPr/>
          <a:lstStyle/>
          <a:p>
            <a:pPr marL="571500" marR="0" lvl="0" indent="0" algn="l" defTabSz="914099" rtl="0" eaLnBrk="0" fontAlgn="auto" latinLnBrk="0" hangingPunct="0">
              <a:lnSpc>
                <a:spcPct val="100000"/>
              </a:lnSpc>
              <a:spcBef>
                <a:spcPts val="0"/>
              </a:spcBef>
              <a:spcAft>
                <a:spcPts val="0"/>
              </a:spcAft>
              <a:buClrTx/>
              <a:buSzTx/>
              <a:buFontTx/>
              <a:buNone/>
              <a:tabLst/>
              <a:defRPr/>
            </a:pPr>
            <a:r>
              <a:rPr kumimoji="0" lang="en-US" sz="400" b="0" i="0" u="none" strike="noStrike" kern="1200" cap="none" spc="0" normalizeH="0" baseline="0" noProof="0">
                <a:ln>
                  <a:noFill/>
                </a:ln>
                <a:gradFill>
                  <a:gsLst>
                    <a:gs pos="0">
                      <a:prstClr val="black"/>
                    </a:gs>
                    <a:gs pos="100000">
                      <a:prstClr val="black"/>
                    </a:gs>
                  </a:gsLst>
                  <a:lin ang="5400000" scaled="0"/>
                </a:gradFill>
                <a:effectLst/>
                <a:uLnTx/>
                <a:uFillTx/>
                <a:latin typeface="Segoe UI" pitchFamily="34" charset="0"/>
                <a:ea typeface="Segoe UI" pitchFamily="34" charset="0"/>
                <a:cs typeface="Segoe UI" pitchFamily="34" charset="0"/>
              </a:rPr>
              <a:t>© Microsoft Corporation. All rights reserved. MICROSOFT MAKES NO WARRANTIES, EXPRESS, IMPLIED OR STATUTORY, AS TO THE INFORMATION IN THIS PRESENTATION.</a:t>
            </a:r>
          </a:p>
        </p:txBody>
      </p:sp>
      <p:sp>
        <p:nvSpPr>
          <p:cNvPr id="6" name="Date Placeholder 5"/>
          <p:cNvSpPr>
            <a:spLocks noGrp="1"/>
          </p:cNvSpPr>
          <p:nvPr>
            <p:ph type="dt" idx="1"/>
          </p:nvPr>
        </p:nvSpPr>
        <p:spPr/>
        <p:txBody>
          <a:bodyPr/>
          <a:lstStyle/>
          <a:p>
            <a:pPr marL="0" marR="0" lvl="0" indent="0" algn="r" defTabSz="914367" rtl="0" eaLnBrk="1" fontAlgn="auto" latinLnBrk="0" hangingPunct="1">
              <a:lnSpc>
                <a:spcPct val="100000"/>
              </a:lnSpc>
              <a:spcBef>
                <a:spcPts val="0"/>
              </a:spcBef>
              <a:spcAft>
                <a:spcPts val="0"/>
              </a:spcAft>
              <a:buClrTx/>
              <a:buSzTx/>
              <a:buFontTx/>
              <a:buNone/>
              <a:tabLst/>
              <a:defRPr/>
            </a:pPr>
            <a:fld id="{386CE63F-9E7F-4C04-9D0D-FCA25A8E9E86}" type="datetime8">
              <a:rPr kumimoji="0" lang="en-US" sz="1200" b="0" i="0" u="none" strike="noStrike" kern="1200" cap="none" spc="0" normalizeH="0" baseline="0" noProof="0" smtClean="0">
                <a:ln>
                  <a:noFill/>
                </a:ln>
                <a:solidFill>
                  <a:prstClr val="black"/>
                </a:solidFill>
                <a:effectLst/>
                <a:uLnTx/>
                <a:uFillTx/>
                <a:latin typeface="Segoe UI" pitchFamily="34" charset="0"/>
                <a:ea typeface="+mn-ea"/>
                <a:cs typeface="+mn-cs"/>
              </a:rPr>
              <a:pPr marL="0" marR="0" lvl="0" indent="0" algn="r" defTabSz="914367" rtl="0" eaLnBrk="1" fontAlgn="auto" latinLnBrk="0" hangingPunct="1">
                <a:lnSpc>
                  <a:spcPct val="100000"/>
                </a:lnSpc>
                <a:spcBef>
                  <a:spcPts val="0"/>
                </a:spcBef>
                <a:spcAft>
                  <a:spcPts val="0"/>
                </a:spcAft>
                <a:buClrTx/>
                <a:buSzTx/>
                <a:buFontTx/>
                <a:buNone/>
                <a:tabLst/>
                <a:defRPr/>
              </a:pPr>
              <a:t>11/15/2022 4:02 PM</a:t>
            </a:fld>
            <a:endParaRPr kumimoji="0" lang="en-US" sz="1200" b="0" i="0" u="none" strike="noStrike" kern="1200" cap="none" spc="0" normalizeH="0" baseline="0" noProof="0">
              <a:ln>
                <a:noFill/>
              </a:ln>
              <a:solidFill>
                <a:prstClr val="black"/>
              </a:solidFill>
              <a:effectLst/>
              <a:uLnTx/>
              <a:uFillTx/>
              <a:latin typeface="Segoe UI" pitchFamily="34" charset="0"/>
              <a:ea typeface="+mn-ea"/>
              <a:cs typeface="+mn-cs"/>
            </a:endParaRPr>
          </a:p>
        </p:txBody>
      </p:sp>
      <p:sp>
        <p:nvSpPr>
          <p:cNvPr id="7" name="Slide Number Placeholder 6"/>
          <p:cNvSpPr>
            <a:spLocks noGrp="1"/>
          </p:cNvSpPr>
          <p:nvPr>
            <p:ph type="sldNum" sz="quarter" idx="5"/>
          </p:nvPr>
        </p:nvSpPr>
        <p:spPr/>
        <p:txBody>
          <a:bodyPr/>
          <a:lstStyle/>
          <a:p>
            <a:pPr marL="0" marR="0" lvl="0" indent="0" algn="r" defTabSz="914367" rtl="0" eaLnBrk="1" fontAlgn="auto" latinLnBrk="0" hangingPunct="1">
              <a:lnSpc>
                <a:spcPct val="100000"/>
              </a:lnSpc>
              <a:spcBef>
                <a:spcPts val="0"/>
              </a:spcBef>
              <a:spcAft>
                <a:spcPts val="0"/>
              </a:spcAft>
              <a:buClrTx/>
              <a:buSzTx/>
              <a:buFontTx/>
              <a:buNone/>
              <a:tabLst/>
              <a:defRPr/>
            </a:pPr>
            <a:fld id="{B4008EB6-D09E-4580-8CD6-DDB14511944F}" type="slidenum">
              <a:rPr kumimoji="0" lang="en-US" sz="1200" b="0" i="0" u="none" strike="noStrike" kern="1200" cap="none" spc="0" normalizeH="0" baseline="0" noProof="0" smtClean="0">
                <a:ln>
                  <a:noFill/>
                </a:ln>
                <a:solidFill>
                  <a:prstClr val="black"/>
                </a:solidFill>
                <a:effectLst/>
                <a:uLnTx/>
                <a:uFillTx/>
                <a:latin typeface="Segoe UI" pitchFamily="34" charset="0"/>
                <a:ea typeface="+mn-ea"/>
                <a:cs typeface="+mn-cs"/>
              </a:rPr>
              <a:pPr marL="0" marR="0" lvl="0" indent="0" algn="r" defTabSz="914367"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a:ln>
                <a:noFill/>
              </a:ln>
              <a:solidFill>
                <a:prstClr val="black"/>
              </a:solidFill>
              <a:effectLst/>
              <a:uLnTx/>
              <a:uFillTx/>
              <a:latin typeface="Segoe UI" pitchFamily="34" charset="0"/>
              <a:ea typeface="+mn-ea"/>
              <a:cs typeface="+mn-cs"/>
            </a:endParaRPr>
          </a:p>
        </p:txBody>
      </p:sp>
    </p:spTree>
    <p:extLst>
      <p:ext uri="{BB962C8B-B14F-4D97-AF65-F5344CB8AC3E}">
        <p14:creationId xmlns:p14="http://schemas.microsoft.com/office/powerpoint/2010/main" val="423169505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p:nvPr>
        </p:nvSpPr>
        <p:spPr/>
        <p:txBody>
          <a:bodyPr/>
          <a:lstStyle/>
          <a:p>
            <a:pPr marL="0" marR="0" lvl="0" indent="0" algn="l" defTabSz="914367"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Segoe UI" pitchFamily="34" charset="0"/>
              <a:ea typeface="+mn-ea"/>
              <a:cs typeface="+mn-cs"/>
            </a:endParaRPr>
          </a:p>
        </p:txBody>
      </p:sp>
      <p:sp>
        <p:nvSpPr>
          <p:cNvPr id="5" name="Footer Placeholder 4"/>
          <p:cNvSpPr>
            <a:spLocks noGrp="1"/>
          </p:cNvSpPr>
          <p:nvPr>
            <p:ph type="ftr" sz="quarter" idx="4"/>
          </p:nvPr>
        </p:nvSpPr>
        <p:spPr/>
        <p:txBody>
          <a:bodyPr/>
          <a:lstStyle/>
          <a:p>
            <a:pPr marL="571500" marR="0" lvl="0" indent="0" algn="l" defTabSz="914099" rtl="0" eaLnBrk="0" fontAlgn="auto" latinLnBrk="0" hangingPunct="0">
              <a:lnSpc>
                <a:spcPct val="100000"/>
              </a:lnSpc>
              <a:spcBef>
                <a:spcPts val="0"/>
              </a:spcBef>
              <a:spcAft>
                <a:spcPts val="0"/>
              </a:spcAft>
              <a:buClrTx/>
              <a:buSzTx/>
              <a:buFontTx/>
              <a:buNone/>
              <a:tabLst/>
              <a:defRPr/>
            </a:pPr>
            <a:r>
              <a:rPr kumimoji="0" lang="en-US" sz="400" b="0" i="0" u="none" strike="noStrike" kern="1200" cap="none" spc="0" normalizeH="0" baseline="0" noProof="0">
                <a:ln>
                  <a:noFill/>
                </a:ln>
                <a:gradFill>
                  <a:gsLst>
                    <a:gs pos="0">
                      <a:prstClr val="black"/>
                    </a:gs>
                    <a:gs pos="100000">
                      <a:prstClr val="black"/>
                    </a:gs>
                  </a:gsLst>
                  <a:lin ang="5400000" scaled="0"/>
                </a:gradFill>
                <a:effectLst/>
                <a:uLnTx/>
                <a:uFillTx/>
                <a:latin typeface="Segoe UI" pitchFamily="34" charset="0"/>
                <a:ea typeface="Segoe UI" pitchFamily="34" charset="0"/>
                <a:cs typeface="Segoe UI" pitchFamily="34" charset="0"/>
              </a:rPr>
              <a:t>© Microsoft Corporation. All rights reserved. MICROSOFT MAKES NO WARRANTIES, EXPRESS, IMPLIED OR STATUTORY, AS TO THE INFORMATION IN THIS PRESENTATION.</a:t>
            </a:r>
          </a:p>
        </p:txBody>
      </p:sp>
      <p:sp>
        <p:nvSpPr>
          <p:cNvPr id="6" name="Date Placeholder 5"/>
          <p:cNvSpPr>
            <a:spLocks noGrp="1"/>
          </p:cNvSpPr>
          <p:nvPr>
            <p:ph type="dt" idx="1"/>
          </p:nvPr>
        </p:nvSpPr>
        <p:spPr/>
        <p:txBody>
          <a:bodyPr/>
          <a:lstStyle/>
          <a:p>
            <a:pPr marL="0" marR="0" lvl="0" indent="0" algn="r" defTabSz="914367" rtl="0" eaLnBrk="1" fontAlgn="auto" latinLnBrk="0" hangingPunct="1">
              <a:lnSpc>
                <a:spcPct val="100000"/>
              </a:lnSpc>
              <a:spcBef>
                <a:spcPts val="0"/>
              </a:spcBef>
              <a:spcAft>
                <a:spcPts val="0"/>
              </a:spcAft>
              <a:buClrTx/>
              <a:buSzTx/>
              <a:buFontTx/>
              <a:buNone/>
              <a:tabLst/>
              <a:defRPr/>
            </a:pPr>
            <a:fld id="{386CE63F-9E7F-4C04-9D0D-FCA25A8E9E86}" type="datetime8">
              <a:rPr kumimoji="0" lang="en-US" sz="1200" b="0" i="0" u="none" strike="noStrike" kern="1200" cap="none" spc="0" normalizeH="0" baseline="0" noProof="0" smtClean="0">
                <a:ln>
                  <a:noFill/>
                </a:ln>
                <a:solidFill>
                  <a:prstClr val="black"/>
                </a:solidFill>
                <a:effectLst/>
                <a:uLnTx/>
                <a:uFillTx/>
                <a:latin typeface="Segoe UI" pitchFamily="34" charset="0"/>
                <a:ea typeface="+mn-ea"/>
                <a:cs typeface="+mn-cs"/>
              </a:rPr>
              <a:pPr marL="0" marR="0" lvl="0" indent="0" algn="r" defTabSz="914367" rtl="0" eaLnBrk="1" fontAlgn="auto" latinLnBrk="0" hangingPunct="1">
                <a:lnSpc>
                  <a:spcPct val="100000"/>
                </a:lnSpc>
                <a:spcBef>
                  <a:spcPts val="0"/>
                </a:spcBef>
                <a:spcAft>
                  <a:spcPts val="0"/>
                </a:spcAft>
                <a:buClrTx/>
                <a:buSzTx/>
                <a:buFontTx/>
                <a:buNone/>
                <a:tabLst/>
                <a:defRPr/>
              </a:pPr>
              <a:t>11/15/2022 4:02 PM</a:t>
            </a:fld>
            <a:endParaRPr kumimoji="0" lang="en-US" sz="1200" b="0" i="0" u="none" strike="noStrike" kern="1200" cap="none" spc="0" normalizeH="0" baseline="0" noProof="0">
              <a:ln>
                <a:noFill/>
              </a:ln>
              <a:solidFill>
                <a:prstClr val="black"/>
              </a:solidFill>
              <a:effectLst/>
              <a:uLnTx/>
              <a:uFillTx/>
              <a:latin typeface="Segoe UI" pitchFamily="34" charset="0"/>
              <a:ea typeface="+mn-ea"/>
              <a:cs typeface="+mn-cs"/>
            </a:endParaRPr>
          </a:p>
        </p:txBody>
      </p:sp>
      <p:sp>
        <p:nvSpPr>
          <p:cNvPr id="7" name="Slide Number Placeholder 6"/>
          <p:cNvSpPr>
            <a:spLocks noGrp="1"/>
          </p:cNvSpPr>
          <p:nvPr>
            <p:ph type="sldNum" sz="quarter" idx="5"/>
          </p:nvPr>
        </p:nvSpPr>
        <p:spPr/>
        <p:txBody>
          <a:bodyPr/>
          <a:lstStyle/>
          <a:p>
            <a:pPr marL="0" marR="0" lvl="0" indent="0" algn="r" defTabSz="914367" rtl="0" eaLnBrk="1" fontAlgn="auto" latinLnBrk="0" hangingPunct="1">
              <a:lnSpc>
                <a:spcPct val="100000"/>
              </a:lnSpc>
              <a:spcBef>
                <a:spcPts val="0"/>
              </a:spcBef>
              <a:spcAft>
                <a:spcPts val="0"/>
              </a:spcAft>
              <a:buClrTx/>
              <a:buSzTx/>
              <a:buFontTx/>
              <a:buNone/>
              <a:tabLst/>
              <a:defRPr/>
            </a:pPr>
            <a:fld id="{B4008EB6-D09E-4580-8CD6-DDB14511944F}" type="slidenum">
              <a:rPr kumimoji="0" lang="en-US" sz="1200" b="0" i="0" u="none" strike="noStrike" kern="1200" cap="none" spc="0" normalizeH="0" baseline="0" noProof="0" smtClean="0">
                <a:ln>
                  <a:noFill/>
                </a:ln>
                <a:solidFill>
                  <a:prstClr val="black"/>
                </a:solidFill>
                <a:effectLst/>
                <a:uLnTx/>
                <a:uFillTx/>
                <a:latin typeface="Segoe UI" pitchFamily="34" charset="0"/>
                <a:ea typeface="+mn-ea"/>
                <a:cs typeface="+mn-cs"/>
              </a:rPr>
              <a:pPr marL="0" marR="0" lvl="0" indent="0" algn="r" defTabSz="914367" rtl="0" eaLnBrk="1" fontAlgn="auto" latinLnBrk="0" hangingPunct="1">
                <a:lnSpc>
                  <a:spcPct val="100000"/>
                </a:lnSpc>
                <a:spcBef>
                  <a:spcPts val="0"/>
                </a:spcBef>
                <a:spcAft>
                  <a:spcPts val="0"/>
                </a:spcAft>
                <a:buClrTx/>
                <a:buSzTx/>
                <a:buFontTx/>
                <a:buNone/>
                <a:tabLst/>
                <a:defRPr/>
              </a:pPr>
              <a:t>11</a:t>
            </a:fld>
            <a:endParaRPr kumimoji="0" lang="en-US" sz="1200" b="0" i="0" u="none" strike="noStrike" kern="1200" cap="none" spc="0" normalizeH="0" baseline="0" noProof="0">
              <a:ln>
                <a:noFill/>
              </a:ln>
              <a:solidFill>
                <a:prstClr val="black"/>
              </a:solidFill>
              <a:effectLst/>
              <a:uLnTx/>
              <a:uFillTx/>
              <a:latin typeface="Segoe UI" pitchFamily="34" charset="0"/>
              <a:ea typeface="+mn-ea"/>
              <a:cs typeface="+mn-cs"/>
            </a:endParaRPr>
          </a:p>
        </p:txBody>
      </p:sp>
    </p:spTree>
    <p:extLst>
      <p:ext uri="{BB962C8B-B14F-4D97-AF65-F5344CB8AC3E}">
        <p14:creationId xmlns:p14="http://schemas.microsoft.com/office/powerpoint/2010/main" val="311872204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p:nvPr>
        </p:nvSpPr>
        <p:spPr/>
        <p:txBody>
          <a:bodyPr/>
          <a:lstStyle/>
          <a:p>
            <a:pPr marL="0" marR="0" lvl="0" indent="0" algn="l" defTabSz="914367"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Segoe UI" pitchFamily="34" charset="0"/>
              <a:ea typeface="+mn-ea"/>
              <a:cs typeface="+mn-cs"/>
            </a:endParaRPr>
          </a:p>
        </p:txBody>
      </p:sp>
      <p:sp>
        <p:nvSpPr>
          <p:cNvPr id="5" name="Footer Placeholder 4"/>
          <p:cNvSpPr>
            <a:spLocks noGrp="1"/>
          </p:cNvSpPr>
          <p:nvPr>
            <p:ph type="ftr" sz="quarter" idx="4"/>
          </p:nvPr>
        </p:nvSpPr>
        <p:spPr/>
        <p:txBody>
          <a:bodyPr/>
          <a:lstStyle/>
          <a:p>
            <a:pPr marL="571500" marR="0" lvl="0" indent="0" algn="l" defTabSz="914099" rtl="0" eaLnBrk="0" fontAlgn="auto" latinLnBrk="0" hangingPunct="0">
              <a:lnSpc>
                <a:spcPct val="100000"/>
              </a:lnSpc>
              <a:spcBef>
                <a:spcPts val="0"/>
              </a:spcBef>
              <a:spcAft>
                <a:spcPts val="0"/>
              </a:spcAft>
              <a:buClrTx/>
              <a:buSzTx/>
              <a:buFontTx/>
              <a:buNone/>
              <a:tabLst/>
              <a:defRPr/>
            </a:pPr>
            <a:r>
              <a:rPr kumimoji="0" lang="en-US" sz="400" b="0" i="0" u="none" strike="noStrike" kern="1200" cap="none" spc="0" normalizeH="0" baseline="0" noProof="0">
                <a:ln>
                  <a:noFill/>
                </a:ln>
                <a:gradFill>
                  <a:gsLst>
                    <a:gs pos="0">
                      <a:prstClr val="black"/>
                    </a:gs>
                    <a:gs pos="100000">
                      <a:prstClr val="black"/>
                    </a:gs>
                  </a:gsLst>
                  <a:lin ang="5400000" scaled="0"/>
                </a:gradFill>
                <a:effectLst/>
                <a:uLnTx/>
                <a:uFillTx/>
                <a:latin typeface="Segoe UI" pitchFamily="34" charset="0"/>
                <a:ea typeface="Segoe UI" pitchFamily="34" charset="0"/>
                <a:cs typeface="Segoe UI" pitchFamily="34" charset="0"/>
              </a:rPr>
              <a:t>© Microsoft Corporation. All rights reserved. MICROSOFT MAKES NO WARRANTIES, EXPRESS, IMPLIED OR STATUTORY, AS TO THE INFORMATION IN THIS PRESENTATION.</a:t>
            </a:r>
          </a:p>
        </p:txBody>
      </p:sp>
      <p:sp>
        <p:nvSpPr>
          <p:cNvPr id="6" name="Date Placeholder 5"/>
          <p:cNvSpPr>
            <a:spLocks noGrp="1"/>
          </p:cNvSpPr>
          <p:nvPr>
            <p:ph type="dt" idx="1"/>
          </p:nvPr>
        </p:nvSpPr>
        <p:spPr/>
        <p:txBody>
          <a:bodyPr/>
          <a:lstStyle/>
          <a:p>
            <a:pPr marL="0" marR="0" lvl="0" indent="0" algn="r" defTabSz="914367" rtl="0" eaLnBrk="1" fontAlgn="auto" latinLnBrk="0" hangingPunct="1">
              <a:lnSpc>
                <a:spcPct val="100000"/>
              </a:lnSpc>
              <a:spcBef>
                <a:spcPts val="0"/>
              </a:spcBef>
              <a:spcAft>
                <a:spcPts val="0"/>
              </a:spcAft>
              <a:buClrTx/>
              <a:buSzTx/>
              <a:buFontTx/>
              <a:buNone/>
              <a:tabLst/>
              <a:defRPr/>
            </a:pPr>
            <a:fld id="{386CE63F-9E7F-4C04-9D0D-FCA25A8E9E86}" type="datetime8">
              <a:rPr kumimoji="0" lang="en-US" sz="1200" b="0" i="0" u="none" strike="noStrike" kern="1200" cap="none" spc="0" normalizeH="0" baseline="0" noProof="0" smtClean="0">
                <a:ln>
                  <a:noFill/>
                </a:ln>
                <a:solidFill>
                  <a:prstClr val="black"/>
                </a:solidFill>
                <a:effectLst/>
                <a:uLnTx/>
                <a:uFillTx/>
                <a:latin typeface="Segoe UI" pitchFamily="34" charset="0"/>
                <a:ea typeface="+mn-ea"/>
                <a:cs typeface="+mn-cs"/>
              </a:rPr>
              <a:pPr marL="0" marR="0" lvl="0" indent="0" algn="r" defTabSz="914367" rtl="0" eaLnBrk="1" fontAlgn="auto" latinLnBrk="0" hangingPunct="1">
                <a:lnSpc>
                  <a:spcPct val="100000"/>
                </a:lnSpc>
                <a:spcBef>
                  <a:spcPts val="0"/>
                </a:spcBef>
                <a:spcAft>
                  <a:spcPts val="0"/>
                </a:spcAft>
                <a:buClrTx/>
                <a:buSzTx/>
                <a:buFontTx/>
                <a:buNone/>
                <a:tabLst/>
                <a:defRPr/>
              </a:pPr>
              <a:t>11/15/2022 4:02 PM</a:t>
            </a:fld>
            <a:endParaRPr kumimoji="0" lang="en-US" sz="1200" b="0" i="0" u="none" strike="noStrike" kern="1200" cap="none" spc="0" normalizeH="0" baseline="0" noProof="0">
              <a:ln>
                <a:noFill/>
              </a:ln>
              <a:solidFill>
                <a:prstClr val="black"/>
              </a:solidFill>
              <a:effectLst/>
              <a:uLnTx/>
              <a:uFillTx/>
              <a:latin typeface="Segoe UI" pitchFamily="34" charset="0"/>
              <a:ea typeface="+mn-ea"/>
              <a:cs typeface="+mn-cs"/>
            </a:endParaRPr>
          </a:p>
        </p:txBody>
      </p:sp>
      <p:sp>
        <p:nvSpPr>
          <p:cNvPr id="7" name="Slide Number Placeholder 6"/>
          <p:cNvSpPr>
            <a:spLocks noGrp="1"/>
          </p:cNvSpPr>
          <p:nvPr>
            <p:ph type="sldNum" sz="quarter" idx="5"/>
          </p:nvPr>
        </p:nvSpPr>
        <p:spPr/>
        <p:txBody>
          <a:bodyPr/>
          <a:lstStyle/>
          <a:p>
            <a:pPr marL="0" marR="0" lvl="0" indent="0" algn="r" defTabSz="914367" rtl="0" eaLnBrk="1" fontAlgn="auto" latinLnBrk="0" hangingPunct="1">
              <a:lnSpc>
                <a:spcPct val="100000"/>
              </a:lnSpc>
              <a:spcBef>
                <a:spcPts val="0"/>
              </a:spcBef>
              <a:spcAft>
                <a:spcPts val="0"/>
              </a:spcAft>
              <a:buClrTx/>
              <a:buSzTx/>
              <a:buFontTx/>
              <a:buNone/>
              <a:tabLst/>
              <a:defRPr/>
            </a:pPr>
            <a:fld id="{B4008EB6-D09E-4580-8CD6-DDB14511944F}" type="slidenum">
              <a:rPr kumimoji="0" lang="en-US" sz="1200" b="0" i="0" u="none" strike="noStrike" kern="1200" cap="none" spc="0" normalizeH="0" baseline="0" noProof="0" smtClean="0">
                <a:ln>
                  <a:noFill/>
                </a:ln>
                <a:solidFill>
                  <a:prstClr val="black"/>
                </a:solidFill>
                <a:effectLst/>
                <a:uLnTx/>
                <a:uFillTx/>
                <a:latin typeface="Segoe UI" pitchFamily="34" charset="0"/>
                <a:ea typeface="+mn-ea"/>
                <a:cs typeface="+mn-cs"/>
              </a:rPr>
              <a:pPr marL="0" marR="0" lvl="0" indent="0" algn="r" defTabSz="914367" rtl="0" eaLnBrk="1" fontAlgn="auto" latinLnBrk="0" hangingPunct="1">
                <a:lnSpc>
                  <a:spcPct val="100000"/>
                </a:lnSpc>
                <a:spcBef>
                  <a:spcPts val="0"/>
                </a:spcBef>
                <a:spcAft>
                  <a:spcPts val="0"/>
                </a:spcAft>
                <a:buClrTx/>
                <a:buSzTx/>
                <a:buFontTx/>
                <a:buNone/>
                <a:tabLst/>
                <a:defRPr/>
              </a:pPr>
              <a:t>14</a:t>
            </a:fld>
            <a:endParaRPr kumimoji="0" lang="en-US" sz="1200" b="0" i="0" u="none" strike="noStrike" kern="1200" cap="none" spc="0" normalizeH="0" baseline="0" noProof="0">
              <a:ln>
                <a:noFill/>
              </a:ln>
              <a:solidFill>
                <a:prstClr val="black"/>
              </a:solidFill>
              <a:effectLst/>
              <a:uLnTx/>
              <a:uFillTx/>
              <a:latin typeface="Segoe UI" pitchFamily="34" charset="0"/>
              <a:ea typeface="+mn-ea"/>
              <a:cs typeface="+mn-cs"/>
            </a:endParaRPr>
          </a:p>
        </p:txBody>
      </p:sp>
    </p:spTree>
    <p:extLst>
      <p:ext uri="{BB962C8B-B14F-4D97-AF65-F5344CB8AC3E}">
        <p14:creationId xmlns:p14="http://schemas.microsoft.com/office/powerpoint/2010/main" val="185825054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p:nvPr>
        </p:nvSpPr>
        <p:spPr/>
        <p:txBody>
          <a:bodyPr/>
          <a:lstStyle/>
          <a:p>
            <a:pPr marL="0" marR="0" lvl="0" indent="0" algn="l" defTabSz="914367"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Segoe UI" pitchFamily="34" charset="0"/>
              <a:ea typeface="+mn-ea"/>
              <a:cs typeface="+mn-cs"/>
            </a:endParaRPr>
          </a:p>
        </p:txBody>
      </p:sp>
      <p:sp>
        <p:nvSpPr>
          <p:cNvPr id="5" name="Footer Placeholder 4"/>
          <p:cNvSpPr>
            <a:spLocks noGrp="1"/>
          </p:cNvSpPr>
          <p:nvPr>
            <p:ph type="ftr" sz="quarter" idx="4"/>
          </p:nvPr>
        </p:nvSpPr>
        <p:spPr/>
        <p:txBody>
          <a:bodyPr/>
          <a:lstStyle/>
          <a:p>
            <a:pPr marL="571500" marR="0" lvl="0" indent="0" algn="l" defTabSz="914099" rtl="0" eaLnBrk="0" fontAlgn="auto" latinLnBrk="0" hangingPunct="0">
              <a:lnSpc>
                <a:spcPct val="100000"/>
              </a:lnSpc>
              <a:spcBef>
                <a:spcPts val="0"/>
              </a:spcBef>
              <a:spcAft>
                <a:spcPts val="0"/>
              </a:spcAft>
              <a:buClrTx/>
              <a:buSzTx/>
              <a:buFontTx/>
              <a:buNone/>
              <a:tabLst/>
              <a:defRPr/>
            </a:pPr>
            <a:r>
              <a:rPr kumimoji="0" lang="en-US" sz="400" b="0" i="0" u="none" strike="noStrike" kern="1200" cap="none" spc="0" normalizeH="0" baseline="0" noProof="0">
                <a:ln>
                  <a:noFill/>
                </a:ln>
                <a:gradFill>
                  <a:gsLst>
                    <a:gs pos="0">
                      <a:prstClr val="black"/>
                    </a:gs>
                    <a:gs pos="100000">
                      <a:prstClr val="black"/>
                    </a:gs>
                  </a:gsLst>
                  <a:lin ang="5400000" scaled="0"/>
                </a:gradFill>
                <a:effectLst/>
                <a:uLnTx/>
                <a:uFillTx/>
                <a:latin typeface="Segoe UI" pitchFamily="34" charset="0"/>
                <a:ea typeface="Segoe UI" pitchFamily="34" charset="0"/>
                <a:cs typeface="Segoe UI" pitchFamily="34" charset="0"/>
              </a:rPr>
              <a:t>© Microsoft Corporation. All rights reserved. MICROSOFT MAKES NO WARRANTIES, EXPRESS, IMPLIED OR STATUTORY, AS TO THE INFORMATION IN THIS PRESENTATION.</a:t>
            </a:r>
          </a:p>
        </p:txBody>
      </p:sp>
      <p:sp>
        <p:nvSpPr>
          <p:cNvPr id="6" name="Date Placeholder 5"/>
          <p:cNvSpPr>
            <a:spLocks noGrp="1"/>
          </p:cNvSpPr>
          <p:nvPr>
            <p:ph type="dt" idx="1"/>
          </p:nvPr>
        </p:nvSpPr>
        <p:spPr/>
        <p:txBody>
          <a:bodyPr/>
          <a:lstStyle/>
          <a:p>
            <a:pPr marL="0" marR="0" lvl="0" indent="0" algn="r" defTabSz="914367" rtl="0" eaLnBrk="1" fontAlgn="auto" latinLnBrk="0" hangingPunct="1">
              <a:lnSpc>
                <a:spcPct val="100000"/>
              </a:lnSpc>
              <a:spcBef>
                <a:spcPts val="0"/>
              </a:spcBef>
              <a:spcAft>
                <a:spcPts val="0"/>
              </a:spcAft>
              <a:buClrTx/>
              <a:buSzTx/>
              <a:buFontTx/>
              <a:buNone/>
              <a:tabLst/>
              <a:defRPr/>
            </a:pPr>
            <a:fld id="{386CE63F-9E7F-4C04-9D0D-FCA25A8E9E86}" type="datetime8">
              <a:rPr kumimoji="0" lang="en-US" sz="1200" b="0" i="0" u="none" strike="noStrike" kern="1200" cap="none" spc="0" normalizeH="0" baseline="0" noProof="0" smtClean="0">
                <a:ln>
                  <a:noFill/>
                </a:ln>
                <a:solidFill>
                  <a:prstClr val="black"/>
                </a:solidFill>
                <a:effectLst/>
                <a:uLnTx/>
                <a:uFillTx/>
                <a:latin typeface="Segoe UI" pitchFamily="34" charset="0"/>
                <a:ea typeface="+mn-ea"/>
                <a:cs typeface="+mn-cs"/>
              </a:rPr>
              <a:pPr marL="0" marR="0" lvl="0" indent="0" algn="r" defTabSz="914367" rtl="0" eaLnBrk="1" fontAlgn="auto" latinLnBrk="0" hangingPunct="1">
                <a:lnSpc>
                  <a:spcPct val="100000"/>
                </a:lnSpc>
                <a:spcBef>
                  <a:spcPts val="0"/>
                </a:spcBef>
                <a:spcAft>
                  <a:spcPts val="0"/>
                </a:spcAft>
                <a:buClrTx/>
                <a:buSzTx/>
                <a:buFontTx/>
                <a:buNone/>
                <a:tabLst/>
                <a:defRPr/>
              </a:pPr>
              <a:t>11/15/2022 4:02 PM</a:t>
            </a:fld>
            <a:endParaRPr kumimoji="0" lang="en-US" sz="1200" b="0" i="0" u="none" strike="noStrike" kern="1200" cap="none" spc="0" normalizeH="0" baseline="0" noProof="0">
              <a:ln>
                <a:noFill/>
              </a:ln>
              <a:solidFill>
                <a:prstClr val="black"/>
              </a:solidFill>
              <a:effectLst/>
              <a:uLnTx/>
              <a:uFillTx/>
              <a:latin typeface="Segoe UI" pitchFamily="34" charset="0"/>
              <a:ea typeface="+mn-ea"/>
              <a:cs typeface="+mn-cs"/>
            </a:endParaRPr>
          </a:p>
        </p:txBody>
      </p:sp>
      <p:sp>
        <p:nvSpPr>
          <p:cNvPr id="7" name="Slide Number Placeholder 6"/>
          <p:cNvSpPr>
            <a:spLocks noGrp="1"/>
          </p:cNvSpPr>
          <p:nvPr>
            <p:ph type="sldNum" sz="quarter" idx="5"/>
          </p:nvPr>
        </p:nvSpPr>
        <p:spPr/>
        <p:txBody>
          <a:bodyPr/>
          <a:lstStyle/>
          <a:p>
            <a:pPr marL="0" marR="0" lvl="0" indent="0" algn="r" defTabSz="914367" rtl="0" eaLnBrk="1" fontAlgn="auto" latinLnBrk="0" hangingPunct="1">
              <a:lnSpc>
                <a:spcPct val="100000"/>
              </a:lnSpc>
              <a:spcBef>
                <a:spcPts val="0"/>
              </a:spcBef>
              <a:spcAft>
                <a:spcPts val="0"/>
              </a:spcAft>
              <a:buClrTx/>
              <a:buSzTx/>
              <a:buFontTx/>
              <a:buNone/>
              <a:tabLst/>
              <a:defRPr/>
            </a:pPr>
            <a:fld id="{B4008EB6-D09E-4580-8CD6-DDB14511944F}" type="slidenum">
              <a:rPr kumimoji="0" lang="en-US" sz="1200" b="0" i="0" u="none" strike="noStrike" kern="1200" cap="none" spc="0" normalizeH="0" baseline="0" noProof="0" smtClean="0">
                <a:ln>
                  <a:noFill/>
                </a:ln>
                <a:solidFill>
                  <a:prstClr val="black"/>
                </a:solidFill>
                <a:effectLst/>
                <a:uLnTx/>
                <a:uFillTx/>
                <a:latin typeface="Segoe UI" pitchFamily="34" charset="0"/>
                <a:ea typeface="+mn-ea"/>
                <a:cs typeface="+mn-cs"/>
              </a:rPr>
              <a:pPr marL="0" marR="0" lvl="0" indent="0" algn="r" defTabSz="914367"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a:ln>
                <a:noFill/>
              </a:ln>
              <a:solidFill>
                <a:prstClr val="black"/>
              </a:solidFill>
              <a:effectLst/>
              <a:uLnTx/>
              <a:uFillTx/>
              <a:latin typeface="Segoe UI" pitchFamily="34" charset="0"/>
              <a:ea typeface="+mn-ea"/>
              <a:cs typeface="+mn-cs"/>
            </a:endParaRPr>
          </a:p>
        </p:txBody>
      </p:sp>
    </p:spTree>
    <p:extLst>
      <p:ext uri="{BB962C8B-B14F-4D97-AF65-F5344CB8AC3E}">
        <p14:creationId xmlns:p14="http://schemas.microsoft.com/office/powerpoint/2010/main" val="37019367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9365065-F1F3-449C-8F5E-A1D6EF3D79E2}" type="slidenum">
              <a:rPr lang="en-US" smtClean="0"/>
              <a:t>3</a:t>
            </a:fld>
            <a:endParaRPr lang="en-US"/>
          </a:p>
        </p:txBody>
      </p:sp>
    </p:spTree>
    <p:extLst>
      <p:ext uri="{BB962C8B-B14F-4D97-AF65-F5344CB8AC3E}">
        <p14:creationId xmlns:p14="http://schemas.microsoft.com/office/powerpoint/2010/main" val="89379123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p:nvPr>
        </p:nvSpPr>
        <p:spPr/>
        <p:txBody>
          <a:bodyPr/>
          <a:lstStyle/>
          <a:p>
            <a:pPr marL="0" marR="0" lvl="0" indent="0" algn="l" defTabSz="914367"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Segoe UI" pitchFamily="34" charset="0"/>
              <a:ea typeface="+mn-ea"/>
              <a:cs typeface="+mn-cs"/>
            </a:endParaRPr>
          </a:p>
        </p:txBody>
      </p:sp>
      <p:sp>
        <p:nvSpPr>
          <p:cNvPr id="5" name="Footer Placeholder 4"/>
          <p:cNvSpPr>
            <a:spLocks noGrp="1"/>
          </p:cNvSpPr>
          <p:nvPr>
            <p:ph type="ftr" sz="quarter" idx="4"/>
          </p:nvPr>
        </p:nvSpPr>
        <p:spPr/>
        <p:txBody>
          <a:bodyPr/>
          <a:lstStyle/>
          <a:p>
            <a:pPr marL="571500" marR="0" lvl="0" indent="0" algn="l" defTabSz="914099" rtl="0" eaLnBrk="0" fontAlgn="auto" latinLnBrk="0" hangingPunct="0">
              <a:lnSpc>
                <a:spcPct val="100000"/>
              </a:lnSpc>
              <a:spcBef>
                <a:spcPts val="0"/>
              </a:spcBef>
              <a:spcAft>
                <a:spcPts val="0"/>
              </a:spcAft>
              <a:buClrTx/>
              <a:buSzTx/>
              <a:buFontTx/>
              <a:buNone/>
              <a:tabLst/>
              <a:defRPr/>
            </a:pPr>
            <a:r>
              <a:rPr kumimoji="0" lang="en-US" sz="400" b="0" i="0" u="none" strike="noStrike" kern="1200" cap="none" spc="0" normalizeH="0" baseline="0" noProof="0">
                <a:ln>
                  <a:noFill/>
                </a:ln>
                <a:gradFill>
                  <a:gsLst>
                    <a:gs pos="0">
                      <a:prstClr val="black"/>
                    </a:gs>
                    <a:gs pos="100000">
                      <a:prstClr val="black"/>
                    </a:gs>
                  </a:gsLst>
                  <a:lin ang="5400000" scaled="0"/>
                </a:gradFill>
                <a:effectLst/>
                <a:uLnTx/>
                <a:uFillTx/>
                <a:latin typeface="Segoe UI" pitchFamily="34" charset="0"/>
                <a:ea typeface="Segoe UI" pitchFamily="34" charset="0"/>
                <a:cs typeface="Segoe UI" pitchFamily="34" charset="0"/>
              </a:rPr>
              <a:t>© Microsoft Corporation. All rights reserved. MICROSOFT MAKES NO WARRANTIES, EXPRESS, IMPLIED OR STATUTORY, AS TO THE INFORMATION IN THIS PRESENTATION.</a:t>
            </a:r>
          </a:p>
        </p:txBody>
      </p:sp>
      <p:sp>
        <p:nvSpPr>
          <p:cNvPr id="6" name="Date Placeholder 5"/>
          <p:cNvSpPr>
            <a:spLocks noGrp="1"/>
          </p:cNvSpPr>
          <p:nvPr>
            <p:ph type="dt" idx="1"/>
          </p:nvPr>
        </p:nvSpPr>
        <p:spPr/>
        <p:txBody>
          <a:bodyPr/>
          <a:lstStyle/>
          <a:p>
            <a:pPr marL="0" marR="0" lvl="0" indent="0" algn="r" defTabSz="914367" rtl="0" eaLnBrk="1" fontAlgn="auto" latinLnBrk="0" hangingPunct="1">
              <a:lnSpc>
                <a:spcPct val="100000"/>
              </a:lnSpc>
              <a:spcBef>
                <a:spcPts val="0"/>
              </a:spcBef>
              <a:spcAft>
                <a:spcPts val="0"/>
              </a:spcAft>
              <a:buClrTx/>
              <a:buSzTx/>
              <a:buFontTx/>
              <a:buNone/>
              <a:tabLst/>
              <a:defRPr/>
            </a:pPr>
            <a:fld id="{386CE63F-9E7F-4C04-9D0D-FCA25A8E9E86}" type="datetime8">
              <a:rPr kumimoji="0" lang="en-US" sz="1200" b="0" i="0" u="none" strike="noStrike" kern="1200" cap="none" spc="0" normalizeH="0" baseline="0" noProof="0" smtClean="0">
                <a:ln>
                  <a:noFill/>
                </a:ln>
                <a:solidFill>
                  <a:prstClr val="black"/>
                </a:solidFill>
                <a:effectLst/>
                <a:uLnTx/>
                <a:uFillTx/>
                <a:latin typeface="Segoe UI" pitchFamily="34" charset="0"/>
                <a:ea typeface="+mn-ea"/>
                <a:cs typeface="+mn-cs"/>
              </a:rPr>
              <a:pPr marL="0" marR="0" lvl="0" indent="0" algn="r" defTabSz="914367" rtl="0" eaLnBrk="1" fontAlgn="auto" latinLnBrk="0" hangingPunct="1">
                <a:lnSpc>
                  <a:spcPct val="100000"/>
                </a:lnSpc>
                <a:spcBef>
                  <a:spcPts val="0"/>
                </a:spcBef>
                <a:spcAft>
                  <a:spcPts val="0"/>
                </a:spcAft>
                <a:buClrTx/>
                <a:buSzTx/>
                <a:buFontTx/>
                <a:buNone/>
                <a:tabLst/>
                <a:defRPr/>
              </a:pPr>
              <a:t>11/15/2022 4:02 PM</a:t>
            </a:fld>
            <a:endParaRPr kumimoji="0" lang="en-US" sz="1200" b="0" i="0" u="none" strike="noStrike" kern="1200" cap="none" spc="0" normalizeH="0" baseline="0" noProof="0">
              <a:ln>
                <a:noFill/>
              </a:ln>
              <a:solidFill>
                <a:prstClr val="black"/>
              </a:solidFill>
              <a:effectLst/>
              <a:uLnTx/>
              <a:uFillTx/>
              <a:latin typeface="Segoe UI" pitchFamily="34" charset="0"/>
              <a:ea typeface="+mn-ea"/>
              <a:cs typeface="+mn-cs"/>
            </a:endParaRPr>
          </a:p>
        </p:txBody>
      </p:sp>
      <p:sp>
        <p:nvSpPr>
          <p:cNvPr id="7" name="Slide Number Placeholder 6"/>
          <p:cNvSpPr>
            <a:spLocks noGrp="1"/>
          </p:cNvSpPr>
          <p:nvPr>
            <p:ph type="sldNum" sz="quarter" idx="5"/>
          </p:nvPr>
        </p:nvSpPr>
        <p:spPr/>
        <p:txBody>
          <a:bodyPr/>
          <a:lstStyle/>
          <a:p>
            <a:pPr marL="0" marR="0" lvl="0" indent="0" algn="r" defTabSz="914367" rtl="0" eaLnBrk="1" fontAlgn="auto" latinLnBrk="0" hangingPunct="1">
              <a:lnSpc>
                <a:spcPct val="100000"/>
              </a:lnSpc>
              <a:spcBef>
                <a:spcPts val="0"/>
              </a:spcBef>
              <a:spcAft>
                <a:spcPts val="0"/>
              </a:spcAft>
              <a:buClrTx/>
              <a:buSzTx/>
              <a:buFontTx/>
              <a:buNone/>
              <a:tabLst/>
              <a:defRPr/>
            </a:pPr>
            <a:fld id="{B4008EB6-D09E-4580-8CD6-DDB14511944F}" type="slidenum">
              <a:rPr kumimoji="0" lang="en-US" sz="1200" b="0" i="0" u="none" strike="noStrike" kern="1200" cap="none" spc="0" normalizeH="0" baseline="0" noProof="0" smtClean="0">
                <a:ln>
                  <a:noFill/>
                </a:ln>
                <a:solidFill>
                  <a:prstClr val="black"/>
                </a:solidFill>
                <a:effectLst/>
                <a:uLnTx/>
                <a:uFillTx/>
                <a:latin typeface="Segoe UI" pitchFamily="34" charset="0"/>
                <a:ea typeface="+mn-ea"/>
                <a:cs typeface="+mn-cs"/>
              </a:rPr>
              <a:pPr marL="0" marR="0" lvl="0" indent="0" algn="r" defTabSz="914367"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a:ln>
                <a:noFill/>
              </a:ln>
              <a:solidFill>
                <a:prstClr val="black"/>
              </a:solidFill>
              <a:effectLst/>
              <a:uLnTx/>
              <a:uFillTx/>
              <a:latin typeface="Segoe UI" pitchFamily="34" charset="0"/>
              <a:ea typeface="+mn-ea"/>
              <a:cs typeface="+mn-cs"/>
            </a:endParaRPr>
          </a:p>
        </p:txBody>
      </p:sp>
    </p:spTree>
    <p:extLst>
      <p:ext uri="{BB962C8B-B14F-4D97-AF65-F5344CB8AC3E}">
        <p14:creationId xmlns:p14="http://schemas.microsoft.com/office/powerpoint/2010/main" val="69327939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9365065-F1F3-449C-8F5E-A1D6EF3D79E2}" type="slidenum">
              <a:rPr lang="en-US" smtClean="0"/>
              <a:t>5</a:t>
            </a:fld>
            <a:endParaRPr lang="en-US"/>
          </a:p>
        </p:txBody>
      </p:sp>
    </p:spTree>
    <p:extLst>
      <p:ext uri="{BB962C8B-B14F-4D97-AF65-F5344CB8AC3E}">
        <p14:creationId xmlns:p14="http://schemas.microsoft.com/office/powerpoint/2010/main" val="422432498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9365065-F1F3-449C-8F5E-A1D6EF3D79E2}" type="slidenum">
              <a:rPr lang="en-US" smtClean="0"/>
              <a:t>6</a:t>
            </a:fld>
            <a:endParaRPr lang="en-US"/>
          </a:p>
        </p:txBody>
      </p:sp>
    </p:spTree>
    <p:extLst>
      <p:ext uri="{BB962C8B-B14F-4D97-AF65-F5344CB8AC3E}">
        <p14:creationId xmlns:p14="http://schemas.microsoft.com/office/powerpoint/2010/main" val="359536308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p:nvPr>
        </p:nvSpPr>
        <p:spPr/>
        <p:txBody>
          <a:bodyPr/>
          <a:lstStyle/>
          <a:p>
            <a:pPr marL="0" marR="0" lvl="0" indent="0" algn="l" defTabSz="914367"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Segoe UI" pitchFamily="34" charset="0"/>
              <a:ea typeface="+mn-ea"/>
              <a:cs typeface="+mn-cs"/>
            </a:endParaRPr>
          </a:p>
        </p:txBody>
      </p:sp>
      <p:sp>
        <p:nvSpPr>
          <p:cNvPr id="5" name="Footer Placeholder 4"/>
          <p:cNvSpPr>
            <a:spLocks noGrp="1"/>
          </p:cNvSpPr>
          <p:nvPr>
            <p:ph type="ftr" sz="quarter" idx="4"/>
          </p:nvPr>
        </p:nvSpPr>
        <p:spPr/>
        <p:txBody>
          <a:bodyPr/>
          <a:lstStyle/>
          <a:p>
            <a:pPr marL="571500" marR="0" lvl="0" indent="0" algn="l" defTabSz="914099" rtl="0" eaLnBrk="0" fontAlgn="auto" latinLnBrk="0" hangingPunct="0">
              <a:lnSpc>
                <a:spcPct val="100000"/>
              </a:lnSpc>
              <a:spcBef>
                <a:spcPts val="0"/>
              </a:spcBef>
              <a:spcAft>
                <a:spcPts val="0"/>
              </a:spcAft>
              <a:buClrTx/>
              <a:buSzTx/>
              <a:buFontTx/>
              <a:buNone/>
              <a:tabLst/>
              <a:defRPr/>
            </a:pPr>
            <a:r>
              <a:rPr kumimoji="0" lang="en-US" sz="400" b="0" i="0" u="none" strike="noStrike" kern="1200" cap="none" spc="0" normalizeH="0" baseline="0" noProof="0">
                <a:ln>
                  <a:noFill/>
                </a:ln>
                <a:gradFill>
                  <a:gsLst>
                    <a:gs pos="0">
                      <a:prstClr val="black"/>
                    </a:gs>
                    <a:gs pos="100000">
                      <a:prstClr val="black"/>
                    </a:gs>
                  </a:gsLst>
                  <a:lin ang="5400000" scaled="0"/>
                </a:gradFill>
                <a:effectLst/>
                <a:uLnTx/>
                <a:uFillTx/>
                <a:latin typeface="Segoe UI" pitchFamily="34" charset="0"/>
                <a:ea typeface="Segoe UI" pitchFamily="34" charset="0"/>
                <a:cs typeface="Segoe UI" pitchFamily="34" charset="0"/>
              </a:rPr>
              <a:t>© Microsoft Corporation. All rights reserved. MICROSOFT MAKES NO WARRANTIES, EXPRESS, IMPLIED OR STATUTORY, AS TO THE INFORMATION IN THIS PRESENTATION.</a:t>
            </a:r>
          </a:p>
        </p:txBody>
      </p:sp>
      <p:sp>
        <p:nvSpPr>
          <p:cNvPr id="6" name="Date Placeholder 5"/>
          <p:cNvSpPr>
            <a:spLocks noGrp="1"/>
          </p:cNvSpPr>
          <p:nvPr>
            <p:ph type="dt" idx="1"/>
          </p:nvPr>
        </p:nvSpPr>
        <p:spPr/>
        <p:txBody>
          <a:bodyPr/>
          <a:lstStyle/>
          <a:p>
            <a:pPr marL="0" marR="0" lvl="0" indent="0" algn="r" defTabSz="914367" rtl="0" eaLnBrk="1" fontAlgn="auto" latinLnBrk="0" hangingPunct="1">
              <a:lnSpc>
                <a:spcPct val="100000"/>
              </a:lnSpc>
              <a:spcBef>
                <a:spcPts val="0"/>
              </a:spcBef>
              <a:spcAft>
                <a:spcPts val="0"/>
              </a:spcAft>
              <a:buClrTx/>
              <a:buSzTx/>
              <a:buFontTx/>
              <a:buNone/>
              <a:tabLst/>
              <a:defRPr/>
            </a:pPr>
            <a:fld id="{386CE63F-9E7F-4C04-9D0D-FCA25A8E9E86}" type="datetime8">
              <a:rPr kumimoji="0" lang="en-US" sz="1200" b="0" i="0" u="none" strike="noStrike" kern="1200" cap="none" spc="0" normalizeH="0" baseline="0" noProof="0" smtClean="0">
                <a:ln>
                  <a:noFill/>
                </a:ln>
                <a:solidFill>
                  <a:prstClr val="black"/>
                </a:solidFill>
                <a:effectLst/>
                <a:uLnTx/>
                <a:uFillTx/>
                <a:latin typeface="Segoe UI" pitchFamily="34" charset="0"/>
                <a:ea typeface="+mn-ea"/>
                <a:cs typeface="+mn-cs"/>
              </a:rPr>
              <a:pPr marL="0" marR="0" lvl="0" indent="0" algn="r" defTabSz="914367" rtl="0" eaLnBrk="1" fontAlgn="auto" latinLnBrk="0" hangingPunct="1">
                <a:lnSpc>
                  <a:spcPct val="100000"/>
                </a:lnSpc>
                <a:spcBef>
                  <a:spcPts val="0"/>
                </a:spcBef>
                <a:spcAft>
                  <a:spcPts val="0"/>
                </a:spcAft>
                <a:buClrTx/>
                <a:buSzTx/>
                <a:buFontTx/>
                <a:buNone/>
                <a:tabLst/>
                <a:defRPr/>
              </a:pPr>
              <a:t>11/15/2022 4:02 PM</a:t>
            </a:fld>
            <a:endParaRPr kumimoji="0" lang="en-US" sz="1200" b="0" i="0" u="none" strike="noStrike" kern="1200" cap="none" spc="0" normalizeH="0" baseline="0" noProof="0">
              <a:ln>
                <a:noFill/>
              </a:ln>
              <a:solidFill>
                <a:prstClr val="black"/>
              </a:solidFill>
              <a:effectLst/>
              <a:uLnTx/>
              <a:uFillTx/>
              <a:latin typeface="Segoe UI" pitchFamily="34" charset="0"/>
              <a:ea typeface="+mn-ea"/>
              <a:cs typeface="+mn-cs"/>
            </a:endParaRPr>
          </a:p>
        </p:txBody>
      </p:sp>
      <p:sp>
        <p:nvSpPr>
          <p:cNvPr id="7" name="Slide Number Placeholder 6"/>
          <p:cNvSpPr>
            <a:spLocks noGrp="1"/>
          </p:cNvSpPr>
          <p:nvPr>
            <p:ph type="sldNum" sz="quarter" idx="5"/>
          </p:nvPr>
        </p:nvSpPr>
        <p:spPr/>
        <p:txBody>
          <a:bodyPr/>
          <a:lstStyle/>
          <a:p>
            <a:pPr marL="0" marR="0" lvl="0" indent="0" algn="r" defTabSz="914367" rtl="0" eaLnBrk="1" fontAlgn="auto" latinLnBrk="0" hangingPunct="1">
              <a:lnSpc>
                <a:spcPct val="100000"/>
              </a:lnSpc>
              <a:spcBef>
                <a:spcPts val="0"/>
              </a:spcBef>
              <a:spcAft>
                <a:spcPts val="0"/>
              </a:spcAft>
              <a:buClrTx/>
              <a:buSzTx/>
              <a:buFontTx/>
              <a:buNone/>
              <a:tabLst/>
              <a:defRPr/>
            </a:pPr>
            <a:fld id="{B4008EB6-D09E-4580-8CD6-DDB14511944F}" type="slidenum">
              <a:rPr kumimoji="0" lang="en-US" sz="1200" b="0" i="0" u="none" strike="noStrike" kern="1200" cap="none" spc="0" normalizeH="0" baseline="0" noProof="0" smtClean="0">
                <a:ln>
                  <a:noFill/>
                </a:ln>
                <a:solidFill>
                  <a:prstClr val="black"/>
                </a:solidFill>
                <a:effectLst/>
                <a:uLnTx/>
                <a:uFillTx/>
                <a:latin typeface="Segoe UI" pitchFamily="34" charset="0"/>
                <a:ea typeface="+mn-ea"/>
                <a:cs typeface="+mn-cs"/>
              </a:rPr>
              <a:pPr marL="0" marR="0" lvl="0" indent="0" algn="r" defTabSz="914367"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a:ln>
                <a:noFill/>
              </a:ln>
              <a:solidFill>
                <a:prstClr val="black"/>
              </a:solidFill>
              <a:effectLst/>
              <a:uLnTx/>
              <a:uFillTx/>
              <a:latin typeface="Segoe UI" pitchFamily="34" charset="0"/>
              <a:ea typeface="+mn-ea"/>
              <a:cs typeface="+mn-cs"/>
            </a:endParaRPr>
          </a:p>
        </p:txBody>
      </p:sp>
    </p:spTree>
    <p:extLst>
      <p:ext uri="{BB962C8B-B14F-4D97-AF65-F5344CB8AC3E}">
        <p14:creationId xmlns:p14="http://schemas.microsoft.com/office/powerpoint/2010/main" val="50649183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can solve some problems if you have a table that is really large you don’t want to load, or the table is updated very frequently and refresh latency windows are causing problems.</a:t>
            </a:r>
          </a:p>
          <a:p>
            <a:endParaRPr lang="en-US" dirty="0"/>
          </a:p>
          <a:p>
            <a:r>
              <a:rPr lang="en-US" dirty="0"/>
              <a:t>However, you need to think about:</a:t>
            </a:r>
            <a:br>
              <a:rPr lang="en-US" dirty="0"/>
            </a:br>
            <a:r>
              <a:rPr lang="en-US" dirty="0"/>
              <a:t>1. How much load will this put on the source database.</a:t>
            </a:r>
          </a:p>
          <a:p>
            <a:r>
              <a:rPr lang="en-US" dirty="0"/>
              <a:t>2. How heavily will the table be used in your reports.</a:t>
            </a:r>
          </a:p>
          <a:p>
            <a:r>
              <a:rPr lang="en-US" dirty="0"/>
              <a:t>3. How granular are the result sets being fetched from this table (</a:t>
            </a:r>
            <a:r>
              <a:rPr lang="en-US" dirty="0" err="1"/>
              <a:t>ie</a:t>
            </a:r>
            <a:r>
              <a:rPr lang="en-US" dirty="0"/>
              <a:t>. aggregated results or row level detail)</a:t>
            </a:r>
          </a:p>
          <a:p>
            <a:r>
              <a:rPr lang="en-US" dirty="0"/>
              <a:t>4. What kind of queries will it generate (for example in our model you could quickly create a report that has the engine joining every table in the model)</a:t>
            </a:r>
          </a:p>
        </p:txBody>
      </p:sp>
      <p:sp>
        <p:nvSpPr>
          <p:cNvPr id="4" name="Slide Number Placeholder 3"/>
          <p:cNvSpPr>
            <a:spLocks noGrp="1"/>
          </p:cNvSpPr>
          <p:nvPr>
            <p:ph type="sldNum" sz="quarter" idx="5"/>
          </p:nvPr>
        </p:nvSpPr>
        <p:spPr/>
        <p:txBody>
          <a:bodyPr/>
          <a:lstStyle/>
          <a:p>
            <a:fld id="{E9365065-F1F3-449C-8F5E-A1D6EF3D79E2}" type="slidenum">
              <a:rPr lang="en-US" smtClean="0"/>
              <a:t>8</a:t>
            </a:fld>
            <a:endParaRPr lang="en-US"/>
          </a:p>
        </p:txBody>
      </p:sp>
    </p:spTree>
    <p:extLst>
      <p:ext uri="{BB962C8B-B14F-4D97-AF65-F5344CB8AC3E}">
        <p14:creationId xmlns:p14="http://schemas.microsoft.com/office/powerpoint/2010/main" val="300997537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9365065-F1F3-449C-8F5E-A1D6EF3D79E2}" type="slidenum">
              <a:rPr lang="en-US" smtClean="0"/>
              <a:t>9</a:t>
            </a:fld>
            <a:endParaRPr lang="en-US"/>
          </a:p>
        </p:txBody>
      </p:sp>
    </p:spTree>
    <p:extLst>
      <p:ext uri="{BB962C8B-B14F-4D97-AF65-F5344CB8AC3E}">
        <p14:creationId xmlns:p14="http://schemas.microsoft.com/office/powerpoint/2010/main" val="261472067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2.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8.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Master" Target="../slideMasters/slideMaster2.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1.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Master" Target="../slideMasters/slideMaster2.xml"/></Relationships>
</file>

<file path=ppt/slideLayouts/_rels/slideLayout122.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Master" Target="../slideMasters/slideMaster3.xml"/></Relationships>
</file>

<file path=ppt/slideLayouts/_rels/slideLayout123.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Master" Target="../slideMasters/slideMaster3.xml"/></Relationships>
</file>

<file path=ppt/slideLayouts/_rels/slideLayout124.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Master" Target="../slideMasters/slideMaster3.xml"/></Relationships>
</file>

<file path=ppt/slideLayouts/_rels/slideLayout125.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Master" Target="../slideMasters/slideMaster3.xml"/></Relationships>
</file>

<file path=ppt/slideLayouts/_rels/slideLayout126.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8.tiff"/><Relationship Id="rId1" Type="http://schemas.openxmlformats.org/officeDocument/2006/relationships/slideMaster" Target="../slideMasters/slideMaster3.xml"/></Relationships>
</file>

<file path=ppt/slideLayouts/_rels/slideLayout127.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8.tiff"/><Relationship Id="rId1" Type="http://schemas.openxmlformats.org/officeDocument/2006/relationships/slideMaster" Target="../slideMasters/slideMaster3.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6.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Master" Target="../slideMasters/slideMaster3.xml"/></Relationships>
</file>

<file path=ppt/slideLayouts/_rels/slideLayout137.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Master" Target="../slideMasters/slideMaster3.xml"/></Relationships>
</file>

<file path=ppt/slideLayouts/_rels/slideLayout138.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30.jpeg"/><Relationship Id="rId1" Type="http://schemas.openxmlformats.org/officeDocument/2006/relationships/slideMaster" Target="../slideMasters/slideMaster3.xml"/><Relationship Id="rId4" Type="http://schemas.openxmlformats.org/officeDocument/2006/relationships/image" Target="../media/image32.jpeg"/></Relationships>
</file>

<file path=ppt/slideLayouts/_rels/slideLayout139.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30.jpeg"/><Relationship Id="rId1" Type="http://schemas.openxmlformats.org/officeDocument/2006/relationships/slideMaster" Target="../slideMasters/slideMaster3.xml"/><Relationship Id="rId4" Type="http://schemas.openxmlformats.org/officeDocument/2006/relationships/image" Target="../media/image32.jpe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7.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Master" Target="../slideMasters/slideMaster3.xml"/></Relationships>
</file>

<file path=ppt/slideLayouts/_rels/slideLayout14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9.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0.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Master" Target="../slideMasters/slideMaster3.xml"/></Relationships>
</file>

<file path=ppt/slideLayouts/_rels/slideLayout15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6.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5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52.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5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5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5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5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4.jpeg"/><Relationship Id="rId1" Type="http://schemas.openxmlformats.org/officeDocument/2006/relationships/slideMaster" Target="../slideMasters/slideMaster1.xml"/><Relationship Id="rId4" Type="http://schemas.openxmlformats.org/officeDocument/2006/relationships/image" Target="../media/image10.jpeg"/></Relationships>
</file>

<file path=ppt/slideLayouts/_rels/slideLayout5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4.jpeg"/><Relationship Id="rId1" Type="http://schemas.openxmlformats.org/officeDocument/2006/relationships/slideMaster" Target="../slideMasters/slideMaster1.xml"/><Relationship Id="rId5" Type="http://schemas.openxmlformats.org/officeDocument/2006/relationships/image" Target="../media/image11.jpeg"/><Relationship Id="rId4" Type="http://schemas.openxmlformats.org/officeDocument/2006/relationships/image" Target="../media/image10.jpeg"/></Relationships>
</file>

<file path=ppt/slideLayouts/_rels/slideLayout58.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Master" Target="../slideMasters/slideMaster1.xml"/></Relationships>
</file>

<file path=ppt/slideLayouts/_rels/slideLayout59.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Master" Target="../slideMasters/slideMaster1.xml"/><Relationship Id="rId4" Type="http://schemas.openxmlformats.org/officeDocument/2006/relationships/image" Target="../media/image16.jpeg"/></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Master" Target="../slideMasters/slideMaster1.xml"/><Relationship Id="rId5" Type="http://schemas.openxmlformats.org/officeDocument/2006/relationships/image" Target="../media/image20.jpeg"/><Relationship Id="rId4" Type="http://schemas.openxmlformats.org/officeDocument/2006/relationships/image" Target="../media/image19.jpeg"/></Relationships>
</file>

<file path=ppt/slideLayouts/_rels/slideLayout61.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4.jpeg"/><Relationship Id="rId1" Type="http://schemas.openxmlformats.org/officeDocument/2006/relationships/slideMaster" Target="../slideMasters/slideMaster1.xml"/><Relationship Id="rId6" Type="http://schemas.openxmlformats.org/officeDocument/2006/relationships/image" Target="../media/image21.jpeg"/><Relationship Id="rId5" Type="http://schemas.openxmlformats.org/officeDocument/2006/relationships/image" Target="../media/image11.jpeg"/><Relationship Id="rId4" Type="http://schemas.openxmlformats.org/officeDocument/2006/relationships/image" Target="../media/image10.jpeg"/></Relationships>
</file>

<file path=ppt/slideLayouts/_rels/slideLayout62.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4.jpeg"/><Relationship Id="rId1" Type="http://schemas.openxmlformats.org/officeDocument/2006/relationships/slideMaster" Target="../slideMasters/slideMaster1.xml"/><Relationship Id="rId4" Type="http://schemas.openxmlformats.org/officeDocument/2006/relationships/image" Target="../media/image10.jpeg"/></Relationships>
</file>

<file path=ppt/slideLayouts/_rels/slideLayout6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4.jpeg"/><Relationship Id="rId1" Type="http://schemas.openxmlformats.org/officeDocument/2006/relationships/slideMaster" Target="../slideMasters/slideMaster1.xml"/><Relationship Id="rId5" Type="http://schemas.openxmlformats.org/officeDocument/2006/relationships/image" Target="../media/image11.jpeg"/><Relationship Id="rId4" Type="http://schemas.openxmlformats.org/officeDocument/2006/relationships/image" Target="../media/image10.jpeg"/></Relationships>
</file>

<file path=ppt/slideLayouts/_rels/slideLayout6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4.jpeg"/><Relationship Id="rId1" Type="http://schemas.openxmlformats.org/officeDocument/2006/relationships/slideMaster" Target="../slideMasters/slideMaster1.xml"/><Relationship Id="rId6" Type="http://schemas.openxmlformats.org/officeDocument/2006/relationships/image" Target="../media/image21.jpeg"/><Relationship Id="rId5" Type="http://schemas.openxmlformats.org/officeDocument/2006/relationships/image" Target="../media/image11.jpeg"/><Relationship Id="rId4" Type="http://schemas.openxmlformats.org/officeDocument/2006/relationships/image" Target="../media/image10.jpeg"/></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quare photo">
    <p:bg>
      <p:bgRef idx="1001">
        <a:schemeClr val="bg2"/>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D0408F-4A76-4E13-B20C-89E0FD40DC32}"/>
              </a:ext>
            </a:extLst>
          </p:cNvPr>
          <p:cNvSpPr>
            <a:spLocks noGrp="1"/>
          </p:cNvSpPr>
          <p:nvPr>
            <p:ph type="title" hasCustomPrompt="1"/>
          </p:nvPr>
        </p:nvSpPr>
        <p:spPr>
          <a:xfrm>
            <a:off x="588263" y="2425541"/>
            <a:ext cx="4167887" cy="1107996"/>
          </a:xfrm>
        </p:spPr>
        <p:txBody>
          <a:bodyPr anchor="b" anchorCtr="0">
            <a:spAutoFit/>
          </a:bodyPr>
          <a:lstStyle>
            <a:lvl1pPr>
              <a:defRPr>
                <a:solidFill>
                  <a:schemeClr val="accent3"/>
                </a:solidFill>
              </a:defRPr>
            </a:lvl1pPr>
          </a:lstStyle>
          <a:p>
            <a:r>
              <a:rPr lang="en-US"/>
              <a:t>Event name or presentation title </a:t>
            </a:r>
          </a:p>
        </p:txBody>
      </p:sp>
      <p:sp>
        <p:nvSpPr>
          <p:cNvPr id="5" name="Text Placeholder 4"/>
          <p:cNvSpPr>
            <a:spLocks noGrp="1"/>
          </p:cNvSpPr>
          <p:nvPr>
            <p:ph type="body" sz="quarter" idx="12" hasCustomPrompt="1"/>
          </p:nvPr>
        </p:nvSpPr>
        <p:spPr>
          <a:xfrm>
            <a:off x="582042" y="3962400"/>
            <a:ext cx="4164583" cy="338554"/>
          </a:xfrm>
          <a:noFill/>
        </p:spPr>
        <p:txBody>
          <a:bodyPr wrap="square" lIns="0" tIns="0" rIns="0" bIns="0">
            <a:spAutoFit/>
          </a:bodyPr>
          <a:lstStyle>
            <a:lvl1pPr marL="0" indent="0">
              <a:spcBef>
                <a:spcPts val="0"/>
              </a:spcBef>
              <a:buNone/>
              <a:defRPr sz="2200" spc="0" baseline="0">
                <a:solidFill>
                  <a:schemeClr val="tx1"/>
                </a:solidFill>
                <a:latin typeface="+mn-lt"/>
                <a:cs typeface="Segoe UI" panose="020B0502040204020203" pitchFamily="34" charset="0"/>
              </a:defRPr>
            </a:lvl1pPr>
          </a:lstStyle>
          <a:p>
            <a:pPr lvl="0"/>
            <a:r>
              <a:rPr lang="en-US"/>
              <a:t>Speaker name or subtitle</a:t>
            </a:r>
          </a:p>
        </p:txBody>
      </p:sp>
      <p:pic>
        <p:nvPicPr>
          <p:cNvPr id="7" name="MS logo white - EMF" descr="Microsoft logo white text version">
            <a:extLst>
              <a:ext uri="{FF2B5EF4-FFF2-40B4-BE49-F238E27FC236}">
                <a16:creationId xmlns:a16="http://schemas.microsoft.com/office/drawing/2014/main" id="{B75A0920-A5C0-44B4-805C-2A21395BDE60}"/>
              </a:ext>
            </a:extLst>
          </p:cNvPr>
          <p:cNvPicPr>
            <a:picLocks noChangeAspect="1"/>
          </p:cNvPicPr>
          <p:nvPr userDrawn="1"/>
        </p:nvPicPr>
        <p:blipFill>
          <a:blip r:embed="rId2"/>
          <a:stretch>
            <a:fillRect/>
          </a:stretch>
        </p:blipFill>
        <p:spPr bwMode="black">
          <a:xfrm>
            <a:off x="584200" y="585788"/>
            <a:ext cx="1366245" cy="292608"/>
          </a:xfrm>
          <a:prstGeom prst="rect">
            <a:avLst/>
          </a:prstGeom>
        </p:spPr>
      </p:pic>
      <p:sp>
        <p:nvSpPr>
          <p:cNvPr id="4" name="Picture Placeholder 3">
            <a:extLst>
              <a:ext uri="{FF2B5EF4-FFF2-40B4-BE49-F238E27FC236}">
                <a16:creationId xmlns:a16="http://schemas.microsoft.com/office/drawing/2014/main" id="{40BC5B99-509C-464A-99BC-BB61027E6D1A}"/>
              </a:ext>
            </a:extLst>
          </p:cNvPr>
          <p:cNvSpPr>
            <a:spLocks noGrp="1"/>
          </p:cNvSpPr>
          <p:nvPr>
            <p:ph type="pic" sz="quarter" idx="13"/>
          </p:nvPr>
        </p:nvSpPr>
        <p:spPr>
          <a:xfrm>
            <a:off x="5326063" y="0"/>
            <a:ext cx="6865937" cy="6858000"/>
          </a:xfrm>
        </p:spPr>
        <p:txBody>
          <a:bodyPr/>
          <a:lstStyle/>
          <a:p>
            <a:r>
              <a:rPr lang="en-US"/>
              <a:t>Click icon to add picture</a:t>
            </a:r>
          </a:p>
        </p:txBody>
      </p:sp>
    </p:spTree>
    <p:extLst>
      <p:ext uri="{BB962C8B-B14F-4D97-AF65-F5344CB8AC3E}">
        <p14:creationId xmlns:p14="http://schemas.microsoft.com/office/powerpoint/2010/main" val="84766004"/>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2" orient="horz" pos="2496">
          <p15:clr>
            <a:srgbClr val="5ACBF0"/>
          </p15:clr>
        </p15:guide>
        <p15:guide id="3" pos="3355">
          <p15:clr>
            <a:srgbClr val="5ACBF0"/>
          </p15:clr>
        </p15:guide>
        <p15:guide id="5" orient="horz" pos="2160">
          <p15:clr>
            <a:srgbClr val="FBAE40"/>
          </p15:clr>
        </p15:guide>
        <p15:guide id="6" orient="horz" pos="2229">
          <p15:clr>
            <a:srgbClr val="5ACBF0"/>
          </p15:clr>
        </p15:guide>
        <p15:guide id="7" pos="2996">
          <p15:clr>
            <a:srgbClr val="5ACBF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FCFEFD-88E5-4869-B5C3-1611B0B50E15}"/>
              </a:ext>
            </a:extLst>
          </p:cNvPr>
          <p:cNvSpPr>
            <a:spLocks noGrp="1"/>
          </p:cNvSpPr>
          <p:nvPr>
            <p:ph type="title"/>
          </p:nvPr>
        </p:nvSpPr>
        <p:spPr/>
        <p:txBody>
          <a:bodyPr/>
          <a:lstStyle>
            <a:lvl1pPr>
              <a:defRPr>
                <a:solidFill>
                  <a:schemeClr val="tx1"/>
                </a:solidFill>
              </a:defRPr>
            </a:lvl1pPr>
          </a:lstStyle>
          <a:p>
            <a:r>
              <a:rPr lang="en-US"/>
              <a:t>Click to edit Master title style</a:t>
            </a:r>
          </a:p>
        </p:txBody>
      </p:sp>
      <p:sp>
        <p:nvSpPr>
          <p:cNvPr id="4" name="Content Placeholder 3">
            <a:extLst>
              <a:ext uri="{FF2B5EF4-FFF2-40B4-BE49-F238E27FC236}">
                <a16:creationId xmlns:a16="http://schemas.microsoft.com/office/drawing/2014/main" id="{58A212C2-8B30-4835-8711-AA981B6CFBE1}"/>
              </a:ext>
            </a:extLst>
          </p:cNvPr>
          <p:cNvSpPr>
            <a:spLocks noGrp="1"/>
          </p:cNvSpPr>
          <p:nvPr>
            <p:ph sz="quarter" idx="10"/>
          </p:nvPr>
        </p:nvSpPr>
        <p:spPr>
          <a:xfrm>
            <a:off x="584200" y="1435100"/>
            <a:ext cx="11018838" cy="4833938"/>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TextBox 5">
            <a:extLst>
              <a:ext uri="{FF2B5EF4-FFF2-40B4-BE49-F238E27FC236}">
                <a16:creationId xmlns:a16="http://schemas.microsoft.com/office/drawing/2014/main" id="{4F9662A5-6E2F-47B0-9B6E-E87983D3753C}"/>
              </a:ext>
              <a:ext uri="{C183D7F6-B498-43B3-948B-1728B52AA6E4}">
                <adec:decorative xmlns:adec="http://schemas.microsoft.com/office/drawing/2017/decorative" val="1"/>
              </a:ext>
            </a:extLst>
          </p:cNvPr>
          <p:cNvSpPr txBox="1"/>
          <p:nvPr userDrawn="1"/>
        </p:nvSpPr>
        <p:spPr>
          <a:xfrm>
            <a:off x="12355721" y="-203944"/>
            <a:ext cx="577081" cy="153888"/>
          </a:xfrm>
          <a:prstGeom prst="rect">
            <a:avLst/>
          </a:prstGeom>
          <a:noFill/>
        </p:spPr>
        <p:txBody>
          <a:bodyPr wrap="none" lIns="0" tIns="0" rIns="0" bIns="0" rtlCol="0">
            <a:spAutoFit/>
          </a:bodyPr>
          <a:lstStyle/>
          <a:p>
            <a:pPr algn="l"/>
            <a:r>
              <a:rPr lang="en-US" sz="1000">
                <a:solidFill>
                  <a:srgbClr val="A3A3A3"/>
                </a:solidFill>
              </a:rPr>
              <a:t>ELT layout</a:t>
            </a:r>
          </a:p>
        </p:txBody>
      </p:sp>
    </p:spTree>
    <p:extLst>
      <p:ext uri="{BB962C8B-B14F-4D97-AF65-F5344CB8AC3E}">
        <p14:creationId xmlns:p14="http://schemas.microsoft.com/office/powerpoint/2010/main" val="4055278913"/>
      </p:ext>
    </p:extLst>
  </p:cSld>
  <p:clrMapOvr>
    <a:masterClrMapping/>
  </p:clrMapOvr>
  <p:transition>
    <p:fade/>
  </p:transition>
  <p:extLst>
    <p:ext uri="{DCECCB84-F9BA-43D5-87BE-67443E8EF086}">
      <p15:sldGuideLst xmlns:p15="http://schemas.microsoft.com/office/powerpoint/2012/main">
        <p15:guide id="2" orient="horz" pos="1272">
          <p15:clr>
            <a:srgbClr val="5ACBF0"/>
          </p15:clr>
        </p15:guide>
        <p15:guide id="3" orient="horz" pos="288">
          <p15:clr>
            <a:srgbClr val="5ACBF0"/>
          </p15:clr>
        </p15:guide>
        <p15:guide id="5" orient="horz" pos="904">
          <p15:clr>
            <a:srgbClr val="5ACBF0"/>
          </p15:clr>
        </p15:guide>
      </p15:sldGuideLst>
    </p:ext>
  </p:extLst>
</p:sldLayout>
</file>

<file path=ppt/slideLayouts/slideLayout100.xml><?xml version="1.0" encoding="utf-8"?>
<p:sldLayout xmlns:a="http://schemas.openxmlformats.org/drawingml/2006/main" xmlns:r="http://schemas.openxmlformats.org/officeDocument/2006/relationships" xmlns:p="http://schemas.openxmlformats.org/presentationml/2006/main" preserve="1" userDrawn="1">
  <p:cSld name="Code Left sde">
    <p:bg>
      <p:bgRef idx="1001">
        <a:schemeClr val="bg2"/>
      </p:bgRef>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2316165A-5926-4F59-B348-996936FBB574}"/>
              </a:ext>
              <a:ext uri="{C183D7F6-B498-43B3-948B-1728B52AA6E4}">
                <adec:decorative xmlns:adec="http://schemas.microsoft.com/office/drawing/2017/decorative" val="1"/>
              </a:ext>
            </a:extLst>
          </p:cNvPr>
          <p:cNvSpPr/>
          <p:nvPr userDrawn="1"/>
        </p:nvSpPr>
        <p:spPr bwMode="auto">
          <a:xfrm>
            <a:off x="-2" y="0"/>
            <a:ext cx="6986016" cy="6858000"/>
          </a:xfrm>
          <a:prstGeom prst="rect">
            <a:avLst/>
          </a:prstGeom>
          <a:solidFill>
            <a:srgbClr val="FFFFF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fontAlgn="base">
              <a:spcBef>
                <a:spcPct val="0"/>
              </a:spcBef>
              <a:spcAft>
                <a:spcPct val="0"/>
              </a:spcAft>
            </a:pPr>
            <a:endParaRPr lang="en-US" sz="2000">
              <a:solidFill>
                <a:srgbClr val="FFFFFF"/>
              </a:solidFill>
              <a:ea typeface="Segoe UI" pitchFamily="34" charset="0"/>
              <a:cs typeface="Segoe UI" pitchFamily="34" charset="0"/>
            </a:endParaRPr>
          </a:p>
        </p:txBody>
      </p:sp>
      <p:sp>
        <p:nvSpPr>
          <p:cNvPr id="2" name="Title 1">
            <a:extLst>
              <a:ext uri="{FF2B5EF4-FFF2-40B4-BE49-F238E27FC236}">
                <a16:creationId xmlns:a16="http://schemas.microsoft.com/office/drawing/2014/main" id="{6BB14A7D-C409-4A7C-9D82-A2E5DBB8AB72}"/>
              </a:ext>
            </a:extLst>
          </p:cNvPr>
          <p:cNvSpPr>
            <a:spLocks noGrp="1"/>
          </p:cNvSpPr>
          <p:nvPr>
            <p:ph type="title" hasCustomPrompt="1"/>
          </p:nvPr>
        </p:nvSpPr>
        <p:spPr>
          <a:xfrm>
            <a:off x="7575549" y="457200"/>
            <a:ext cx="4031233" cy="492443"/>
          </a:xfrm>
        </p:spPr>
        <p:txBody>
          <a:bodyPr/>
          <a:lstStyle>
            <a:lvl1pPr>
              <a:defRPr sz="3200">
                <a:solidFill>
                  <a:schemeClr val="tx1"/>
                </a:solidFill>
              </a:defRPr>
            </a:lvl1pPr>
          </a:lstStyle>
          <a:p>
            <a:r>
              <a:rPr lang="en-US"/>
              <a:t>Click to edit title</a:t>
            </a:r>
          </a:p>
        </p:txBody>
      </p:sp>
      <p:sp>
        <p:nvSpPr>
          <p:cNvPr id="19" name="Text Placeholder 14">
            <a:extLst>
              <a:ext uri="{FF2B5EF4-FFF2-40B4-BE49-F238E27FC236}">
                <a16:creationId xmlns:a16="http://schemas.microsoft.com/office/drawing/2014/main" id="{0D599919-A8E3-4D2B-86CF-50C6704F17D5}"/>
              </a:ext>
            </a:extLst>
          </p:cNvPr>
          <p:cNvSpPr>
            <a:spLocks noGrp="1"/>
          </p:cNvSpPr>
          <p:nvPr>
            <p:ph type="body" sz="quarter" idx="13" hasCustomPrompt="1"/>
          </p:nvPr>
        </p:nvSpPr>
        <p:spPr>
          <a:xfrm>
            <a:off x="-1" y="0"/>
            <a:ext cx="3788358" cy="492314"/>
          </a:xfrm>
          <a:gradFill flip="none" rotWithShape="1">
            <a:gsLst>
              <a:gs pos="0">
                <a:srgbClr val="000000"/>
              </a:gs>
              <a:gs pos="99000">
                <a:srgbClr val="000000"/>
              </a:gs>
              <a:gs pos="99000">
                <a:schemeClr val="accent1"/>
              </a:gs>
            </a:gsLst>
            <a:lin ang="10800000" scaled="1"/>
            <a:tileRect/>
          </a:gradFill>
        </p:spPr>
        <p:txBody>
          <a:bodyPr lIns="585216" tIns="91440" bIns="91440"/>
          <a:lstStyle>
            <a:lvl1pPr marL="0" indent="0">
              <a:buNone/>
              <a:defRPr sz="1999">
                <a:solidFill>
                  <a:srgbClr val="FFFFFF"/>
                </a:solidFill>
                <a:latin typeface="+mj-lt"/>
              </a:defRPr>
            </a:lvl1pPr>
          </a:lstStyle>
          <a:p>
            <a:pPr lvl="0"/>
            <a:r>
              <a:rPr lang="en-US"/>
              <a:t>Click to enter title</a:t>
            </a:r>
          </a:p>
        </p:txBody>
      </p:sp>
      <p:sp>
        <p:nvSpPr>
          <p:cNvPr id="13" name="Text Placeholder 4" descr="This layout should only be used for developer code. The font used is a monospace font which is ideal for showing code.">
            <a:extLst>
              <a:ext uri="{FF2B5EF4-FFF2-40B4-BE49-F238E27FC236}">
                <a16:creationId xmlns:a16="http://schemas.microsoft.com/office/drawing/2014/main" id="{47501FD0-A948-CC48-8B11-3BD4F2AE4E8F}"/>
              </a:ext>
            </a:extLst>
          </p:cNvPr>
          <p:cNvSpPr>
            <a:spLocks noGrp="1"/>
          </p:cNvSpPr>
          <p:nvPr>
            <p:ph type="body" sz="quarter" idx="11" hasCustomPrompt="1"/>
          </p:nvPr>
        </p:nvSpPr>
        <p:spPr>
          <a:xfrm>
            <a:off x="584199" y="706011"/>
            <a:ext cx="5819775" cy="369332"/>
          </a:xfrm>
        </p:spPr>
        <p:txBody>
          <a:bodyPr/>
          <a:lstStyle>
            <a:lvl1pPr marL="0" indent="0">
              <a:buNone/>
              <a:defRPr sz="2400">
                <a:solidFill>
                  <a:srgbClr val="2F2F2F"/>
                </a:solidFill>
                <a:latin typeface="Consolas" panose="020B0609020204030204" pitchFamily="49" charset="0"/>
                <a:cs typeface="Consolas" panose="020B0609020204030204" pitchFamily="49" charset="0"/>
              </a:defRPr>
            </a:lvl1pPr>
            <a:lvl2pPr marL="346449" indent="0">
              <a:buNone/>
              <a:defRPr sz="2399">
                <a:gradFill>
                  <a:gsLst>
                    <a:gs pos="61049">
                      <a:schemeClr val="tx1"/>
                    </a:gs>
                    <a:gs pos="43000">
                      <a:schemeClr val="tx1"/>
                    </a:gs>
                  </a:gsLst>
                  <a:lin ang="5400000" scaled="0"/>
                </a:gradFill>
                <a:latin typeface="Consolas" panose="020B0609020204030204" pitchFamily="49" charset="0"/>
                <a:cs typeface="Consolas" panose="020B0609020204030204" pitchFamily="49" charset="0"/>
              </a:defRPr>
            </a:lvl2pPr>
            <a:lvl3pPr marL="584432" indent="0">
              <a:buNone/>
              <a:defRPr sz="1999">
                <a:gradFill>
                  <a:gsLst>
                    <a:gs pos="61049">
                      <a:schemeClr val="tx1"/>
                    </a:gs>
                    <a:gs pos="43000">
                      <a:schemeClr val="tx1"/>
                    </a:gs>
                  </a:gsLst>
                  <a:lin ang="5400000" scaled="0"/>
                </a:gradFill>
                <a:latin typeface="Consolas" panose="020B0609020204030204" pitchFamily="49" charset="0"/>
                <a:cs typeface="Consolas" panose="020B0609020204030204" pitchFamily="49" charset="0"/>
              </a:defRPr>
            </a:lvl3pPr>
            <a:lvl4pPr marL="814319" indent="0">
              <a:buNone/>
              <a:defRPr sz="1799">
                <a:gradFill>
                  <a:gsLst>
                    <a:gs pos="61049">
                      <a:schemeClr val="tx1"/>
                    </a:gs>
                    <a:gs pos="43000">
                      <a:schemeClr val="tx1"/>
                    </a:gs>
                  </a:gsLst>
                  <a:lin ang="5400000" scaled="0"/>
                </a:gradFill>
                <a:latin typeface="Consolas" panose="020B0609020204030204" pitchFamily="49" charset="0"/>
                <a:cs typeface="Consolas" panose="020B0609020204030204" pitchFamily="49" charset="0"/>
              </a:defRPr>
            </a:lvl4pPr>
            <a:lvl5pPr marL="1050682" indent="0">
              <a:buNone/>
              <a:defRPr sz="1799">
                <a:gradFill>
                  <a:gsLst>
                    <a:gs pos="61049">
                      <a:schemeClr val="tx1"/>
                    </a:gs>
                    <a:gs pos="43000">
                      <a:schemeClr val="tx1"/>
                    </a:gs>
                  </a:gsLst>
                  <a:lin ang="5400000" scaled="0"/>
                </a:gradFill>
                <a:latin typeface="Consolas" panose="020B0609020204030204" pitchFamily="49" charset="0"/>
                <a:cs typeface="Consolas" panose="020B0609020204030204" pitchFamily="49" charset="0"/>
              </a:defRPr>
            </a:lvl5pPr>
          </a:lstStyle>
          <a:p>
            <a:pPr lvl="0"/>
            <a:r>
              <a:rPr lang="en-US"/>
              <a:t>Click to edit or paste code</a:t>
            </a:r>
          </a:p>
        </p:txBody>
      </p:sp>
      <p:sp>
        <p:nvSpPr>
          <p:cNvPr id="12" name="Text Placeholder 3">
            <a:extLst>
              <a:ext uri="{FF2B5EF4-FFF2-40B4-BE49-F238E27FC236}">
                <a16:creationId xmlns:a16="http://schemas.microsoft.com/office/drawing/2014/main" id="{2BB818A5-4223-0847-B6E2-655C7DC7B6B4}"/>
              </a:ext>
            </a:extLst>
          </p:cNvPr>
          <p:cNvSpPr>
            <a:spLocks noGrp="1"/>
          </p:cNvSpPr>
          <p:nvPr>
            <p:ph type="body" sz="quarter" idx="10" hasCustomPrompt="1"/>
          </p:nvPr>
        </p:nvSpPr>
        <p:spPr>
          <a:xfrm>
            <a:off x="7575550" y="1336675"/>
            <a:ext cx="4033838" cy="369332"/>
          </a:xfrm>
        </p:spPr>
        <p:txBody>
          <a:bodyPr wrap="square">
            <a:spAutoFit/>
          </a:bodyPr>
          <a:lstStyle>
            <a:lvl1pPr marL="0" indent="0">
              <a:lnSpc>
                <a:spcPct val="100000"/>
              </a:lnSpc>
              <a:spcBef>
                <a:spcPts val="600"/>
              </a:spcBef>
              <a:spcAft>
                <a:spcPts val="0"/>
              </a:spcAft>
              <a:buNone/>
              <a:defRPr sz="2400" b="0" i="0" baseline="0">
                <a:solidFill>
                  <a:schemeClr val="tx1"/>
                </a:solidFill>
                <a:latin typeface="Segoe UI" panose="020B0502040204020203" pitchFamily="34" charset="0"/>
                <a:cs typeface="Segoe UI" panose="020B0502040204020203" pitchFamily="34" charset="0"/>
              </a:defRPr>
            </a:lvl1pPr>
            <a:lvl2pPr marL="0" indent="0">
              <a:lnSpc>
                <a:spcPct val="100000"/>
              </a:lnSpc>
              <a:spcBef>
                <a:spcPts val="60"/>
              </a:spcBef>
              <a:spcAft>
                <a:spcPts val="60"/>
              </a:spcAft>
              <a:buNone/>
              <a:defRPr sz="2400" b="0" i="0">
                <a:solidFill>
                  <a:srgbClr val="2F2F2F"/>
                </a:solidFill>
                <a:latin typeface="Segoe UI" panose="020B0502040204020203" pitchFamily="34" charset="0"/>
                <a:cs typeface="Segoe UI" panose="020B0502040204020203" pitchFamily="34" charset="0"/>
              </a:defRPr>
            </a:lvl2pPr>
            <a:lvl3pPr marL="457063" indent="0">
              <a:buNone/>
              <a:defRPr/>
            </a:lvl3pPr>
            <a:lvl4pPr marL="685594" indent="0">
              <a:buNone/>
              <a:defRPr/>
            </a:lvl4pPr>
            <a:lvl5pPr marL="914126" indent="0">
              <a:buNone/>
              <a:defRPr/>
            </a:lvl5pPr>
          </a:lstStyle>
          <a:p>
            <a:pPr lvl="0"/>
            <a:r>
              <a:rPr lang="en-US"/>
              <a:t>Click to edit text</a:t>
            </a:r>
          </a:p>
        </p:txBody>
      </p:sp>
    </p:spTree>
    <p:extLst>
      <p:ext uri="{BB962C8B-B14F-4D97-AF65-F5344CB8AC3E}">
        <p14:creationId xmlns:p14="http://schemas.microsoft.com/office/powerpoint/2010/main" val="1637713802"/>
      </p:ext>
    </p:extLst>
  </p:cSld>
  <p:clrMapOvr>
    <a:overrideClrMapping bg1="lt1" tx1="dk1" bg2="lt2" tx2="dk2" accent1="accent1" accent2="accent2" accent3="accent3" accent4="accent4" accent5="accent5" accent6="accent6" hlink="hlink" folHlink="folHlink"/>
  </p:clrMapOvr>
  <p:transition>
    <p:fade/>
  </p:transition>
  <p:extLst>
    <p:ext uri="{DCECCB84-F9BA-43D5-87BE-67443E8EF086}">
      <p15:sldGuideLst xmlns:p15="http://schemas.microsoft.com/office/powerpoint/2012/main">
        <p15:guide id="1" orient="horz" pos="288">
          <p15:clr>
            <a:srgbClr val="5ACBF0"/>
          </p15:clr>
        </p15:guide>
        <p15:guide id="2" orient="horz" pos="436">
          <p15:clr>
            <a:srgbClr val="5ACBF0"/>
          </p15:clr>
        </p15:guide>
        <p15:guide id="4" orient="horz" pos="839">
          <p15:clr>
            <a:srgbClr val="5ACBF0"/>
          </p15:clr>
        </p15:guide>
        <p15:guide id="6" pos="4402">
          <p15:clr>
            <a:srgbClr val="5ACBF0"/>
          </p15:clr>
        </p15:guide>
        <p15:guide id="7" pos="4034">
          <p15:clr>
            <a:srgbClr val="5ACBF0"/>
          </p15:clr>
        </p15:guide>
        <p15:guide id="8" pos="4772">
          <p15:clr>
            <a:srgbClr val="5ACBF0"/>
          </p15:clr>
        </p15:guide>
      </p15:sldGuideLst>
    </p:ext>
  </p:extLst>
</p:sldLayout>
</file>

<file path=ppt/slideLayouts/slideLayout101.xml><?xml version="1.0" encoding="utf-8"?>
<p:sldLayout xmlns:a="http://schemas.openxmlformats.org/drawingml/2006/main" xmlns:r="http://schemas.openxmlformats.org/officeDocument/2006/relationships" xmlns:p="http://schemas.openxmlformats.org/presentationml/2006/main" preserve="1" userDrawn="1">
  <p:cSld name="Demo slide">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85216" y="3033223"/>
            <a:ext cx="9144000" cy="498598"/>
          </a:xfrm>
          <a:noFill/>
        </p:spPr>
        <p:txBody>
          <a:bodyPr lIns="0" tIns="0" rIns="0" bIns="0" anchor="b" anchorCtr="0">
            <a:spAutoFit/>
          </a:bodyPr>
          <a:lstStyle>
            <a:lvl1pPr algn="l" defTabSz="932742" rtl="0" eaLnBrk="1" latinLnBrk="0" hangingPunct="1">
              <a:lnSpc>
                <a:spcPct val="90000"/>
              </a:lnSpc>
              <a:spcBef>
                <a:spcPct val="0"/>
              </a:spcBef>
              <a:buNone/>
              <a:defRPr lang="en-US" sz="3600" b="0" kern="1200" cap="none" spc="-50" baseline="0" dirty="0">
                <a:ln w="3175">
                  <a:noFill/>
                </a:ln>
                <a:solidFill>
                  <a:srgbClr val="50E6FF"/>
                </a:solidFill>
                <a:effectLst/>
                <a:latin typeface="+mj-lt"/>
                <a:ea typeface="+mn-ea"/>
                <a:cs typeface="Segoe UI" pitchFamily="34" charset="0"/>
              </a:defRPr>
            </a:lvl1pPr>
          </a:lstStyle>
          <a:p>
            <a:r>
              <a:rPr lang="en-US"/>
              <a:t>Demo title</a:t>
            </a:r>
          </a:p>
        </p:txBody>
      </p:sp>
      <p:sp>
        <p:nvSpPr>
          <p:cNvPr id="5" name="Text Placeholder 4"/>
          <p:cNvSpPr>
            <a:spLocks noGrp="1"/>
          </p:cNvSpPr>
          <p:nvPr>
            <p:ph type="body" sz="quarter" idx="12" hasCustomPrompt="1"/>
          </p:nvPr>
        </p:nvSpPr>
        <p:spPr>
          <a:xfrm>
            <a:off x="585216" y="3977319"/>
            <a:ext cx="9144000" cy="338554"/>
          </a:xfrm>
          <a:noFill/>
        </p:spPr>
        <p:txBody>
          <a:bodyPr lIns="0" tIns="0" rIns="0" bIns="0">
            <a:spAutoFit/>
          </a:bodyPr>
          <a:lstStyle>
            <a:lvl1pPr marL="0" indent="0">
              <a:spcBef>
                <a:spcPts val="0"/>
              </a:spcBef>
              <a:spcAft>
                <a:spcPts val="0"/>
              </a:spcAft>
              <a:buFont typeface="Arial" panose="020B0604020202020204" pitchFamily="34" charset="0"/>
              <a:buNone/>
              <a:defRPr sz="2200" spc="0" baseline="0">
                <a:solidFill>
                  <a:schemeClr val="tx1"/>
                </a:solidFill>
                <a:latin typeface="+mn-lt"/>
              </a:defRPr>
            </a:lvl1pPr>
          </a:lstStyle>
          <a:p>
            <a:pPr lvl="0"/>
            <a:r>
              <a:rPr lang="en-US"/>
              <a:t>Speaker name</a:t>
            </a:r>
          </a:p>
        </p:txBody>
      </p:sp>
    </p:spTree>
    <p:extLst>
      <p:ext uri="{BB962C8B-B14F-4D97-AF65-F5344CB8AC3E}">
        <p14:creationId xmlns:p14="http://schemas.microsoft.com/office/powerpoint/2010/main" val="220778960"/>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p15:clr>
            <a:srgbClr val="FBAE40"/>
          </p15:clr>
        </p15:guide>
        <p15:guide id="2" pos="6135">
          <p15:clr>
            <a:srgbClr val="5ACBF0"/>
          </p15:clr>
        </p15:guide>
        <p15:guide id="3" orient="horz" pos="1910">
          <p15:clr>
            <a:srgbClr val="5ACBF0"/>
          </p15:clr>
        </p15:guide>
        <p15:guide id="4" orient="horz" pos="2505">
          <p15:clr>
            <a:srgbClr val="5ACBF0"/>
          </p15:clr>
        </p15:guide>
      </p15:sldGuideLst>
    </p:ext>
  </p:extLst>
</p:sldLayout>
</file>

<file path=ppt/slideLayouts/slideLayout102.xml><?xml version="1.0" encoding="utf-8"?>
<p:sldLayout xmlns:a="http://schemas.openxmlformats.org/drawingml/2006/main" xmlns:r="http://schemas.openxmlformats.org/officeDocument/2006/relationships" xmlns:p="http://schemas.openxmlformats.org/presentationml/2006/main" preserve="1" userDrawn="1">
  <p:cSld name="Demo slide 2">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85216" y="3033223"/>
            <a:ext cx="9144000" cy="498598"/>
          </a:xfrm>
          <a:noFill/>
        </p:spPr>
        <p:txBody>
          <a:bodyPr lIns="0" tIns="0" rIns="0" bIns="0" anchor="b" anchorCtr="0">
            <a:spAutoFit/>
          </a:bodyPr>
          <a:lstStyle>
            <a:lvl1pPr algn="l" defTabSz="932742" rtl="0" eaLnBrk="1" latinLnBrk="0" hangingPunct="1">
              <a:lnSpc>
                <a:spcPct val="90000"/>
              </a:lnSpc>
              <a:spcBef>
                <a:spcPct val="0"/>
              </a:spcBef>
              <a:buNone/>
              <a:defRPr lang="en-US" sz="3600" b="0" kern="1200" cap="none" spc="-50" baseline="0" dirty="0">
                <a:ln w="3175">
                  <a:noFill/>
                </a:ln>
                <a:solidFill>
                  <a:schemeClr val="tx1"/>
                </a:solidFill>
                <a:effectLst/>
                <a:latin typeface="+mj-lt"/>
                <a:ea typeface="+mn-ea"/>
                <a:cs typeface="Segoe UI" pitchFamily="34" charset="0"/>
              </a:defRPr>
            </a:lvl1pPr>
          </a:lstStyle>
          <a:p>
            <a:r>
              <a:rPr lang="en-US"/>
              <a:t>Demo title</a:t>
            </a:r>
          </a:p>
        </p:txBody>
      </p:sp>
      <p:sp>
        <p:nvSpPr>
          <p:cNvPr id="5" name="Text Placeholder 4"/>
          <p:cNvSpPr>
            <a:spLocks noGrp="1"/>
          </p:cNvSpPr>
          <p:nvPr>
            <p:ph type="body" sz="quarter" idx="12" hasCustomPrompt="1"/>
          </p:nvPr>
        </p:nvSpPr>
        <p:spPr>
          <a:xfrm>
            <a:off x="585216" y="3977319"/>
            <a:ext cx="9144000" cy="338554"/>
          </a:xfrm>
          <a:noFill/>
        </p:spPr>
        <p:txBody>
          <a:bodyPr lIns="0" tIns="0" rIns="0" bIns="0">
            <a:spAutoFit/>
          </a:bodyPr>
          <a:lstStyle>
            <a:lvl1pPr marL="0" indent="0">
              <a:spcBef>
                <a:spcPts val="0"/>
              </a:spcBef>
              <a:spcAft>
                <a:spcPts val="0"/>
              </a:spcAft>
              <a:buFont typeface="Arial" panose="020B0604020202020204" pitchFamily="34" charset="0"/>
              <a:buNone/>
              <a:defRPr sz="2200" spc="0" baseline="0">
                <a:solidFill>
                  <a:schemeClr val="tx1"/>
                </a:solidFill>
                <a:latin typeface="+mn-lt"/>
              </a:defRPr>
            </a:lvl1pPr>
          </a:lstStyle>
          <a:p>
            <a:pPr lvl="0"/>
            <a:r>
              <a:rPr lang="en-US"/>
              <a:t>Speaker name</a:t>
            </a:r>
          </a:p>
        </p:txBody>
      </p:sp>
    </p:spTree>
    <p:extLst>
      <p:ext uri="{BB962C8B-B14F-4D97-AF65-F5344CB8AC3E}">
        <p14:creationId xmlns:p14="http://schemas.microsoft.com/office/powerpoint/2010/main" val="999262995"/>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p15:clr>
            <a:srgbClr val="FBAE40"/>
          </p15:clr>
        </p15:guide>
        <p15:guide id="2" pos="6135">
          <p15:clr>
            <a:srgbClr val="5ACBF0"/>
          </p15:clr>
        </p15:guide>
        <p15:guide id="3" orient="horz" pos="1910">
          <p15:clr>
            <a:srgbClr val="5ACBF0"/>
          </p15:clr>
        </p15:guide>
        <p15:guide id="4" orient="horz" pos="2505">
          <p15:clr>
            <a:srgbClr val="5ACBF0"/>
          </p15:clr>
        </p15:guide>
      </p15:sldGuideLst>
    </p:ext>
  </p:extLst>
</p:sldLayout>
</file>

<file path=ppt/slideLayouts/slideLayout103.xml><?xml version="1.0" encoding="utf-8"?>
<p:sldLayout xmlns:a="http://schemas.openxmlformats.org/drawingml/2006/main" xmlns:r="http://schemas.openxmlformats.org/officeDocument/2006/relationships" xmlns:p="http://schemas.openxmlformats.org/presentationml/2006/main" preserve="1" userDrawn="1">
  <p:cSld name="Section Divider">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85216" y="3033223"/>
            <a:ext cx="9144000" cy="498598"/>
          </a:xfrm>
          <a:noFill/>
        </p:spPr>
        <p:txBody>
          <a:bodyPr lIns="0" tIns="0" rIns="0" bIns="0" anchor="b" anchorCtr="0">
            <a:spAutoFit/>
          </a:bodyPr>
          <a:lstStyle>
            <a:lvl1pPr algn="l" defTabSz="932742" rtl="0" eaLnBrk="1" latinLnBrk="0" hangingPunct="1">
              <a:lnSpc>
                <a:spcPct val="90000"/>
              </a:lnSpc>
              <a:spcBef>
                <a:spcPct val="0"/>
              </a:spcBef>
              <a:buNone/>
              <a:defRPr lang="en-US" sz="3600" b="0" kern="1200" cap="none" spc="-50" baseline="0" dirty="0">
                <a:ln w="3175">
                  <a:noFill/>
                </a:ln>
                <a:solidFill>
                  <a:schemeClr val="accent3"/>
                </a:solidFill>
                <a:effectLst/>
                <a:latin typeface="+mj-lt"/>
                <a:ea typeface="+mn-ea"/>
                <a:cs typeface="Segoe UI" pitchFamily="34" charset="0"/>
              </a:defRPr>
            </a:lvl1pPr>
          </a:lstStyle>
          <a:p>
            <a:r>
              <a:rPr lang="en-US"/>
              <a:t>Section Divider</a:t>
            </a:r>
          </a:p>
        </p:txBody>
      </p:sp>
      <p:sp>
        <p:nvSpPr>
          <p:cNvPr id="5" name="Text Placeholder 4"/>
          <p:cNvSpPr>
            <a:spLocks noGrp="1"/>
          </p:cNvSpPr>
          <p:nvPr>
            <p:ph type="body" sz="quarter" idx="12" hasCustomPrompt="1"/>
          </p:nvPr>
        </p:nvSpPr>
        <p:spPr>
          <a:xfrm>
            <a:off x="585216" y="3977319"/>
            <a:ext cx="9144000" cy="338554"/>
          </a:xfrm>
          <a:noFill/>
        </p:spPr>
        <p:txBody>
          <a:bodyPr lIns="0" tIns="0" rIns="0" bIns="0">
            <a:spAutoFit/>
          </a:bodyPr>
          <a:lstStyle>
            <a:lvl1pPr marL="0" indent="0">
              <a:spcBef>
                <a:spcPts val="0"/>
              </a:spcBef>
              <a:spcAft>
                <a:spcPts val="0"/>
              </a:spcAft>
              <a:buFont typeface="Arial" panose="020B0604020202020204" pitchFamily="34" charset="0"/>
              <a:buNone/>
              <a:defRPr sz="2200" spc="0" baseline="0">
                <a:solidFill>
                  <a:schemeClr val="tx1"/>
                </a:solidFill>
                <a:latin typeface="+mn-lt"/>
              </a:defRPr>
            </a:lvl1pPr>
          </a:lstStyle>
          <a:p>
            <a:pPr lvl="0"/>
            <a:r>
              <a:rPr lang="en-US"/>
              <a:t>Subtitle</a:t>
            </a:r>
          </a:p>
        </p:txBody>
      </p:sp>
    </p:spTree>
    <p:extLst>
      <p:ext uri="{BB962C8B-B14F-4D97-AF65-F5344CB8AC3E}">
        <p14:creationId xmlns:p14="http://schemas.microsoft.com/office/powerpoint/2010/main" val="603736156"/>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p15:clr>
            <a:srgbClr val="FBAE40"/>
          </p15:clr>
        </p15:guide>
        <p15:guide id="2" pos="6135">
          <p15:clr>
            <a:srgbClr val="5ACBF0"/>
          </p15:clr>
        </p15:guide>
        <p15:guide id="3" orient="horz" pos="1910">
          <p15:clr>
            <a:srgbClr val="5ACBF0"/>
          </p15:clr>
        </p15:guide>
        <p15:guide id="4" orient="horz" pos="2505">
          <p15:clr>
            <a:srgbClr val="5ACBF0"/>
          </p15:clr>
        </p15:guide>
      </p15:sldGuideLst>
    </p:ext>
  </p:extLst>
</p:sldLayout>
</file>

<file path=ppt/slideLayouts/slideLayout104.xml><?xml version="1.0" encoding="utf-8"?>
<p:sldLayout xmlns:a="http://schemas.openxmlformats.org/drawingml/2006/main" xmlns:r="http://schemas.openxmlformats.org/officeDocument/2006/relationships" xmlns:p="http://schemas.openxmlformats.org/presentationml/2006/main" preserve="1" userDrawn="1">
  <p:cSld name="Section Divider 2">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85216" y="3033223"/>
            <a:ext cx="9144000" cy="498598"/>
          </a:xfrm>
          <a:noFill/>
        </p:spPr>
        <p:txBody>
          <a:bodyPr lIns="0" tIns="0" rIns="0" bIns="0" anchor="b" anchorCtr="0">
            <a:spAutoFit/>
          </a:bodyPr>
          <a:lstStyle>
            <a:lvl1pPr algn="l" defTabSz="932742" rtl="0" eaLnBrk="1" latinLnBrk="0" hangingPunct="1">
              <a:lnSpc>
                <a:spcPct val="90000"/>
              </a:lnSpc>
              <a:spcBef>
                <a:spcPct val="0"/>
              </a:spcBef>
              <a:buNone/>
              <a:defRPr lang="en-US" sz="3600" b="0" kern="1200" cap="none" spc="-50" baseline="0" dirty="0">
                <a:ln w="3175">
                  <a:noFill/>
                </a:ln>
                <a:solidFill>
                  <a:schemeClr val="tx1"/>
                </a:solidFill>
                <a:effectLst/>
                <a:latin typeface="+mj-lt"/>
                <a:ea typeface="+mn-ea"/>
                <a:cs typeface="Segoe UI" pitchFamily="34" charset="0"/>
              </a:defRPr>
            </a:lvl1pPr>
          </a:lstStyle>
          <a:p>
            <a:r>
              <a:rPr lang="en-US"/>
              <a:t>Section Divider</a:t>
            </a:r>
          </a:p>
        </p:txBody>
      </p:sp>
      <p:sp>
        <p:nvSpPr>
          <p:cNvPr id="5" name="Text Placeholder 4"/>
          <p:cNvSpPr>
            <a:spLocks noGrp="1"/>
          </p:cNvSpPr>
          <p:nvPr>
            <p:ph type="body" sz="quarter" idx="12" hasCustomPrompt="1"/>
          </p:nvPr>
        </p:nvSpPr>
        <p:spPr>
          <a:xfrm>
            <a:off x="585216" y="3977319"/>
            <a:ext cx="9144000" cy="338554"/>
          </a:xfrm>
          <a:noFill/>
        </p:spPr>
        <p:txBody>
          <a:bodyPr lIns="0" tIns="0" rIns="0" bIns="0">
            <a:spAutoFit/>
          </a:bodyPr>
          <a:lstStyle>
            <a:lvl1pPr marL="0" indent="0">
              <a:spcBef>
                <a:spcPts val="0"/>
              </a:spcBef>
              <a:spcAft>
                <a:spcPts val="0"/>
              </a:spcAft>
              <a:buFont typeface="Arial" panose="020B0604020202020204" pitchFamily="34" charset="0"/>
              <a:buNone/>
              <a:defRPr sz="2200" spc="0" baseline="0">
                <a:solidFill>
                  <a:schemeClr val="tx1"/>
                </a:solidFill>
                <a:latin typeface="+mn-lt"/>
              </a:defRPr>
            </a:lvl1pPr>
          </a:lstStyle>
          <a:p>
            <a:pPr lvl="0"/>
            <a:r>
              <a:rPr lang="en-US"/>
              <a:t>Subtitle</a:t>
            </a:r>
          </a:p>
        </p:txBody>
      </p:sp>
    </p:spTree>
    <p:extLst>
      <p:ext uri="{BB962C8B-B14F-4D97-AF65-F5344CB8AC3E}">
        <p14:creationId xmlns:p14="http://schemas.microsoft.com/office/powerpoint/2010/main" val="793640593"/>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p15:clr>
            <a:srgbClr val="FBAE40"/>
          </p15:clr>
        </p15:guide>
        <p15:guide id="2" pos="6135">
          <p15:clr>
            <a:srgbClr val="5ACBF0"/>
          </p15:clr>
        </p15:guide>
        <p15:guide id="3" orient="horz" pos="1910">
          <p15:clr>
            <a:srgbClr val="5ACBF0"/>
          </p15:clr>
        </p15:guide>
        <p15:guide id="4" orient="horz" pos="2505">
          <p15:clr>
            <a:srgbClr val="5ACBF0"/>
          </p15:clr>
        </p15:guide>
      </p15:sldGuideLst>
    </p:ext>
  </p:extLst>
</p:sldLayout>
</file>

<file path=ppt/slideLayouts/slideLayout105.xml><?xml version="1.0" encoding="utf-8"?>
<p:sldLayout xmlns:a="http://schemas.openxmlformats.org/drawingml/2006/main" xmlns:r="http://schemas.openxmlformats.org/officeDocument/2006/relationships" xmlns:p="http://schemas.openxmlformats.org/presentationml/2006/main" preserve="1" userDrawn="1">
  <p:cSld name="Section Divider 3">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85216" y="3033223"/>
            <a:ext cx="9144000" cy="498598"/>
          </a:xfrm>
          <a:noFill/>
        </p:spPr>
        <p:txBody>
          <a:bodyPr lIns="0" tIns="0" rIns="0" bIns="0" anchor="b" anchorCtr="0">
            <a:spAutoFit/>
          </a:bodyPr>
          <a:lstStyle>
            <a:lvl1pPr algn="l" defTabSz="932742" rtl="0" eaLnBrk="1" latinLnBrk="0" hangingPunct="1">
              <a:lnSpc>
                <a:spcPct val="90000"/>
              </a:lnSpc>
              <a:spcBef>
                <a:spcPct val="0"/>
              </a:spcBef>
              <a:buNone/>
              <a:defRPr lang="en-US" sz="3600" b="0" kern="1200" cap="none" spc="-50" baseline="0" dirty="0">
                <a:ln w="3175">
                  <a:noFill/>
                </a:ln>
                <a:solidFill>
                  <a:schemeClr val="tx1"/>
                </a:solidFill>
                <a:effectLst/>
                <a:latin typeface="+mj-lt"/>
                <a:ea typeface="+mn-ea"/>
                <a:cs typeface="Segoe UI" pitchFamily="34" charset="0"/>
              </a:defRPr>
            </a:lvl1pPr>
          </a:lstStyle>
          <a:p>
            <a:r>
              <a:rPr lang="en-US"/>
              <a:t>Section Divider</a:t>
            </a:r>
          </a:p>
        </p:txBody>
      </p:sp>
      <p:sp>
        <p:nvSpPr>
          <p:cNvPr id="5" name="Text Placeholder 4"/>
          <p:cNvSpPr>
            <a:spLocks noGrp="1"/>
          </p:cNvSpPr>
          <p:nvPr>
            <p:ph type="body" sz="quarter" idx="12" hasCustomPrompt="1"/>
          </p:nvPr>
        </p:nvSpPr>
        <p:spPr>
          <a:xfrm>
            <a:off x="585216" y="3977319"/>
            <a:ext cx="9144000" cy="338554"/>
          </a:xfrm>
          <a:noFill/>
        </p:spPr>
        <p:txBody>
          <a:bodyPr lIns="0" tIns="0" rIns="0" bIns="0">
            <a:spAutoFit/>
          </a:bodyPr>
          <a:lstStyle>
            <a:lvl1pPr marL="0" indent="0">
              <a:spcBef>
                <a:spcPts val="0"/>
              </a:spcBef>
              <a:spcAft>
                <a:spcPts val="0"/>
              </a:spcAft>
              <a:buFont typeface="Arial" panose="020B0604020202020204" pitchFamily="34" charset="0"/>
              <a:buNone/>
              <a:defRPr sz="2200" spc="0" baseline="0">
                <a:solidFill>
                  <a:schemeClr val="tx1"/>
                </a:solidFill>
                <a:latin typeface="+mn-lt"/>
              </a:defRPr>
            </a:lvl1pPr>
          </a:lstStyle>
          <a:p>
            <a:pPr lvl="0"/>
            <a:r>
              <a:rPr lang="en-US"/>
              <a:t>Subtitle</a:t>
            </a:r>
          </a:p>
        </p:txBody>
      </p:sp>
    </p:spTree>
    <p:extLst>
      <p:ext uri="{BB962C8B-B14F-4D97-AF65-F5344CB8AC3E}">
        <p14:creationId xmlns:p14="http://schemas.microsoft.com/office/powerpoint/2010/main" val="3337714469"/>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p15:clr>
            <a:srgbClr val="FBAE40"/>
          </p15:clr>
        </p15:guide>
        <p15:guide id="2" pos="6135">
          <p15:clr>
            <a:srgbClr val="5ACBF0"/>
          </p15:clr>
        </p15:guide>
        <p15:guide id="3" orient="horz" pos="1910">
          <p15:clr>
            <a:srgbClr val="5ACBF0"/>
          </p15:clr>
        </p15:guide>
        <p15:guide id="4" orient="horz" pos="2505">
          <p15:clr>
            <a:srgbClr val="5ACBF0"/>
          </p15:clr>
        </p15:guide>
      </p15:sldGuideLst>
    </p:ext>
  </p:extLst>
</p:sldLayout>
</file>

<file path=ppt/slideLayouts/slideLayout106.xml><?xml version="1.0" encoding="utf-8"?>
<p:sldLayout xmlns:a="http://schemas.openxmlformats.org/drawingml/2006/main" xmlns:r="http://schemas.openxmlformats.org/officeDocument/2006/relationships" xmlns:p="http://schemas.openxmlformats.org/presentationml/2006/main" preserve="1" userDrawn="1">
  <p:cSld name="Section Divider 4">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85216" y="932048"/>
            <a:ext cx="9144000" cy="498598"/>
          </a:xfrm>
          <a:noFill/>
        </p:spPr>
        <p:txBody>
          <a:bodyPr lIns="0" tIns="0" rIns="0" bIns="0" anchor="b" anchorCtr="0">
            <a:spAutoFit/>
          </a:bodyPr>
          <a:lstStyle>
            <a:lvl1pPr algn="l" defTabSz="932742" rtl="0" eaLnBrk="1" latinLnBrk="0" hangingPunct="1">
              <a:lnSpc>
                <a:spcPct val="90000"/>
              </a:lnSpc>
              <a:spcBef>
                <a:spcPct val="0"/>
              </a:spcBef>
              <a:buNone/>
              <a:defRPr lang="en-US" sz="3600" b="0" kern="1200" cap="none" spc="-50" baseline="0" dirty="0">
                <a:ln w="3175">
                  <a:noFill/>
                </a:ln>
                <a:solidFill>
                  <a:schemeClr val="tx1"/>
                </a:solidFill>
                <a:effectLst/>
                <a:latin typeface="+mj-lt"/>
                <a:ea typeface="+mn-ea"/>
                <a:cs typeface="Segoe UI" pitchFamily="34" charset="0"/>
              </a:defRPr>
            </a:lvl1pPr>
          </a:lstStyle>
          <a:p>
            <a:r>
              <a:rPr lang="en-US"/>
              <a:t>Section description</a:t>
            </a:r>
          </a:p>
        </p:txBody>
      </p:sp>
      <p:sp>
        <p:nvSpPr>
          <p:cNvPr id="5" name="Text Placeholder 4"/>
          <p:cNvSpPr>
            <a:spLocks noGrp="1"/>
          </p:cNvSpPr>
          <p:nvPr>
            <p:ph type="body" sz="quarter" idx="12" hasCustomPrompt="1"/>
          </p:nvPr>
        </p:nvSpPr>
        <p:spPr>
          <a:xfrm>
            <a:off x="585216" y="585788"/>
            <a:ext cx="9144000" cy="338554"/>
          </a:xfrm>
          <a:noFill/>
        </p:spPr>
        <p:txBody>
          <a:bodyPr lIns="0" tIns="0" rIns="0" bIns="0">
            <a:spAutoFit/>
          </a:bodyPr>
          <a:lstStyle>
            <a:lvl1pPr marL="0" indent="0">
              <a:spcBef>
                <a:spcPts val="0"/>
              </a:spcBef>
              <a:spcAft>
                <a:spcPts val="0"/>
              </a:spcAft>
              <a:buFont typeface="Arial" panose="020B0604020202020204" pitchFamily="34" charset="0"/>
              <a:buNone/>
              <a:defRPr sz="2200" spc="0" baseline="0">
                <a:solidFill>
                  <a:schemeClr val="accent3"/>
                </a:solidFill>
                <a:latin typeface="+mn-lt"/>
              </a:defRPr>
            </a:lvl1pPr>
          </a:lstStyle>
          <a:p>
            <a:pPr lvl="0"/>
            <a:r>
              <a:rPr lang="en-US"/>
              <a:t>Section Name</a:t>
            </a:r>
          </a:p>
        </p:txBody>
      </p:sp>
    </p:spTree>
    <p:extLst>
      <p:ext uri="{BB962C8B-B14F-4D97-AF65-F5344CB8AC3E}">
        <p14:creationId xmlns:p14="http://schemas.microsoft.com/office/powerpoint/2010/main" val="1908378698"/>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p15:clr>
            <a:srgbClr val="FBAE40"/>
          </p15:clr>
        </p15:guide>
        <p15:guide id="2" pos="6135">
          <p15:clr>
            <a:srgbClr val="5ACBF0"/>
          </p15:clr>
        </p15:guide>
        <p15:guide id="3" orient="horz" pos="1910">
          <p15:clr>
            <a:srgbClr val="5ACBF0"/>
          </p15:clr>
        </p15:guide>
        <p15:guide id="4" orient="horz" pos="2505">
          <p15:clr>
            <a:srgbClr val="5ACBF0"/>
          </p15:clr>
        </p15:guide>
      </p15:sldGuideLst>
    </p:ext>
  </p:extLst>
</p:sldLayout>
</file>

<file path=ppt/slideLayouts/slideLayout107.xml><?xml version="1.0" encoding="utf-8"?>
<p:sldLayout xmlns:a="http://schemas.openxmlformats.org/drawingml/2006/main" xmlns:r="http://schemas.openxmlformats.org/officeDocument/2006/relationships" xmlns:p="http://schemas.openxmlformats.org/presentationml/2006/main" preserve="1" userDrawn="1">
  <p:cSld name="Section Title">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85216" y="3035808"/>
            <a:ext cx="9144000" cy="498598"/>
          </a:xfrm>
          <a:noFill/>
        </p:spPr>
        <p:txBody>
          <a:bodyPr lIns="0" tIns="0" rIns="0" bIns="0" anchor="b" anchorCtr="0">
            <a:spAutoFit/>
          </a:bodyPr>
          <a:lstStyle>
            <a:lvl1pPr algn="l" defTabSz="932742" rtl="0" eaLnBrk="1" latinLnBrk="0" hangingPunct="1">
              <a:lnSpc>
                <a:spcPct val="90000"/>
              </a:lnSpc>
              <a:spcBef>
                <a:spcPct val="0"/>
              </a:spcBef>
              <a:buNone/>
              <a:defRPr lang="en-US" sz="3600" b="0" kern="1200" cap="none" spc="-50" baseline="0" dirty="0">
                <a:ln w="3175">
                  <a:noFill/>
                </a:ln>
                <a:solidFill>
                  <a:schemeClr val="accent3"/>
                </a:solidFill>
                <a:effectLst/>
                <a:latin typeface="+mj-lt"/>
                <a:ea typeface="+mn-ea"/>
                <a:cs typeface="Segoe UI" pitchFamily="34" charset="0"/>
              </a:defRPr>
            </a:lvl1pPr>
          </a:lstStyle>
          <a:p>
            <a:r>
              <a:rPr lang="en-US"/>
              <a:t>Section title with no subtitle</a:t>
            </a:r>
          </a:p>
        </p:txBody>
      </p:sp>
    </p:spTree>
    <p:extLst>
      <p:ext uri="{BB962C8B-B14F-4D97-AF65-F5344CB8AC3E}">
        <p14:creationId xmlns:p14="http://schemas.microsoft.com/office/powerpoint/2010/main" val="955135527"/>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p15:clr>
            <a:srgbClr val="FBAE40"/>
          </p15:clr>
        </p15:guide>
        <p15:guide id="2" pos="6127">
          <p15:clr>
            <a:srgbClr val="5ACBF0"/>
          </p15:clr>
        </p15:guide>
        <p15:guide id="3" orient="horz" pos="1911">
          <p15:clr>
            <a:srgbClr val="5ACBF0"/>
          </p15:clr>
        </p15:guide>
      </p15:sldGuideLst>
    </p:ext>
  </p:extLst>
</p:sldLayout>
</file>

<file path=ppt/slideLayouts/slideLayout108.xml><?xml version="1.0" encoding="utf-8"?>
<p:sldLayout xmlns:a="http://schemas.openxmlformats.org/drawingml/2006/main" xmlns:r="http://schemas.openxmlformats.org/officeDocument/2006/relationships" xmlns:p="http://schemas.openxmlformats.org/presentationml/2006/main" preserve="1" userDrawn="1">
  <p:cSld name="Section Title 2">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85216" y="3035808"/>
            <a:ext cx="9144000" cy="498598"/>
          </a:xfrm>
          <a:noFill/>
        </p:spPr>
        <p:txBody>
          <a:bodyPr lIns="0" tIns="0" rIns="0" bIns="0" anchor="b" anchorCtr="0">
            <a:spAutoFit/>
          </a:bodyPr>
          <a:lstStyle>
            <a:lvl1pPr algn="l" defTabSz="932742" rtl="0" eaLnBrk="1" latinLnBrk="0" hangingPunct="1">
              <a:lnSpc>
                <a:spcPct val="90000"/>
              </a:lnSpc>
              <a:spcBef>
                <a:spcPct val="0"/>
              </a:spcBef>
              <a:buNone/>
              <a:defRPr lang="en-US" sz="3600" b="0" kern="1200" cap="none" spc="-50" baseline="0" dirty="0">
                <a:ln w="3175">
                  <a:noFill/>
                </a:ln>
                <a:solidFill>
                  <a:schemeClr val="tx1"/>
                </a:solidFill>
                <a:effectLst/>
                <a:latin typeface="+mj-lt"/>
                <a:ea typeface="+mn-ea"/>
                <a:cs typeface="Segoe UI" pitchFamily="34" charset="0"/>
              </a:defRPr>
            </a:lvl1pPr>
          </a:lstStyle>
          <a:p>
            <a:r>
              <a:rPr lang="en-US"/>
              <a:t>Section title with no subtitle</a:t>
            </a:r>
          </a:p>
        </p:txBody>
      </p:sp>
    </p:spTree>
    <p:extLst>
      <p:ext uri="{BB962C8B-B14F-4D97-AF65-F5344CB8AC3E}">
        <p14:creationId xmlns:p14="http://schemas.microsoft.com/office/powerpoint/2010/main" val="1177667764"/>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p15:clr>
            <a:srgbClr val="FBAE40"/>
          </p15:clr>
        </p15:guide>
        <p15:guide id="2" pos="6135">
          <p15:clr>
            <a:srgbClr val="5ACBF0"/>
          </p15:clr>
        </p15:guide>
        <p15:guide id="3" orient="horz" pos="1910">
          <p15:clr>
            <a:srgbClr val="5ACBF0"/>
          </p15:clr>
        </p15:guide>
      </p15:sldGuideLst>
    </p:ext>
  </p:extLst>
</p:sldLayout>
</file>

<file path=ppt/slideLayouts/slideLayout109.xml><?xml version="1.0" encoding="utf-8"?>
<p:sldLayout xmlns:a="http://schemas.openxmlformats.org/drawingml/2006/main" xmlns:r="http://schemas.openxmlformats.org/officeDocument/2006/relationships" xmlns:p="http://schemas.openxmlformats.org/presentationml/2006/main" preserve="1" userDrawn="1">
  <p:cSld name="Blank 12 Column">
    <p:spTree>
      <p:nvGrpSpPr>
        <p:cNvPr id="1" name=""/>
        <p:cNvGrpSpPr/>
        <p:nvPr/>
      </p:nvGrpSpPr>
      <p:grpSpPr>
        <a:xfrm>
          <a:off x="0" y="0"/>
          <a:ext cx="0" cy="0"/>
          <a:chOff x="0" y="0"/>
          <a:chExt cx="0" cy="0"/>
        </a:xfrm>
      </p:grpSpPr>
    </p:spTree>
    <p:extLst>
      <p:ext uri="{BB962C8B-B14F-4D97-AF65-F5344CB8AC3E}">
        <p14:creationId xmlns:p14="http://schemas.microsoft.com/office/powerpoint/2010/main" val="1498344225"/>
      </p:ext>
    </p:extLst>
  </p:cSld>
  <p:clrMapOvr>
    <a:masterClrMapping/>
  </p:clrMapOvr>
  <p:transition>
    <p:fade/>
  </p:transition>
  <p:extLst>
    <p:ext uri="{DCECCB84-F9BA-43D5-87BE-67443E8EF086}">
      <p15:sldGuideLst xmlns:p15="http://schemas.microsoft.com/office/powerpoint/2012/main">
        <p15:guide id="6" pos="779">
          <p15:clr>
            <a:srgbClr val="A4A3A4"/>
          </p15:clr>
        </p15:guide>
        <p15:guide id="7" pos="962">
          <p15:clr>
            <a:srgbClr val="A4A3A4"/>
          </p15:clr>
        </p15:guide>
        <p15:guide id="8" pos="1373">
          <p15:clr>
            <a:srgbClr val="A4A3A4"/>
          </p15:clr>
        </p15:guide>
        <p15:guide id="9" pos="1556">
          <p15:clr>
            <a:srgbClr val="A4A3A4"/>
          </p15:clr>
        </p15:guide>
        <p15:guide id="10" pos="1967">
          <p15:clr>
            <a:srgbClr val="A4A3A4"/>
          </p15:clr>
        </p15:guide>
        <p15:guide id="11" pos="2150">
          <p15:clr>
            <a:srgbClr val="A4A3A4"/>
          </p15:clr>
        </p15:guide>
        <p15:guide id="12" pos="2561">
          <p15:clr>
            <a:srgbClr val="A4A3A4"/>
          </p15:clr>
        </p15:guide>
        <p15:guide id="13" pos="2744">
          <p15:clr>
            <a:srgbClr val="A4A3A4"/>
          </p15:clr>
        </p15:guide>
        <p15:guide id="14" pos="3161">
          <p15:clr>
            <a:srgbClr val="A4A3A4"/>
          </p15:clr>
        </p15:guide>
        <p15:guide id="15" pos="3348">
          <p15:clr>
            <a:srgbClr val="A4A3A4"/>
          </p15:clr>
        </p15:guide>
        <p15:guide id="16" pos="3754">
          <p15:clr>
            <a:srgbClr val="A4A3A4"/>
          </p15:clr>
        </p15:guide>
        <p15:guide id="17" pos="3931">
          <p15:clr>
            <a:srgbClr val="A4A3A4"/>
          </p15:clr>
        </p15:guide>
        <p15:guide id="18" pos="4342">
          <p15:clr>
            <a:srgbClr val="A4A3A4"/>
          </p15:clr>
        </p15:guide>
        <p15:guide id="19" pos="4531">
          <p15:clr>
            <a:srgbClr val="A4A3A4"/>
          </p15:clr>
        </p15:guide>
        <p15:guide id="20" pos="4937">
          <p15:clr>
            <a:srgbClr val="A4A3A4"/>
          </p15:clr>
        </p15:guide>
        <p15:guide id="21" pos="5120">
          <p15:clr>
            <a:srgbClr val="A4A3A4"/>
          </p15:clr>
        </p15:guide>
        <p15:guide id="22" pos="5529">
          <p15:clr>
            <a:srgbClr val="A4A3A4"/>
          </p15:clr>
        </p15:guide>
        <p15:guide id="23" pos="5714">
          <p15:clr>
            <a:srgbClr val="A4A3A4"/>
          </p15:clr>
        </p15:guide>
        <p15:guide id="24" pos="6123">
          <p15:clr>
            <a:srgbClr val="A4A3A4"/>
          </p15:clr>
        </p15:guide>
        <p15:guide id="25" pos="6308">
          <p15:clr>
            <a:srgbClr val="A4A3A4"/>
          </p15:clr>
        </p15:guide>
        <p15:guide id="26" pos="6717">
          <p15:clr>
            <a:srgbClr val="A4A3A4"/>
          </p15:clr>
        </p15:guide>
        <p15:guide id="27" pos="6900">
          <p15:clr>
            <a:srgbClr val="A4A3A4"/>
          </p15:clr>
        </p15:guide>
        <p15:guide id="28" orient="horz" pos="905">
          <p15:clr>
            <a:srgbClr val="5ACBF0"/>
          </p15:clr>
        </p15:guide>
        <p15:guide id="29" orient="horz" pos="1271">
          <p15:clr>
            <a:srgbClr val="5ACBF0"/>
          </p15:clr>
        </p15:guide>
        <p15:guide id="30" orient="horz" pos="288">
          <p15:clr>
            <a:srgbClr val="5ACBF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amp; Non-bulleted text">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34B655BA-10A4-4A57-89DB-CFFBE1CA1E33}"/>
              </a:ext>
            </a:extLst>
          </p:cNvPr>
          <p:cNvSpPr>
            <a:spLocks noGrp="1"/>
          </p:cNvSpPr>
          <p:nvPr>
            <p:ph type="title"/>
          </p:nvPr>
        </p:nvSpPr>
        <p:spPr/>
        <p:txBody>
          <a:bodyPr/>
          <a:lstStyle/>
          <a:p>
            <a:r>
              <a:rPr lang="en-US"/>
              <a:t>Click to edit Master title style</a:t>
            </a:r>
          </a:p>
        </p:txBody>
      </p:sp>
      <p:sp>
        <p:nvSpPr>
          <p:cNvPr id="4" name="Text Placeholder 3"/>
          <p:cNvSpPr>
            <a:spLocks noGrp="1"/>
          </p:cNvSpPr>
          <p:nvPr>
            <p:ph type="body" sz="quarter" idx="10"/>
          </p:nvPr>
        </p:nvSpPr>
        <p:spPr>
          <a:xfrm>
            <a:off x="586390" y="1434370"/>
            <a:ext cx="11018520" cy="2308324"/>
          </a:xfrm>
        </p:spPr>
        <p:txBody>
          <a:bodyPr wrap="square">
            <a:spAutoFit/>
          </a:bodyPr>
          <a:lstStyle>
            <a:lvl1pPr marL="0" indent="0">
              <a:buNone/>
              <a:defRPr/>
            </a:lvl1pPr>
            <a:lvl2pPr marL="228600" indent="0">
              <a:buNone/>
              <a:defRPr/>
            </a:lvl2pPr>
            <a:lvl3pPr marL="457200" indent="0">
              <a:buNone/>
              <a:defRPr/>
            </a:lvl3pPr>
            <a:lvl4pPr marL="685800" indent="0">
              <a:buNone/>
              <a:defRPr/>
            </a:lvl4pPr>
            <a:lvl5pPr marL="914400" indent="0">
              <a:buNone/>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78654231"/>
      </p:ext>
    </p:extLst>
  </p:cSld>
  <p:clrMapOvr>
    <a:masterClrMapping/>
  </p:clrMapOvr>
  <p:transition>
    <p:fade/>
  </p:transition>
  <p:extLst>
    <p:ext uri="{DCECCB84-F9BA-43D5-87BE-67443E8EF086}">
      <p15:sldGuideLst xmlns:p15="http://schemas.microsoft.com/office/powerpoint/2012/main">
        <p15:guide id="1" orient="horz" pos="288">
          <p15:clr>
            <a:srgbClr val="5ACBF0"/>
          </p15:clr>
        </p15:guide>
        <p15:guide id="2" orient="horz" pos="905">
          <p15:clr>
            <a:srgbClr val="5ACBF0"/>
          </p15:clr>
        </p15:guide>
        <p15:guide id="4" orient="horz" pos="1272">
          <p15:clr>
            <a:srgbClr val="5ACBF0"/>
          </p15:clr>
        </p15:guide>
      </p15:sldGuideLst>
    </p:ext>
  </p:extLst>
</p:sldLayout>
</file>

<file path=ppt/slideLayouts/slideLayout110.xml><?xml version="1.0" encoding="utf-8"?>
<p:sldLayout xmlns:a="http://schemas.openxmlformats.org/drawingml/2006/main" xmlns:r="http://schemas.openxmlformats.org/officeDocument/2006/relationships" xmlns:p="http://schemas.openxmlformats.org/presentationml/2006/main" preserve="1" userDrawn="1">
  <p:cSld name="Blank 12 Column Dark Bkg">
    <p:bg>
      <p:bgRef idx="1001">
        <a:schemeClr val="bg2"/>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889075130"/>
      </p:ext>
    </p:extLst>
  </p:cSld>
  <p:clrMapOvr>
    <a:overrideClrMapping bg1="dk1" tx1="lt1" bg2="dk2" tx2="lt2" accent1="accent1" accent2="accent2" accent3="accent3" accent4="accent4" accent5="accent5" accent6="accent6" hlink="hlink" folHlink="folHlink"/>
  </p:clrMapOvr>
  <p:transition>
    <p:fade/>
  </p:transition>
  <p:extLst>
    <p:ext uri="{DCECCB84-F9BA-43D5-87BE-67443E8EF086}">
      <p15:sldGuideLst xmlns:p15="http://schemas.microsoft.com/office/powerpoint/2012/main">
        <p15:guide id="6" pos="779">
          <p15:clr>
            <a:srgbClr val="A4A3A4"/>
          </p15:clr>
        </p15:guide>
        <p15:guide id="7" pos="962">
          <p15:clr>
            <a:srgbClr val="A4A3A4"/>
          </p15:clr>
        </p15:guide>
        <p15:guide id="8" pos="1373">
          <p15:clr>
            <a:srgbClr val="A4A3A4"/>
          </p15:clr>
        </p15:guide>
        <p15:guide id="9" pos="1556">
          <p15:clr>
            <a:srgbClr val="A4A3A4"/>
          </p15:clr>
        </p15:guide>
        <p15:guide id="10" pos="1967">
          <p15:clr>
            <a:srgbClr val="A4A3A4"/>
          </p15:clr>
        </p15:guide>
        <p15:guide id="11" pos="2150">
          <p15:clr>
            <a:srgbClr val="A4A3A4"/>
          </p15:clr>
        </p15:guide>
        <p15:guide id="12" pos="2561">
          <p15:clr>
            <a:srgbClr val="A4A3A4"/>
          </p15:clr>
        </p15:guide>
        <p15:guide id="13" pos="2744">
          <p15:clr>
            <a:srgbClr val="A4A3A4"/>
          </p15:clr>
        </p15:guide>
        <p15:guide id="14" pos="3155">
          <p15:clr>
            <a:srgbClr val="A4A3A4"/>
          </p15:clr>
        </p15:guide>
        <p15:guide id="15" pos="3338">
          <p15:clr>
            <a:srgbClr val="A4A3A4"/>
          </p15:clr>
        </p15:guide>
        <p15:guide id="16" pos="3749">
          <p15:clr>
            <a:srgbClr val="A4A3A4"/>
          </p15:clr>
        </p15:guide>
        <p15:guide id="17" pos="3932">
          <p15:clr>
            <a:srgbClr val="A4A3A4"/>
          </p15:clr>
        </p15:guide>
        <p15:guide id="18" pos="4343">
          <p15:clr>
            <a:srgbClr val="A4A3A4"/>
          </p15:clr>
        </p15:guide>
        <p15:guide id="19" pos="4526">
          <p15:clr>
            <a:srgbClr val="A4A3A4"/>
          </p15:clr>
        </p15:guide>
        <p15:guide id="20" pos="4937">
          <p15:clr>
            <a:srgbClr val="A4A3A4"/>
          </p15:clr>
        </p15:guide>
        <p15:guide id="21" pos="5120">
          <p15:clr>
            <a:srgbClr val="A4A3A4"/>
          </p15:clr>
        </p15:guide>
        <p15:guide id="22" pos="5529">
          <p15:clr>
            <a:srgbClr val="A4A3A4"/>
          </p15:clr>
        </p15:guide>
        <p15:guide id="23" pos="5714">
          <p15:clr>
            <a:srgbClr val="A4A3A4"/>
          </p15:clr>
        </p15:guide>
        <p15:guide id="24" pos="6123">
          <p15:clr>
            <a:srgbClr val="A4A3A4"/>
          </p15:clr>
        </p15:guide>
        <p15:guide id="25" pos="6308">
          <p15:clr>
            <a:srgbClr val="A4A3A4"/>
          </p15:clr>
        </p15:guide>
        <p15:guide id="26" pos="6717">
          <p15:clr>
            <a:srgbClr val="A4A3A4"/>
          </p15:clr>
        </p15:guide>
        <p15:guide id="27" pos="6900">
          <p15:clr>
            <a:srgbClr val="A4A3A4"/>
          </p15:clr>
        </p15:guide>
        <p15:guide id="28" orient="horz" pos="905">
          <p15:clr>
            <a:srgbClr val="5ACBF0"/>
          </p15:clr>
        </p15:guide>
        <p15:guide id="29" orient="horz" pos="1271">
          <p15:clr>
            <a:srgbClr val="5ACBF0"/>
          </p15:clr>
        </p15:guide>
        <p15:guide id="30" orient="horz" pos="288">
          <p15:clr>
            <a:srgbClr val="5ACBF0"/>
          </p15:clr>
        </p15:guide>
      </p15:sldGuideLst>
    </p:ext>
  </p:extLst>
</p:sldLayout>
</file>

<file path=ppt/slideLayouts/slideLayout111.xml><?xml version="1.0" encoding="utf-8"?>
<p:sldLayout xmlns:a="http://schemas.openxmlformats.org/drawingml/2006/main" xmlns:r="http://schemas.openxmlformats.org/officeDocument/2006/relationships" xmlns:p="http://schemas.openxmlformats.org/presentationml/2006/main" preserve="1" userDrawn="1">
  <p:cSld name="Apendix Blue Bkg">
    <p:bg>
      <p:bgRef idx="1001">
        <a:schemeClr val="bg2"/>
      </p:bgRef>
    </p:bg>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8F377B63-6619-6B40-8D85-1D972ED609B9}"/>
              </a:ext>
            </a:extLst>
          </p:cNvPr>
          <p:cNvSpPr>
            <a:spLocks noGrp="1"/>
          </p:cNvSpPr>
          <p:nvPr>
            <p:ph type="body" sz="quarter" idx="10" hasCustomPrompt="1"/>
          </p:nvPr>
        </p:nvSpPr>
        <p:spPr>
          <a:xfrm>
            <a:off x="584200" y="5715040"/>
            <a:ext cx="5367338" cy="553998"/>
          </a:xfrm>
        </p:spPr>
        <p:txBody>
          <a:bodyPr anchor="b"/>
          <a:lstStyle>
            <a:lvl1pPr marL="0" indent="0">
              <a:buNone/>
              <a:defRPr sz="3600">
                <a:latin typeface="+mj-lt"/>
              </a:defRPr>
            </a:lvl1pPr>
          </a:lstStyle>
          <a:p>
            <a:pPr lvl="0"/>
            <a:r>
              <a:rPr lang="en-US"/>
              <a:t>Appendix</a:t>
            </a:r>
          </a:p>
        </p:txBody>
      </p:sp>
    </p:spTree>
    <p:extLst>
      <p:ext uri="{BB962C8B-B14F-4D97-AF65-F5344CB8AC3E}">
        <p14:creationId xmlns:p14="http://schemas.microsoft.com/office/powerpoint/2010/main" val="273572652"/>
      </p:ext>
    </p:extLst>
  </p:cSld>
  <p:clrMapOvr>
    <a:overrideClrMapping bg1="dk1" tx1="lt1" bg2="dk2" tx2="lt2" accent1="accent1" accent2="accent2" accent3="accent3" accent4="accent4" accent5="accent5" accent6="accent6" hlink="hlink" folHlink="folHlink"/>
  </p:clrMapOvr>
  <p:transition>
    <p:fade/>
  </p:transition>
  <p:extLst>
    <p:ext uri="{DCECCB84-F9BA-43D5-87BE-67443E8EF086}">
      <p15:sldGuideLst xmlns:p15="http://schemas.microsoft.com/office/powerpoint/2012/main">
        <p15:guide id="16" pos="3749">
          <p15:clr>
            <a:srgbClr val="A4A3A4"/>
          </p15:clr>
        </p15:guide>
        <p15:guide id="17" pos="3932">
          <p15:clr>
            <a:srgbClr val="A4A3A4"/>
          </p15:clr>
        </p15:guide>
        <p15:guide id="28" orient="horz" pos="905">
          <p15:clr>
            <a:srgbClr val="5ACBF0"/>
          </p15:clr>
        </p15:guide>
        <p15:guide id="29" orient="horz" pos="1271">
          <p15:clr>
            <a:srgbClr val="5ACBF0"/>
          </p15:clr>
        </p15:guide>
        <p15:guide id="30" orient="horz" pos="288">
          <p15:clr>
            <a:srgbClr val="5ACBF0"/>
          </p15:clr>
        </p15:guide>
      </p15:sldGuideLst>
    </p:ext>
  </p:extLst>
</p:sldLayout>
</file>

<file path=ppt/slideLayouts/slideLayout112.xml><?xml version="1.0" encoding="utf-8"?>
<p:sldLayout xmlns:a="http://schemas.openxmlformats.org/drawingml/2006/main" xmlns:r="http://schemas.openxmlformats.org/officeDocument/2006/relationships" xmlns:p="http://schemas.openxmlformats.org/presentationml/2006/main" preserve="1" userDrawn="1">
  <p:cSld name="Closing logo slide">
    <p:bg>
      <p:bgRef idx="1001">
        <a:schemeClr val="bg2"/>
      </p:bgRef>
    </p:bg>
    <p:spTree>
      <p:nvGrpSpPr>
        <p:cNvPr id="1" name=""/>
        <p:cNvGrpSpPr/>
        <p:nvPr/>
      </p:nvGrpSpPr>
      <p:grpSpPr>
        <a:xfrm>
          <a:off x="0" y="0"/>
          <a:ext cx="0" cy="0"/>
          <a:chOff x="0" y="0"/>
          <a:chExt cx="0" cy="0"/>
        </a:xfrm>
      </p:grpSpPr>
      <p:sp>
        <p:nvSpPr>
          <p:cNvPr id="2" name="Text Box 3" descr="This is a copyright notice that should be included on the final slide."/>
          <p:cNvSpPr txBox="1">
            <a:spLocks noChangeArrowheads="1"/>
          </p:cNvSpPr>
          <p:nvPr userDrawn="1"/>
        </p:nvSpPr>
        <p:spPr bwMode="blackWhite">
          <a:xfrm>
            <a:off x="584200" y="6161316"/>
            <a:ext cx="4482124" cy="107722"/>
          </a:xfrm>
          <a:prstGeom prst="rect">
            <a:avLst/>
          </a:prstGeom>
          <a:noFill/>
          <a:ln w="12700">
            <a:noFill/>
            <a:miter lim="800000"/>
            <a:headEnd type="none" w="sm" len="sm"/>
            <a:tailEnd type="none" w="sm" len="sm"/>
          </a:ln>
          <a:effectLst/>
        </p:spPr>
        <p:txBody>
          <a:bodyPr vert="horz" wrap="square" lIns="0" tIns="0" rIns="0" bIns="0" numCol="1" anchor="b" anchorCtr="0" compatLnSpc="1">
            <a:prstTxWarp prst="textNoShape">
              <a:avLst/>
            </a:prstTxWarp>
            <a:spAutoFit/>
          </a:bodyPr>
          <a:lstStyle/>
          <a:p>
            <a:pPr defTabSz="932290" eaLnBrk="0" hangingPunct="0"/>
            <a:r>
              <a:rPr lang="en-US" sz="700">
                <a:solidFill>
                  <a:schemeClr val="tx1"/>
                </a:solidFill>
                <a:cs typeface="Segoe UI" pitchFamily="34" charset="0"/>
              </a:rPr>
              <a:t>© Copyright Microsoft Corporation. All rights reserved. </a:t>
            </a:r>
          </a:p>
        </p:txBody>
      </p:sp>
      <p:pic>
        <p:nvPicPr>
          <p:cNvPr id="5" name="MS logo white - EMF" descr="Microsoft logo white text version">
            <a:extLst>
              <a:ext uri="{FF2B5EF4-FFF2-40B4-BE49-F238E27FC236}">
                <a16:creationId xmlns:a16="http://schemas.microsoft.com/office/drawing/2014/main" id="{70D3778F-A717-44C8-9013-FF206B15DD6D}"/>
              </a:ext>
            </a:extLst>
          </p:cNvPr>
          <p:cNvPicPr>
            <a:picLocks noChangeAspect="1"/>
          </p:cNvPicPr>
          <p:nvPr userDrawn="1"/>
        </p:nvPicPr>
        <p:blipFill>
          <a:blip r:embed="rId2"/>
          <a:stretch>
            <a:fillRect/>
          </a:stretch>
        </p:blipFill>
        <p:spPr bwMode="black">
          <a:xfrm>
            <a:off x="584200" y="585788"/>
            <a:ext cx="1366245" cy="292608"/>
          </a:xfrm>
          <a:prstGeom prst="rect">
            <a:avLst/>
          </a:prstGeom>
        </p:spPr>
      </p:pic>
    </p:spTree>
    <p:extLst>
      <p:ext uri="{BB962C8B-B14F-4D97-AF65-F5344CB8AC3E}">
        <p14:creationId xmlns:p14="http://schemas.microsoft.com/office/powerpoint/2010/main" val="205268123"/>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113.xml><?xml version="1.0" encoding="utf-8"?>
<p:sldLayout xmlns:a="http://schemas.openxmlformats.org/drawingml/2006/main" xmlns:r="http://schemas.openxmlformats.org/officeDocument/2006/relationships" xmlns:p="http://schemas.openxmlformats.org/presentationml/2006/main" preserve="1" userDrawn="1">
  <p:cSld name="Black Notes slide Layout">
    <p:bg bwMode="gray">
      <p:bgRef idx="1001">
        <a:schemeClr val="bg1"/>
      </p:bgRef>
    </p:bg>
    <p:spTree>
      <p:nvGrpSpPr>
        <p:cNvPr id="1" name=""/>
        <p:cNvGrpSpPr/>
        <p:nvPr/>
      </p:nvGrpSpPr>
      <p:grpSpPr>
        <a:xfrm>
          <a:off x="0" y="0"/>
          <a:ext cx="0" cy="0"/>
          <a:chOff x="0" y="0"/>
          <a:chExt cx="0" cy="0"/>
        </a:xfrm>
      </p:grpSpPr>
      <p:sp>
        <p:nvSpPr>
          <p:cNvPr id="3" name="Title 2"/>
          <p:cNvSpPr>
            <a:spLocks noGrp="1"/>
          </p:cNvSpPr>
          <p:nvPr>
            <p:ph type="title"/>
          </p:nvPr>
        </p:nvSpPr>
        <p:spPr bwMode="white"/>
        <p:txBody>
          <a:bodyPr/>
          <a:lstStyle>
            <a:lvl1pPr>
              <a:defRPr b="0">
                <a:solidFill>
                  <a:schemeClr val="tx1"/>
                </a:solidFill>
                <a:latin typeface="Segoe UI" pitchFamily="34" charset="0"/>
                <a:ea typeface="Segoe UI" pitchFamily="34" charset="0"/>
                <a:cs typeface="Segoe UI" pitchFamily="34" charset="0"/>
              </a:defRPr>
            </a:lvl1pPr>
          </a:lstStyle>
          <a:p>
            <a:r>
              <a:rPr lang="en-US"/>
              <a:t>Click to edit Master title style</a:t>
            </a:r>
          </a:p>
        </p:txBody>
      </p:sp>
      <p:sp>
        <p:nvSpPr>
          <p:cNvPr id="5" name="Text Placeholder 4">
            <a:extLst>
              <a:ext uri="{FF2B5EF4-FFF2-40B4-BE49-F238E27FC236}">
                <a16:creationId xmlns:a16="http://schemas.microsoft.com/office/drawing/2014/main" id="{F4B6606D-2DF9-48CD-BBE9-B751BF55CD2B}"/>
              </a:ext>
            </a:extLst>
          </p:cNvPr>
          <p:cNvSpPr>
            <a:spLocks noGrp="1"/>
          </p:cNvSpPr>
          <p:nvPr>
            <p:ph type="body" sz="quarter" idx="12"/>
          </p:nvPr>
        </p:nvSpPr>
        <p:spPr bwMode="white">
          <a:xfrm>
            <a:off x="584200" y="1436688"/>
            <a:ext cx="11018838" cy="2215991"/>
          </a:xfrm>
        </p:spPr>
        <p:txBody>
          <a:bodyPr>
            <a:spAutoFit/>
          </a:bodyPr>
          <a:lstStyle>
            <a:lvl1pPr>
              <a:defRPr sz="3600">
                <a:latin typeface="+mn-lt"/>
              </a:defRPr>
            </a:lvl1pPr>
            <a:lvl2pPr>
              <a:defRPr sz="2800">
                <a:latin typeface="+mn-lt"/>
              </a:defRPr>
            </a:lvl2pPr>
            <a:lvl3pPr>
              <a:defRPr sz="2400">
                <a:latin typeface="+mn-lt"/>
              </a:defRPr>
            </a:lvl3pPr>
            <a:lvl4pPr>
              <a:defRPr sz="2000">
                <a:latin typeface="+mn-lt"/>
              </a:defRPr>
            </a:lvl4pPr>
            <a:lvl5pPr>
              <a:defRPr sz="1800">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Next slide"/>
          <p:cNvSpPr>
            <a:spLocks noGrp="1"/>
          </p:cNvSpPr>
          <p:nvPr>
            <p:ph type="body" sz="quarter" idx="11" hasCustomPrompt="1"/>
          </p:nvPr>
        </p:nvSpPr>
        <p:spPr>
          <a:xfrm>
            <a:off x="1" y="6269038"/>
            <a:ext cx="12192001" cy="588963"/>
          </a:xfrm>
          <a:prstGeom prst="rect">
            <a:avLst/>
          </a:prstGeom>
          <a:solidFill>
            <a:srgbClr val="FFFF99"/>
          </a:solidFill>
        </p:spPr>
        <p:txBody>
          <a:bodyPr wrap="square" lIns="155457" tIns="77729" rIns="155457" bIns="45720" anchor="b" anchorCtr="0">
            <a:noAutofit/>
          </a:bodyPr>
          <a:lstStyle>
            <a:lvl1pPr algn="r">
              <a:buFont typeface="Arial" pitchFamily="34" charset="0"/>
              <a:buNone/>
              <a:defRPr sz="3700" spc="-51" baseline="0">
                <a:solidFill>
                  <a:srgbClr val="000000"/>
                </a:solidFill>
                <a:effectLst/>
                <a:latin typeface="Segoe UI" pitchFamily="34" charset="0"/>
                <a:ea typeface="Segoe UI" pitchFamily="34" charset="0"/>
                <a:cs typeface="Segoe UI" pitchFamily="34" charset="0"/>
              </a:defRPr>
            </a:lvl1pPr>
          </a:lstStyle>
          <a:p>
            <a:pPr lvl="0"/>
            <a:r>
              <a:rPr lang="en-US"/>
              <a:t>Next:</a:t>
            </a:r>
          </a:p>
        </p:txBody>
      </p:sp>
    </p:spTree>
    <p:extLst>
      <p:ext uri="{BB962C8B-B14F-4D97-AF65-F5344CB8AC3E}">
        <p14:creationId xmlns:p14="http://schemas.microsoft.com/office/powerpoint/2010/main" val="4129123196"/>
      </p:ext>
    </p:extLst>
  </p:cSld>
  <p:clrMapOvr>
    <a:overrideClrMapping bg1="dk1" tx1="lt1" bg2="dk2" tx2="lt2" accent1="accent1" accent2="accent2" accent3="accent3" accent4="accent4" accent5="accent5" accent6="accent6" hlink="hlink" folHlink="folHlink"/>
  </p:clrMapOvr>
  <p:transition>
    <p:fade/>
  </p:transition>
  <p:extLst>
    <p:ext uri="{DCECCB84-F9BA-43D5-87BE-67443E8EF086}">
      <p15:sldGuideLst xmlns:p15="http://schemas.microsoft.com/office/powerpoint/2012/main">
        <p15:guide id="1" orient="horz" pos="904">
          <p15:clr>
            <a:srgbClr val="5ACBF0"/>
          </p15:clr>
        </p15:guide>
        <p15:guide id="2" orient="horz" pos="288">
          <p15:clr>
            <a:srgbClr val="5ACBF0"/>
          </p15:clr>
        </p15:guide>
      </p15:sldGuideLst>
    </p:ext>
  </p:extLst>
</p:sldLayout>
</file>

<file path=ppt/slideLayouts/slideLayout114.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018856368"/>
      </p:ext>
    </p:extLst>
  </p:cSld>
  <p:clrMapOvr>
    <a:masterClrMapping/>
  </p:clrMapOvr>
  <p:transition>
    <p:fade/>
  </p:transition>
</p:sldLayout>
</file>

<file path=ppt/slideLayouts/slideLayout115.xml><?xml version="1.0" encoding="utf-8"?>
<p:sldLayout xmlns:a="http://schemas.openxmlformats.org/drawingml/2006/main" xmlns:r="http://schemas.openxmlformats.org/officeDocument/2006/relationships" xmlns:p="http://schemas.openxmlformats.org/presentationml/2006/main" preserve="1" userDrawn="1">
  <p:cSld name="3_Title &amp; body with bullets slide">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E6B7040F-1E2C-4F82-ABB7-F07F089ED8BE}"/>
              </a:ext>
            </a:extLst>
          </p:cNvPr>
          <p:cNvSpPr>
            <a:spLocks noGrp="1"/>
          </p:cNvSpPr>
          <p:nvPr>
            <p:ph type="title"/>
          </p:nvPr>
        </p:nvSpPr>
        <p:spPr>
          <a:xfrm>
            <a:off x="426425" y="1632912"/>
            <a:ext cx="4849473" cy="744014"/>
          </a:xfrm>
        </p:spPr>
        <p:txBody>
          <a:bodyPr anchor="b"/>
          <a:lstStyle>
            <a:lvl1pPr algn="l">
              <a:defRPr/>
            </a:lvl1pPr>
          </a:lstStyle>
          <a:p>
            <a:r>
              <a:rPr lang="en-US"/>
              <a:t>Click to edit Master title style</a:t>
            </a:r>
          </a:p>
        </p:txBody>
      </p:sp>
      <p:sp>
        <p:nvSpPr>
          <p:cNvPr id="5" name="Text Placeholder 4">
            <a:extLst>
              <a:ext uri="{FF2B5EF4-FFF2-40B4-BE49-F238E27FC236}">
                <a16:creationId xmlns:a16="http://schemas.microsoft.com/office/drawing/2014/main" id="{F411E651-2C76-4DFB-BA46-04AC1CE3E4AD}"/>
              </a:ext>
            </a:extLst>
          </p:cNvPr>
          <p:cNvSpPr>
            <a:spLocks noGrp="1"/>
          </p:cNvSpPr>
          <p:nvPr>
            <p:ph type="body" sz="quarter" idx="12"/>
          </p:nvPr>
        </p:nvSpPr>
        <p:spPr>
          <a:xfrm>
            <a:off x="427038" y="2520564"/>
            <a:ext cx="4848969" cy="276999"/>
          </a:xfrm>
        </p:spPr>
        <p:txBody>
          <a:bodyPr/>
          <a:lstStyle>
            <a:lvl1pPr marL="0" indent="0">
              <a:buNone/>
              <a:defRPr sz="1800"/>
            </a:lvl1pPr>
          </a:lstStyle>
          <a:p>
            <a:pPr lvl="0"/>
            <a:r>
              <a:rPr lang="en-US"/>
              <a:t>Click to edit Master text styles</a:t>
            </a:r>
          </a:p>
        </p:txBody>
      </p:sp>
    </p:spTree>
    <p:extLst>
      <p:ext uri="{BB962C8B-B14F-4D97-AF65-F5344CB8AC3E}">
        <p14:creationId xmlns:p14="http://schemas.microsoft.com/office/powerpoint/2010/main" val="3408802805"/>
      </p:ext>
    </p:extLst>
  </p:cSld>
  <p:clrMapOvr>
    <a:masterClrMapping/>
  </p:clrMapOvr>
  <p:transition>
    <p:fade/>
  </p:transition>
</p:sldLayout>
</file>

<file path=ppt/slideLayouts/slideLayout116.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FCFEFD-88E5-4869-B5C3-1611B0B50E15}"/>
              </a:ext>
            </a:extLst>
          </p:cNvPr>
          <p:cNvSpPr>
            <a:spLocks noGrp="1"/>
          </p:cNvSpPr>
          <p:nvPr>
            <p:ph type="title"/>
          </p:nvPr>
        </p:nvSpPr>
        <p:spPr/>
        <p:txBody>
          <a:bodyPr anchor="ctr"/>
          <a:lstStyle>
            <a:lvl1pPr>
              <a:defRPr>
                <a:solidFill>
                  <a:schemeClr val="tx1"/>
                </a:solidFill>
              </a:defRPr>
            </a:lvl1pPr>
          </a:lstStyle>
          <a:p>
            <a:r>
              <a:rPr lang="en-US" dirty="0"/>
              <a:t>Click to edit Master title style</a:t>
            </a:r>
          </a:p>
        </p:txBody>
      </p:sp>
      <p:sp>
        <p:nvSpPr>
          <p:cNvPr id="4" name="Content Placeholder 3">
            <a:extLst>
              <a:ext uri="{FF2B5EF4-FFF2-40B4-BE49-F238E27FC236}">
                <a16:creationId xmlns:a16="http://schemas.microsoft.com/office/drawing/2014/main" id="{58A212C2-8B30-4835-8711-AA981B6CFBE1}"/>
              </a:ext>
            </a:extLst>
          </p:cNvPr>
          <p:cNvSpPr>
            <a:spLocks noGrp="1"/>
          </p:cNvSpPr>
          <p:nvPr>
            <p:ph sz="quarter" idx="10"/>
          </p:nvPr>
        </p:nvSpPr>
        <p:spPr>
          <a:xfrm>
            <a:off x="584200" y="1435100"/>
            <a:ext cx="11018838" cy="48339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779815119"/>
      </p:ext>
    </p:extLst>
  </p:cSld>
  <p:clrMapOvr>
    <a:masterClrMapping/>
  </p:clrMapOvr>
  <p:transition>
    <p:fade/>
  </p:transition>
  <p:extLst>
    <p:ext uri="{DCECCB84-F9BA-43D5-87BE-67443E8EF086}">
      <p15:sldGuideLst xmlns:p15="http://schemas.microsoft.com/office/powerpoint/2012/main">
        <p15:guide id="2" orient="horz" pos="1272">
          <p15:clr>
            <a:srgbClr val="5ACBF0"/>
          </p15:clr>
        </p15:guide>
        <p15:guide id="3" orient="horz" pos="288">
          <p15:clr>
            <a:srgbClr val="5ACBF0"/>
          </p15:clr>
        </p15:guide>
        <p15:guide id="5" orient="horz" pos="904">
          <p15:clr>
            <a:srgbClr val="5ACBF0"/>
          </p15:clr>
        </p15:guide>
      </p15:sldGuideLst>
    </p:ext>
  </p:extLst>
</p:sldLayout>
</file>

<file path=ppt/slideLayouts/slideLayout117.xml><?xml version="1.0" encoding="utf-8"?>
<p:sldLayout xmlns:a="http://schemas.openxmlformats.org/drawingml/2006/main" xmlns:r="http://schemas.openxmlformats.org/officeDocument/2006/relationships" xmlns:p="http://schemas.openxmlformats.org/presentationml/2006/main" userDrawn="1">
  <p:cSld name="1_Title Subtitle">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376BD704-2ABF-0642-ABEB-BE4F31DA715E}"/>
              </a:ext>
            </a:extLst>
          </p:cNvPr>
          <p:cNvSpPr>
            <a:spLocks noGrp="1"/>
          </p:cNvSpPr>
          <p:nvPr>
            <p:ph type="body" sz="quarter" idx="10"/>
          </p:nvPr>
        </p:nvSpPr>
        <p:spPr>
          <a:xfrm>
            <a:off x="587375" y="980720"/>
            <a:ext cx="11018838" cy="307777"/>
          </a:xfrm>
        </p:spPr>
        <p:txBody>
          <a:bodyPr/>
          <a:lstStyle>
            <a:lvl1pPr marL="0" indent="0">
              <a:buNone/>
              <a:defRPr sz="2000" spc="-20" baseline="0">
                <a:solidFill>
                  <a:schemeClr val="accent1"/>
                </a:solidFill>
                <a:latin typeface="+mj-lt"/>
              </a:defRPr>
            </a:lvl1pPr>
          </a:lstStyle>
          <a:p>
            <a:pPr lvl="0"/>
            <a:r>
              <a:rPr lang="en-US" dirty="0"/>
              <a:t>Click to edit Master text styles</a:t>
            </a:r>
          </a:p>
        </p:txBody>
      </p:sp>
      <p:sp>
        <p:nvSpPr>
          <p:cNvPr id="2" name="Title 1">
            <a:extLst>
              <a:ext uri="{FF2B5EF4-FFF2-40B4-BE49-F238E27FC236}">
                <a16:creationId xmlns:a16="http://schemas.microsoft.com/office/drawing/2014/main" id="{71B814FC-03EF-4AFC-8806-23A03D23971B}"/>
              </a:ext>
            </a:extLst>
          </p:cNvPr>
          <p:cNvSpPr>
            <a:spLocks noGrp="1"/>
          </p:cNvSpPr>
          <p:nvPr>
            <p:ph type="title"/>
          </p:nvPr>
        </p:nvSpPr>
        <p:spPr/>
        <p:txBody>
          <a:bodyPr/>
          <a:lstStyle/>
          <a:p>
            <a:r>
              <a:rPr lang="en-US" dirty="0"/>
              <a:t>Click to edit Master title style</a:t>
            </a:r>
          </a:p>
        </p:txBody>
      </p:sp>
    </p:spTree>
    <p:extLst>
      <p:ext uri="{BB962C8B-B14F-4D97-AF65-F5344CB8AC3E}">
        <p14:creationId xmlns:p14="http://schemas.microsoft.com/office/powerpoint/2010/main" val="2535861632"/>
      </p:ext>
    </p:extLst>
  </p:cSld>
  <p:clrMapOvr>
    <a:masterClrMapping/>
  </p:clrMapOvr>
  <p:transition>
    <p:fade/>
  </p:transition>
  <p:extLst>
    <p:ext uri="{DCECCB84-F9BA-43D5-87BE-67443E8EF086}">
      <p15:sldGuideLst xmlns:p15="http://schemas.microsoft.com/office/powerpoint/2012/main">
        <p15:guide id="6" pos="779">
          <p15:clr>
            <a:srgbClr val="A4A3A4"/>
          </p15:clr>
        </p15:guide>
        <p15:guide id="7" pos="962">
          <p15:clr>
            <a:srgbClr val="A4A3A4"/>
          </p15:clr>
        </p15:guide>
        <p15:guide id="8" pos="1373">
          <p15:clr>
            <a:srgbClr val="A4A3A4"/>
          </p15:clr>
        </p15:guide>
        <p15:guide id="9" pos="1556">
          <p15:clr>
            <a:srgbClr val="A4A3A4"/>
          </p15:clr>
        </p15:guide>
        <p15:guide id="10" pos="1967">
          <p15:clr>
            <a:srgbClr val="A4A3A4"/>
          </p15:clr>
        </p15:guide>
        <p15:guide id="11" pos="2150">
          <p15:clr>
            <a:srgbClr val="A4A3A4"/>
          </p15:clr>
        </p15:guide>
        <p15:guide id="12" pos="2561">
          <p15:clr>
            <a:srgbClr val="A4A3A4"/>
          </p15:clr>
        </p15:guide>
        <p15:guide id="13" pos="2744">
          <p15:clr>
            <a:srgbClr val="A4A3A4"/>
          </p15:clr>
        </p15:guide>
        <p15:guide id="14" pos="3155">
          <p15:clr>
            <a:srgbClr val="A4A3A4"/>
          </p15:clr>
        </p15:guide>
        <p15:guide id="15" pos="3338">
          <p15:clr>
            <a:srgbClr val="A4A3A4"/>
          </p15:clr>
        </p15:guide>
        <p15:guide id="16" pos="3749">
          <p15:clr>
            <a:srgbClr val="A4A3A4"/>
          </p15:clr>
        </p15:guide>
        <p15:guide id="17" pos="3932">
          <p15:clr>
            <a:srgbClr val="A4A3A4"/>
          </p15:clr>
        </p15:guide>
        <p15:guide id="18" pos="4343">
          <p15:clr>
            <a:srgbClr val="A4A3A4"/>
          </p15:clr>
        </p15:guide>
        <p15:guide id="19" pos="4526">
          <p15:clr>
            <a:srgbClr val="A4A3A4"/>
          </p15:clr>
        </p15:guide>
        <p15:guide id="20" pos="4937">
          <p15:clr>
            <a:srgbClr val="A4A3A4"/>
          </p15:clr>
        </p15:guide>
        <p15:guide id="21" pos="5120">
          <p15:clr>
            <a:srgbClr val="A4A3A4"/>
          </p15:clr>
        </p15:guide>
        <p15:guide id="22" pos="5529">
          <p15:clr>
            <a:srgbClr val="A4A3A4"/>
          </p15:clr>
        </p15:guide>
        <p15:guide id="23" pos="5714">
          <p15:clr>
            <a:srgbClr val="A4A3A4"/>
          </p15:clr>
        </p15:guide>
        <p15:guide id="24" pos="6123">
          <p15:clr>
            <a:srgbClr val="A4A3A4"/>
          </p15:clr>
        </p15:guide>
        <p15:guide id="25" pos="6308">
          <p15:clr>
            <a:srgbClr val="A4A3A4"/>
          </p15:clr>
        </p15:guide>
        <p15:guide id="26" pos="6717">
          <p15:clr>
            <a:srgbClr val="A4A3A4"/>
          </p15:clr>
        </p15:guide>
        <p15:guide id="27" pos="6900">
          <p15:clr>
            <a:srgbClr val="A4A3A4"/>
          </p15:clr>
        </p15:guide>
        <p15:guide id="28" orient="horz" pos="905">
          <p15:clr>
            <a:srgbClr val="5ACBF0"/>
          </p15:clr>
        </p15:guide>
        <p15:guide id="29" orient="horz" pos="1271">
          <p15:clr>
            <a:srgbClr val="5ACBF0"/>
          </p15:clr>
        </p15:guide>
        <p15:guide id="30" orient="horz" pos="288">
          <p15:clr>
            <a:srgbClr val="5ACBF0"/>
          </p15:clr>
        </p15:guide>
      </p15:sldGuideLst>
    </p:ext>
  </p:extLst>
</p:sldLayout>
</file>

<file path=ppt/slideLayouts/slideLayout118.xml><?xml version="1.0" encoding="utf-8"?>
<p:sldLayout xmlns:a="http://schemas.openxmlformats.org/drawingml/2006/main" xmlns:r="http://schemas.openxmlformats.org/officeDocument/2006/relationships" xmlns:p="http://schemas.openxmlformats.org/presentationml/2006/main" preserve="1" userDrawn="1">
  <p:cSld name="2_Presentation title slide blue">
    <p:bg>
      <p:bgPr>
        <a:solidFill>
          <a:schemeClr val="tx1"/>
        </a:solidFill>
        <a:effectLst/>
      </p:bgPr>
    </p:bg>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8E73B716-5AC1-4E6F-99C0-F195B0C5870F}"/>
              </a:ext>
            </a:extLst>
          </p:cNvPr>
          <p:cNvSpPr>
            <a:spLocks noGrp="1"/>
          </p:cNvSpPr>
          <p:nvPr>
            <p:ph type="title" hasCustomPrompt="1"/>
          </p:nvPr>
        </p:nvSpPr>
        <p:spPr>
          <a:xfrm>
            <a:off x="434805" y="2540313"/>
            <a:ext cx="9401560" cy="1793104"/>
          </a:xfrm>
          <a:noFill/>
        </p:spPr>
        <p:txBody>
          <a:bodyPr lIns="0" tIns="0" rIns="0" bIns="182880" anchor="b" anchorCtr="0"/>
          <a:lstStyle>
            <a:lvl1pPr>
              <a:defRPr sz="5400" strike="noStrike" spc="-147" baseline="0">
                <a:solidFill>
                  <a:schemeClr val="bg2"/>
                </a:solidFill>
                <a:latin typeface="+mj-lt"/>
              </a:defRPr>
            </a:lvl1pPr>
          </a:lstStyle>
          <a:p>
            <a:r>
              <a:rPr lang="en-US"/>
              <a:t>Azure presentation</a:t>
            </a:r>
            <a:br>
              <a:rPr lang="en-US"/>
            </a:br>
            <a:r>
              <a:rPr lang="en-US"/>
              <a:t>title or event name</a:t>
            </a:r>
          </a:p>
        </p:txBody>
      </p:sp>
      <p:sp>
        <p:nvSpPr>
          <p:cNvPr id="6" name="Text Placeholder 4">
            <a:extLst>
              <a:ext uri="{FF2B5EF4-FFF2-40B4-BE49-F238E27FC236}">
                <a16:creationId xmlns:a16="http://schemas.microsoft.com/office/drawing/2014/main" id="{E78FD896-9F6B-4251-9F12-35FEF1AF740F}"/>
              </a:ext>
            </a:extLst>
          </p:cNvPr>
          <p:cNvSpPr>
            <a:spLocks noGrp="1"/>
          </p:cNvSpPr>
          <p:nvPr>
            <p:ph type="body" sz="quarter" idx="12" hasCustomPrompt="1"/>
          </p:nvPr>
        </p:nvSpPr>
        <p:spPr>
          <a:xfrm>
            <a:off x="434805" y="4342825"/>
            <a:ext cx="9401560" cy="945435"/>
          </a:xfrm>
          <a:noFill/>
        </p:spPr>
        <p:txBody>
          <a:bodyPr lIns="0" tIns="0" rIns="0" bIns="0">
            <a:noAutofit/>
          </a:bodyPr>
          <a:lstStyle>
            <a:lvl1pPr marL="0" indent="0">
              <a:lnSpc>
                <a:spcPct val="100000"/>
              </a:lnSpc>
              <a:spcBef>
                <a:spcPts val="0"/>
              </a:spcBef>
              <a:spcAft>
                <a:spcPts val="0"/>
              </a:spcAft>
              <a:buNone/>
              <a:defRPr sz="1765" spc="0" baseline="0">
                <a:solidFill>
                  <a:schemeClr val="bg2"/>
                </a:solidFill>
                <a:latin typeface="+mn-lt"/>
              </a:defRPr>
            </a:lvl1pPr>
          </a:lstStyle>
          <a:p>
            <a:pPr lvl="0"/>
            <a:r>
              <a:rPr lang="en-US"/>
              <a:t>Author name</a:t>
            </a:r>
          </a:p>
          <a:p>
            <a:pPr lvl="0"/>
            <a:r>
              <a:rPr lang="en-US"/>
              <a:t>Date</a:t>
            </a:r>
          </a:p>
        </p:txBody>
      </p:sp>
      <p:pic>
        <p:nvPicPr>
          <p:cNvPr id="4" name="Picture 3">
            <a:extLst>
              <a:ext uri="{FF2B5EF4-FFF2-40B4-BE49-F238E27FC236}">
                <a16:creationId xmlns:a16="http://schemas.microsoft.com/office/drawing/2014/main" id="{EE7B851A-3B2C-4EDA-B13E-9D38A55F249A}"/>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1" r="37064"/>
          <a:stretch/>
        </p:blipFill>
        <p:spPr>
          <a:xfrm>
            <a:off x="70310" y="1"/>
            <a:ext cx="2059942" cy="1082742"/>
          </a:xfrm>
          <a:prstGeom prst="rect">
            <a:avLst/>
          </a:prstGeom>
        </p:spPr>
      </p:pic>
    </p:spTree>
    <p:extLst>
      <p:ext uri="{BB962C8B-B14F-4D97-AF65-F5344CB8AC3E}">
        <p14:creationId xmlns:p14="http://schemas.microsoft.com/office/powerpoint/2010/main" val="1921639106"/>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9.xml><?xml version="1.0" encoding="utf-8"?>
<p:sldLayout xmlns:a="http://schemas.openxmlformats.org/drawingml/2006/main" xmlns:r="http://schemas.openxmlformats.org/officeDocument/2006/relationships" xmlns:p="http://schemas.openxmlformats.org/presentationml/2006/main" preserve="1" userDrawn="1">
  <p:cSld name="Title &amp; body slide">
    <p:spTree>
      <p:nvGrpSpPr>
        <p:cNvPr id="1" name=""/>
        <p:cNvGrpSpPr/>
        <p:nvPr/>
      </p:nvGrpSpPr>
      <p:grpSpPr>
        <a:xfrm>
          <a:off x="0" y="0"/>
          <a:ext cx="0" cy="0"/>
          <a:chOff x="0" y="0"/>
          <a:chExt cx="0" cy="0"/>
        </a:xfrm>
      </p:grpSpPr>
      <p:sp>
        <p:nvSpPr>
          <p:cNvPr id="10" name="Text Placeholder 3">
            <a:extLst>
              <a:ext uri="{FF2B5EF4-FFF2-40B4-BE49-F238E27FC236}">
                <a16:creationId xmlns:a16="http://schemas.microsoft.com/office/drawing/2014/main" id="{0A83EF54-F800-4521-AA68-2B27B0B561A2}"/>
              </a:ext>
            </a:extLst>
          </p:cNvPr>
          <p:cNvSpPr>
            <a:spLocks noGrp="1"/>
          </p:cNvSpPr>
          <p:nvPr>
            <p:ph type="body" sz="quarter" idx="10" hasCustomPrompt="1"/>
          </p:nvPr>
        </p:nvSpPr>
        <p:spPr>
          <a:xfrm>
            <a:off x="426424" y="1120573"/>
            <a:ext cx="11339774" cy="947824"/>
          </a:xfrm>
        </p:spPr>
        <p:txBody>
          <a:bodyPr wrap="square" lIns="0" tIns="0" rIns="0" bIns="0">
            <a:spAutoFit/>
          </a:bodyPr>
          <a:lstStyle>
            <a:lvl1pPr marL="0" marR="0" indent="0" algn="l" defTabSz="914192" rtl="0" eaLnBrk="1" fontAlgn="auto" latinLnBrk="0" hangingPunct="1">
              <a:lnSpc>
                <a:spcPct val="110000"/>
              </a:lnSpc>
              <a:spcBef>
                <a:spcPts val="0"/>
              </a:spcBef>
              <a:spcAft>
                <a:spcPts val="600"/>
              </a:spcAft>
              <a:buClrTx/>
              <a:buSzPct val="90000"/>
              <a:buFont typeface="Wingdings" panose="05000000000000000000" pitchFamily="2" charset="2"/>
              <a:buNone/>
              <a:tabLst/>
              <a:defRPr lang="en-US" sz="1800" b="0" i="0" kern="1200" spc="0" baseline="0" dirty="0">
                <a:solidFill>
                  <a:srgbClr val="000000"/>
                </a:solidFill>
                <a:latin typeface="+mj-lt"/>
                <a:ea typeface="+mn-ea"/>
                <a:cs typeface="+mn-cs"/>
              </a:defRPr>
            </a:lvl1pPr>
            <a:lvl2pPr marL="0" indent="0">
              <a:lnSpc>
                <a:spcPct val="110000"/>
              </a:lnSpc>
              <a:spcBef>
                <a:spcPts val="0"/>
              </a:spcBef>
              <a:spcAft>
                <a:spcPts val="600"/>
              </a:spcAft>
              <a:buNone/>
              <a:defRPr sz="1600">
                <a:solidFill>
                  <a:srgbClr val="000000"/>
                </a:solidFill>
              </a:defRPr>
            </a:lvl2pPr>
            <a:lvl3pPr marL="0" indent="0">
              <a:lnSpc>
                <a:spcPct val="110000"/>
              </a:lnSpc>
              <a:spcBef>
                <a:spcPts val="0"/>
              </a:spcBef>
              <a:spcAft>
                <a:spcPts val="600"/>
              </a:spcAft>
              <a:buNone/>
              <a:defRPr sz="1400">
                <a:solidFill>
                  <a:srgbClr val="000000"/>
                </a:solidFill>
                <a:latin typeface="+mn-lt"/>
              </a:defRPr>
            </a:lvl3pPr>
            <a:lvl4pPr marL="672161" indent="0">
              <a:spcBef>
                <a:spcPts val="0"/>
              </a:spcBef>
              <a:spcAft>
                <a:spcPts val="1273"/>
              </a:spcAft>
              <a:buNone/>
              <a:defRPr sz="1961"/>
            </a:lvl4pPr>
            <a:lvl5pPr marL="896214" indent="0">
              <a:buNone/>
              <a:defRPr/>
            </a:lvl5pPr>
          </a:lstStyle>
          <a:p>
            <a:pPr lvl="0"/>
            <a:r>
              <a:rPr lang="en-US"/>
              <a:t>First level Segoe UI </a:t>
            </a:r>
            <a:r>
              <a:rPr lang="en-US" err="1"/>
              <a:t>Semibold</a:t>
            </a:r>
            <a:r>
              <a:rPr lang="en-US"/>
              <a:t> 18pt</a:t>
            </a:r>
          </a:p>
          <a:p>
            <a:pPr lvl="1"/>
            <a:r>
              <a:rPr lang="en-US"/>
              <a:t>Second level Segoe UI 16pt</a:t>
            </a:r>
          </a:p>
          <a:p>
            <a:pPr lvl="2"/>
            <a:r>
              <a:rPr lang="en-US"/>
              <a:t>Third level Segoe UI 14pt</a:t>
            </a:r>
          </a:p>
        </p:txBody>
      </p:sp>
      <p:sp>
        <p:nvSpPr>
          <p:cNvPr id="14" name="Title Placeholder 1">
            <a:extLst>
              <a:ext uri="{FF2B5EF4-FFF2-40B4-BE49-F238E27FC236}">
                <a16:creationId xmlns:a16="http://schemas.microsoft.com/office/drawing/2014/main" id="{AE6F3ED0-7F59-40C0-BDE3-5E04439997A5}"/>
              </a:ext>
            </a:extLst>
          </p:cNvPr>
          <p:cNvSpPr>
            <a:spLocks noGrp="1"/>
          </p:cNvSpPr>
          <p:nvPr>
            <p:ph type="title" hasCustomPrompt="1"/>
          </p:nvPr>
        </p:nvSpPr>
        <p:spPr>
          <a:xfrm>
            <a:off x="426424" y="222584"/>
            <a:ext cx="11336039" cy="739343"/>
          </a:xfrm>
          <a:prstGeom prst="rect">
            <a:avLst/>
          </a:prstGeom>
        </p:spPr>
        <p:txBody>
          <a:bodyPr vert="horz" wrap="square" lIns="0" tIns="164592" rIns="0" bIns="0" rtlCol="0" anchor="t">
            <a:noAutofit/>
          </a:bodyPr>
          <a:lstStyle>
            <a:lvl1pPr>
              <a:defRPr>
                <a:solidFill>
                  <a:schemeClr val="tx2"/>
                </a:solidFill>
              </a:defRPr>
            </a:lvl1pPr>
          </a:lstStyle>
          <a:p>
            <a:r>
              <a:rPr lang="en-US"/>
              <a:t>Heading Segoe UI </a:t>
            </a:r>
            <a:r>
              <a:rPr lang="en-US" err="1"/>
              <a:t>Semibold</a:t>
            </a:r>
            <a:r>
              <a:rPr lang="en-US"/>
              <a:t> 34pt</a:t>
            </a:r>
          </a:p>
        </p:txBody>
      </p:sp>
    </p:spTree>
    <p:extLst>
      <p:ext uri="{BB962C8B-B14F-4D97-AF65-F5344CB8AC3E}">
        <p14:creationId xmlns:p14="http://schemas.microsoft.com/office/powerpoint/2010/main" val="661018859"/>
      </p:ext>
    </p:extLst>
  </p:cSld>
  <p:clrMapOvr>
    <a:masterClrMapping/>
  </p:clrMapOvr>
  <p:transition>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wo Column Bullet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BE2550-DA43-453C-A328-33C740E65403}"/>
              </a:ext>
            </a:extLst>
          </p:cNvPr>
          <p:cNvSpPr>
            <a:spLocks noGrp="1"/>
          </p:cNvSpPr>
          <p:nvPr>
            <p:ph type="title"/>
          </p:nvPr>
        </p:nvSpPr>
        <p:spPr/>
        <p:txBody>
          <a:bodyPr/>
          <a:lstStyle/>
          <a:p>
            <a:r>
              <a:rPr lang="en-US"/>
              <a:t>Click to edit Master title style</a:t>
            </a:r>
          </a:p>
        </p:txBody>
      </p:sp>
      <p:sp>
        <p:nvSpPr>
          <p:cNvPr id="5" name="Content Placeholder 4">
            <a:extLst>
              <a:ext uri="{FF2B5EF4-FFF2-40B4-BE49-F238E27FC236}">
                <a16:creationId xmlns:a16="http://schemas.microsoft.com/office/drawing/2014/main" id="{14B7A288-CDAC-4184-9F73-137C95F5E643}"/>
              </a:ext>
            </a:extLst>
          </p:cNvPr>
          <p:cNvSpPr>
            <a:spLocks noGrp="1"/>
          </p:cNvSpPr>
          <p:nvPr>
            <p:ph sz="quarter" idx="12"/>
          </p:nvPr>
        </p:nvSpPr>
        <p:spPr>
          <a:xfrm>
            <a:off x="584200" y="1435100"/>
            <a:ext cx="5211763" cy="48339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Content Placeholder 8">
            <a:extLst>
              <a:ext uri="{FF2B5EF4-FFF2-40B4-BE49-F238E27FC236}">
                <a16:creationId xmlns:a16="http://schemas.microsoft.com/office/drawing/2014/main" id="{CEC22105-78D6-4753-94FA-3DA949361A95}"/>
              </a:ext>
            </a:extLst>
          </p:cNvPr>
          <p:cNvSpPr>
            <a:spLocks noGrp="1"/>
          </p:cNvSpPr>
          <p:nvPr>
            <p:ph sz="quarter" idx="13"/>
          </p:nvPr>
        </p:nvSpPr>
        <p:spPr>
          <a:xfrm>
            <a:off x="6389688" y="1435100"/>
            <a:ext cx="5219700" cy="48339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TextBox 5">
            <a:extLst>
              <a:ext uri="{FF2B5EF4-FFF2-40B4-BE49-F238E27FC236}">
                <a16:creationId xmlns:a16="http://schemas.microsoft.com/office/drawing/2014/main" id="{5F6A123D-3A27-499F-9210-3E0D7CED39C6}"/>
              </a:ext>
              <a:ext uri="{C183D7F6-B498-43B3-948B-1728B52AA6E4}">
                <adec:decorative xmlns:adec="http://schemas.microsoft.com/office/drawing/2017/decorative" val="1"/>
              </a:ext>
            </a:extLst>
          </p:cNvPr>
          <p:cNvSpPr txBox="1"/>
          <p:nvPr userDrawn="1"/>
        </p:nvSpPr>
        <p:spPr>
          <a:xfrm>
            <a:off x="12355721" y="-203944"/>
            <a:ext cx="577081" cy="153888"/>
          </a:xfrm>
          <a:prstGeom prst="rect">
            <a:avLst/>
          </a:prstGeom>
          <a:noFill/>
        </p:spPr>
        <p:txBody>
          <a:bodyPr wrap="none" lIns="0" tIns="0" rIns="0" bIns="0" rtlCol="0">
            <a:spAutoFit/>
          </a:bodyPr>
          <a:lstStyle/>
          <a:p>
            <a:pPr algn="l"/>
            <a:r>
              <a:rPr lang="en-US" sz="1000">
                <a:solidFill>
                  <a:srgbClr val="A3A3A3"/>
                </a:solidFill>
              </a:rPr>
              <a:t>ELT layout</a:t>
            </a:r>
          </a:p>
        </p:txBody>
      </p:sp>
    </p:spTree>
    <p:extLst>
      <p:ext uri="{BB962C8B-B14F-4D97-AF65-F5344CB8AC3E}">
        <p14:creationId xmlns:p14="http://schemas.microsoft.com/office/powerpoint/2010/main" val="1807565335"/>
      </p:ext>
    </p:extLst>
  </p:cSld>
  <p:clrMapOvr>
    <a:masterClrMapping/>
  </p:clrMapOvr>
  <p:transition>
    <p:fade/>
  </p:transition>
  <p:extLst>
    <p:ext uri="{DCECCB84-F9BA-43D5-87BE-67443E8EF086}">
      <p15:sldGuideLst xmlns:p15="http://schemas.microsoft.com/office/powerpoint/2012/main">
        <p15:guide id="1" orient="horz" pos="288">
          <p15:clr>
            <a:srgbClr val="5ACBF0"/>
          </p15:clr>
        </p15:guide>
        <p15:guide id="2" orient="horz" pos="1276">
          <p15:clr>
            <a:srgbClr val="5ACBF0"/>
          </p15:clr>
        </p15:guide>
        <p15:guide id="3" orient="horz" pos="904">
          <p15:clr>
            <a:srgbClr val="5ACBF0"/>
          </p15:clr>
        </p15:guide>
        <p15:guide id="4" pos="3660">
          <p15:clr>
            <a:srgbClr val="5ACBF0"/>
          </p15:clr>
        </p15:guide>
        <p15:guide id="5" pos="4024">
          <p15:clr>
            <a:srgbClr val="5ACBF0"/>
          </p15:clr>
        </p15:guide>
      </p15:sldGuideLst>
    </p:ext>
  </p:extLst>
</p:sldLayout>
</file>

<file path=ppt/slideLayouts/slideLayout120.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3" name="Title Placeholder 1">
            <a:extLst>
              <a:ext uri="{FF2B5EF4-FFF2-40B4-BE49-F238E27FC236}">
                <a16:creationId xmlns:a16="http://schemas.microsoft.com/office/drawing/2014/main" id="{BDBC305C-A9C3-4278-AFC0-C99DFD80A68A}"/>
              </a:ext>
            </a:extLst>
          </p:cNvPr>
          <p:cNvSpPr>
            <a:spLocks noGrp="1"/>
          </p:cNvSpPr>
          <p:nvPr>
            <p:ph type="title" hasCustomPrompt="1"/>
          </p:nvPr>
        </p:nvSpPr>
        <p:spPr>
          <a:xfrm>
            <a:off x="426424" y="222583"/>
            <a:ext cx="11336039" cy="758022"/>
          </a:xfrm>
          <a:prstGeom prst="rect">
            <a:avLst/>
          </a:prstGeom>
        </p:spPr>
        <p:txBody>
          <a:bodyPr vert="horz" wrap="square" lIns="0" tIns="164592" rIns="0" bIns="0" rtlCol="0" anchor="t">
            <a:noAutofit/>
          </a:bodyPr>
          <a:lstStyle>
            <a:lvl1pPr>
              <a:defRPr sz="3400">
                <a:solidFill>
                  <a:schemeClr val="tx2"/>
                </a:solidFill>
              </a:defRPr>
            </a:lvl1pPr>
          </a:lstStyle>
          <a:p>
            <a:r>
              <a:rPr lang="en-US"/>
              <a:t>Title</a:t>
            </a:r>
          </a:p>
        </p:txBody>
      </p:sp>
    </p:spTree>
    <p:extLst>
      <p:ext uri="{BB962C8B-B14F-4D97-AF65-F5344CB8AC3E}">
        <p14:creationId xmlns:p14="http://schemas.microsoft.com/office/powerpoint/2010/main" val="4019139212"/>
      </p:ext>
    </p:extLst>
  </p:cSld>
  <p:clrMapOvr>
    <a:masterClrMapping/>
  </p:clrMapOvr>
  <p:transition>
    <p:fade/>
  </p:transition>
</p:sldLayout>
</file>

<file path=ppt/slideLayouts/slideLayout121.xml><?xml version="1.0" encoding="utf-8"?>
<p:sldLayout xmlns:a="http://schemas.openxmlformats.org/drawingml/2006/main" xmlns:r="http://schemas.openxmlformats.org/officeDocument/2006/relationships" xmlns:p="http://schemas.openxmlformats.org/presentationml/2006/main" preserve="1" userDrawn="1">
  <p:cSld name="Photo layout">
    <p:spTree>
      <p:nvGrpSpPr>
        <p:cNvPr id="1" name=""/>
        <p:cNvGrpSpPr/>
        <p:nvPr/>
      </p:nvGrpSpPr>
      <p:grpSpPr>
        <a:xfrm>
          <a:off x="0" y="0"/>
          <a:ext cx="0" cy="0"/>
          <a:chOff x="0" y="0"/>
          <a:chExt cx="0" cy="0"/>
        </a:xfrm>
      </p:grpSpPr>
      <p:sp>
        <p:nvSpPr>
          <p:cNvPr id="4" name="Picture Placeholder 3"/>
          <p:cNvSpPr>
            <a:spLocks noGrp="1"/>
          </p:cNvSpPr>
          <p:nvPr>
            <p:ph type="pic" sz="quarter" idx="10" hasCustomPrompt="1"/>
          </p:nvPr>
        </p:nvSpPr>
        <p:spPr>
          <a:xfrm>
            <a:off x="6209611" y="0"/>
            <a:ext cx="5982390" cy="6858000"/>
          </a:xfrm>
          <a:blipFill dpi="0" rotWithShape="1">
            <a:blip r:embed="rId2" cstate="screen">
              <a:extLst>
                <a:ext uri="{28A0092B-C50C-407E-A947-70E740481C1C}">
                  <a14:useLocalDpi xmlns:a14="http://schemas.microsoft.com/office/drawing/2010/main"/>
                </a:ext>
              </a:extLst>
            </a:blip>
            <a:srcRect/>
            <a:stretch>
              <a:fillRect/>
            </a:stretch>
          </a:blipFill>
        </p:spPr>
        <p:txBody>
          <a:bodyPr anchor="ctr">
            <a:noAutofit/>
          </a:bodyPr>
          <a:lstStyle>
            <a:lvl1pPr marL="0" indent="0" algn="ctr">
              <a:buNone/>
              <a:defRPr sz="1961">
                <a:solidFill>
                  <a:schemeClr val="bg2"/>
                </a:solidFill>
                <a:latin typeface="+mj-lt"/>
              </a:defRPr>
            </a:lvl1pPr>
          </a:lstStyle>
          <a:p>
            <a:r>
              <a:rPr lang="en-US"/>
              <a:t>Drop photo here</a:t>
            </a:r>
          </a:p>
        </p:txBody>
      </p:sp>
      <p:sp>
        <p:nvSpPr>
          <p:cNvPr id="5" name="Title Placeholder 1">
            <a:extLst>
              <a:ext uri="{FF2B5EF4-FFF2-40B4-BE49-F238E27FC236}">
                <a16:creationId xmlns:a16="http://schemas.microsoft.com/office/drawing/2014/main" id="{87B2D435-6763-4273-8B58-EEB87561755F}"/>
              </a:ext>
            </a:extLst>
          </p:cNvPr>
          <p:cNvSpPr>
            <a:spLocks noGrp="1"/>
          </p:cNvSpPr>
          <p:nvPr>
            <p:ph type="title"/>
          </p:nvPr>
        </p:nvSpPr>
        <p:spPr>
          <a:xfrm>
            <a:off x="426426" y="222583"/>
            <a:ext cx="5555966" cy="758022"/>
          </a:xfrm>
          <a:prstGeom prst="rect">
            <a:avLst/>
          </a:prstGeom>
        </p:spPr>
        <p:txBody>
          <a:bodyPr vert="horz" wrap="square" lIns="0" tIns="164592" rIns="0" bIns="0" rtlCol="0" anchor="t">
            <a:noAutofit/>
          </a:bodyPr>
          <a:lstStyle>
            <a:lvl1pPr>
              <a:defRPr sz="3400"/>
            </a:lvl1pPr>
          </a:lstStyle>
          <a:p>
            <a:endParaRPr lang="en-US"/>
          </a:p>
        </p:txBody>
      </p:sp>
      <p:sp>
        <p:nvSpPr>
          <p:cNvPr id="6" name="Text Placeholder 3">
            <a:extLst>
              <a:ext uri="{FF2B5EF4-FFF2-40B4-BE49-F238E27FC236}">
                <a16:creationId xmlns:a16="http://schemas.microsoft.com/office/drawing/2014/main" id="{71CE2F71-BF91-4E7B-BDE5-A747EFEFF88C}"/>
              </a:ext>
            </a:extLst>
          </p:cNvPr>
          <p:cNvSpPr>
            <a:spLocks noGrp="1"/>
          </p:cNvSpPr>
          <p:nvPr>
            <p:ph type="body" sz="quarter" idx="11" hasCustomPrompt="1"/>
          </p:nvPr>
        </p:nvSpPr>
        <p:spPr>
          <a:xfrm>
            <a:off x="426424" y="1129914"/>
            <a:ext cx="5555965" cy="2573509"/>
          </a:xfrm>
        </p:spPr>
        <p:txBody>
          <a:bodyPr wrap="square" lIns="0" tIns="0" rIns="0" bIns="0">
            <a:noAutofit/>
          </a:bodyPr>
          <a:lstStyle>
            <a:lvl1pPr marL="0" marR="0" indent="0" algn="l" defTabSz="914192" rtl="0" eaLnBrk="1" fontAlgn="auto" latinLnBrk="0" hangingPunct="1">
              <a:lnSpc>
                <a:spcPct val="90000"/>
              </a:lnSpc>
              <a:spcBef>
                <a:spcPts val="0"/>
              </a:spcBef>
              <a:spcAft>
                <a:spcPts val="2549"/>
              </a:spcAft>
              <a:buClrTx/>
              <a:buSzPct val="90000"/>
              <a:buFont typeface="Wingdings" panose="05000000000000000000" pitchFamily="2" charset="2"/>
              <a:buNone/>
              <a:tabLst/>
              <a:defRPr sz="2400" b="0" i="0">
                <a:solidFill>
                  <a:srgbClr val="000000"/>
                </a:solidFill>
                <a:latin typeface="+mn-lt"/>
              </a:defRPr>
            </a:lvl1pPr>
            <a:lvl2pPr marL="224054" marR="0" indent="0" algn="l" defTabSz="914192" rtl="0" eaLnBrk="1" fontAlgn="auto" latinLnBrk="0" hangingPunct="1">
              <a:lnSpc>
                <a:spcPct val="90000"/>
              </a:lnSpc>
              <a:spcBef>
                <a:spcPct val="20000"/>
              </a:spcBef>
              <a:spcAft>
                <a:spcPts val="0"/>
              </a:spcAft>
              <a:buClrTx/>
              <a:buSzPct val="90000"/>
              <a:buFont typeface="Wingdings" panose="05000000000000000000" pitchFamily="2" charset="2"/>
              <a:buNone/>
              <a:tabLst/>
              <a:defRPr/>
            </a:lvl2pPr>
            <a:lvl3pPr marL="448107" indent="0">
              <a:buNone/>
              <a:defRPr/>
            </a:lvl3pPr>
            <a:lvl4pPr marL="672161" indent="0">
              <a:buNone/>
              <a:defRPr/>
            </a:lvl4pPr>
            <a:lvl5pPr marL="896214" indent="0">
              <a:buNone/>
              <a:defRPr/>
            </a:lvl5pPr>
          </a:lstStyle>
          <a:p>
            <a:pPr lvl="0"/>
            <a:r>
              <a:rPr lang="pt-BR"/>
              <a:t>Subhead Segoe UI 24pt</a:t>
            </a:r>
          </a:p>
          <a:p>
            <a:pPr lvl="0"/>
            <a:r>
              <a:rPr lang="pt-BR"/>
              <a:t>Subhead Segoe UI 24pt</a:t>
            </a:r>
          </a:p>
          <a:p>
            <a:pPr lvl="0"/>
            <a:r>
              <a:rPr lang="pt-BR"/>
              <a:t>Subhead Segoe UI 24pt</a:t>
            </a:r>
          </a:p>
        </p:txBody>
      </p:sp>
    </p:spTree>
    <p:extLst>
      <p:ext uri="{BB962C8B-B14F-4D97-AF65-F5344CB8AC3E}">
        <p14:creationId xmlns:p14="http://schemas.microsoft.com/office/powerpoint/2010/main" val="2655503569"/>
      </p:ext>
    </p:extLst>
  </p:cSld>
  <p:clrMapOvr>
    <a:masterClrMapping/>
  </p:clrMapOvr>
  <p:transition>
    <p:fade/>
  </p:transition>
  <p:extLst>
    <p:ext uri="{DCECCB84-F9BA-43D5-87BE-67443E8EF086}">
      <p15:sldGuideLst xmlns:p15="http://schemas.microsoft.com/office/powerpoint/2012/main"/>
    </p:ext>
  </p:extLst>
</p:sldLayout>
</file>

<file path=ppt/slideLayouts/slideLayout122.xml><?xml version="1.0" encoding="utf-8"?>
<p:sldLayout xmlns:a="http://schemas.openxmlformats.org/drawingml/2006/main" xmlns:r="http://schemas.openxmlformats.org/officeDocument/2006/relationships" xmlns:p="http://schemas.openxmlformats.org/presentationml/2006/main" preserve="1" userDrawn="1">
  <p:cSld name="Presentation title slide blue">
    <p:bg>
      <p:bgPr>
        <a:solidFill>
          <a:srgbClr val="0278D7"/>
        </a:solidFill>
        <a:effectLst/>
      </p:bgPr>
    </p:bg>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8E73B716-5AC1-4E6F-99C0-F195B0C5870F}"/>
              </a:ext>
            </a:extLst>
          </p:cNvPr>
          <p:cNvSpPr>
            <a:spLocks noGrp="1"/>
          </p:cNvSpPr>
          <p:nvPr>
            <p:ph type="title" hasCustomPrompt="1"/>
          </p:nvPr>
        </p:nvSpPr>
        <p:spPr>
          <a:xfrm>
            <a:off x="434805" y="2540313"/>
            <a:ext cx="9401560" cy="1793104"/>
          </a:xfrm>
          <a:noFill/>
        </p:spPr>
        <p:txBody>
          <a:bodyPr lIns="0" tIns="0" rIns="0" bIns="182880" anchor="b" anchorCtr="0"/>
          <a:lstStyle>
            <a:lvl1pPr>
              <a:defRPr sz="5400" strike="noStrike" spc="-147" baseline="0">
                <a:solidFill>
                  <a:schemeClr val="bg2"/>
                </a:solidFill>
                <a:latin typeface="+mj-lt"/>
              </a:defRPr>
            </a:lvl1pPr>
          </a:lstStyle>
          <a:p>
            <a:r>
              <a:rPr lang="en-US"/>
              <a:t>Azure presentation</a:t>
            </a:r>
            <a:br>
              <a:rPr lang="en-US"/>
            </a:br>
            <a:r>
              <a:rPr lang="en-US"/>
              <a:t>title or event name</a:t>
            </a:r>
          </a:p>
        </p:txBody>
      </p:sp>
      <p:sp>
        <p:nvSpPr>
          <p:cNvPr id="6" name="Text Placeholder 4">
            <a:extLst>
              <a:ext uri="{FF2B5EF4-FFF2-40B4-BE49-F238E27FC236}">
                <a16:creationId xmlns:a16="http://schemas.microsoft.com/office/drawing/2014/main" id="{E78FD896-9F6B-4251-9F12-35FEF1AF740F}"/>
              </a:ext>
            </a:extLst>
          </p:cNvPr>
          <p:cNvSpPr>
            <a:spLocks noGrp="1"/>
          </p:cNvSpPr>
          <p:nvPr>
            <p:ph type="body" sz="quarter" idx="12" hasCustomPrompt="1"/>
          </p:nvPr>
        </p:nvSpPr>
        <p:spPr>
          <a:xfrm>
            <a:off x="434805" y="4342825"/>
            <a:ext cx="9401560" cy="945435"/>
          </a:xfrm>
          <a:noFill/>
        </p:spPr>
        <p:txBody>
          <a:bodyPr lIns="0" tIns="0" rIns="0" bIns="0">
            <a:noAutofit/>
          </a:bodyPr>
          <a:lstStyle>
            <a:lvl1pPr marL="0" indent="0">
              <a:lnSpc>
                <a:spcPct val="100000"/>
              </a:lnSpc>
              <a:spcBef>
                <a:spcPts val="0"/>
              </a:spcBef>
              <a:spcAft>
                <a:spcPts val="0"/>
              </a:spcAft>
              <a:buNone/>
              <a:defRPr sz="1765" spc="0" baseline="0">
                <a:solidFill>
                  <a:schemeClr val="bg2"/>
                </a:solidFill>
                <a:latin typeface="+mn-lt"/>
              </a:defRPr>
            </a:lvl1pPr>
          </a:lstStyle>
          <a:p>
            <a:pPr lvl="0"/>
            <a:r>
              <a:rPr lang="en-US"/>
              <a:t>Author name</a:t>
            </a:r>
          </a:p>
          <a:p>
            <a:pPr lvl="0"/>
            <a:r>
              <a:rPr lang="en-US"/>
              <a:t>Date</a:t>
            </a:r>
          </a:p>
        </p:txBody>
      </p:sp>
      <p:pic>
        <p:nvPicPr>
          <p:cNvPr id="4" name="Picture 3">
            <a:extLst>
              <a:ext uri="{FF2B5EF4-FFF2-40B4-BE49-F238E27FC236}">
                <a16:creationId xmlns:a16="http://schemas.microsoft.com/office/drawing/2014/main" id="{EE7B851A-3B2C-4EDA-B13E-9D38A55F249A}"/>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0309" y="1"/>
            <a:ext cx="3273053" cy="1082742"/>
          </a:xfrm>
          <a:prstGeom prst="rect">
            <a:avLst/>
          </a:prstGeom>
        </p:spPr>
      </p:pic>
    </p:spTree>
    <p:extLst>
      <p:ext uri="{BB962C8B-B14F-4D97-AF65-F5344CB8AC3E}">
        <p14:creationId xmlns:p14="http://schemas.microsoft.com/office/powerpoint/2010/main" val="1094334374"/>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3.xml><?xml version="1.0" encoding="utf-8"?>
<p:sldLayout xmlns:a="http://schemas.openxmlformats.org/drawingml/2006/main" xmlns:r="http://schemas.openxmlformats.org/officeDocument/2006/relationships" xmlns:p="http://schemas.openxmlformats.org/presentationml/2006/main" preserve="1" userDrawn="1">
  <p:cSld name="1_Presentation title slide blue">
    <p:bg>
      <p:bgPr>
        <a:solidFill>
          <a:srgbClr val="0278D7"/>
        </a:solidFill>
        <a:effectLst/>
      </p:bgPr>
    </p:bg>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8E73B716-5AC1-4E6F-99C0-F195B0C5870F}"/>
              </a:ext>
            </a:extLst>
          </p:cNvPr>
          <p:cNvSpPr>
            <a:spLocks noGrp="1"/>
          </p:cNvSpPr>
          <p:nvPr>
            <p:ph type="title" hasCustomPrompt="1"/>
          </p:nvPr>
        </p:nvSpPr>
        <p:spPr>
          <a:xfrm>
            <a:off x="434805" y="2540313"/>
            <a:ext cx="9401560" cy="1793104"/>
          </a:xfrm>
          <a:noFill/>
        </p:spPr>
        <p:txBody>
          <a:bodyPr lIns="0" tIns="0" rIns="0" bIns="182880" anchor="b" anchorCtr="0"/>
          <a:lstStyle>
            <a:lvl1pPr>
              <a:defRPr sz="5400" strike="noStrike" spc="-147" baseline="0">
                <a:solidFill>
                  <a:schemeClr val="bg2"/>
                </a:solidFill>
                <a:latin typeface="+mj-lt"/>
              </a:defRPr>
            </a:lvl1pPr>
          </a:lstStyle>
          <a:p>
            <a:r>
              <a:rPr lang="en-US"/>
              <a:t>Azure presentation</a:t>
            </a:r>
            <a:br>
              <a:rPr lang="en-US"/>
            </a:br>
            <a:r>
              <a:rPr lang="en-US"/>
              <a:t>title or event name</a:t>
            </a:r>
          </a:p>
        </p:txBody>
      </p:sp>
      <p:sp>
        <p:nvSpPr>
          <p:cNvPr id="6" name="Text Placeholder 4">
            <a:extLst>
              <a:ext uri="{FF2B5EF4-FFF2-40B4-BE49-F238E27FC236}">
                <a16:creationId xmlns:a16="http://schemas.microsoft.com/office/drawing/2014/main" id="{E78FD896-9F6B-4251-9F12-35FEF1AF740F}"/>
              </a:ext>
            </a:extLst>
          </p:cNvPr>
          <p:cNvSpPr>
            <a:spLocks noGrp="1"/>
          </p:cNvSpPr>
          <p:nvPr>
            <p:ph type="body" sz="quarter" idx="12" hasCustomPrompt="1"/>
          </p:nvPr>
        </p:nvSpPr>
        <p:spPr>
          <a:xfrm>
            <a:off x="434805" y="4342825"/>
            <a:ext cx="9401560" cy="945435"/>
          </a:xfrm>
          <a:noFill/>
        </p:spPr>
        <p:txBody>
          <a:bodyPr lIns="0" tIns="0" rIns="0" bIns="0">
            <a:noAutofit/>
          </a:bodyPr>
          <a:lstStyle>
            <a:lvl1pPr marL="0" indent="0">
              <a:lnSpc>
                <a:spcPct val="100000"/>
              </a:lnSpc>
              <a:spcBef>
                <a:spcPts val="0"/>
              </a:spcBef>
              <a:spcAft>
                <a:spcPts val="0"/>
              </a:spcAft>
              <a:buNone/>
              <a:defRPr sz="1765" spc="0" baseline="0">
                <a:solidFill>
                  <a:schemeClr val="bg2"/>
                </a:solidFill>
                <a:latin typeface="+mn-lt"/>
              </a:defRPr>
            </a:lvl1pPr>
          </a:lstStyle>
          <a:p>
            <a:pPr lvl="0"/>
            <a:r>
              <a:rPr lang="en-US"/>
              <a:t>Author name</a:t>
            </a:r>
          </a:p>
          <a:p>
            <a:pPr lvl="0"/>
            <a:r>
              <a:rPr lang="en-US"/>
              <a:t>Date</a:t>
            </a:r>
          </a:p>
        </p:txBody>
      </p:sp>
      <p:pic>
        <p:nvPicPr>
          <p:cNvPr id="4" name="Picture 3">
            <a:extLst>
              <a:ext uri="{FF2B5EF4-FFF2-40B4-BE49-F238E27FC236}">
                <a16:creationId xmlns:a16="http://schemas.microsoft.com/office/drawing/2014/main" id="{EE7B851A-3B2C-4EDA-B13E-9D38A55F249A}"/>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1" r="37064"/>
          <a:stretch/>
        </p:blipFill>
        <p:spPr>
          <a:xfrm>
            <a:off x="70310" y="1"/>
            <a:ext cx="2059942" cy="1082742"/>
          </a:xfrm>
          <a:prstGeom prst="rect">
            <a:avLst/>
          </a:prstGeom>
        </p:spPr>
      </p:pic>
    </p:spTree>
    <p:extLst>
      <p:ext uri="{BB962C8B-B14F-4D97-AF65-F5344CB8AC3E}">
        <p14:creationId xmlns:p14="http://schemas.microsoft.com/office/powerpoint/2010/main" val="1181142486"/>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4.xml><?xml version="1.0" encoding="utf-8"?>
<p:sldLayout xmlns:a="http://schemas.openxmlformats.org/drawingml/2006/main" xmlns:r="http://schemas.openxmlformats.org/officeDocument/2006/relationships" xmlns:p="http://schemas.openxmlformats.org/presentationml/2006/main" preserve="1" userDrawn="1">
  <p:cSld name="2_Presentation title slide blue">
    <p:bg>
      <p:bgPr>
        <a:solidFill>
          <a:schemeClr val="tx1"/>
        </a:solidFill>
        <a:effectLst/>
      </p:bgPr>
    </p:bg>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8E73B716-5AC1-4E6F-99C0-F195B0C5870F}"/>
              </a:ext>
            </a:extLst>
          </p:cNvPr>
          <p:cNvSpPr>
            <a:spLocks noGrp="1"/>
          </p:cNvSpPr>
          <p:nvPr>
            <p:ph type="title" hasCustomPrompt="1"/>
          </p:nvPr>
        </p:nvSpPr>
        <p:spPr>
          <a:xfrm>
            <a:off x="434805" y="2540313"/>
            <a:ext cx="9401560" cy="1793104"/>
          </a:xfrm>
          <a:noFill/>
        </p:spPr>
        <p:txBody>
          <a:bodyPr lIns="0" tIns="0" rIns="0" bIns="182880" anchor="b" anchorCtr="0"/>
          <a:lstStyle>
            <a:lvl1pPr>
              <a:defRPr sz="5400" strike="noStrike" spc="-147" baseline="0">
                <a:solidFill>
                  <a:schemeClr val="bg2"/>
                </a:solidFill>
                <a:latin typeface="+mj-lt"/>
              </a:defRPr>
            </a:lvl1pPr>
          </a:lstStyle>
          <a:p>
            <a:r>
              <a:rPr lang="en-US"/>
              <a:t>Azure presentation</a:t>
            </a:r>
            <a:br>
              <a:rPr lang="en-US"/>
            </a:br>
            <a:r>
              <a:rPr lang="en-US"/>
              <a:t>title or event name</a:t>
            </a:r>
          </a:p>
        </p:txBody>
      </p:sp>
      <p:sp>
        <p:nvSpPr>
          <p:cNvPr id="6" name="Text Placeholder 4">
            <a:extLst>
              <a:ext uri="{FF2B5EF4-FFF2-40B4-BE49-F238E27FC236}">
                <a16:creationId xmlns:a16="http://schemas.microsoft.com/office/drawing/2014/main" id="{E78FD896-9F6B-4251-9F12-35FEF1AF740F}"/>
              </a:ext>
            </a:extLst>
          </p:cNvPr>
          <p:cNvSpPr>
            <a:spLocks noGrp="1"/>
          </p:cNvSpPr>
          <p:nvPr>
            <p:ph type="body" sz="quarter" idx="12" hasCustomPrompt="1"/>
          </p:nvPr>
        </p:nvSpPr>
        <p:spPr>
          <a:xfrm>
            <a:off x="434805" y="4342825"/>
            <a:ext cx="9401560" cy="945435"/>
          </a:xfrm>
          <a:noFill/>
        </p:spPr>
        <p:txBody>
          <a:bodyPr lIns="0" tIns="0" rIns="0" bIns="0">
            <a:noAutofit/>
          </a:bodyPr>
          <a:lstStyle>
            <a:lvl1pPr marL="0" indent="0">
              <a:lnSpc>
                <a:spcPct val="100000"/>
              </a:lnSpc>
              <a:spcBef>
                <a:spcPts val="0"/>
              </a:spcBef>
              <a:spcAft>
                <a:spcPts val="0"/>
              </a:spcAft>
              <a:buNone/>
              <a:defRPr sz="1765" spc="0" baseline="0">
                <a:solidFill>
                  <a:schemeClr val="bg2"/>
                </a:solidFill>
                <a:latin typeface="+mn-lt"/>
              </a:defRPr>
            </a:lvl1pPr>
          </a:lstStyle>
          <a:p>
            <a:pPr lvl="0"/>
            <a:r>
              <a:rPr lang="en-US"/>
              <a:t>Author name</a:t>
            </a:r>
          </a:p>
          <a:p>
            <a:pPr lvl="0"/>
            <a:r>
              <a:rPr lang="en-US"/>
              <a:t>Date</a:t>
            </a:r>
          </a:p>
        </p:txBody>
      </p:sp>
      <p:pic>
        <p:nvPicPr>
          <p:cNvPr id="4" name="Picture 3">
            <a:extLst>
              <a:ext uri="{FF2B5EF4-FFF2-40B4-BE49-F238E27FC236}">
                <a16:creationId xmlns:a16="http://schemas.microsoft.com/office/drawing/2014/main" id="{EE7B851A-3B2C-4EDA-B13E-9D38A55F249A}"/>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1" r="37064"/>
          <a:stretch/>
        </p:blipFill>
        <p:spPr>
          <a:xfrm>
            <a:off x="70310" y="1"/>
            <a:ext cx="2059942" cy="1082742"/>
          </a:xfrm>
          <a:prstGeom prst="rect">
            <a:avLst/>
          </a:prstGeom>
        </p:spPr>
      </p:pic>
    </p:spTree>
    <p:extLst>
      <p:ext uri="{BB962C8B-B14F-4D97-AF65-F5344CB8AC3E}">
        <p14:creationId xmlns:p14="http://schemas.microsoft.com/office/powerpoint/2010/main" val="1844209073"/>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5.xml><?xml version="1.0" encoding="utf-8"?>
<p:sldLayout xmlns:a="http://schemas.openxmlformats.org/drawingml/2006/main" xmlns:r="http://schemas.openxmlformats.org/officeDocument/2006/relationships" xmlns:p="http://schemas.openxmlformats.org/presentationml/2006/main" preserve="1" userDrawn="1">
  <p:cSld name="Presentation title slide white">
    <p:spTree>
      <p:nvGrpSpPr>
        <p:cNvPr id="1" name=""/>
        <p:cNvGrpSpPr/>
        <p:nvPr/>
      </p:nvGrpSpPr>
      <p:grpSpPr>
        <a:xfrm>
          <a:off x="0" y="0"/>
          <a:ext cx="0" cy="0"/>
          <a:chOff x="0" y="0"/>
          <a:chExt cx="0" cy="0"/>
        </a:xfrm>
      </p:grpSpPr>
      <p:pic>
        <p:nvPicPr>
          <p:cNvPr id="18" name="Picture 17">
            <a:extLst>
              <a:ext uri="{FF2B5EF4-FFF2-40B4-BE49-F238E27FC236}">
                <a16:creationId xmlns:a16="http://schemas.microsoft.com/office/drawing/2014/main" id="{9F4A718E-6F7C-414B-B5B4-AA6809C7682F}"/>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429545" y="437137"/>
            <a:ext cx="896425" cy="190218"/>
          </a:xfrm>
          <a:prstGeom prst="rect">
            <a:avLst/>
          </a:prstGeom>
        </p:spPr>
      </p:pic>
      <p:sp>
        <p:nvSpPr>
          <p:cNvPr id="6" name="Title 1">
            <a:extLst>
              <a:ext uri="{FF2B5EF4-FFF2-40B4-BE49-F238E27FC236}">
                <a16:creationId xmlns:a16="http://schemas.microsoft.com/office/drawing/2014/main" id="{5FBC1E75-E2E7-40DF-9B34-E7ECA97A3F1B}"/>
              </a:ext>
            </a:extLst>
          </p:cNvPr>
          <p:cNvSpPr>
            <a:spLocks noGrp="1"/>
          </p:cNvSpPr>
          <p:nvPr>
            <p:ph type="title" hasCustomPrompt="1"/>
          </p:nvPr>
        </p:nvSpPr>
        <p:spPr>
          <a:xfrm>
            <a:off x="434805" y="2540313"/>
            <a:ext cx="9401560" cy="1793104"/>
          </a:xfrm>
          <a:noFill/>
        </p:spPr>
        <p:txBody>
          <a:bodyPr lIns="0" tIns="0" rIns="0" bIns="182880" anchor="b" anchorCtr="0"/>
          <a:lstStyle>
            <a:lvl1pPr>
              <a:defRPr sz="5293" strike="noStrike" spc="-147" baseline="0">
                <a:solidFill>
                  <a:schemeClr val="tx2"/>
                </a:solidFill>
                <a:latin typeface="+mj-lt"/>
              </a:defRPr>
            </a:lvl1pPr>
          </a:lstStyle>
          <a:p>
            <a:r>
              <a:rPr lang="en-US"/>
              <a:t>Azure presentation</a:t>
            </a:r>
            <a:br>
              <a:rPr lang="en-US"/>
            </a:br>
            <a:r>
              <a:rPr lang="en-US"/>
              <a:t>title or event name</a:t>
            </a:r>
          </a:p>
        </p:txBody>
      </p:sp>
      <p:sp>
        <p:nvSpPr>
          <p:cNvPr id="7" name="Text Placeholder 4">
            <a:extLst>
              <a:ext uri="{FF2B5EF4-FFF2-40B4-BE49-F238E27FC236}">
                <a16:creationId xmlns:a16="http://schemas.microsoft.com/office/drawing/2014/main" id="{71BFA596-B43C-4DAC-A798-0D495345CD98}"/>
              </a:ext>
            </a:extLst>
          </p:cNvPr>
          <p:cNvSpPr>
            <a:spLocks noGrp="1"/>
          </p:cNvSpPr>
          <p:nvPr>
            <p:ph type="body" sz="quarter" idx="12" hasCustomPrompt="1"/>
          </p:nvPr>
        </p:nvSpPr>
        <p:spPr>
          <a:xfrm>
            <a:off x="434805" y="4342825"/>
            <a:ext cx="9401560" cy="945435"/>
          </a:xfrm>
          <a:noFill/>
        </p:spPr>
        <p:txBody>
          <a:bodyPr lIns="0" tIns="0" rIns="0" bIns="0">
            <a:noAutofit/>
          </a:bodyPr>
          <a:lstStyle>
            <a:lvl1pPr marL="0" indent="0">
              <a:lnSpc>
                <a:spcPct val="100000"/>
              </a:lnSpc>
              <a:spcBef>
                <a:spcPts val="0"/>
              </a:spcBef>
              <a:spcAft>
                <a:spcPts val="0"/>
              </a:spcAft>
              <a:buNone/>
              <a:defRPr sz="1765" spc="0" baseline="0">
                <a:solidFill>
                  <a:schemeClr val="tx1"/>
                </a:solidFill>
                <a:latin typeface="+mn-lt"/>
              </a:defRPr>
            </a:lvl1pPr>
          </a:lstStyle>
          <a:p>
            <a:pPr lvl="0"/>
            <a:r>
              <a:rPr lang="en-US"/>
              <a:t>Author name</a:t>
            </a:r>
          </a:p>
          <a:p>
            <a:pPr lvl="0"/>
            <a:r>
              <a:rPr lang="en-US"/>
              <a:t>Date</a:t>
            </a:r>
          </a:p>
        </p:txBody>
      </p:sp>
      <p:sp>
        <p:nvSpPr>
          <p:cNvPr id="5" name="Freeform: Shape 4">
            <a:extLst>
              <a:ext uri="{FF2B5EF4-FFF2-40B4-BE49-F238E27FC236}">
                <a16:creationId xmlns:a16="http://schemas.microsoft.com/office/drawing/2014/main" id="{3F84E792-E4E1-427D-BAC4-FE6E519D839F}"/>
              </a:ext>
            </a:extLst>
          </p:cNvPr>
          <p:cNvSpPr/>
          <p:nvPr userDrawn="1"/>
        </p:nvSpPr>
        <p:spPr bwMode="auto">
          <a:xfrm>
            <a:off x="11303093" y="438570"/>
            <a:ext cx="460226" cy="126324"/>
          </a:xfrm>
          <a:custGeom>
            <a:avLst/>
            <a:gdLst/>
            <a:ahLst/>
            <a:cxnLst/>
            <a:rect l="l" t="t" r="r" b="b"/>
            <a:pathLst>
              <a:path w="469455" h="128839">
                <a:moveTo>
                  <a:pt x="430309" y="49220"/>
                </a:moveTo>
                <a:cubicBezTo>
                  <a:pt x="424418" y="49220"/>
                  <a:pt x="419425" y="51371"/>
                  <a:pt x="415331" y="55671"/>
                </a:cubicBezTo>
                <a:cubicBezTo>
                  <a:pt x="411236" y="59972"/>
                  <a:pt x="408718" y="65598"/>
                  <a:pt x="407775" y="72549"/>
                </a:cubicBezTo>
                <a:lnTo>
                  <a:pt x="449661" y="72549"/>
                </a:lnTo>
                <a:cubicBezTo>
                  <a:pt x="449602" y="65185"/>
                  <a:pt x="447864" y="59456"/>
                  <a:pt x="444447" y="55362"/>
                </a:cubicBezTo>
                <a:cubicBezTo>
                  <a:pt x="441031" y="51268"/>
                  <a:pt x="436318" y="49220"/>
                  <a:pt x="430309" y="49220"/>
                </a:cubicBezTo>
                <a:close/>
                <a:moveTo>
                  <a:pt x="219624" y="36231"/>
                </a:moveTo>
                <a:lnTo>
                  <a:pt x="240125" y="36231"/>
                </a:lnTo>
                <a:lnTo>
                  <a:pt x="240125" y="88190"/>
                </a:lnTo>
                <a:cubicBezTo>
                  <a:pt x="240125" y="104450"/>
                  <a:pt x="246399" y="112579"/>
                  <a:pt x="258947" y="112579"/>
                </a:cubicBezTo>
                <a:cubicBezTo>
                  <a:pt x="265015" y="112579"/>
                  <a:pt x="270008" y="110341"/>
                  <a:pt x="273925" y="105863"/>
                </a:cubicBezTo>
                <a:cubicBezTo>
                  <a:pt x="277843" y="101386"/>
                  <a:pt x="279802" y="95525"/>
                  <a:pt x="279802" y="88279"/>
                </a:cubicBezTo>
                <a:lnTo>
                  <a:pt x="279802" y="36231"/>
                </a:lnTo>
                <a:lnTo>
                  <a:pt x="300303" y="36231"/>
                </a:lnTo>
                <a:lnTo>
                  <a:pt x="300303" y="126718"/>
                </a:lnTo>
                <a:lnTo>
                  <a:pt x="279802" y="126718"/>
                </a:lnTo>
                <a:lnTo>
                  <a:pt x="279802" y="112403"/>
                </a:lnTo>
                <a:lnTo>
                  <a:pt x="279448" y="112403"/>
                </a:lnTo>
                <a:cubicBezTo>
                  <a:pt x="273498" y="123360"/>
                  <a:pt x="264249" y="128839"/>
                  <a:pt x="251701" y="128839"/>
                </a:cubicBezTo>
                <a:cubicBezTo>
                  <a:pt x="230316" y="128839"/>
                  <a:pt x="219624" y="115996"/>
                  <a:pt x="219624" y="90311"/>
                </a:cubicBezTo>
                <a:close/>
                <a:moveTo>
                  <a:pt x="129657" y="36231"/>
                </a:moveTo>
                <a:lnTo>
                  <a:pt x="202472" y="36231"/>
                </a:lnTo>
                <a:lnTo>
                  <a:pt x="202472" y="44802"/>
                </a:lnTo>
                <a:lnTo>
                  <a:pt x="153605" y="110724"/>
                </a:lnTo>
                <a:lnTo>
                  <a:pt x="202295" y="110724"/>
                </a:lnTo>
                <a:lnTo>
                  <a:pt x="202295" y="126718"/>
                </a:lnTo>
                <a:lnTo>
                  <a:pt x="124886" y="126718"/>
                </a:lnTo>
                <a:lnTo>
                  <a:pt x="124886" y="119030"/>
                </a:lnTo>
                <a:lnTo>
                  <a:pt x="174813" y="52225"/>
                </a:lnTo>
                <a:lnTo>
                  <a:pt x="129657" y="52225"/>
                </a:lnTo>
                <a:close/>
                <a:moveTo>
                  <a:pt x="370173" y="34640"/>
                </a:moveTo>
                <a:cubicBezTo>
                  <a:pt x="373884" y="34640"/>
                  <a:pt x="376712" y="35200"/>
                  <a:pt x="378656" y="36319"/>
                </a:cubicBezTo>
                <a:lnTo>
                  <a:pt x="378656" y="55760"/>
                </a:lnTo>
                <a:cubicBezTo>
                  <a:pt x="376182" y="53816"/>
                  <a:pt x="372618" y="52843"/>
                  <a:pt x="367964" y="52843"/>
                </a:cubicBezTo>
                <a:cubicBezTo>
                  <a:pt x="361896" y="52843"/>
                  <a:pt x="356830" y="55583"/>
                  <a:pt x="352765" y="61062"/>
                </a:cubicBezTo>
                <a:cubicBezTo>
                  <a:pt x="348700" y="66540"/>
                  <a:pt x="346667" y="73993"/>
                  <a:pt x="346667" y="83418"/>
                </a:cubicBezTo>
                <a:lnTo>
                  <a:pt x="346667" y="126718"/>
                </a:lnTo>
                <a:lnTo>
                  <a:pt x="326166" y="126718"/>
                </a:lnTo>
                <a:lnTo>
                  <a:pt x="326166" y="36231"/>
                </a:lnTo>
                <a:lnTo>
                  <a:pt x="346667" y="36231"/>
                </a:lnTo>
                <a:lnTo>
                  <a:pt x="346667" y="54876"/>
                </a:lnTo>
                <a:lnTo>
                  <a:pt x="347021" y="54876"/>
                </a:lnTo>
                <a:cubicBezTo>
                  <a:pt x="349024" y="48514"/>
                  <a:pt x="352102" y="43550"/>
                  <a:pt x="356255" y="39986"/>
                </a:cubicBezTo>
                <a:cubicBezTo>
                  <a:pt x="360408" y="36422"/>
                  <a:pt x="365048" y="34640"/>
                  <a:pt x="370173" y="34640"/>
                </a:cubicBezTo>
                <a:close/>
                <a:moveTo>
                  <a:pt x="430574" y="34110"/>
                </a:moveTo>
                <a:cubicBezTo>
                  <a:pt x="442945" y="34110"/>
                  <a:pt x="452518" y="38086"/>
                  <a:pt x="459293" y="46039"/>
                </a:cubicBezTo>
                <a:cubicBezTo>
                  <a:pt x="466068" y="53992"/>
                  <a:pt x="469455" y="65038"/>
                  <a:pt x="469455" y="79177"/>
                </a:cubicBezTo>
                <a:lnTo>
                  <a:pt x="469455" y="87041"/>
                </a:lnTo>
                <a:lnTo>
                  <a:pt x="407775" y="87041"/>
                </a:lnTo>
                <a:cubicBezTo>
                  <a:pt x="408011" y="95407"/>
                  <a:pt x="410588" y="101858"/>
                  <a:pt x="415507" y="106394"/>
                </a:cubicBezTo>
                <a:cubicBezTo>
                  <a:pt x="420426" y="110930"/>
                  <a:pt x="427187" y="113198"/>
                  <a:pt x="435788" y="113198"/>
                </a:cubicBezTo>
                <a:cubicBezTo>
                  <a:pt x="445449" y="113198"/>
                  <a:pt x="454315" y="110311"/>
                  <a:pt x="462386" y="104538"/>
                </a:cubicBezTo>
                <a:lnTo>
                  <a:pt x="462386" y="121063"/>
                </a:lnTo>
                <a:cubicBezTo>
                  <a:pt x="454138" y="126247"/>
                  <a:pt x="443240" y="128839"/>
                  <a:pt x="429690" y="128839"/>
                </a:cubicBezTo>
                <a:cubicBezTo>
                  <a:pt x="416376" y="128839"/>
                  <a:pt x="405934" y="124730"/>
                  <a:pt x="398364" y="116512"/>
                </a:cubicBezTo>
                <a:cubicBezTo>
                  <a:pt x="390794" y="108294"/>
                  <a:pt x="387009" y="96732"/>
                  <a:pt x="387009" y="81828"/>
                </a:cubicBezTo>
                <a:cubicBezTo>
                  <a:pt x="387009" y="67748"/>
                  <a:pt x="391177" y="56275"/>
                  <a:pt x="399513" y="47409"/>
                </a:cubicBezTo>
                <a:cubicBezTo>
                  <a:pt x="407849" y="38543"/>
                  <a:pt x="418203" y="34110"/>
                  <a:pt x="430574" y="34110"/>
                </a:cubicBezTo>
                <a:close/>
                <a:moveTo>
                  <a:pt x="58587" y="18822"/>
                </a:moveTo>
                <a:cubicBezTo>
                  <a:pt x="58057" y="22180"/>
                  <a:pt x="57468" y="24831"/>
                  <a:pt x="56820" y="26775"/>
                </a:cubicBezTo>
                <a:lnTo>
                  <a:pt x="39412" y="77321"/>
                </a:lnTo>
                <a:lnTo>
                  <a:pt x="78205" y="77321"/>
                </a:lnTo>
                <a:lnTo>
                  <a:pt x="60620" y="26775"/>
                </a:lnTo>
                <a:cubicBezTo>
                  <a:pt x="60090" y="25126"/>
                  <a:pt x="59530" y="22475"/>
                  <a:pt x="58941" y="18822"/>
                </a:cubicBezTo>
                <a:close/>
                <a:moveTo>
                  <a:pt x="47453" y="0"/>
                </a:moveTo>
                <a:lnTo>
                  <a:pt x="71135" y="0"/>
                </a:lnTo>
                <a:lnTo>
                  <a:pt x="118235" y="126718"/>
                </a:lnTo>
                <a:lnTo>
                  <a:pt x="95171" y="126718"/>
                </a:lnTo>
                <a:lnTo>
                  <a:pt x="83772" y="94464"/>
                </a:lnTo>
                <a:lnTo>
                  <a:pt x="33933" y="94464"/>
                </a:lnTo>
                <a:lnTo>
                  <a:pt x="22976" y="126718"/>
                </a:lnTo>
                <a:lnTo>
                  <a:pt x="0" y="126718"/>
                </a:lnTo>
                <a:close/>
              </a:path>
            </a:pathLst>
          </a:custGeom>
          <a:solidFill>
            <a:schemeClr val="tx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59" tIns="143407" rIns="179259" bIns="143407" numCol="1" spcCol="0" rtlCol="0" fromWordArt="0" anchor="t" anchorCtr="0" forceAA="0" compatLnSpc="1">
            <a:prstTxWarp prst="textNoShape">
              <a:avLst/>
            </a:prstTxWarp>
            <a:noAutofit/>
          </a:bodyPr>
          <a:lstStyle/>
          <a:p>
            <a:pPr algn="ctr" defTabSz="913927" fontAlgn="base">
              <a:lnSpc>
                <a:spcPct val="90000"/>
              </a:lnSpc>
              <a:spcBef>
                <a:spcPct val="0"/>
              </a:spcBef>
              <a:spcAft>
                <a:spcPct val="0"/>
              </a:spcAft>
            </a:pPr>
            <a:endParaRPr lang="en-US" sz="2353">
              <a:gradFill>
                <a:gsLst>
                  <a:gs pos="0">
                    <a:srgbClr val="FFFFFF"/>
                  </a:gs>
                  <a:gs pos="100000">
                    <a:srgbClr val="FFFFFF"/>
                  </a:gs>
                </a:gsLst>
                <a:lin ang="5400000" scaled="0"/>
              </a:gradFill>
              <a:ea typeface="Segoe UI" pitchFamily="34" charset="0"/>
              <a:cs typeface="Segoe UI" pitchFamily="34" charset="0"/>
            </a:endParaRPr>
          </a:p>
        </p:txBody>
      </p:sp>
    </p:spTree>
    <p:extLst>
      <p:ext uri="{BB962C8B-B14F-4D97-AF65-F5344CB8AC3E}">
        <p14:creationId xmlns:p14="http://schemas.microsoft.com/office/powerpoint/2010/main" val="3310771872"/>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6.xml><?xml version="1.0" encoding="utf-8"?>
<p:sldLayout xmlns:a="http://schemas.openxmlformats.org/drawingml/2006/main" xmlns:r="http://schemas.openxmlformats.org/officeDocument/2006/relationships" xmlns:p="http://schemas.openxmlformats.org/presentationml/2006/main" preserve="1" userDrawn="1">
  <p:cSld name="Presentation title slide blue photo">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31978148-DDB8-4B1B-91B8-28130218C585}"/>
              </a:ext>
            </a:extLst>
          </p:cNvPr>
          <p:cNvGrpSpPr/>
          <p:nvPr userDrawn="1"/>
        </p:nvGrpSpPr>
        <p:grpSpPr>
          <a:xfrm>
            <a:off x="0" y="-1"/>
            <a:ext cx="12192000" cy="6858001"/>
            <a:chOff x="0" y="-1"/>
            <a:chExt cx="12436475" cy="6994526"/>
          </a:xfrm>
        </p:grpSpPr>
        <p:pic>
          <p:nvPicPr>
            <p:cNvPr id="6" name="Picture 5">
              <a:extLst>
                <a:ext uri="{FF2B5EF4-FFF2-40B4-BE49-F238E27FC236}">
                  <a16:creationId xmlns:a16="http://schemas.microsoft.com/office/drawing/2014/main" id="{18D04DB2-79EC-4907-BD28-E17FB4AFB5A0}"/>
                </a:ext>
              </a:extLst>
            </p:cNvPr>
            <p:cNvPicPr>
              <a:picLocks noChangeAspect="1"/>
            </p:cNvPicPr>
            <p:nvPr userDrawn="1"/>
          </p:nvPicPr>
          <p:blipFill rotWithShape="1">
            <a:blip r:embed="rId2"/>
            <a:srcRect l="11427" r="6399"/>
            <a:stretch/>
          </p:blipFill>
          <p:spPr>
            <a:xfrm>
              <a:off x="2249423" y="0"/>
              <a:ext cx="10187052" cy="6994525"/>
            </a:xfrm>
            <a:prstGeom prst="rect">
              <a:avLst/>
            </a:prstGeom>
          </p:spPr>
        </p:pic>
        <p:sp>
          <p:nvSpPr>
            <p:cNvPr id="2" name="Rectangle 1">
              <a:extLst>
                <a:ext uri="{FF2B5EF4-FFF2-40B4-BE49-F238E27FC236}">
                  <a16:creationId xmlns:a16="http://schemas.microsoft.com/office/drawing/2014/main" id="{E9454DF9-A0C8-42EE-B1B3-2A57EC8ACE0B}"/>
                </a:ext>
              </a:extLst>
            </p:cNvPr>
            <p:cNvSpPr/>
            <p:nvPr userDrawn="1"/>
          </p:nvSpPr>
          <p:spPr bwMode="auto">
            <a:xfrm>
              <a:off x="0" y="-1"/>
              <a:ext cx="2408238" cy="6994525"/>
            </a:xfrm>
            <a:prstGeom prst="rect">
              <a:avLst/>
            </a:prstGeom>
            <a:solidFill>
              <a:srgbClr val="E2E3E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13927" fontAlgn="base">
                <a:lnSpc>
                  <a:spcPct val="90000"/>
                </a:lnSpc>
                <a:spcBef>
                  <a:spcPct val="0"/>
                </a:spcBef>
                <a:spcAft>
                  <a:spcPct val="0"/>
                </a:spcAft>
              </a:pPr>
              <a:endParaRPr lang="en-US" sz="2353">
                <a:gradFill>
                  <a:gsLst>
                    <a:gs pos="0">
                      <a:srgbClr val="FFFFFF"/>
                    </a:gs>
                    <a:gs pos="100000">
                      <a:srgbClr val="FFFFFF"/>
                    </a:gs>
                  </a:gsLst>
                  <a:lin ang="5400000" scaled="0"/>
                </a:gradFill>
                <a:ea typeface="Segoe UI" pitchFamily="34" charset="0"/>
                <a:cs typeface="Segoe UI" pitchFamily="34" charset="0"/>
              </a:endParaRPr>
            </a:p>
          </p:txBody>
        </p:sp>
      </p:grpSp>
      <p:sp>
        <p:nvSpPr>
          <p:cNvPr id="13" name="Rectangle 12">
            <a:extLst>
              <a:ext uri="{FF2B5EF4-FFF2-40B4-BE49-F238E27FC236}">
                <a16:creationId xmlns:a16="http://schemas.microsoft.com/office/drawing/2014/main" id="{13532A61-7338-495C-8787-A222781205FF}"/>
              </a:ext>
            </a:extLst>
          </p:cNvPr>
          <p:cNvSpPr/>
          <p:nvPr userDrawn="1"/>
        </p:nvSpPr>
        <p:spPr bwMode="auto">
          <a:xfrm>
            <a:off x="426424" y="2128263"/>
            <a:ext cx="7477989" cy="3586208"/>
          </a:xfrm>
          <a:prstGeom prst="rect">
            <a:avLst/>
          </a:prstGeom>
          <a:solidFill>
            <a:schemeClr val="tx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59" tIns="143407" rIns="179259" bIns="143407" numCol="1" spcCol="0" rtlCol="0" fromWordArt="0" anchor="t" anchorCtr="0" forceAA="0" compatLnSpc="1">
            <a:prstTxWarp prst="textNoShape">
              <a:avLst/>
            </a:prstTxWarp>
            <a:noAutofit/>
          </a:bodyPr>
          <a:lstStyle/>
          <a:p>
            <a:pPr lvl="0" algn="ctr" defTabSz="913927" fontAlgn="base">
              <a:lnSpc>
                <a:spcPct val="90000"/>
              </a:lnSpc>
              <a:spcBef>
                <a:spcPct val="0"/>
              </a:spcBef>
              <a:spcAft>
                <a:spcPct val="0"/>
              </a:spcAft>
            </a:pPr>
            <a:endParaRPr lang="en-US" sz="2353">
              <a:gradFill>
                <a:gsLst>
                  <a:gs pos="0">
                    <a:srgbClr val="FFFFFF"/>
                  </a:gs>
                  <a:gs pos="100000">
                    <a:srgbClr val="FFFFFF"/>
                  </a:gs>
                </a:gsLst>
                <a:lin ang="5400000" scaled="0"/>
              </a:gradFill>
              <a:ea typeface="Segoe UI" pitchFamily="34" charset="0"/>
              <a:cs typeface="Segoe UI" pitchFamily="34" charset="0"/>
            </a:endParaRPr>
          </a:p>
        </p:txBody>
      </p:sp>
      <p:pic>
        <p:nvPicPr>
          <p:cNvPr id="12" name="Picture 11">
            <a:extLst>
              <a:ext uri="{FF2B5EF4-FFF2-40B4-BE49-F238E27FC236}">
                <a16:creationId xmlns:a16="http://schemas.microsoft.com/office/drawing/2014/main" id="{A0D28F43-8FFF-4944-9497-29A9A4AAFE57}"/>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429545" y="437137"/>
            <a:ext cx="896425" cy="190218"/>
          </a:xfrm>
          <a:prstGeom prst="rect">
            <a:avLst/>
          </a:prstGeom>
        </p:spPr>
      </p:pic>
      <p:sp>
        <p:nvSpPr>
          <p:cNvPr id="14" name="Title 1">
            <a:extLst>
              <a:ext uri="{FF2B5EF4-FFF2-40B4-BE49-F238E27FC236}">
                <a16:creationId xmlns:a16="http://schemas.microsoft.com/office/drawing/2014/main" id="{C12028E2-C5DC-4CA9-88C9-D5024B2AD46E}"/>
              </a:ext>
            </a:extLst>
          </p:cNvPr>
          <p:cNvSpPr>
            <a:spLocks noGrp="1"/>
          </p:cNvSpPr>
          <p:nvPr>
            <p:ph type="title" hasCustomPrompt="1"/>
          </p:nvPr>
        </p:nvSpPr>
        <p:spPr>
          <a:xfrm>
            <a:off x="648974" y="2540313"/>
            <a:ext cx="7028471" cy="1793104"/>
          </a:xfrm>
          <a:noFill/>
        </p:spPr>
        <p:txBody>
          <a:bodyPr lIns="0" tIns="0" rIns="0" bIns="182880" anchor="b" anchorCtr="0"/>
          <a:lstStyle>
            <a:lvl1pPr>
              <a:defRPr sz="5293" strike="noStrike" spc="-147" baseline="0">
                <a:solidFill>
                  <a:schemeClr val="bg2"/>
                </a:solidFill>
                <a:latin typeface="+mj-lt"/>
              </a:defRPr>
            </a:lvl1pPr>
          </a:lstStyle>
          <a:p>
            <a:r>
              <a:rPr lang="en-US"/>
              <a:t>Azure presentation</a:t>
            </a:r>
            <a:br>
              <a:rPr lang="en-US"/>
            </a:br>
            <a:r>
              <a:rPr lang="en-US"/>
              <a:t>title or event name</a:t>
            </a:r>
          </a:p>
        </p:txBody>
      </p:sp>
      <p:sp>
        <p:nvSpPr>
          <p:cNvPr id="15" name="Text Placeholder 4">
            <a:extLst>
              <a:ext uri="{FF2B5EF4-FFF2-40B4-BE49-F238E27FC236}">
                <a16:creationId xmlns:a16="http://schemas.microsoft.com/office/drawing/2014/main" id="{6EFA9DF5-3A2A-422C-B2A6-A700C5CFD6E7}"/>
              </a:ext>
            </a:extLst>
          </p:cNvPr>
          <p:cNvSpPr>
            <a:spLocks noGrp="1"/>
          </p:cNvSpPr>
          <p:nvPr>
            <p:ph type="body" sz="quarter" idx="12" hasCustomPrompt="1"/>
          </p:nvPr>
        </p:nvSpPr>
        <p:spPr>
          <a:xfrm>
            <a:off x="648976" y="4342825"/>
            <a:ext cx="6107853" cy="945435"/>
          </a:xfrm>
          <a:noFill/>
        </p:spPr>
        <p:txBody>
          <a:bodyPr lIns="0" tIns="0" rIns="0" bIns="0">
            <a:noAutofit/>
          </a:bodyPr>
          <a:lstStyle>
            <a:lvl1pPr marL="0" indent="0">
              <a:lnSpc>
                <a:spcPct val="100000"/>
              </a:lnSpc>
              <a:spcBef>
                <a:spcPts val="0"/>
              </a:spcBef>
              <a:spcAft>
                <a:spcPts val="0"/>
              </a:spcAft>
              <a:buNone/>
              <a:defRPr sz="1765" spc="0" baseline="0">
                <a:solidFill>
                  <a:schemeClr val="bg2"/>
                </a:solidFill>
                <a:latin typeface="+mn-lt"/>
              </a:defRPr>
            </a:lvl1pPr>
          </a:lstStyle>
          <a:p>
            <a:pPr lvl="0"/>
            <a:r>
              <a:rPr lang="en-US"/>
              <a:t>Author name</a:t>
            </a:r>
          </a:p>
          <a:p>
            <a:pPr lvl="0"/>
            <a:r>
              <a:rPr lang="en-US"/>
              <a:t>Date</a:t>
            </a:r>
          </a:p>
        </p:txBody>
      </p:sp>
      <p:sp>
        <p:nvSpPr>
          <p:cNvPr id="9" name="Freeform: Shape 8">
            <a:extLst>
              <a:ext uri="{FF2B5EF4-FFF2-40B4-BE49-F238E27FC236}">
                <a16:creationId xmlns:a16="http://schemas.microsoft.com/office/drawing/2014/main" id="{D562FC58-241D-49FF-B627-53CA162710C1}"/>
              </a:ext>
            </a:extLst>
          </p:cNvPr>
          <p:cNvSpPr/>
          <p:nvPr userDrawn="1"/>
        </p:nvSpPr>
        <p:spPr bwMode="auto">
          <a:xfrm>
            <a:off x="11303093" y="438570"/>
            <a:ext cx="460226" cy="126324"/>
          </a:xfrm>
          <a:custGeom>
            <a:avLst/>
            <a:gdLst/>
            <a:ahLst/>
            <a:cxnLst/>
            <a:rect l="l" t="t" r="r" b="b"/>
            <a:pathLst>
              <a:path w="469455" h="128839">
                <a:moveTo>
                  <a:pt x="430309" y="49220"/>
                </a:moveTo>
                <a:cubicBezTo>
                  <a:pt x="424418" y="49220"/>
                  <a:pt x="419425" y="51371"/>
                  <a:pt x="415331" y="55671"/>
                </a:cubicBezTo>
                <a:cubicBezTo>
                  <a:pt x="411236" y="59972"/>
                  <a:pt x="408718" y="65598"/>
                  <a:pt x="407775" y="72549"/>
                </a:cubicBezTo>
                <a:lnTo>
                  <a:pt x="449661" y="72549"/>
                </a:lnTo>
                <a:cubicBezTo>
                  <a:pt x="449602" y="65185"/>
                  <a:pt x="447864" y="59456"/>
                  <a:pt x="444447" y="55362"/>
                </a:cubicBezTo>
                <a:cubicBezTo>
                  <a:pt x="441031" y="51268"/>
                  <a:pt x="436318" y="49220"/>
                  <a:pt x="430309" y="49220"/>
                </a:cubicBezTo>
                <a:close/>
                <a:moveTo>
                  <a:pt x="219624" y="36231"/>
                </a:moveTo>
                <a:lnTo>
                  <a:pt x="240125" y="36231"/>
                </a:lnTo>
                <a:lnTo>
                  <a:pt x="240125" y="88190"/>
                </a:lnTo>
                <a:cubicBezTo>
                  <a:pt x="240125" y="104450"/>
                  <a:pt x="246399" y="112579"/>
                  <a:pt x="258947" y="112579"/>
                </a:cubicBezTo>
                <a:cubicBezTo>
                  <a:pt x="265015" y="112579"/>
                  <a:pt x="270008" y="110341"/>
                  <a:pt x="273925" y="105863"/>
                </a:cubicBezTo>
                <a:cubicBezTo>
                  <a:pt x="277843" y="101386"/>
                  <a:pt x="279802" y="95525"/>
                  <a:pt x="279802" y="88279"/>
                </a:cubicBezTo>
                <a:lnTo>
                  <a:pt x="279802" y="36231"/>
                </a:lnTo>
                <a:lnTo>
                  <a:pt x="300303" y="36231"/>
                </a:lnTo>
                <a:lnTo>
                  <a:pt x="300303" y="126718"/>
                </a:lnTo>
                <a:lnTo>
                  <a:pt x="279802" y="126718"/>
                </a:lnTo>
                <a:lnTo>
                  <a:pt x="279802" y="112403"/>
                </a:lnTo>
                <a:lnTo>
                  <a:pt x="279448" y="112403"/>
                </a:lnTo>
                <a:cubicBezTo>
                  <a:pt x="273498" y="123360"/>
                  <a:pt x="264249" y="128839"/>
                  <a:pt x="251701" y="128839"/>
                </a:cubicBezTo>
                <a:cubicBezTo>
                  <a:pt x="230316" y="128839"/>
                  <a:pt x="219624" y="115996"/>
                  <a:pt x="219624" y="90311"/>
                </a:cubicBezTo>
                <a:close/>
                <a:moveTo>
                  <a:pt x="129657" y="36231"/>
                </a:moveTo>
                <a:lnTo>
                  <a:pt x="202472" y="36231"/>
                </a:lnTo>
                <a:lnTo>
                  <a:pt x="202472" y="44802"/>
                </a:lnTo>
                <a:lnTo>
                  <a:pt x="153605" y="110724"/>
                </a:lnTo>
                <a:lnTo>
                  <a:pt x="202295" y="110724"/>
                </a:lnTo>
                <a:lnTo>
                  <a:pt x="202295" y="126718"/>
                </a:lnTo>
                <a:lnTo>
                  <a:pt x="124886" y="126718"/>
                </a:lnTo>
                <a:lnTo>
                  <a:pt x="124886" y="119030"/>
                </a:lnTo>
                <a:lnTo>
                  <a:pt x="174813" y="52225"/>
                </a:lnTo>
                <a:lnTo>
                  <a:pt x="129657" y="52225"/>
                </a:lnTo>
                <a:close/>
                <a:moveTo>
                  <a:pt x="370173" y="34640"/>
                </a:moveTo>
                <a:cubicBezTo>
                  <a:pt x="373884" y="34640"/>
                  <a:pt x="376712" y="35200"/>
                  <a:pt x="378656" y="36319"/>
                </a:cubicBezTo>
                <a:lnTo>
                  <a:pt x="378656" y="55760"/>
                </a:lnTo>
                <a:cubicBezTo>
                  <a:pt x="376182" y="53816"/>
                  <a:pt x="372618" y="52843"/>
                  <a:pt x="367964" y="52843"/>
                </a:cubicBezTo>
                <a:cubicBezTo>
                  <a:pt x="361896" y="52843"/>
                  <a:pt x="356830" y="55583"/>
                  <a:pt x="352765" y="61062"/>
                </a:cubicBezTo>
                <a:cubicBezTo>
                  <a:pt x="348700" y="66540"/>
                  <a:pt x="346667" y="73993"/>
                  <a:pt x="346667" y="83418"/>
                </a:cubicBezTo>
                <a:lnTo>
                  <a:pt x="346667" y="126718"/>
                </a:lnTo>
                <a:lnTo>
                  <a:pt x="326166" y="126718"/>
                </a:lnTo>
                <a:lnTo>
                  <a:pt x="326166" y="36231"/>
                </a:lnTo>
                <a:lnTo>
                  <a:pt x="346667" y="36231"/>
                </a:lnTo>
                <a:lnTo>
                  <a:pt x="346667" y="54876"/>
                </a:lnTo>
                <a:lnTo>
                  <a:pt x="347021" y="54876"/>
                </a:lnTo>
                <a:cubicBezTo>
                  <a:pt x="349024" y="48514"/>
                  <a:pt x="352102" y="43550"/>
                  <a:pt x="356255" y="39986"/>
                </a:cubicBezTo>
                <a:cubicBezTo>
                  <a:pt x="360408" y="36422"/>
                  <a:pt x="365048" y="34640"/>
                  <a:pt x="370173" y="34640"/>
                </a:cubicBezTo>
                <a:close/>
                <a:moveTo>
                  <a:pt x="430574" y="34110"/>
                </a:moveTo>
                <a:cubicBezTo>
                  <a:pt x="442945" y="34110"/>
                  <a:pt x="452518" y="38086"/>
                  <a:pt x="459293" y="46039"/>
                </a:cubicBezTo>
                <a:cubicBezTo>
                  <a:pt x="466068" y="53992"/>
                  <a:pt x="469455" y="65038"/>
                  <a:pt x="469455" y="79177"/>
                </a:cubicBezTo>
                <a:lnTo>
                  <a:pt x="469455" y="87041"/>
                </a:lnTo>
                <a:lnTo>
                  <a:pt x="407775" y="87041"/>
                </a:lnTo>
                <a:cubicBezTo>
                  <a:pt x="408011" y="95407"/>
                  <a:pt x="410588" y="101858"/>
                  <a:pt x="415507" y="106394"/>
                </a:cubicBezTo>
                <a:cubicBezTo>
                  <a:pt x="420426" y="110930"/>
                  <a:pt x="427187" y="113198"/>
                  <a:pt x="435788" y="113198"/>
                </a:cubicBezTo>
                <a:cubicBezTo>
                  <a:pt x="445449" y="113198"/>
                  <a:pt x="454315" y="110311"/>
                  <a:pt x="462386" y="104538"/>
                </a:cubicBezTo>
                <a:lnTo>
                  <a:pt x="462386" y="121063"/>
                </a:lnTo>
                <a:cubicBezTo>
                  <a:pt x="454138" y="126247"/>
                  <a:pt x="443240" y="128839"/>
                  <a:pt x="429690" y="128839"/>
                </a:cubicBezTo>
                <a:cubicBezTo>
                  <a:pt x="416376" y="128839"/>
                  <a:pt x="405934" y="124730"/>
                  <a:pt x="398364" y="116512"/>
                </a:cubicBezTo>
                <a:cubicBezTo>
                  <a:pt x="390794" y="108294"/>
                  <a:pt x="387009" y="96732"/>
                  <a:pt x="387009" y="81828"/>
                </a:cubicBezTo>
                <a:cubicBezTo>
                  <a:pt x="387009" y="67748"/>
                  <a:pt x="391177" y="56275"/>
                  <a:pt x="399513" y="47409"/>
                </a:cubicBezTo>
                <a:cubicBezTo>
                  <a:pt x="407849" y="38543"/>
                  <a:pt x="418203" y="34110"/>
                  <a:pt x="430574" y="34110"/>
                </a:cubicBezTo>
                <a:close/>
                <a:moveTo>
                  <a:pt x="58587" y="18822"/>
                </a:moveTo>
                <a:cubicBezTo>
                  <a:pt x="58057" y="22180"/>
                  <a:pt x="57468" y="24831"/>
                  <a:pt x="56820" y="26775"/>
                </a:cubicBezTo>
                <a:lnTo>
                  <a:pt x="39412" y="77321"/>
                </a:lnTo>
                <a:lnTo>
                  <a:pt x="78205" y="77321"/>
                </a:lnTo>
                <a:lnTo>
                  <a:pt x="60620" y="26775"/>
                </a:lnTo>
                <a:cubicBezTo>
                  <a:pt x="60090" y="25126"/>
                  <a:pt x="59530" y="22475"/>
                  <a:pt x="58941" y="18822"/>
                </a:cubicBezTo>
                <a:close/>
                <a:moveTo>
                  <a:pt x="47453" y="0"/>
                </a:moveTo>
                <a:lnTo>
                  <a:pt x="71135" y="0"/>
                </a:lnTo>
                <a:lnTo>
                  <a:pt x="118235" y="126718"/>
                </a:lnTo>
                <a:lnTo>
                  <a:pt x="95171" y="126718"/>
                </a:lnTo>
                <a:lnTo>
                  <a:pt x="83772" y="94464"/>
                </a:lnTo>
                <a:lnTo>
                  <a:pt x="33933" y="94464"/>
                </a:lnTo>
                <a:lnTo>
                  <a:pt x="22976" y="126718"/>
                </a:lnTo>
                <a:lnTo>
                  <a:pt x="0" y="126718"/>
                </a:lnTo>
                <a:close/>
              </a:path>
            </a:pathLst>
          </a:custGeom>
          <a:solidFill>
            <a:schemeClr val="tx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59" tIns="143407" rIns="179259" bIns="143407" numCol="1" spcCol="0" rtlCol="0" fromWordArt="0" anchor="t" anchorCtr="0" forceAA="0" compatLnSpc="1">
            <a:prstTxWarp prst="textNoShape">
              <a:avLst/>
            </a:prstTxWarp>
            <a:noAutofit/>
          </a:bodyPr>
          <a:lstStyle/>
          <a:p>
            <a:pPr algn="ctr" defTabSz="913927" fontAlgn="base">
              <a:lnSpc>
                <a:spcPct val="90000"/>
              </a:lnSpc>
              <a:spcBef>
                <a:spcPct val="0"/>
              </a:spcBef>
              <a:spcAft>
                <a:spcPct val="0"/>
              </a:spcAft>
            </a:pPr>
            <a:endParaRPr lang="en-US" sz="2353">
              <a:gradFill>
                <a:gsLst>
                  <a:gs pos="0">
                    <a:srgbClr val="FFFFFF"/>
                  </a:gs>
                  <a:gs pos="100000">
                    <a:srgbClr val="FFFFFF"/>
                  </a:gs>
                </a:gsLst>
                <a:lin ang="5400000" scaled="0"/>
              </a:gradFill>
              <a:ea typeface="Segoe UI" pitchFamily="34" charset="0"/>
              <a:cs typeface="Segoe UI" pitchFamily="34" charset="0"/>
            </a:endParaRPr>
          </a:p>
        </p:txBody>
      </p:sp>
    </p:spTree>
    <p:extLst>
      <p:ext uri="{BB962C8B-B14F-4D97-AF65-F5344CB8AC3E}">
        <p14:creationId xmlns:p14="http://schemas.microsoft.com/office/powerpoint/2010/main" val="2041828754"/>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7.xml><?xml version="1.0" encoding="utf-8"?>
<p:sldLayout xmlns:a="http://schemas.openxmlformats.org/drawingml/2006/main" xmlns:r="http://schemas.openxmlformats.org/officeDocument/2006/relationships" xmlns:p="http://schemas.openxmlformats.org/presentationml/2006/main" preserve="1" userDrawn="1">
  <p:cSld name="Presentation title slide white photo">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31978148-DDB8-4B1B-91B8-28130218C585}"/>
              </a:ext>
            </a:extLst>
          </p:cNvPr>
          <p:cNvGrpSpPr/>
          <p:nvPr userDrawn="1"/>
        </p:nvGrpSpPr>
        <p:grpSpPr>
          <a:xfrm>
            <a:off x="0" y="1"/>
            <a:ext cx="12192000" cy="6858001"/>
            <a:chOff x="0" y="-1"/>
            <a:chExt cx="12436475" cy="6994526"/>
          </a:xfrm>
        </p:grpSpPr>
        <p:pic>
          <p:nvPicPr>
            <p:cNvPr id="6" name="Picture 5">
              <a:extLst>
                <a:ext uri="{FF2B5EF4-FFF2-40B4-BE49-F238E27FC236}">
                  <a16:creationId xmlns:a16="http://schemas.microsoft.com/office/drawing/2014/main" id="{18D04DB2-79EC-4907-BD28-E17FB4AFB5A0}"/>
                </a:ext>
              </a:extLst>
            </p:cNvPr>
            <p:cNvPicPr>
              <a:picLocks noChangeAspect="1"/>
            </p:cNvPicPr>
            <p:nvPr userDrawn="1"/>
          </p:nvPicPr>
          <p:blipFill rotWithShape="1">
            <a:blip r:embed="rId2"/>
            <a:srcRect l="11427" r="6399"/>
            <a:stretch/>
          </p:blipFill>
          <p:spPr>
            <a:xfrm>
              <a:off x="2249423" y="0"/>
              <a:ext cx="10187052" cy="6994525"/>
            </a:xfrm>
            <a:prstGeom prst="rect">
              <a:avLst/>
            </a:prstGeom>
          </p:spPr>
        </p:pic>
        <p:sp>
          <p:nvSpPr>
            <p:cNvPr id="2" name="Rectangle 1">
              <a:extLst>
                <a:ext uri="{FF2B5EF4-FFF2-40B4-BE49-F238E27FC236}">
                  <a16:creationId xmlns:a16="http://schemas.microsoft.com/office/drawing/2014/main" id="{E9454DF9-A0C8-42EE-B1B3-2A57EC8ACE0B}"/>
                </a:ext>
              </a:extLst>
            </p:cNvPr>
            <p:cNvSpPr/>
            <p:nvPr userDrawn="1"/>
          </p:nvSpPr>
          <p:spPr bwMode="auto">
            <a:xfrm>
              <a:off x="0" y="-1"/>
              <a:ext cx="2408238" cy="6994525"/>
            </a:xfrm>
            <a:prstGeom prst="rect">
              <a:avLst/>
            </a:prstGeom>
            <a:solidFill>
              <a:srgbClr val="E2E3E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13927" fontAlgn="base">
                <a:lnSpc>
                  <a:spcPct val="90000"/>
                </a:lnSpc>
                <a:spcBef>
                  <a:spcPct val="0"/>
                </a:spcBef>
                <a:spcAft>
                  <a:spcPct val="0"/>
                </a:spcAft>
              </a:pPr>
              <a:endParaRPr lang="en-US" sz="2353">
                <a:gradFill>
                  <a:gsLst>
                    <a:gs pos="0">
                      <a:srgbClr val="FFFFFF"/>
                    </a:gs>
                    <a:gs pos="100000">
                      <a:srgbClr val="FFFFFF"/>
                    </a:gs>
                  </a:gsLst>
                  <a:lin ang="5400000" scaled="0"/>
                </a:gradFill>
                <a:ea typeface="Segoe UI" pitchFamily="34" charset="0"/>
                <a:cs typeface="Segoe UI" pitchFamily="34" charset="0"/>
              </a:endParaRPr>
            </a:p>
          </p:txBody>
        </p:sp>
      </p:grpSp>
      <p:sp>
        <p:nvSpPr>
          <p:cNvPr id="13" name="Rectangle 12">
            <a:extLst>
              <a:ext uri="{FF2B5EF4-FFF2-40B4-BE49-F238E27FC236}">
                <a16:creationId xmlns:a16="http://schemas.microsoft.com/office/drawing/2014/main" id="{13532A61-7338-495C-8787-A222781205FF}"/>
              </a:ext>
            </a:extLst>
          </p:cNvPr>
          <p:cNvSpPr/>
          <p:nvPr userDrawn="1"/>
        </p:nvSpPr>
        <p:spPr bwMode="auto">
          <a:xfrm>
            <a:off x="426425" y="2128263"/>
            <a:ext cx="7477989" cy="3586208"/>
          </a:xfrm>
          <a:prstGeom prst="rect">
            <a:avLst/>
          </a:prstGeom>
          <a:solidFill>
            <a:schemeClr val="bg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59" tIns="143407" rIns="179259" bIns="143407" numCol="1" spcCol="0" rtlCol="0" fromWordArt="0" anchor="t" anchorCtr="0" forceAA="0" compatLnSpc="1">
            <a:prstTxWarp prst="textNoShape">
              <a:avLst/>
            </a:prstTxWarp>
            <a:noAutofit/>
          </a:bodyPr>
          <a:lstStyle/>
          <a:p>
            <a:pPr lvl="0" algn="ctr" defTabSz="913927" fontAlgn="base">
              <a:lnSpc>
                <a:spcPct val="90000"/>
              </a:lnSpc>
              <a:spcBef>
                <a:spcPct val="0"/>
              </a:spcBef>
              <a:spcAft>
                <a:spcPct val="0"/>
              </a:spcAft>
            </a:pPr>
            <a:endParaRPr lang="en-US" sz="2353">
              <a:gradFill>
                <a:gsLst>
                  <a:gs pos="0">
                    <a:srgbClr val="FFFFFF"/>
                  </a:gs>
                  <a:gs pos="100000">
                    <a:srgbClr val="FFFFFF"/>
                  </a:gs>
                </a:gsLst>
                <a:lin ang="5400000" scaled="0"/>
              </a:gradFill>
              <a:ea typeface="Segoe UI" pitchFamily="34" charset="0"/>
              <a:cs typeface="Segoe UI" pitchFamily="34" charset="0"/>
            </a:endParaRPr>
          </a:p>
        </p:txBody>
      </p:sp>
      <p:pic>
        <p:nvPicPr>
          <p:cNvPr id="12" name="Picture 11">
            <a:extLst>
              <a:ext uri="{FF2B5EF4-FFF2-40B4-BE49-F238E27FC236}">
                <a16:creationId xmlns:a16="http://schemas.microsoft.com/office/drawing/2014/main" id="{A0D28F43-8FFF-4944-9497-29A9A4AAFE57}"/>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429545" y="437137"/>
            <a:ext cx="896425" cy="190218"/>
          </a:xfrm>
          <a:prstGeom prst="rect">
            <a:avLst/>
          </a:prstGeom>
        </p:spPr>
      </p:pic>
      <p:sp>
        <p:nvSpPr>
          <p:cNvPr id="14" name="Title 1">
            <a:extLst>
              <a:ext uri="{FF2B5EF4-FFF2-40B4-BE49-F238E27FC236}">
                <a16:creationId xmlns:a16="http://schemas.microsoft.com/office/drawing/2014/main" id="{C12028E2-C5DC-4CA9-88C9-D5024B2AD46E}"/>
              </a:ext>
            </a:extLst>
          </p:cNvPr>
          <p:cNvSpPr>
            <a:spLocks noGrp="1"/>
          </p:cNvSpPr>
          <p:nvPr>
            <p:ph type="title" hasCustomPrompt="1"/>
          </p:nvPr>
        </p:nvSpPr>
        <p:spPr>
          <a:xfrm>
            <a:off x="648974" y="2540313"/>
            <a:ext cx="7028471" cy="1793104"/>
          </a:xfrm>
          <a:noFill/>
        </p:spPr>
        <p:txBody>
          <a:bodyPr lIns="0" tIns="0" rIns="0" bIns="182880" anchor="b" anchorCtr="0"/>
          <a:lstStyle>
            <a:lvl1pPr>
              <a:defRPr sz="5293" strike="noStrike" spc="-147" baseline="0">
                <a:solidFill>
                  <a:schemeClr val="tx2"/>
                </a:solidFill>
                <a:latin typeface="+mj-lt"/>
              </a:defRPr>
            </a:lvl1pPr>
          </a:lstStyle>
          <a:p>
            <a:r>
              <a:rPr lang="en-US"/>
              <a:t>Azure presentation</a:t>
            </a:r>
            <a:br>
              <a:rPr lang="en-US"/>
            </a:br>
            <a:r>
              <a:rPr lang="en-US"/>
              <a:t>title or event name</a:t>
            </a:r>
          </a:p>
        </p:txBody>
      </p:sp>
      <p:sp>
        <p:nvSpPr>
          <p:cNvPr id="15" name="Text Placeholder 4">
            <a:extLst>
              <a:ext uri="{FF2B5EF4-FFF2-40B4-BE49-F238E27FC236}">
                <a16:creationId xmlns:a16="http://schemas.microsoft.com/office/drawing/2014/main" id="{6EFA9DF5-3A2A-422C-B2A6-A700C5CFD6E7}"/>
              </a:ext>
            </a:extLst>
          </p:cNvPr>
          <p:cNvSpPr>
            <a:spLocks noGrp="1"/>
          </p:cNvSpPr>
          <p:nvPr>
            <p:ph type="body" sz="quarter" idx="12" hasCustomPrompt="1"/>
          </p:nvPr>
        </p:nvSpPr>
        <p:spPr>
          <a:xfrm>
            <a:off x="648976" y="4342825"/>
            <a:ext cx="6107853" cy="945435"/>
          </a:xfrm>
          <a:noFill/>
        </p:spPr>
        <p:txBody>
          <a:bodyPr lIns="0" tIns="0" rIns="0" bIns="0">
            <a:noAutofit/>
          </a:bodyPr>
          <a:lstStyle>
            <a:lvl1pPr marL="0" indent="0">
              <a:lnSpc>
                <a:spcPct val="100000"/>
              </a:lnSpc>
              <a:spcBef>
                <a:spcPts val="0"/>
              </a:spcBef>
              <a:spcAft>
                <a:spcPts val="0"/>
              </a:spcAft>
              <a:buNone/>
              <a:defRPr sz="1765" spc="0" baseline="0">
                <a:solidFill>
                  <a:schemeClr val="tx1"/>
                </a:solidFill>
                <a:latin typeface="+mn-lt"/>
              </a:defRPr>
            </a:lvl1pPr>
          </a:lstStyle>
          <a:p>
            <a:pPr lvl="0"/>
            <a:r>
              <a:rPr lang="en-US"/>
              <a:t>Author name</a:t>
            </a:r>
          </a:p>
          <a:p>
            <a:pPr lvl="0"/>
            <a:r>
              <a:rPr lang="en-US"/>
              <a:t>Date</a:t>
            </a:r>
          </a:p>
        </p:txBody>
      </p:sp>
      <p:sp>
        <p:nvSpPr>
          <p:cNvPr id="9" name="Freeform: Shape 8">
            <a:extLst>
              <a:ext uri="{FF2B5EF4-FFF2-40B4-BE49-F238E27FC236}">
                <a16:creationId xmlns:a16="http://schemas.microsoft.com/office/drawing/2014/main" id="{0971AA97-C75B-4C43-A9FD-396B975FFE93}"/>
              </a:ext>
            </a:extLst>
          </p:cNvPr>
          <p:cNvSpPr/>
          <p:nvPr userDrawn="1"/>
        </p:nvSpPr>
        <p:spPr bwMode="auto">
          <a:xfrm>
            <a:off x="11303093" y="438570"/>
            <a:ext cx="460226" cy="126324"/>
          </a:xfrm>
          <a:custGeom>
            <a:avLst/>
            <a:gdLst/>
            <a:ahLst/>
            <a:cxnLst/>
            <a:rect l="l" t="t" r="r" b="b"/>
            <a:pathLst>
              <a:path w="469455" h="128839">
                <a:moveTo>
                  <a:pt x="430309" y="49220"/>
                </a:moveTo>
                <a:cubicBezTo>
                  <a:pt x="424418" y="49220"/>
                  <a:pt x="419425" y="51371"/>
                  <a:pt x="415331" y="55671"/>
                </a:cubicBezTo>
                <a:cubicBezTo>
                  <a:pt x="411236" y="59972"/>
                  <a:pt x="408718" y="65598"/>
                  <a:pt x="407775" y="72549"/>
                </a:cubicBezTo>
                <a:lnTo>
                  <a:pt x="449661" y="72549"/>
                </a:lnTo>
                <a:cubicBezTo>
                  <a:pt x="449602" y="65185"/>
                  <a:pt x="447864" y="59456"/>
                  <a:pt x="444447" y="55362"/>
                </a:cubicBezTo>
                <a:cubicBezTo>
                  <a:pt x="441031" y="51268"/>
                  <a:pt x="436318" y="49220"/>
                  <a:pt x="430309" y="49220"/>
                </a:cubicBezTo>
                <a:close/>
                <a:moveTo>
                  <a:pt x="219624" y="36231"/>
                </a:moveTo>
                <a:lnTo>
                  <a:pt x="240125" y="36231"/>
                </a:lnTo>
                <a:lnTo>
                  <a:pt x="240125" y="88190"/>
                </a:lnTo>
                <a:cubicBezTo>
                  <a:pt x="240125" y="104450"/>
                  <a:pt x="246399" y="112579"/>
                  <a:pt x="258947" y="112579"/>
                </a:cubicBezTo>
                <a:cubicBezTo>
                  <a:pt x="265015" y="112579"/>
                  <a:pt x="270008" y="110341"/>
                  <a:pt x="273925" y="105863"/>
                </a:cubicBezTo>
                <a:cubicBezTo>
                  <a:pt x="277843" y="101386"/>
                  <a:pt x="279802" y="95525"/>
                  <a:pt x="279802" y="88279"/>
                </a:cubicBezTo>
                <a:lnTo>
                  <a:pt x="279802" y="36231"/>
                </a:lnTo>
                <a:lnTo>
                  <a:pt x="300303" y="36231"/>
                </a:lnTo>
                <a:lnTo>
                  <a:pt x="300303" y="126718"/>
                </a:lnTo>
                <a:lnTo>
                  <a:pt x="279802" y="126718"/>
                </a:lnTo>
                <a:lnTo>
                  <a:pt x="279802" y="112403"/>
                </a:lnTo>
                <a:lnTo>
                  <a:pt x="279448" y="112403"/>
                </a:lnTo>
                <a:cubicBezTo>
                  <a:pt x="273498" y="123360"/>
                  <a:pt x="264249" y="128839"/>
                  <a:pt x="251701" y="128839"/>
                </a:cubicBezTo>
                <a:cubicBezTo>
                  <a:pt x="230316" y="128839"/>
                  <a:pt x="219624" y="115996"/>
                  <a:pt x="219624" y="90311"/>
                </a:cubicBezTo>
                <a:close/>
                <a:moveTo>
                  <a:pt x="129657" y="36231"/>
                </a:moveTo>
                <a:lnTo>
                  <a:pt x="202472" y="36231"/>
                </a:lnTo>
                <a:lnTo>
                  <a:pt x="202472" y="44802"/>
                </a:lnTo>
                <a:lnTo>
                  <a:pt x="153605" y="110724"/>
                </a:lnTo>
                <a:lnTo>
                  <a:pt x="202295" y="110724"/>
                </a:lnTo>
                <a:lnTo>
                  <a:pt x="202295" y="126718"/>
                </a:lnTo>
                <a:lnTo>
                  <a:pt x="124886" y="126718"/>
                </a:lnTo>
                <a:lnTo>
                  <a:pt x="124886" y="119030"/>
                </a:lnTo>
                <a:lnTo>
                  <a:pt x="174813" y="52225"/>
                </a:lnTo>
                <a:lnTo>
                  <a:pt x="129657" y="52225"/>
                </a:lnTo>
                <a:close/>
                <a:moveTo>
                  <a:pt x="370173" y="34640"/>
                </a:moveTo>
                <a:cubicBezTo>
                  <a:pt x="373884" y="34640"/>
                  <a:pt x="376712" y="35200"/>
                  <a:pt x="378656" y="36319"/>
                </a:cubicBezTo>
                <a:lnTo>
                  <a:pt x="378656" y="55760"/>
                </a:lnTo>
                <a:cubicBezTo>
                  <a:pt x="376182" y="53816"/>
                  <a:pt x="372618" y="52843"/>
                  <a:pt x="367964" y="52843"/>
                </a:cubicBezTo>
                <a:cubicBezTo>
                  <a:pt x="361896" y="52843"/>
                  <a:pt x="356830" y="55583"/>
                  <a:pt x="352765" y="61062"/>
                </a:cubicBezTo>
                <a:cubicBezTo>
                  <a:pt x="348700" y="66540"/>
                  <a:pt x="346667" y="73993"/>
                  <a:pt x="346667" y="83418"/>
                </a:cubicBezTo>
                <a:lnTo>
                  <a:pt x="346667" y="126718"/>
                </a:lnTo>
                <a:lnTo>
                  <a:pt x="326166" y="126718"/>
                </a:lnTo>
                <a:lnTo>
                  <a:pt x="326166" y="36231"/>
                </a:lnTo>
                <a:lnTo>
                  <a:pt x="346667" y="36231"/>
                </a:lnTo>
                <a:lnTo>
                  <a:pt x="346667" y="54876"/>
                </a:lnTo>
                <a:lnTo>
                  <a:pt x="347021" y="54876"/>
                </a:lnTo>
                <a:cubicBezTo>
                  <a:pt x="349024" y="48514"/>
                  <a:pt x="352102" y="43550"/>
                  <a:pt x="356255" y="39986"/>
                </a:cubicBezTo>
                <a:cubicBezTo>
                  <a:pt x="360408" y="36422"/>
                  <a:pt x="365048" y="34640"/>
                  <a:pt x="370173" y="34640"/>
                </a:cubicBezTo>
                <a:close/>
                <a:moveTo>
                  <a:pt x="430574" y="34110"/>
                </a:moveTo>
                <a:cubicBezTo>
                  <a:pt x="442945" y="34110"/>
                  <a:pt x="452518" y="38086"/>
                  <a:pt x="459293" y="46039"/>
                </a:cubicBezTo>
                <a:cubicBezTo>
                  <a:pt x="466068" y="53992"/>
                  <a:pt x="469455" y="65038"/>
                  <a:pt x="469455" y="79177"/>
                </a:cubicBezTo>
                <a:lnTo>
                  <a:pt x="469455" y="87041"/>
                </a:lnTo>
                <a:lnTo>
                  <a:pt x="407775" y="87041"/>
                </a:lnTo>
                <a:cubicBezTo>
                  <a:pt x="408011" y="95407"/>
                  <a:pt x="410588" y="101858"/>
                  <a:pt x="415507" y="106394"/>
                </a:cubicBezTo>
                <a:cubicBezTo>
                  <a:pt x="420426" y="110930"/>
                  <a:pt x="427187" y="113198"/>
                  <a:pt x="435788" y="113198"/>
                </a:cubicBezTo>
                <a:cubicBezTo>
                  <a:pt x="445449" y="113198"/>
                  <a:pt x="454315" y="110311"/>
                  <a:pt x="462386" y="104538"/>
                </a:cubicBezTo>
                <a:lnTo>
                  <a:pt x="462386" y="121063"/>
                </a:lnTo>
                <a:cubicBezTo>
                  <a:pt x="454138" y="126247"/>
                  <a:pt x="443240" y="128839"/>
                  <a:pt x="429690" y="128839"/>
                </a:cubicBezTo>
                <a:cubicBezTo>
                  <a:pt x="416376" y="128839"/>
                  <a:pt x="405934" y="124730"/>
                  <a:pt x="398364" y="116512"/>
                </a:cubicBezTo>
                <a:cubicBezTo>
                  <a:pt x="390794" y="108294"/>
                  <a:pt x="387009" y="96732"/>
                  <a:pt x="387009" y="81828"/>
                </a:cubicBezTo>
                <a:cubicBezTo>
                  <a:pt x="387009" y="67748"/>
                  <a:pt x="391177" y="56275"/>
                  <a:pt x="399513" y="47409"/>
                </a:cubicBezTo>
                <a:cubicBezTo>
                  <a:pt x="407849" y="38543"/>
                  <a:pt x="418203" y="34110"/>
                  <a:pt x="430574" y="34110"/>
                </a:cubicBezTo>
                <a:close/>
                <a:moveTo>
                  <a:pt x="58587" y="18822"/>
                </a:moveTo>
                <a:cubicBezTo>
                  <a:pt x="58057" y="22180"/>
                  <a:pt x="57468" y="24831"/>
                  <a:pt x="56820" y="26775"/>
                </a:cubicBezTo>
                <a:lnTo>
                  <a:pt x="39412" y="77321"/>
                </a:lnTo>
                <a:lnTo>
                  <a:pt x="78205" y="77321"/>
                </a:lnTo>
                <a:lnTo>
                  <a:pt x="60620" y="26775"/>
                </a:lnTo>
                <a:cubicBezTo>
                  <a:pt x="60090" y="25126"/>
                  <a:pt x="59530" y="22475"/>
                  <a:pt x="58941" y="18822"/>
                </a:cubicBezTo>
                <a:close/>
                <a:moveTo>
                  <a:pt x="47453" y="0"/>
                </a:moveTo>
                <a:lnTo>
                  <a:pt x="71135" y="0"/>
                </a:lnTo>
                <a:lnTo>
                  <a:pt x="118235" y="126718"/>
                </a:lnTo>
                <a:lnTo>
                  <a:pt x="95171" y="126718"/>
                </a:lnTo>
                <a:lnTo>
                  <a:pt x="83772" y="94464"/>
                </a:lnTo>
                <a:lnTo>
                  <a:pt x="33933" y="94464"/>
                </a:lnTo>
                <a:lnTo>
                  <a:pt x="22976" y="126718"/>
                </a:lnTo>
                <a:lnTo>
                  <a:pt x="0" y="126718"/>
                </a:lnTo>
                <a:close/>
              </a:path>
            </a:pathLst>
          </a:custGeom>
          <a:solidFill>
            <a:schemeClr val="tx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59" tIns="143407" rIns="179259" bIns="143407" numCol="1" spcCol="0" rtlCol="0" fromWordArt="0" anchor="t" anchorCtr="0" forceAA="0" compatLnSpc="1">
            <a:prstTxWarp prst="textNoShape">
              <a:avLst/>
            </a:prstTxWarp>
            <a:noAutofit/>
          </a:bodyPr>
          <a:lstStyle/>
          <a:p>
            <a:pPr algn="ctr" defTabSz="913927" fontAlgn="base">
              <a:lnSpc>
                <a:spcPct val="90000"/>
              </a:lnSpc>
              <a:spcBef>
                <a:spcPct val="0"/>
              </a:spcBef>
              <a:spcAft>
                <a:spcPct val="0"/>
              </a:spcAft>
            </a:pPr>
            <a:endParaRPr lang="en-US" sz="2353">
              <a:gradFill>
                <a:gsLst>
                  <a:gs pos="0">
                    <a:srgbClr val="FFFFFF"/>
                  </a:gs>
                  <a:gs pos="100000">
                    <a:srgbClr val="FFFFFF"/>
                  </a:gs>
                </a:gsLst>
                <a:lin ang="5400000" scaled="0"/>
              </a:gradFill>
              <a:ea typeface="Segoe UI" pitchFamily="34" charset="0"/>
              <a:cs typeface="Segoe UI" pitchFamily="34" charset="0"/>
            </a:endParaRPr>
          </a:p>
        </p:txBody>
      </p:sp>
    </p:spTree>
    <p:extLst>
      <p:ext uri="{BB962C8B-B14F-4D97-AF65-F5344CB8AC3E}">
        <p14:creationId xmlns:p14="http://schemas.microsoft.com/office/powerpoint/2010/main" val="2845799339"/>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8.xml><?xml version="1.0" encoding="utf-8"?>
<p:sldLayout xmlns:a="http://schemas.openxmlformats.org/drawingml/2006/main" xmlns:r="http://schemas.openxmlformats.org/officeDocument/2006/relationships" xmlns:p="http://schemas.openxmlformats.org/presentationml/2006/main" preserve="1" userDrawn="1">
  <p:cSld name="Table of contents">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360897" y="1189289"/>
            <a:ext cx="3621494" cy="454391"/>
          </a:xfrm>
        </p:spPr>
        <p:txBody>
          <a:bodyPr lIns="0" tIns="0" rIns="0" bIns="0"/>
          <a:lstStyle>
            <a:lvl1pPr>
              <a:defRPr sz="1765" b="1" spc="0" baseline="0">
                <a:solidFill>
                  <a:srgbClr val="000000"/>
                </a:solidFill>
                <a:latin typeface="+mn-lt"/>
              </a:defRPr>
            </a:lvl1pPr>
          </a:lstStyle>
          <a:p>
            <a:r>
              <a:rPr lang="en-US"/>
              <a:t>Contents</a:t>
            </a:r>
          </a:p>
        </p:txBody>
      </p:sp>
      <p:sp>
        <p:nvSpPr>
          <p:cNvPr id="4" name="Text Placeholder 3"/>
          <p:cNvSpPr>
            <a:spLocks noGrp="1"/>
          </p:cNvSpPr>
          <p:nvPr>
            <p:ph type="body" sz="quarter" idx="10" hasCustomPrompt="1"/>
          </p:nvPr>
        </p:nvSpPr>
        <p:spPr>
          <a:xfrm>
            <a:off x="2360897" y="1646473"/>
            <a:ext cx="3621494" cy="3289228"/>
          </a:xfrm>
        </p:spPr>
        <p:txBody>
          <a:bodyPr wrap="square" lIns="0" tIns="0" rIns="0" bIns="0">
            <a:noAutofit/>
          </a:bodyPr>
          <a:lstStyle>
            <a:lvl1pPr marL="0" marR="0" indent="0" algn="l" defTabSz="507233" rtl="0" eaLnBrk="1" fontAlgn="auto" latinLnBrk="0" hangingPunct="1">
              <a:lnSpc>
                <a:spcPct val="100000"/>
              </a:lnSpc>
              <a:spcBef>
                <a:spcPts val="0"/>
              </a:spcBef>
              <a:spcAft>
                <a:spcPts val="882"/>
              </a:spcAft>
              <a:buClrTx/>
              <a:buSzPct val="90000"/>
              <a:buFont typeface="Wingdings" panose="05000000000000000000" pitchFamily="2" charset="2"/>
              <a:buNone/>
              <a:tabLst/>
              <a:defRPr sz="1765" spc="0" baseline="0">
                <a:solidFill>
                  <a:schemeClr val="tx2"/>
                </a:solidFill>
                <a:latin typeface="+mn-lt"/>
              </a:defRPr>
            </a:lvl1pPr>
            <a:lvl2pPr marL="224054" indent="0">
              <a:buNone/>
              <a:defRPr sz="1765"/>
            </a:lvl2pPr>
            <a:lvl3pPr marL="448107" indent="0">
              <a:buNone/>
              <a:defRPr sz="1765"/>
            </a:lvl3pPr>
            <a:lvl4pPr marL="672161" indent="0">
              <a:buNone/>
              <a:defRPr sz="1765"/>
            </a:lvl4pPr>
            <a:lvl5pPr marL="896214" indent="0">
              <a:buNone/>
              <a:defRPr sz="1765"/>
            </a:lvl5pPr>
          </a:lstStyle>
          <a:p>
            <a:pPr lvl="0"/>
            <a:r>
              <a:rPr lang="en-US"/>
              <a:t>##	Section title</a:t>
            </a:r>
          </a:p>
          <a:p>
            <a:pPr lvl="0"/>
            <a:r>
              <a:rPr lang="en-US"/>
              <a:t>##	Section title</a:t>
            </a:r>
          </a:p>
          <a:p>
            <a:pPr lvl="0"/>
            <a:r>
              <a:rPr lang="en-US"/>
              <a:t>##	Section title</a:t>
            </a:r>
          </a:p>
          <a:p>
            <a:pPr lvl="0"/>
            <a:r>
              <a:rPr lang="en-US"/>
              <a:t>##	Section title</a:t>
            </a:r>
          </a:p>
          <a:p>
            <a:pPr lvl="0"/>
            <a:r>
              <a:rPr lang="en-US"/>
              <a:t>##	Section title</a:t>
            </a:r>
          </a:p>
          <a:p>
            <a:pPr lvl="0"/>
            <a:r>
              <a:rPr lang="en-US"/>
              <a:t>##	Section title</a:t>
            </a:r>
          </a:p>
          <a:p>
            <a:pPr lvl="0"/>
            <a:r>
              <a:rPr lang="en-US"/>
              <a:t>##	Section title</a:t>
            </a:r>
          </a:p>
        </p:txBody>
      </p:sp>
    </p:spTree>
    <p:extLst>
      <p:ext uri="{BB962C8B-B14F-4D97-AF65-F5344CB8AC3E}">
        <p14:creationId xmlns:p14="http://schemas.microsoft.com/office/powerpoint/2010/main" val="755480869"/>
      </p:ext>
    </p:extLst>
  </p:cSld>
  <p:clrMapOvr>
    <a:masterClrMapping/>
  </p:clrMapOvr>
  <p:transition>
    <p:fade/>
  </p:transition>
</p:sldLayout>
</file>

<file path=ppt/slideLayouts/slideLayout129.xml><?xml version="1.0" encoding="utf-8"?>
<p:sldLayout xmlns:a="http://schemas.openxmlformats.org/drawingml/2006/main" xmlns:r="http://schemas.openxmlformats.org/officeDocument/2006/relationships" xmlns:p="http://schemas.openxmlformats.org/presentationml/2006/main" preserve="1" userDrawn="1">
  <p:cSld name="Title &amp; body slide">
    <p:spTree>
      <p:nvGrpSpPr>
        <p:cNvPr id="1" name=""/>
        <p:cNvGrpSpPr/>
        <p:nvPr/>
      </p:nvGrpSpPr>
      <p:grpSpPr>
        <a:xfrm>
          <a:off x="0" y="0"/>
          <a:ext cx="0" cy="0"/>
          <a:chOff x="0" y="0"/>
          <a:chExt cx="0" cy="0"/>
        </a:xfrm>
      </p:grpSpPr>
      <p:sp>
        <p:nvSpPr>
          <p:cNvPr id="10" name="Text Placeholder 3">
            <a:extLst>
              <a:ext uri="{FF2B5EF4-FFF2-40B4-BE49-F238E27FC236}">
                <a16:creationId xmlns:a16="http://schemas.microsoft.com/office/drawing/2014/main" id="{0A83EF54-F800-4521-AA68-2B27B0B561A2}"/>
              </a:ext>
            </a:extLst>
          </p:cNvPr>
          <p:cNvSpPr>
            <a:spLocks noGrp="1"/>
          </p:cNvSpPr>
          <p:nvPr>
            <p:ph type="body" sz="quarter" idx="10" hasCustomPrompt="1"/>
          </p:nvPr>
        </p:nvSpPr>
        <p:spPr>
          <a:xfrm>
            <a:off x="426424" y="1120573"/>
            <a:ext cx="11339774" cy="947824"/>
          </a:xfrm>
        </p:spPr>
        <p:txBody>
          <a:bodyPr wrap="square" lIns="0" tIns="0" rIns="0" bIns="0">
            <a:spAutoFit/>
          </a:bodyPr>
          <a:lstStyle>
            <a:lvl1pPr marL="0" marR="0" indent="0" algn="l" defTabSz="914192" rtl="0" eaLnBrk="1" fontAlgn="auto" latinLnBrk="0" hangingPunct="1">
              <a:lnSpc>
                <a:spcPct val="110000"/>
              </a:lnSpc>
              <a:spcBef>
                <a:spcPts val="0"/>
              </a:spcBef>
              <a:spcAft>
                <a:spcPts val="600"/>
              </a:spcAft>
              <a:buClrTx/>
              <a:buSzPct val="90000"/>
              <a:buFont typeface="Wingdings" panose="05000000000000000000" pitchFamily="2" charset="2"/>
              <a:buNone/>
              <a:tabLst/>
              <a:defRPr lang="en-US" sz="1800" b="0" i="0" kern="1200" spc="0" baseline="0" dirty="0">
                <a:solidFill>
                  <a:srgbClr val="000000"/>
                </a:solidFill>
                <a:latin typeface="+mj-lt"/>
                <a:ea typeface="+mn-ea"/>
                <a:cs typeface="+mn-cs"/>
              </a:defRPr>
            </a:lvl1pPr>
            <a:lvl2pPr marL="0" indent="0">
              <a:lnSpc>
                <a:spcPct val="110000"/>
              </a:lnSpc>
              <a:spcBef>
                <a:spcPts val="0"/>
              </a:spcBef>
              <a:spcAft>
                <a:spcPts val="600"/>
              </a:spcAft>
              <a:buNone/>
              <a:defRPr sz="1600">
                <a:solidFill>
                  <a:srgbClr val="000000"/>
                </a:solidFill>
              </a:defRPr>
            </a:lvl2pPr>
            <a:lvl3pPr marL="0" indent="0">
              <a:lnSpc>
                <a:spcPct val="110000"/>
              </a:lnSpc>
              <a:spcBef>
                <a:spcPts val="0"/>
              </a:spcBef>
              <a:spcAft>
                <a:spcPts val="600"/>
              </a:spcAft>
              <a:buNone/>
              <a:defRPr sz="1400">
                <a:solidFill>
                  <a:srgbClr val="000000"/>
                </a:solidFill>
                <a:latin typeface="+mn-lt"/>
              </a:defRPr>
            </a:lvl3pPr>
            <a:lvl4pPr marL="672161" indent="0">
              <a:spcBef>
                <a:spcPts val="0"/>
              </a:spcBef>
              <a:spcAft>
                <a:spcPts val="1273"/>
              </a:spcAft>
              <a:buNone/>
              <a:defRPr sz="1961"/>
            </a:lvl4pPr>
            <a:lvl5pPr marL="896214" indent="0">
              <a:buNone/>
              <a:defRPr/>
            </a:lvl5pPr>
          </a:lstStyle>
          <a:p>
            <a:pPr lvl="0"/>
            <a:r>
              <a:rPr lang="en-US"/>
              <a:t>First level Segoe UI </a:t>
            </a:r>
            <a:r>
              <a:rPr lang="en-US" err="1"/>
              <a:t>Semibold</a:t>
            </a:r>
            <a:r>
              <a:rPr lang="en-US"/>
              <a:t> 18pt</a:t>
            </a:r>
          </a:p>
          <a:p>
            <a:pPr lvl="1"/>
            <a:r>
              <a:rPr lang="en-US"/>
              <a:t>Second level Segoe UI 16pt</a:t>
            </a:r>
          </a:p>
          <a:p>
            <a:pPr lvl="2"/>
            <a:r>
              <a:rPr lang="en-US"/>
              <a:t>Third level Segoe UI 14pt</a:t>
            </a:r>
          </a:p>
        </p:txBody>
      </p:sp>
      <p:sp>
        <p:nvSpPr>
          <p:cNvPr id="14" name="Title Placeholder 1">
            <a:extLst>
              <a:ext uri="{FF2B5EF4-FFF2-40B4-BE49-F238E27FC236}">
                <a16:creationId xmlns:a16="http://schemas.microsoft.com/office/drawing/2014/main" id="{AE6F3ED0-7F59-40C0-BDE3-5E04439997A5}"/>
              </a:ext>
            </a:extLst>
          </p:cNvPr>
          <p:cNvSpPr>
            <a:spLocks noGrp="1"/>
          </p:cNvSpPr>
          <p:nvPr>
            <p:ph type="title" hasCustomPrompt="1"/>
          </p:nvPr>
        </p:nvSpPr>
        <p:spPr>
          <a:xfrm>
            <a:off x="426424" y="222584"/>
            <a:ext cx="11336039" cy="739343"/>
          </a:xfrm>
          <a:prstGeom prst="rect">
            <a:avLst/>
          </a:prstGeom>
        </p:spPr>
        <p:txBody>
          <a:bodyPr vert="horz" wrap="square" lIns="0" tIns="164592" rIns="0" bIns="0" rtlCol="0" anchor="t">
            <a:noAutofit/>
          </a:bodyPr>
          <a:lstStyle>
            <a:lvl1pPr>
              <a:defRPr>
                <a:solidFill>
                  <a:schemeClr val="tx2"/>
                </a:solidFill>
              </a:defRPr>
            </a:lvl1pPr>
          </a:lstStyle>
          <a:p>
            <a:r>
              <a:rPr lang="en-US"/>
              <a:t>Heading Segoe UI </a:t>
            </a:r>
            <a:r>
              <a:rPr lang="en-US" err="1"/>
              <a:t>Semibold</a:t>
            </a:r>
            <a:r>
              <a:rPr lang="en-US"/>
              <a:t> 34pt</a:t>
            </a:r>
          </a:p>
        </p:txBody>
      </p:sp>
    </p:spTree>
    <p:extLst>
      <p:ext uri="{BB962C8B-B14F-4D97-AF65-F5344CB8AC3E}">
        <p14:creationId xmlns:p14="http://schemas.microsoft.com/office/powerpoint/2010/main" val="424310740"/>
      </p:ext>
    </p:extLst>
  </p:cSld>
  <p:clrMapOvr>
    <a:masterClrMapping/>
  </p:clrMapOvr>
  <p:transition>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wo Column Non-bulleted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876633-3E8D-4CF4-A5D4-D4E9D88A6DE0}"/>
              </a:ext>
            </a:extLst>
          </p:cNvPr>
          <p:cNvSpPr>
            <a:spLocks noGrp="1"/>
          </p:cNvSpPr>
          <p:nvPr>
            <p:ph type="title"/>
          </p:nvPr>
        </p:nvSpPr>
        <p:spPr>
          <a:xfrm>
            <a:off x="588263" y="457200"/>
            <a:ext cx="11018520" cy="553998"/>
          </a:xfrm>
        </p:spPr>
        <p:txBody>
          <a:bodyPr/>
          <a:lstStyle/>
          <a:p>
            <a:r>
              <a:rPr lang="en-US"/>
              <a:t>Click to edit Master title style</a:t>
            </a:r>
          </a:p>
        </p:txBody>
      </p:sp>
      <p:sp>
        <p:nvSpPr>
          <p:cNvPr id="4" name="Text Placeholder 3"/>
          <p:cNvSpPr>
            <a:spLocks noGrp="1"/>
          </p:cNvSpPr>
          <p:nvPr>
            <p:ph type="body" sz="quarter" idx="10"/>
          </p:nvPr>
        </p:nvSpPr>
        <p:spPr>
          <a:xfrm>
            <a:off x="584200" y="1435100"/>
            <a:ext cx="5212080" cy="1649682"/>
          </a:xfrm>
        </p:spPr>
        <p:txBody>
          <a:bodyPr wrap="square">
            <a:spAutoFit/>
          </a:bodyPr>
          <a:lstStyle>
            <a:lvl1pPr marL="0" indent="0">
              <a:spcBef>
                <a:spcPts val="1224"/>
              </a:spcBef>
              <a:buClr>
                <a:schemeClr val="tx1"/>
              </a:buClr>
              <a:buFont typeface="Wingdings" panose="05000000000000000000" pitchFamily="2" charset="2"/>
              <a:buNone/>
              <a:defRPr sz="2800" b="0">
                <a:latin typeface="Segoe UI" panose="020B0502040204020203" pitchFamily="34" charset="0"/>
                <a:cs typeface="Segoe UI" panose="020B0502040204020203" pitchFamily="34" charset="0"/>
              </a:defRPr>
            </a:lvl1pPr>
            <a:lvl2pPr marL="255588" indent="0">
              <a:buFont typeface="Wingdings" panose="05000000000000000000" pitchFamily="2" charset="2"/>
              <a:buNone/>
              <a:defRPr sz="2000" b="0"/>
            </a:lvl2pPr>
            <a:lvl3pPr marL="450850" indent="0">
              <a:buFont typeface="Wingdings" panose="05000000000000000000" pitchFamily="2" charset="2"/>
              <a:buNone/>
              <a:tabLst/>
              <a:defRPr sz="1600" b="0"/>
            </a:lvl3pPr>
            <a:lvl4pPr marL="652462" indent="0">
              <a:buFont typeface="Wingdings" panose="05000000000000000000" pitchFamily="2" charset="2"/>
              <a:buNone/>
              <a:defRPr sz="1400" b="0"/>
            </a:lvl4pPr>
            <a:lvl5pPr marL="854075" indent="0">
              <a:buFont typeface="Wingdings" panose="05000000000000000000" pitchFamily="2" charset="2"/>
              <a:buNone/>
              <a:tabLst/>
              <a:defRPr sz="1400" b="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Text Placeholder 3">
            <a:extLst>
              <a:ext uri="{FF2B5EF4-FFF2-40B4-BE49-F238E27FC236}">
                <a16:creationId xmlns:a16="http://schemas.microsoft.com/office/drawing/2014/main" id="{8E9CDCB4-03E1-4763-B83E-A1334BCDB0C0}"/>
              </a:ext>
            </a:extLst>
          </p:cNvPr>
          <p:cNvSpPr>
            <a:spLocks noGrp="1"/>
          </p:cNvSpPr>
          <p:nvPr>
            <p:ph type="body" sz="quarter" idx="12"/>
          </p:nvPr>
        </p:nvSpPr>
        <p:spPr>
          <a:xfrm>
            <a:off x="6397171" y="1435100"/>
            <a:ext cx="5212080" cy="1649682"/>
          </a:xfrm>
        </p:spPr>
        <p:txBody>
          <a:bodyPr wrap="square">
            <a:spAutoFit/>
          </a:bodyPr>
          <a:lstStyle>
            <a:lvl1pPr marL="0" indent="0">
              <a:spcBef>
                <a:spcPts val="1224"/>
              </a:spcBef>
              <a:buClr>
                <a:schemeClr val="tx1"/>
              </a:buClr>
              <a:buFont typeface="Wingdings" panose="05000000000000000000" pitchFamily="2" charset="2"/>
              <a:buNone/>
              <a:defRPr sz="2800" b="0">
                <a:latin typeface="Segoe UI" panose="020B0502040204020203" pitchFamily="34" charset="0"/>
                <a:cs typeface="Segoe UI" panose="020B0502040204020203" pitchFamily="34" charset="0"/>
              </a:defRPr>
            </a:lvl1pPr>
            <a:lvl2pPr marL="255588" indent="0">
              <a:buFont typeface="Wingdings" panose="05000000000000000000" pitchFamily="2" charset="2"/>
              <a:buNone/>
              <a:defRPr sz="2000" b="0"/>
            </a:lvl2pPr>
            <a:lvl3pPr marL="450850" indent="0">
              <a:buFont typeface="Wingdings" panose="05000000000000000000" pitchFamily="2" charset="2"/>
              <a:buNone/>
              <a:tabLst/>
              <a:defRPr sz="1600" b="0"/>
            </a:lvl3pPr>
            <a:lvl4pPr marL="652462" indent="0">
              <a:buFont typeface="Wingdings" panose="05000000000000000000" pitchFamily="2" charset="2"/>
              <a:buNone/>
              <a:defRPr sz="1400" b="0"/>
            </a:lvl4pPr>
            <a:lvl5pPr marL="854075" indent="0">
              <a:buFont typeface="Wingdings" panose="05000000000000000000" pitchFamily="2" charset="2"/>
              <a:buNone/>
              <a:tabLst/>
              <a:defRPr sz="1400" b="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989388782"/>
      </p:ext>
    </p:extLst>
  </p:cSld>
  <p:clrMapOvr>
    <a:masterClrMapping/>
  </p:clrMapOvr>
  <p:transition>
    <p:fade/>
  </p:transition>
  <p:extLst>
    <p:ext uri="{DCECCB84-F9BA-43D5-87BE-67443E8EF086}">
      <p15:sldGuideLst xmlns:p15="http://schemas.microsoft.com/office/powerpoint/2012/main">
        <p15:guide id="1" orient="horz" pos="288">
          <p15:clr>
            <a:srgbClr val="5ACBF0"/>
          </p15:clr>
        </p15:guide>
        <p15:guide id="2" orient="horz" pos="1272">
          <p15:clr>
            <a:srgbClr val="5ACBF0"/>
          </p15:clr>
        </p15:guide>
        <p15:guide id="3" orient="horz" pos="904">
          <p15:clr>
            <a:srgbClr val="5ACBF0"/>
          </p15:clr>
        </p15:guide>
        <p15:guide id="4" pos="3656">
          <p15:clr>
            <a:srgbClr val="5ACBF0"/>
          </p15:clr>
        </p15:guide>
        <p15:guide id="5" pos="4024">
          <p15:clr>
            <a:srgbClr val="5ACBF0"/>
          </p15:clr>
        </p15:guide>
      </p15:sldGuideLst>
    </p:ext>
  </p:extLst>
</p:sldLayout>
</file>

<file path=ppt/slideLayouts/slideLayout130.xml><?xml version="1.0" encoding="utf-8"?>
<p:sldLayout xmlns:a="http://schemas.openxmlformats.org/drawingml/2006/main" xmlns:r="http://schemas.openxmlformats.org/officeDocument/2006/relationships" xmlns:p="http://schemas.openxmlformats.org/presentationml/2006/main" preserve="1" userDrawn="1">
  <p:cSld name="Title &amp; body with bullets slide">
    <p:spTree>
      <p:nvGrpSpPr>
        <p:cNvPr id="1" name=""/>
        <p:cNvGrpSpPr/>
        <p:nvPr/>
      </p:nvGrpSpPr>
      <p:grpSpPr>
        <a:xfrm>
          <a:off x="0" y="0"/>
          <a:ext cx="0" cy="0"/>
          <a:chOff x="0" y="0"/>
          <a:chExt cx="0" cy="0"/>
        </a:xfrm>
      </p:grpSpPr>
      <p:sp>
        <p:nvSpPr>
          <p:cNvPr id="10" name="Text Placeholder 3">
            <a:extLst>
              <a:ext uri="{FF2B5EF4-FFF2-40B4-BE49-F238E27FC236}">
                <a16:creationId xmlns:a16="http://schemas.microsoft.com/office/drawing/2014/main" id="{0A83EF54-F800-4521-AA68-2B27B0B561A2}"/>
              </a:ext>
            </a:extLst>
          </p:cNvPr>
          <p:cNvSpPr>
            <a:spLocks noGrp="1"/>
          </p:cNvSpPr>
          <p:nvPr>
            <p:ph type="body" sz="quarter" idx="10" hasCustomPrompt="1"/>
          </p:nvPr>
        </p:nvSpPr>
        <p:spPr>
          <a:xfrm>
            <a:off x="437318" y="1120573"/>
            <a:ext cx="11339774" cy="1118640"/>
          </a:xfrm>
        </p:spPr>
        <p:txBody>
          <a:bodyPr wrap="square" lIns="0" tIns="0" rIns="0" bIns="0">
            <a:spAutoFit/>
          </a:bodyPr>
          <a:lstStyle>
            <a:lvl1pPr marL="280067" indent="-280067">
              <a:lnSpc>
                <a:spcPct val="100000"/>
              </a:lnSpc>
              <a:spcBef>
                <a:spcPts val="0"/>
              </a:spcBef>
              <a:spcAft>
                <a:spcPts val="1371"/>
              </a:spcAft>
              <a:buFont typeface="Arial" panose="020B0604020202020204" pitchFamily="34" charset="0"/>
              <a:buChar char="•"/>
              <a:defRPr sz="1800" b="0" i="0">
                <a:solidFill>
                  <a:srgbClr val="000000"/>
                </a:solidFill>
                <a:latin typeface="+mj-lt"/>
              </a:defRPr>
            </a:lvl1pPr>
            <a:lvl2pPr marL="504120" indent="-280067">
              <a:lnSpc>
                <a:spcPct val="100000"/>
              </a:lnSpc>
              <a:spcBef>
                <a:spcPts val="0"/>
              </a:spcBef>
              <a:spcAft>
                <a:spcPts val="1371"/>
              </a:spcAft>
              <a:buFont typeface="Arial" panose="020B0604020202020204" pitchFamily="34" charset="0"/>
              <a:buChar char="•"/>
              <a:defRPr sz="1600">
                <a:solidFill>
                  <a:srgbClr val="000000"/>
                </a:solidFill>
              </a:defRPr>
            </a:lvl2pPr>
            <a:lvl3pPr marL="728174" indent="-280067">
              <a:lnSpc>
                <a:spcPct val="100000"/>
              </a:lnSpc>
              <a:spcBef>
                <a:spcPts val="0"/>
              </a:spcBef>
              <a:spcAft>
                <a:spcPts val="1371"/>
              </a:spcAft>
              <a:buFont typeface="Arial" panose="020B0604020202020204" pitchFamily="34" charset="0"/>
              <a:buChar char="•"/>
              <a:defRPr sz="1400">
                <a:solidFill>
                  <a:srgbClr val="000000"/>
                </a:solidFill>
              </a:defRPr>
            </a:lvl3pPr>
            <a:lvl4pPr marL="672161" indent="0">
              <a:spcBef>
                <a:spcPts val="0"/>
              </a:spcBef>
              <a:spcAft>
                <a:spcPts val="1273"/>
              </a:spcAft>
              <a:buNone/>
              <a:defRPr sz="1961"/>
            </a:lvl4pPr>
            <a:lvl5pPr marL="896214" indent="0">
              <a:buNone/>
              <a:defRPr/>
            </a:lvl5pPr>
          </a:lstStyle>
          <a:p>
            <a:pPr lvl="0"/>
            <a:r>
              <a:rPr lang="en-US"/>
              <a:t>First level Segoe UI </a:t>
            </a:r>
            <a:r>
              <a:rPr lang="en-US" err="1"/>
              <a:t>Semibold</a:t>
            </a:r>
            <a:r>
              <a:rPr lang="en-US"/>
              <a:t> 18pt</a:t>
            </a:r>
          </a:p>
          <a:p>
            <a:pPr lvl="1"/>
            <a:r>
              <a:rPr lang="en-US"/>
              <a:t>Second level Segoe UI 16pt</a:t>
            </a:r>
          </a:p>
          <a:p>
            <a:pPr lvl="2"/>
            <a:r>
              <a:rPr lang="en-US"/>
              <a:t>Third level Segoe UI 14pt</a:t>
            </a:r>
          </a:p>
        </p:txBody>
      </p:sp>
      <p:sp>
        <p:nvSpPr>
          <p:cNvPr id="14" name="Title Placeholder 1">
            <a:extLst>
              <a:ext uri="{FF2B5EF4-FFF2-40B4-BE49-F238E27FC236}">
                <a16:creationId xmlns:a16="http://schemas.microsoft.com/office/drawing/2014/main" id="{AE6F3ED0-7F59-40C0-BDE3-5E04439997A5}"/>
              </a:ext>
            </a:extLst>
          </p:cNvPr>
          <p:cNvSpPr>
            <a:spLocks noGrp="1"/>
          </p:cNvSpPr>
          <p:nvPr>
            <p:ph type="title" hasCustomPrompt="1"/>
          </p:nvPr>
        </p:nvSpPr>
        <p:spPr>
          <a:xfrm>
            <a:off x="426424" y="222584"/>
            <a:ext cx="11336039" cy="739343"/>
          </a:xfrm>
          <a:prstGeom prst="rect">
            <a:avLst/>
          </a:prstGeom>
        </p:spPr>
        <p:txBody>
          <a:bodyPr vert="horz" wrap="square" lIns="0" tIns="164592" rIns="0" bIns="0" rtlCol="0" anchor="t">
            <a:noAutofit/>
          </a:bodyPr>
          <a:lstStyle>
            <a:lvl1pPr>
              <a:defRPr sz="3400">
                <a:solidFill>
                  <a:schemeClr val="tx2"/>
                </a:solidFill>
              </a:defRPr>
            </a:lvl1pPr>
          </a:lstStyle>
          <a:p>
            <a:r>
              <a:rPr lang="en-US"/>
              <a:t>Heading Segoe UI </a:t>
            </a:r>
            <a:r>
              <a:rPr lang="en-US" err="1"/>
              <a:t>Semibold</a:t>
            </a:r>
            <a:r>
              <a:rPr lang="en-US"/>
              <a:t> 36pt (with bullets)</a:t>
            </a:r>
          </a:p>
        </p:txBody>
      </p:sp>
    </p:spTree>
    <p:extLst>
      <p:ext uri="{BB962C8B-B14F-4D97-AF65-F5344CB8AC3E}">
        <p14:creationId xmlns:p14="http://schemas.microsoft.com/office/powerpoint/2010/main" val="2662096737"/>
      </p:ext>
    </p:extLst>
  </p:cSld>
  <p:clrMapOvr>
    <a:masterClrMapping/>
  </p:clrMapOvr>
  <p:transition>
    <p:fade/>
  </p:transition>
</p:sldLayout>
</file>

<file path=ppt/slideLayouts/slideLayout13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3" name="Title Placeholder 1">
            <a:extLst>
              <a:ext uri="{FF2B5EF4-FFF2-40B4-BE49-F238E27FC236}">
                <a16:creationId xmlns:a16="http://schemas.microsoft.com/office/drawing/2014/main" id="{BDBC305C-A9C3-4278-AFC0-C99DFD80A68A}"/>
              </a:ext>
            </a:extLst>
          </p:cNvPr>
          <p:cNvSpPr>
            <a:spLocks noGrp="1"/>
          </p:cNvSpPr>
          <p:nvPr>
            <p:ph type="title" hasCustomPrompt="1"/>
          </p:nvPr>
        </p:nvSpPr>
        <p:spPr>
          <a:xfrm>
            <a:off x="426424" y="222583"/>
            <a:ext cx="11336039" cy="758022"/>
          </a:xfrm>
          <a:prstGeom prst="rect">
            <a:avLst/>
          </a:prstGeom>
        </p:spPr>
        <p:txBody>
          <a:bodyPr vert="horz" wrap="square" lIns="0" tIns="164592" rIns="0" bIns="0" rtlCol="0" anchor="t">
            <a:noAutofit/>
          </a:bodyPr>
          <a:lstStyle>
            <a:lvl1pPr>
              <a:defRPr sz="3400">
                <a:solidFill>
                  <a:schemeClr val="tx2"/>
                </a:solidFill>
              </a:defRPr>
            </a:lvl1pPr>
          </a:lstStyle>
          <a:p>
            <a:r>
              <a:rPr lang="en-US"/>
              <a:t>Title</a:t>
            </a:r>
          </a:p>
        </p:txBody>
      </p:sp>
    </p:spTree>
    <p:extLst>
      <p:ext uri="{BB962C8B-B14F-4D97-AF65-F5344CB8AC3E}">
        <p14:creationId xmlns:p14="http://schemas.microsoft.com/office/powerpoint/2010/main" val="3981651731"/>
      </p:ext>
    </p:extLst>
  </p:cSld>
  <p:clrMapOvr>
    <a:masterClrMapping/>
  </p:clrMapOvr>
  <p:transition>
    <p:fade/>
  </p:transition>
</p:sldLayout>
</file>

<file path=ppt/slideLayouts/slideLayout132.xml><?xml version="1.0" encoding="utf-8"?>
<p:sldLayout xmlns:a="http://schemas.openxmlformats.org/drawingml/2006/main" xmlns:r="http://schemas.openxmlformats.org/officeDocument/2006/relationships" xmlns:p="http://schemas.openxmlformats.org/presentationml/2006/main" preserve="1" userDrawn="1">
  <p:cSld name="Three column text">
    <p:spTree>
      <p:nvGrpSpPr>
        <p:cNvPr id="1" name=""/>
        <p:cNvGrpSpPr/>
        <p:nvPr/>
      </p:nvGrpSpPr>
      <p:grpSpPr>
        <a:xfrm>
          <a:off x="0" y="0"/>
          <a:ext cx="0" cy="0"/>
          <a:chOff x="0" y="0"/>
          <a:chExt cx="0" cy="0"/>
        </a:xfrm>
      </p:grpSpPr>
      <p:sp>
        <p:nvSpPr>
          <p:cNvPr id="10" name="Text Placeholder 3">
            <a:extLst>
              <a:ext uri="{FF2B5EF4-FFF2-40B4-BE49-F238E27FC236}">
                <a16:creationId xmlns:a16="http://schemas.microsoft.com/office/drawing/2014/main" id="{0A83EF54-F800-4521-AA68-2B27B0B561A2}"/>
              </a:ext>
            </a:extLst>
          </p:cNvPr>
          <p:cNvSpPr>
            <a:spLocks noGrp="1"/>
          </p:cNvSpPr>
          <p:nvPr>
            <p:ph type="body" sz="quarter" idx="10" hasCustomPrompt="1"/>
          </p:nvPr>
        </p:nvSpPr>
        <p:spPr>
          <a:xfrm>
            <a:off x="437318" y="1124691"/>
            <a:ext cx="11339774" cy="830997"/>
          </a:xfrm>
        </p:spPr>
        <p:txBody>
          <a:bodyPr wrap="square" lIns="0" tIns="0" rIns="0" bIns="0">
            <a:spAutoFit/>
          </a:bodyPr>
          <a:lstStyle>
            <a:lvl1pPr marL="0" indent="0">
              <a:lnSpc>
                <a:spcPct val="100000"/>
              </a:lnSpc>
              <a:spcBef>
                <a:spcPts val="0"/>
              </a:spcBef>
              <a:spcAft>
                <a:spcPts val="1371"/>
              </a:spcAft>
              <a:buNone/>
              <a:defRPr sz="1800" b="0" i="0">
                <a:solidFill>
                  <a:srgbClr val="000000"/>
                </a:solidFill>
                <a:latin typeface="+mn-lt"/>
              </a:defRPr>
            </a:lvl1pPr>
            <a:lvl2pPr marL="224054" indent="0">
              <a:lnSpc>
                <a:spcPct val="100000"/>
              </a:lnSpc>
              <a:spcBef>
                <a:spcPts val="0"/>
              </a:spcBef>
              <a:spcAft>
                <a:spcPts val="1371"/>
              </a:spcAft>
              <a:buNone/>
              <a:defRPr sz="1765">
                <a:solidFill>
                  <a:srgbClr val="000000"/>
                </a:solidFill>
              </a:defRPr>
            </a:lvl2pPr>
            <a:lvl3pPr marL="448107" indent="0">
              <a:lnSpc>
                <a:spcPct val="100000"/>
              </a:lnSpc>
              <a:spcBef>
                <a:spcPts val="0"/>
              </a:spcBef>
              <a:spcAft>
                <a:spcPts val="1371"/>
              </a:spcAft>
              <a:buNone/>
              <a:defRPr sz="1371">
                <a:solidFill>
                  <a:srgbClr val="000000"/>
                </a:solidFill>
              </a:defRPr>
            </a:lvl3pPr>
            <a:lvl4pPr marL="672161" indent="0">
              <a:spcBef>
                <a:spcPts val="0"/>
              </a:spcBef>
              <a:spcAft>
                <a:spcPts val="1273"/>
              </a:spcAft>
              <a:buNone/>
              <a:defRPr sz="1961"/>
            </a:lvl4pPr>
            <a:lvl5pPr marL="896214" indent="0">
              <a:buNone/>
              <a:defRPr/>
            </a:lvl5pPr>
          </a:lstStyle>
          <a:p>
            <a:pPr lvl="0"/>
            <a:r>
              <a:rPr lang="en-US"/>
              <a:t>Body copy Segoe Regular 18. Lorem ipsum dolor sit </a:t>
            </a:r>
            <a:r>
              <a:rPr lang="en-US" err="1"/>
              <a:t>amet</a:t>
            </a:r>
            <a:r>
              <a:rPr lang="en-US"/>
              <a:t>, </a:t>
            </a:r>
            <a:r>
              <a:rPr lang="en-US" err="1"/>
              <a:t>consectetur</a:t>
            </a:r>
            <a:r>
              <a:rPr lang="en-US"/>
              <a:t> </a:t>
            </a:r>
            <a:r>
              <a:rPr lang="en-US" err="1"/>
              <a:t>adipiscing</a:t>
            </a:r>
            <a:r>
              <a:rPr lang="en-US"/>
              <a:t> </a:t>
            </a:r>
            <a:r>
              <a:rPr lang="en-US" err="1"/>
              <a:t>elit</a:t>
            </a:r>
            <a:r>
              <a:rPr lang="en-US"/>
              <a:t>, </a:t>
            </a:r>
            <a:r>
              <a:rPr lang="en-US" err="1"/>
              <a:t>sed</a:t>
            </a:r>
            <a:r>
              <a:rPr lang="en-US"/>
              <a:t> do </a:t>
            </a:r>
            <a:r>
              <a:rPr lang="en-US" err="1"/>
              <a:t>eiusmod</a:t>
            </a:r>
            <a:r>
              <a:rPr lang="en-US"/>
              <a:t> </a:t>
            </a:r>
            <a:r>
              <a:rPr lang="en-US" err="1"/>
              <a:t>tempor</a:t>
            </a:r>
            <a:r>
              <a:rPr lang="en-US"/>
              <a:t> </a:t>
            </a:r>
            <a:r>
              <a:rPr lang="en-US" err="1"/>
              <a:t>incididunt</a:t>
            </a:r>
            <a:r>
              <a:rPr lang="en-US"/>
              <a:t> </a:t>
            </a:r>
            <a:r>
              <a:rPr lang="en-US" err="1"/>
              <a:t>ut</a:t>
            </a:r>
            <a:r>
              <a:rPr lang="en-US"/>
              <a:t> </a:t>
            </a:r>
            <a:r>
              <a:rPr lang="en-US" err="1"/>
              <a:t>labore</a:t>
            </a:r>
            <a:r>
              <a:rPr lang="en-US"/>
              <a:t> et dolore magna </a:t>
            </a:r>
            <a:r>
              <a:rPr lang="en-US" err="1"/>
              <a:t>aliqua</a:t>
            </a:r>
            <a:r>
              <a:rPr lang="en-US"/>
              <a:t>. </a:t>
            </a:r>
            <a:r>
              <a:rPr lang="en-US" err="1"/>
              <a:t>Ut</a:t>
            </a:r>
            <a:r>
              <a:rPr lang="en-US"/>
              <a:t> </a:t>
            </a:r>
            <a:r>
              <a:rPr lang="en-US" err="1"/>
              <a:t>enim</a:t>
            </a:r>
            <a:r>
              <a:rPr lang="en-US"/>
              <a:t> ad minim </a:t>
            </a:r>
            <a:r>
              <a:rPr lang="en-US" err="1"/>
              <a:t>veniam</a:t>
            </a:r>
            <a:r>
              <a:rPr lang="en-US"/>
              <a:t>, </a:t>
            </a:r>
            <a:r>
              <a:rPr lang="en-US" err="1"/>
              <a:t>quis</a:t>
            </a:r>
            <a:r>
              <a:rPr lang="en-US"/>
              <a:t> </a:t>
            </a:r>
            <a:r>
              <a:rPr lang="en-US" err="1"/>
              <a:t>nostrud</a:t>
            </a:r>
            <a:r>
              <a:rPr lang="en-US"/>
              <a:t> exercitation </a:t>
            </a:r>
            <a:r>
              <a:rPr lang="en-US" err="1"/>
              <a:t>ullamco</a:t>
            </a:r>
            <a:r>
              <a:rPr lang="en-US"/>
              <a:t> </a:t>
            </a:r>
            <a:r>
              <a:rPr lang="en-US" err="1"/>
              <a:t>laboris</a:t>
            </a:r>
            <a:r>
              <a:rPr lang="en-US"/>
              <a:t> nisi </a:t>
            </a:r>
            <a:r>
              <a:rPr lang="en-US" err="1"/>
              <a:t>ut</a:t>
            </a:r>
            <a:r>
              <a:rPr lang="en-US"/>
              <a:t> </a:t>
            </a:r>
            <a:r>
              <a:rPr lang="en-US" err="1"/>
              <a:t>aliquip</a:t>
            </a:r>
            <a:r>
              <a:rPr lang="en-US"/>
              <a:t> ex </a:t>
            </a:r>
            <a:r>
              <a:rPr lang="en-US" err="1"/>
              <a:t>ea</a:t>
            </a:r>
            <a:r>
              <a:rPr lang="en-US"/>
              <a:t> </a:t>
            </a:r>
            <a:r>
              <a:rPr lang="en-US" err="1"/>
              <a:t>commodo</a:t>
            </a:r>
            <a:r>
              <a:rPr lang="en-US"/>
              <a:t> </a:t>
            </a:r>
            <a:r>
              <a:rPr lang="en-US" err="1"/>
              <a:t>consequat</a:t>
            </a:r>
            <a:r>
              <a:rPr lang="en-US"/>
              <a:t>. Duis </a:t>
            </a:r>
            <a:r>
              <a:rPr lang="en-US" err="1"/>
              <a:t>aute</a:t>
            </a:r>
            <a:r>
              <a:rPr lang="en-US"/>
              <a:t> </a:t>
            </a:r>
            <a:r>
              <a:rPr lang="en-US" err="1"/>
              <a:t>irure</a:t>
            </a:r>
            <a:r>
              <a:rPr lang="en-US"/>
              <a:t> dolor in </a:t>
            </a:r>
            <a:r>
              <a:rPr lang="en-US" err="1"/>
              <a:t>reprehenderit</a:t>
            </a:r>
            <a:r>
              <a:rPr lang="en-US"/>
              <a:t> in </a:t>
            </a:r>
            <a:r>
              <a:rPr lang="en-US" err="1"/>
              <a:t>voluptate</a:t>
            </a:r>
            <a:r>
              <a:rPr lang="en-US"/>
              <a:t> </a:t>
            </a:r>
            <a:r>
              <a:rPr lang="en-US" err="1"/>
              <a:t>velit</a:t>
            </a:r>
            <a:r>
              <a:rPr lang="en-US"/>
              <a:t> </a:t>
            </a:r>
            <a:r>
              <a:rPr lang="en-US" err="1"/>
              <a:t>esse</a:t>
            </a:r>
            <a:r>
              <a:rPr lang="en-US"/>
              <a:t> </a:t>
            </a:r>
            <a:r>
              <a:rPr lang="en-US" err="1"/>
              <a:t>cillum</a:t>
            </a:r>
            <a:r>
              <a:rPr lang="en-US"/>
              <a:t>.</a:t>
            </a:r>
          </a:p>
        </p:txBody>
      </p:sp>
      <p:sp>
        <p:nvSpPr>
          <p:cNvPr id="14" name="Title Placeholder 1">
            <a:extLst>
              <a:ext uri="{FF2B5EF4-FFF2-40B4-BE49-F238E27FC236}">
                <a16:creationId xmlns:a16="http://schemas.microsoft.com/office/drawing/2014/main" id="{AE6F3ED0-7F59-40C0-BDE3-5E04439997A5}"/>
              </a:ext>
            </a:extLst>
          </p:cNvPr>
          <p:cNvSpPr>
            <a:spLocks noGrp="1"/>
          </p:cNvSpPr>
          <p:nvPr>
            <p:ph type="title" hasCustomPrompt="1"/>
          </p:nvPr>
        </p:nvSpPr>
        <p:spPr>
          <a:xfrm>
            <a:off x="426424" y="222584"/>
            <a:ext cx="11336039" cy="739343"/>
          </a:xfrm>
          <a:prstGeom prst="rect">
            <a:avLst/>
          </a:prstGeom>
        </p:spPr>
        <p:txBody>
          <a:bodyPr vert="horz" wrap="square" lIns="0" tIns="164592" rIns="0" bIns="0" rtlCol="0" anchor="t">
            <a:noAutofit/>
          </a:bodyPr>
          <a:lstStyle>
            <a:lvl1pPr>
              <a:defRPr>
                <a:solidFill>
                  <a:schemeClr val="tx2"/>
                </a:solidFill>
              </a:defRPr>
            </a:lvl1pPr>
          </a:lstStyle>
          <a:p>
            <a:r>
              <a:rPr lang="en-US"/>
              <a:t>Three column text layout</a:t>
            </a:r>
          </a:p>
        </p:txBody>
      </p:sp>
      <p:sp>
        <p:nvSpPr>
          <p:cNvPr id="4" name="Text Placeholder 4">
            <a:extLst>
              <a:ext uri="{FF2B5EF4-FFF2-40B4-BE49-F238E27FC236}">
                <a16:creationId xmlns:a16="http://schemas.microsoft.com/office/drawing/2014/main" id="{6849D465-70FF-451A-8BED-41C7ADC63065}"/>
              </a:ext>
            </a:extLst>
          </p:cNvPr>
          <p:cNvSpPr>
            <a:spLocks noGrp="1"/>
          </p:cNvSpPr>
          <p:nvPr>
            <p:ph type="body" sz="quarter" idx="11" hasCustomPrompt="1"/>
          </p:nvPr>
        </p:nvSpPr>
        <p:spPr>
          <a:xfrm>
            <a:off x="426425" y="2313290"/>
            <a:ext cx="3630521" cy="2602491"/>
          </a:xfrm>
        </p:spPr>
        <p:txBody>
          <a:bodyPr lIns="0" tIns="0" rIns="0" bIns="0">
            <a:noAutofit/>
          </a:bodyPr>
          <a:lstStyle>
            <a:lvl1pPr marL="0" indent="0">
              <a:lnSpc>
                <a:spcPct val="100000"/>
              </a:lnSpc>
              <a:spcBef>
                <a:spcPts val="0"/>
              </a:spcBef>
              <a:spcAft>
                <a:spcPts val="882"/>
              </a:spcAft>
              <a:buNone/>
              <a:defRPr sz="1400" b="1">
                <a:solidFill>
                  <a:schemeClr val="tx2"/>
                </a:solidFill>
                <a:latin typeface="+mn-lt"/>
              </a:defRPr>
            </a:lvl1pPr>
            <a:lvl2pPr marL="0" marR="0" indent="0" algn="l" defTabSz="914192" rtl="0" eaLnBrk="1" fontAlgn="auto" latinLnBrk="0" hangingPunct="1">
              <a:lnSpc>
                <a:spcPct val="100000"/>
              </a:lnSpc>
              <a:spcBef>
                <a:spcPts val="0"/>
              </a:spcBef>
              <a:spcAft>
                <a:spcPts val="882"/>
              </a:spcAft>
              <a:buClrTx/>
              <a:buSzPct val="90000"/>
              <a:buFont typeface="Arial" panose="020B0604020202020204" pitchFamily="34" charset="0"/>
              <a:buNone/>
              <a:tabLst/>
              <a:defRPr sz="1371">
                <a:solidFill>
                  <a:srgbClr val="000000"/>
                </a:solidFill>
              </a:defRPr>
            </a:lvl2pPr>
            <a:lvl3pPr marL="448107" indent="0">
              <a:buNone/>
              <a:defRPr/>
            </a:lvl3pPr>
            <a:lvl4pPr marL="672161" indent="0">
              <a:buNone/>
              <a:defRPr/>
            </a:lvl4pPr>
            <a:lvl5pPr marL="896214" indent="0">
              <a:buNone/>
              <a:defRPr/>
            </a:lvl5pPr>
          </a:lstStyle>
          <a:p>
            <a:pPr lvl="0"/>
            <a:r>
              <a:rPr lang="en-US"/>
              <a:t>Paragraph title Segoe UI Regular bold 14</a:t>
            </a:r>
          </a:p>
          <a:p>
            <a:pPr lvl="1"/>
            <a:r>
              <a:rPr lang="en-US"/>
              <a:t>Body copy Segoe Regular 14. Lorem ipsum dolor sit </a:t>
            </a:r>
            <a:r>
              <a:rPr lang="en-US" err="1"/>
              <a:t>amet</a:t>
            </a:r>
            <a:r>
              <a:rPr lang="en-US"/>
              <a:t>, </a:t>
            </a:r>
            <a:r>
              <a:rPr lang="en-US" err="1"/>
              <a:t>consectetur</a:t>
            </a:r>
            <a:r>
              <a:rPr lang="en-US"/>
              <a:t> </a:t>
            </a:r>
            <a:r>
              <a:rPr lang="en-US" err="1"/>
              <a:t>adipiscing</a:t>
            </a:r>
            <a:r>
              <a:rPr lang="en-US"/>
              <a:t> </a:t>
            </a:r>
            <a:r>
              <a:rPr lang="en-US" err="1"/>
              <a:t>elit</a:t>
            </a:r>
            <a:r>
              <a:rPr lang="en-US"/>
              <a:t>, </a:t>
            </a:r>
            <a:r>
              <a:rPr lang="en-US" err="1"/>
              <a:t>sed</a:t>
            </a:r>
            <a:r>
              <a:rPr lang="en-US"/>
              <a:t> do </a:t>
            </a:r>
            <a:r>
              <a:rPr lang="en-US" err="1"/>
              <a:t>eiusmod</a:t>
            </a:r>
            <a:r>
              <a:rPr lang="en-US"/>
              <a:t> </a:t>
            </a:r>
            <a:r>
              <a:rPr lang="en-US" err="1"/>
              <a:t>tempor</a:t>
            </a:r>
            <a:r>
              <a:rPr lang="en-US"/>
              <a:t> </a:t>
            </a:r>
            <a:r>
              <a:rPr lang="en-US" err="1"/>
              <a:t>incididunt</a:t>
            </a:r>
            <a:r>
              <a:rPr lang="en-US"/>
              <a:t> </a:t>
            </a:r>
            <a:r>
              <a:rPr lang="en-US" err="1"/>
              <a:t>ut</a:t>
            </a:r>
            <a:r>
              <a:rPr lang="en-US"/>
              <a:t> </a:t>
            </a:r>
            <a:r>
              <a:rPr lang="en-US" err="1"/>
              <a:t>labore</a:t>
            </a:r>
            <a:r>
              <a:rPr lang="en-US"/>
              <a:t> et dolore magna </a:t>
            </a:r>
            <a:r>
              <a:rPr lang="en-US" err="1"/>
              <a:t>aliqua</a:t>
            </a:r>
            <a:r>
              <a:rPr lang="en-US"/>
              <a:t>. </a:t>
            </a:r>
            <a:r>
              <a:rPr lang="en-US" err="1"/>
              <a:t>Ut</a:t>
            </a:r>
            <a:r>
              <a:rPr lang="en-US"/>
              <a:t> </a:t>
            </a:r>
            <a:r>
              <a:rPr lang="en-US" err="1"/>
              <a:t>enim</a:t>
            </a:r>
            <a:r>
              <a:rPr lang="en-US"/>
              <a:t> ad minim </a:t>
            </a:r>
            <a:r>
              <a:rPr lang="en-US" err="1"/>
              <a:t>veniam</a:t>
            </a:r>
            <a:r>
              <a:rPr lang="en-US"/>
              <a:t>, </a:t>
            </a:r>
            <a:r>
              <a:rPr lang="en-US" err="1"/>
              <a:t>quis</a:t>
            </a:r>
            <a:r>
              <a:rPr lang="en-US"/>
              <a:t> </a:t>
            </a:r>
            <a:r>
              <a:rPr lang="en-US" err="1"/>
              <a:t>nostrud</a:t>
            </a:r>
            <a:r>
              <a:rPr lang="en-US"/>
              <a:t> exercitation </a:t>
            </a:r>
            <a:r>
              <a:rPr lang="en-US" err="1"/>
              <a:t>ullamco</a:t>
            </a:r>
            <a:r>
              <a:rPr lang="en-US"/>
              <a:t> </a:t>
            </a:r>
            <a:r>
              <a:rPr lang="en-US" err="1"/>
              <a:t>laboris</a:t>
            </a:r>
            <a:r>
              <a:rPr lang="en-US"/>
              <a:t> nisi </a:t>
            </a:r>
            <a:r>
              <a:rPr lang="en-US" err="1"/>
              <a:t>ut</a:t>
            </a:r>
            <a:r>
              <a:rPr lang="en-US"/>
              <a:t> </a:t>
            </a:r>
            <a:r>
              <a:rPr lang="en-US" err="1"/>
              <a:t>aliquip</a:t>
            </a:r>
            <a:r>
              <a:rPr lang="en-US"/>
              <a:t> ex </a:t>
            </a:r>
            <a:r>
              <a:rPr lang="en-US" err="1"/>
              <a:t>ea</a:t>
            </a:r>
            <a:r>
              <a:rPr lang="en-US"/>
              <a:t> </a:t>
            </a:r>
            <a:r>
              <a:rPr lang="en-US" err="1"/>
              <a:t>commodo</a:t>
            </a:r>
            <a:r>
              <a:rPr lang="en-US"/>
              <a:t> </a:t>
            </a:r>
            <a:r>
              <a:rPr lang="en-US" err="1"/>
              <a:t>consequat</a:t>
            </a:r>
            <a:r>
              <a:rPr lang="en-US"/>
              <a:t>. Duis </a:t>
            </a:r>
            <a:r>
              <a:rPr lang="en-US" err="1"/>
              <a:t>aute</a:t>
            </a:r>
            <a:r>
              <a:rPr lang="en-US"/>
              <a:t> </a:t>
            </a:r>
            <a:r>
              <a:rPr lang="en-US" err="1"/>
              <a:t>irure</a:t>
            </a:r>
            <a:r>
              <a:rPr lang="en-US"/>
              <a:t> dolor in </a:t>
            </a:r>
            <a:r>
              <a:rPr lang="en-US" err="1"/>
              <a:t>reprehenderit</a:t>
            </a:r>
            <a:r>
              <a:rPr lang="en-US"/>
              <a:t> in </a:t>
            </a:r>
            <a:r>
              <a:rPr lang="en-US" err="1"/>
              <a:t>voluptate</a:t>
            </a:r>
            <a:r>
              <a:rPr lang="en-US"/>
              <a:t> </a:t>
            </a:r>
            <a:r>
              <a:rPr lang="en-US" err="1"/>
              <a:t>velit</a:t>
            </a:r>
            <a:r>
              <a:rPr lang="en-US"/>
              <a:t> </a:t>
            </a:r>
            <a:r>
              <a:rPr lang="en-US" err="1"/>
              <a:t>esse</a:t>
            </a:r>
            <a:r>
              <a:rPr lang="en-US"/>
              <a:t> </a:t>
            </a:r>
            <a:r>
              <a:rPr lang="en-US" err="1"/>
              <a:t>cillum</a:t>
            </a:r>
            <a:r>
              <a:rPr lang="en-US"/>
              <a:t> dolore </a:t>
            </a:r>
            <a:r>
              <a:rPr lang="en-US" err="1"/>
              <a:t>eu</a:t>
            </a:r>
            <a:r>
              <a:rPr lang="en-US"/>
              <a:t> </a:t>
            </a:r>
            <a:r>
              <a:rPr lang="en-US" err="1"/>
              <a:t>fugiat</a:t>
            </a:r>
            <a:r>
              <a:rPr lang="en-US"/>
              <a:t> </a:t>
            </a:r>
            <a:r>
              <a:rPr lang="en-US" err="1"/>
              <a:t>nulla</a:t>
            </a:r>
            <a:r>
              <a:rPr lang="en-US"/>
              <a:t> </a:t>
            </a:r>
            <a:r>
              <a:rPr lang="en-US" err="1"/>
              <a:t>pariatur</a:t>
            </a:r>
            <a:r>
              <a:rPr lang="en-US"/>
              <a:t>. </a:t>
            </a:r>
            <a:r>
              <a:rPr lang="en-US" err="1"/>
              <a:t>Excepteur</a:t>
            </a:r>
            <a:r>
              <a:rPr lang="en-US"/>
              <a:t> </a:t>
            </a:r>
            <a:r>
              <a:rPr lang="en-US" err="1"/>
              <a:t>sint</a:t>
            </a:r>
            <a:r>
              <a:rPr lang="en-US"/>
              <a:t> </a:t>
            </a:r>
            <a:r>
              <a:rPr lang="en-US" err="1"/>
              <a:t>occaecat</a:t>
            </a:r>
            <a:r>
              <a:rPr lang="en-US"/>
              <a:t> </a:t>
            </a:r>
            <a:r>
              <a:rPr lang="en-US" err="1"/>
              <a:t>cupidatat</a:t>
            </a:r>
            <a:r>
              <a:rPr lang="en-US"/>
              <a:t> non </a:t>
            </a:r>
            <a:r>
              <a:rPr lang="en-US" err="1"/>
              <a:t>proident</a:t>
            </a:r>
            <a:r>
              <a:rPr lang="en-US"/>
              <a:t>, </a:t>
            </a:r>
            <a:r>
              <a:rPr lang="en-US" err="1"/>
              <a:t>sunt</a:t>
            </a:r>
            <a:r>
              <a:rPr lang="en-US"/>
              <a:t> in culpa qui </a:t>
            </a:r>
            <a:r>
              <a:rPr lang="en-US" err="1"/>
              <a:t>officia</a:t>
            </a:r>
            <a:r>
              <a:rPr lang="en-US"/>
              <a:t> </a:t>
            </a:r>
            <a:r>
              <a:rPr lang="en-US" err="1"/>
              <a:t>deserunt</a:t>
            </a:r>
            <a:r>
              <a:rPr lang="en-US"/>
              <a:t> </a:t>
            </a:r>
            <a:r>
              <a:rPr lang="en-US" err="1"/>
              <a:t>mollit</a:t>
            </a:r>
            <a:r>
              <a:rPr lang="en-US"/>
              <a:t> </a:t>
            </a:r>
            <a:r>
              <a:rPr lang="en-US" err="1"/>
              <a:t>anim</a:t>
            </a:r>
            <a:r>
              <a:rPr lang="en-US"/>
              <a:t> id </a:t>
            </a:r>
            <a:r>
              <a:rPr lang="en-US" err="1"/>
              <a:t>est</a:t>
            </a:r>
            <a:r>
              <a:rPr lang="en-US"/>
              <a:t> </a:t>
            </a:r>
            <a:r>
              <a:rPr lang="en-US" err="1"/>
              <a:t>laborum</a:t>
            </a:r>
            <a:r>
              <a:rPr lang="en-US"/>
              <a:t>.</a:t>
            </a:r>
          </a:p>
        </p:txBody>
      </p:sp>
      <p:sp>
        <p:nvSpPr>
          <p:cNvPr id="5" name="Text Placeholder 4">
            <a:extLst>
              <a:ext uri="{FF2B5EF4-FFF2-40B4-BE49-F238E27FC236}">
                <a16:creationId xmlns:a16="http://schemas.microsoft.com/office/drawing/2014/main" id="{EA2FCB46-ABD2-4E30-8117-D04A48472535}"/>
              </a:ext>
            </a:extLst>
          </p:cNvPr>
          <p:cNvSpPr>
            <a:spLocks noGrp="1"/>
          </p:cNvSpPr>
          <p:nvPr>
            <p:ph type="body" sz="quarter" idx="12" hasCustomPrompt="1"/>
          </p:nvPr>
        </p:nvSpPr>
        <p:spPr>
          <a:xfrm>
            <a:off x="4281361" y="2313290"/>
            <a:ext cx="3623050" cy="2602491"/>
          </a:xfrm>
        </p:spPr>
        <p:txBody>
          <a:bodyPr lIns="0" tIns="0" rIns="0" bIns="0">
            <a:noAutofit/>
          </a:bodyPr>
          <a:lstStyle>
            <a:lvl1pPr marL="0" indent="0">
              <a:lnSpc>
                <a:spcPct val="100000"/>
              </a:lnSpc>
              <a:spcBef>
                <a:spcPts val="0"/>
              </a:spcBef>
              <a:spcAft>
                <a:spcPts val="882"/>
              </a:spcAft>
              <a:buNone/>
              <a:defRPr sz="1400" b="1">
                <a:solidFill>
                  <a:schemeClr val="tx2"/>
                </a:solidFill>
                <a:latin typeface="+mn-lt"/>
              </a:defRPr>
            </a:lvl1pPr>
            <a:lvl2pPr marL="0" marR="0" indent="0" algn="l" defTabSz="914192" rtl="0" eaLnBrk="1" fontAlgn="auto" latinLnBrk="0" hangingPunct="1">
              <a:lnSpc>
                <a:spcPct val="100000"/>
              </a:lnSpc>
              <a:spcBef>
                <a:spcPts val="0"/>
              </a:spcBef>
              <a:spcAft>
                <a:spcPts val="882"/>
              </a:spcAft>
              <a:buClrTx/>
              <a:buSzPct val="90000"/>
              <a:buFont typeface="Arial" panose="020B0604020202020204" pitchFamily="34" charset="0"/>
              <a:buNone/>
              <a:tabLst/>
              <a:defRPr sz="1371">
                <a:solidFill>
                  <a:srgbClr val="000000"/>
                </a:solidFill>
              </a:defRPr>
            </a:lvl2pPr>
            <a:lvl3pPr marL="448107" indent="0">
              <a:buNone/>
              <a:defRPr/>
            </a:lvl3pPr>
            <a:lvl4pPr marL="672161" indent="0">
              <a:buNone/>
              <a:defRPr/>
            </a:lvl4pPr>
            <a:lvl5pPr marL="896214" indent="0">
              <a:buNone/>
              <a:defRPr/>
            </a:lvl5pPr>
          </a:lstStyle>
          <a:p>
            <a:pPr lvl="0"/>
            <a:r>
              <a:rPr lang="en-US"/>
              <a:t>Paragraph title Segoe UI Regular bold 14</a:t>
            </a:r>
          </a:p>
          <a:p>
            <a:pPr lvl="1"/>
            <a:r>
              <a:rPr lang="en-US"/>
              <a:t>Body copy Segoe Regular 14. Lorem ipsum dolor sit </a:t>
            </a:r>
            <a:r>
              <a:rPr lang="en-US" err="1"/>
              <a:t>amet</a:t>
            </a:r>
            <a:r>
              <a:rPr lang="en-US"/>
              <a:t>, </a:t>
            </a:r>
            <a:r>
              <a:rPr lang="en-US" err="1"/>
              <a:t>consectetur</a:t>
            </a:r>
            <a:r>
              <a:rPr lang="en-US"/>
              <a:t> </a:t>
            </a:r>
            <a:r>
              <a:rPr lang="en-US" err="1"/>
              <a:t>adipiscing</a:t>
            </a:r>
            <a:r>
              <a:rPr lang="en-US"/>
              <a:t> </a:t>
            </a:r>
            <a:r>
              <a:rPr lang="en-US" err="1"/>
              <a:t>elit</a:t>
            </a:r>
            <a:r>
              <a:rPr lang="en-US"/>
              <a:t>, </a:t>
            </a:r>
            <a:r>
              <a:rPr lang="en-US" err="1"/>
              <a:t>sed</a:t>
            </a:r>
            <a:r>
              <a:rPr lang="en-US"/>
              <a:t> do </a:t>
            </a:r>
            <a:r>
              <a:rPr lang="en-US" err="1"/>
              <a:t>eiusmod</a:t>
            </a:r>
            <a:r>
              <a:rPr lang="en-US"/>
              <a:t> </a:t>
            </a:r>
            <a:r>
              <a:rPr lang="en-US" err="1"/>
              <a:t>tempor</a:t>
            </a:r>
            <a:r>
              <a:rPr lang="en-US"/>
              <a:t> </a:t>
            </a:r>
            <a:r>
              <a:rPr lang="en-US" err="1"/>
              <a:t>incididunt</a:t>
            </a:r>
            <a:r>
              <a:rPr lang="en-US"/>
              <a:t> </a:t>
            </a:r>
            <a:r>
              <a:rPr lang="en-US" err="1"/>
              <a:t>ut</a:t>
            </a:r>
            <a:r>
              <a:rPr lang="en-US"/>
              <a:t> </a:t>
            </a:r>
            <a:r>
              <a:rPr lang="en-US" err="1"/>
              <a:t>labore</a:t>
            </a:r>
            <a:r>
              <a:rPr lang="en-US"/>
              <a:t> et dolore magna </a:t>
            </a:r>
            <a:r>
              <a:rPr lang="en-US" err="1"/>
              <a:t>aliqua</a:t>
            </a:r>
            <a:r>
              <a:rPr lang="en-US"/>
              <a:t>. </a:t>
            </a:r>
            <a:r>
              <a:rPr lang="en-US" err="1"/>
              <a:t>Ut</a:t>
            </a:r>
            <a:r>
              <a:rPr lang="en-US"/>
              <a:t> </a:t>
            </a:r>
            <a:r>
              <a:rPr lang="en-US" err="1"/>
              <a:t>enim</a:t>
            </a:r>
            <a:r>
              <a:rPr lang="en-US"/>
              <a:t> ad minim </a:t>
            </a:r>
            <a:r>
              <a:rPr lang="en-US" err="1"/>
              <a:t>veniam</a:t>
            </a:r>
            <a:r>
              <a:rPr lang="en-US"/>
              <a:t>, </a:t>
            </a:r>
            <a:r>
              <a:rPr lang="en-US" err="1"/>
              <a:t>quis</a:t>
            </a:r>
            <a:r>
              <a:rPr lang="en-US"/>
              <a:t> </a:t>
            </a:r>
            <a:r>
              <a:rPr lang="en-US" err="1"/>
              <a:t>nostrud</a:t>
            </a:r>
            <a:r>
              <a:rPr lang="en-US"/>
              <a:t> exercitation </a:t>
            </a:r>
            <a:r>
              <a:rPr lang="en-US" err="1"/>
              <a:t>ullamco</a:t>
            </a:r>
            <a:r>
              <a:rPr lang="en-US"/>
              <a:t> </a:t>
            </a:r>
            <a:r>
              <a:rPr lang="en-US" err="1"/>
              <a:t>laboris</a:t>
            </a:r>
            <a:r>
              <a:rPr lang="en-US"/>
              <a:t> nisi </a:t>
            </a:r>
            <a:r>
              <a:rPr lang="en-US" err="1"/>
              <a:t>ut</a:t>
            </a:r>
            <a:r>
              <a:rPr lang="en-US"/>
              <a:t> </a:t>
            </a:r>
            <a:r>
              <a:rPr lang="en-US" err="1"/>
              <a:t>aliquip</a:t>
            </a:r>
            <a:r>
              <a:rPr lang="en-US"/>
              <a:t> ex </a:t>
            </a:r>
            <a:r>
              <a:rPr lang="en-US" err="1"/>
              <a:t>ea</a:t>
            </a:r>
            <a:r>
              <a:rPr lang="en-US"/>
              <a:t> </a:t>
            </a:r>
            <a:r>
              <a:rPr lang="en-US" err="1"/>
              <a:t>commodo</a:t>
            </a:r>
            <a:r>
              <a:rPr lang="en-US"/>
              <a:t> </a:t>
            </a:r>
            <a:r>
              <a:rPr lang="en-US" err="1"/>
              <a:t>consequat</a:t>
            </a:r>
            <a:r>
              <a:rPr lang="en-US"/>
              <a:t>. Duis </a:t>
            </a:r>
            <a:r>
              <a:rPr lang="en-US" err="1"/>
              <a:t>aute</a:t>
            </a:r>
            <a:r>
              <a:rPr lang="en-US"/>
              <a:t> </a:t>
            </a:r>
            <a:r>
              <a:rPr lang="en-US" err="1"/>
              <a:t>irure</a:t>
            </a:r>
            <a:r>
              <a:rPr lang="en-US"/>
              <a:t> dolor in </a:t>
            </a:r>
            <a:r>
              <a:rPr lang="en-US" err="1"/>
              <a:t>reprehenderit</a:t>
            </a:r>
            <a:r>
              <a:rPr lang="en-US"/>
              <a:t> in </a:t>
            </a:r>
            <a:r>
              <a:rPr lang="en-US" err="1"/>
              <a:t>voluptate</a:t>
            </a:r>
            <a:r>
              <a:rPr lang="en-US"/>
              <a:t> </a:t>
            </a:r>
            <a:r>
              <a:rPr lang="en-US" err="1"/>
              <a:t>velit</a:t>
            </a:r>
            <a:r>
              <a:rPr lang="en-US"/>
              <a:t> </a:t>
            </a:r>
            <a:r>
              <a:rPr lang="en-US" err="1"/>
              <a:t>esse</a:t>
            </a:r>
            <a:r>
              <a:rPr lang="en-US"/>
              <a:t> </a:t>
            </a:r>
            <a:r>
              <a:rPr lang="en-US" err="1"/>
              <a:t>cillum</a:t>
            </a:r>
            <a:r>
              <a:rPr lang="en-US"/>
              <a:t> dolore </a:t>
            </a:r>
            <a:r>
              <a:rPr lang="en-US" err="1"/>
              <a:t>eu</a:t>
            </a:r>
            <a:r>
              <a:rPr lang="en-US"/>
              <a:t> </a:t>
            </a:r>
            <a:r>
              <a:rPr lang="en-US" err="1"/>
              <a:t>fugiat</a:t>
            </a:r>
            <a:r>
              <a:rPr lang="en-US"/>
              <a:t> </a:t>
            </a:r>
            <a:r>
              <a:rPr lang="en-US" err="1"/>
              <a:t>nulla</a:t>
            </a:r>
            <a:r>
              <a:rPr lang="en-US"/>
              <a:t> </a:t>
            </a:r>
            <a:r>
              <a:rPr lang="en-US" err="1"/>
              <a:t>pariatur</a:t>
            </a:r>
            <a:r>
              <a:rPr lang="en-US"/>
              <a:t>. </a:t>
            </a:r>
            <a:r>
              <a:rPr lang="en-US" err="1"/>
              <a:t>Excepteur</a:t>
            </a:r>
            <a:r>
              <a:rPr lang="en-US"/>
              <a:t> </a:t>
            </a:r>
            <a:r>
              <a:rPr lang="en-US" err="1"/>
              <a:t>sint</a:t>
            </a:r>
            <a:r>
              <a:rPr lang="en-US"/>
              <a:t> </a:t>
            </a:r>
            <a:r>
              <a:rPr lang="en-US" err="1"/>
              <a:t>occaecat</a:t>
            </a:r>
            <a:r>
              <a:rPr lang="en-US"/>
              <a:t> </a:t>
            </a:r>
            <a:r>
              <a:rPr lang="en-US" err="1"/>
              <a:t>cupidatat</a:t>
            </a:r>
            <a:r>
              <a:rPr lang="en-US"/>
              <a:t> non </a:t>
            </a:r>
            <a:r>
              <a:rPr lang="en-US" err="1"/>
              <a:t>proident</a:t>
            </a:r>
            <a:r>
              <a:rPr lang="en-US"/>
              <a:t>, </a:t>
            </a:r>
            <a:r>
              <a:rPr lang="en-US" err="1"/>
              <a:t>sunt</a:t>
            </a:r>
            <a:r>
              <a:rPr lang="en-US"/>
              <a:t> in culpa qui </a:t>
            </a:r>
            <a:r>
              <a:rPr lang="en-US" err="1"/>
              <a:t>officia</a:t>
            </a:r>
            <a:r>
              <a:rPr lang="en-US"/>
              <a:t> </a:t>
            </a:r>
            <a:r>
              <a:rPr lang="en-US" err="1"/>
              <a:t>deserunt</a:t>
            </a:r>
            <a:r>
              <a:rPr lang="en-US"/>
              <a:t> </a:t>
            </a:r>
            <a:r>
              <a:rPr lang="en-US" err="1"/>
              <a:t>mollit</a:t>
            </a:r>
            <a:r>
              <a:rPr lang="en-US"/>
              <a:t> </a:t>
            </a:r>
            <a:r>
              <a:rPr lang="en-US" err="1"/>
              <a:t>anim</a:t>
            </a:r>
            <a:r>
              <a:rPr lang="en-US"/>
              <a:t> id </a:t>
            </a:r>
            <a:r>
              <a:rPr lang="en-US" err="1"/>
              <a:t>est</a:t>
            </a:r>
            <a:r>
              <a:rPr lang="en-US"/>
              <a:t> </a:t>
            </a:r>
            <a:r>
              <a:rPr lang="en-US" err="1"/>
              <a:t>laborum</a:t>
            </a:r>
            <a:r>
              <a:rPr lang="en-US"/>
              <a:t>.</a:t>
            </a:r>
          </a:p>
        </p:txBody>
      </p:sp>
      <p:sp>
        <p:nvSpPr>
          <p:cNvPr id="6" name="Text Placeholder 4">
            <a:extLst>
              <a:ext uri="{FF2B5EF4-FFF2-40B4-BE49-F238E27FC236}">
                <a16:creationId xmlns:a16="http://schemas.microsoft.com/office/drawing/2014/main" id="{36529D97-59E4-4F82-95B3-25E40D5A28FF}"/>
              </a:ext>
            </a:extLst>
          </p:cNvPr>
          <p:cNvSpPr>
            <a:spLocks noGrp="1"/>
          </p:cNvSpPr>
          <p:nvPr>
            <p:ph type="body" sz="quarter" idx="13" hasCustomPrompt="1"/>
          </p:nvPr>
        </p:nvSpPr>
        <p:spPr>
          <a:xfrm>
            <a:off x="8126964" y="2313292"/>
            <a:ext cx="3630521" cy="2649187"/>
          </a:xfrm>
        </p:spPr>
        <p:txBody>
          <a:bodyPr lIns="0" tIns="0" rIns="0" bIns="0"/>
          <a:lstStyle>
            <a:lvl1pPr marL="0" indent="0">
              <a:lnSpc>
                <a:spcPct val="100000"/>
              </a:lnSpc>
              <a:spcBef>
                <a:spcPts val="0"/>
              </a:spcBef>
              <a:spcAft>
                <a:spcPts val="882"/>
              </a:spcAft>
              <a:buNone/>
              <a:defRPr sz="1400" b="1">
                <a:solidFill>
                  <a:schemeClr val="tx2"/>
                </a:solidFill>
                <a:latin typeface="+mn-lt"/>
              </a:defRPr>
            </a:lvl1pPr>
            <a:lvl2pPr marL="0" marR="0" indent="0" algn="l" defTabSz="914192" rtl="0" eaLnBrk="1" fontAlgn="auto" latinLnBrk="0" hangingPunct="1">
              <a:lnSpc>
                <a:spcPct val="100000"/>
              </a:lnSpc>
              <a:spcBef>
                <a:spcPts val="0"/>
              </a:spcBef>
              <a:spcAft>
                <a:spcPts val="882"/>
              </a:spcAft>
              <a:buClrTx/>
              <a:buSzPct val="90000"/>
              <a:buFont typeface="Arial" panose="020B0604020202020204" pitchFamily="34" charset="0"/>
              <a:buNone/>
              <a:tabLst/>
              <a:defRPr sz="1371">
                <a:solidFill>
                  <a:srgbClr val="000000"/>
                </a:solidFill>
              </a:defRPr>
            </a:lvl2pPr>
            <a:lvl3pPr marL="448107" indent="0">
              <a:buNone/>
              <a:defRPr/>
            </a:lvl3pPr>
            <a:lvl4pPr marL="672161" indent="0">
              <a:buNone/>
              <a:defRPr/>
            </a:lvl4pPr>
            <a:lvl5pPr marL="896214" indent="0">
              <a:buNone/>
              <a:defRPr/>
            </a:lvl5pPr>
          </a:lstStyle>
          <a:p>
            <a:pPr lvl="0"/>
            <a:r>
              <a:rPr lang="en-US"/>
              <a:t>Paragraph title Segoe UI Regular bold 14</a:t>
            </a:r>
          </a:p>
          <a:p>
            <a:pPr lvl="1"/>
            <a:r>
              <a:rPr lang="en-US"/>
              <a:t>Body copy Segoe Regular 14. Lorem ipsum dolor sit </a:t>
            </a:r>
            <a:r>
              <a:rPr lang="en-US" err="1"/>
              <a:t>amet</a:t>
            </a:r>
            <a:r>
              <a:rPr lang="en-US"/>
              <a:t>, </a:t>
            </a:r>
            <a:r>
              <a:rPr lang="en-US" err="1"/>
              <a:t>consectetur</a:t>
            </a:r>
            <a:r>
              <a:rPr lang="en-US"/>
              <a:t> </a:t>
            </a:r>
            <a:r>
              <a:rPr lang="en-US" err="1"/>
              <a:t>adipiscing</a:t>
            </a:r>
            <a:r>
              <a:rPr lang="en-US"/>
              <a:t> </a:t>
            </a:r>
            <a:r>
              <a:rPr lang="en-US" err="1"/>
              <a:t>elit</a:t>
            </a:r>
            <a:r>
              <a:rPr lang="en-US"/>
              <a:t>, </a:t>
            </a:r>
            <a:r>
              <a:rPr lang="en-US" err="1"/>
              <a:t>sed</a:t>
            </a:r>
            <a:r>
              <a:rPr lang="en-US"/>
              <a:t> do </a:t>
            </a:r>
            <a:r>
              <a:rPr lang="en-US" err="1"/>
              <a:t>eiusmod</a:t>
            </a:r>
            <a:r>
              <a:rPr lang="en-US"/>
              <a:t> </a:t>
            </a:r>
            <a:r>
              <a:rPr lang="en-US" err="1"/>
              <a:t>tempor</a:t>
            </a:r>
            <a:r>
              <a:rPr lang="en-US"/>
              <a:t> </a:t>
            </a:r>
            <a:r>
              <a:rPr lang="en-US" err="1"/>
              <a:t>incididunt</a:t>
            </a:r>
            <a:r>
              <a:rPr lang="en-US"/>
              <a:t> </a:t>
            </a:r>
            <a:r>
              <a:rPr lang="en-US" err="1"/>
              <a:t>ut</a:t>
            </a:r>
            <a:r>
              <a:rPr lang="en-US"/>
              <a:t> </a:t>
            </a:r>
            <a:r>
              <a:rPr lang="en-US" err="1"/>
              <a:t>labore</a:t>
            </a:r>
            <a:r>
              <a:rPr lang="en-US"/>
              <a:t> et dolore magna </a:t>
            </a:r>
            <a:r>
              <a:rPr lang="en-US" err="1"/>
              <a:t>aliqua</a:t>
            </a:r>
            <a:r>
              <a:rPr lang="en-US"/>
              <a:t>. </a:t>
            </a:r>
            <a:r>
              <a:rPr lang="en-US" err="1"/>
              <a:t>Ut</a:t>
            </a:r>
            <a:r>
              <a:rPr lang="en-US"/>
              <a:t> </a:t>
            </a:r>
            <a:r>
              <a:rPr lang="en-US" err="1"/>
              <a:t>enim</a:t>
            </a:r>
            <a:r>
              <a:rPr lang="en-US"/>
              <a:t> ad minim </a:t>
            </a:r>
            <a:r>
              <a:rPr lang="en-US" err="1"/>
              <a:t>veniam</a:t>
            </a:r>
            <a:r>
              <a:rPr lang="en-US"/>
              <a:t>, </a:t>
            </a:r>
            <a:r>
              <a:rPr lang="en-US" err="1"/>
              <a:t>quis</a:t>
            </a:r>
            <a:r>
              <a:rPr lang="en-US"/>
              <a:t> </a:t>
            </a:r>
            <a:r>
              <a:rPr lang="en-US" err="1"/>
              <a:t>nostrud</a:t>
            </a:r>
            <a:r>
              <a:rPr lang="en-US"/>
              <a:t> exercitation </a:t>
            </a:r>
            <a:r>
              <a:rPr lang="en-US" err="1"/>
              <a:t>ullamco</a:t>
            </a:r>
            <a:r>
              <a:rPr lang="en-US"/>
              <a:t> </a:t>
            </a:r>
            <a:r>
              <a:rPr lang="en-US" err="1"/>
              <a:t>laboris</a:t>
            </a:r>
            <a:r>
              <a:rPr lang="en-US"/>
              <a:t> nisi </a:t>
            </a:r>
            <a:r>
              <a:rPr lang="en-US" err="1"/>
              <a:t>ut</a:t>
            </a:r>
            <a:r>
              <a:rPr lang="en-US"/>
              <a:t> </a:t>
            </a:r>
            <a:r>
              <a:rPr lang="en-US" err="1"/>
              <a:t>aliquip</a:t>
            </a:r>
            <a:r>
              <a:rPr lang="en-US"/>
              <a:t> ex </a:t>
            </a:r>
            <a:r>
              <a:rPr lang="en-US" err="1"/>
              <a:t>ea</a:t>
            </a:r>
            <a:r>
              <a:rPr lang="en-US"/>
              <a:t> </a:t>
            </a:r>
            <a:r>
              <a:rPr lang="en-US" err="1"/>
              <a:t>commodo</a:t>
            </a:r>
            <a:r>
              <a:rPr lang="en-US"/>
              <a:t> </a:t>
            </a:r>
            <a:r>
              <a:rPr lang="en-US" err="1"/>
              <a:t>consequat</a:t>
            </a:r>
            <a:r>
              <a:rPr lang="en-US"/>
              <a:t>. Duis </a:t>
            </a:r>
            <a:r>
              <a:rPr lang="en-US" err="1"/>
              <a:t>aute</a:t>
            </a:r>
            <a:r>
              <a:rPr lang="en-US"/>
              <a:t> </a:t>
            </a:r>
            <a:r>
              <a:rPr lang="en-US" err="1"/>
              <a:t>irure</a:t>
            </a:r>
            <a:r>
              <a:rPr lang="en-US"/>
              <a:t> dolor in </a:t>
            </a:r>
            <a:r>
              <a:rPr lang="en-US" err="1"/>
              <a:t>reprehenderit</a:t>
            </a:r>
            <a:r>
              <a:rPr lang="en-US"/>
              <a:t> in </a:t>
            </a:r>
            <a:r>
              <a:rPr lang="en-US" err="1"/>
              <a:t>voluptate</a:t>
            </a:r>
            <a:r>
              <a:rPr lang="en-US"/>
              <a:t> </a:t>
            </a:r>
            <a:r>
              <a:rPr lang="en-US" err="1"/>
              <a:t>velit</a:t>
            </a:r>
            <a:r>
              <a:rPr lang="en-US"/>
              <a:t> </a:t>
            </a:r>
            <a:r>
              <a:rPr lang="en-US" err="1"/>
              <a:t>esse</a:t>
            </a:r>
            <a:r>
              <a:rPr lang="en-US"/>
              <a:t> </a:t>
            </a:r>
            <a:r>
              <a:rPr lang="en-US" err="1"/>
              <a:t>cillum</a:t>
            </a:r>
            <a:r>
              <a:rPr lang="en-US"/>
              <a:t> dolore </a:t>
            </a:r>
            <a:r>
              <a:rPr lang="en-US" err="1"/>
              <a:t>eu</a:t>
            </a:r>
            <a:r>
              <a:rPr lang="en-US"/>
              <a:t> </a:t>
            </a:r>
            <a:r>
              <a:rPr lang="en-US" err="1"/>
              <a:t>fugiat</a:t>
            </a:r>
            <a:r>
              <a:rPr lang="en-US"/>
              <a:t> </a:t>
            </a:r>
            <a:r>
              <a:rPr lang="en-US" err="1"/>
              <a:t>nulla</a:t>
            </a:r>
            <a:r>
              <a:rPr lang="en-US"/>
              <a:t> </a:t>
            </a:r>
            <a:r>
              <a:rPr lang="en-US" err="1"/>
              <a:t>pariatur</a:t>
            </a:r>
            <a:r>
              <a:rPr lang="en-US"/>
              <a:t>. </a:t>
            </a:r>
            <a:r>
              <a:rPr lang="en-US" err="1"/>
              <a:t>Excepteur</a:t>
            </a:r>
            <a:r>
              <a:rPr lang="en-US"/>
              <a:t> </a:t>
            </a:r>
            <a:r>
              <a:rPr lang="en-US" err="1"/>
              <a:t>sint</a:t>
            </a:r>
            <a:r>
              <a:rPr lang="en-US"/>
              <a:t> </a:t>
            </a:r>
            <a:r>
              <a:rPr lang="en-US" err="1"/>
              <a:t>occaecat</a:t>
            </a:r>
            <a:r>
              <a:rPr lang="en-US"/>
              <a:t> </a:t>
            </a:r>
            <a:r>
              <a:rPr lang="en-US" err="1"/>
              <a:t>cupidatat</a:t>
            </a:r>
            <a:r>
              <a:rPr lang="en-US"/>
              <a:t> non </a:t>
            </a:r>
            <a:r>
              <a:rPr lang="en-US" err="1"/>
              <a:t>proident</a:t>
            </a:r>
            <a:r>
              <a:rPr lang="en-US"/>
              <a:t>, </a:t>
            </a:r>
            <a:r>
              <a:rPr lang="en-US" err="1"/>
              <a:t>sunt</a:t>
            </a:r>
            <a:r>
              <a:rPr lang="en-US"/>
              <a:t> in culpa qui </a:t>
            </a:r>
            <a:r>
              <a:rPr lang="en-US" err="1"/>
              <a:t>officia</a:t>
            </a:r>
            <a:r>
              <a:rPr lang="en-US"/>
              <a:t> </a:t>
            </a:r>
            <a:r>
              <a:rPr lang="en-US" err="1"/>
              <a:t>deserunt</a:t>
            </a:r>
            <a:r>
              <a:rPr lang="en-US"/>
              <a:t> </a:t>
            </a:r>
            <a:r>
              <a:rPr lang="en-US" err="1"/>
              <a:t>mollit</a:t>
            </a:r>
            <a:r>
              <a:rPr lang="en-US"/>
              <a:t> </a:t>
            </a:r>
            <a:r>
              <a:rPr lang="en-US" err="1"/>
              <a:t>anim</a:t>
            </a:r>
            <a:r>
              <a:rPr lang="en-US"/>
              <a:t> id </a:t>
            </a:r>
            <a:r>
              <a:rPr lang="en-US" err="1"/>
              <a:t>est</a:t>
            </a:r>
            <a:r>
              <a:rPr lang="en-US"/>
              <a:t> </a:t>
            </a:r>
            <a:r>
              <a:rPr lang="en-US" err="1"/>
              <a:t>laborum</a:t>
            </a:r>
            <a:r>
              <a:rPr lang="en-US"/>
              <a:t>.</a:t>
            </a:r>
          </a:p>
        </p:txBody>
      </p:sp>
      <p:grpSp>
        <p:nvGrpSpPr>
          <p:cNvPr id="11" name="Group 10">
            <a:extLst>
              <a:ext uri="{FF2B5EF4-FFF2-40B4-BE49-F238E27FC236}">
                <a16:creationId xmlns:a16="http://schemas.microsoft.com/office/drawing/2014/main" id="{B3053341-E5CB-4603-A7D1-F64915184546}"/>
              </a:ext>
            </a:extLst>
          </p:cNvPr>
          <p:cNvGrpSpPr/>
          <p:nvPr userDrawn="1"/>
        </p:nvGrpSpPr>
        <p:grpSpPr>
          <a:xfrm>
            <a:off x="436379" y="6431005"/>
            <a:ext cx="11326085" cy="94962"/>
            <a:chOff x="445128" y="6559056"/>
            <a:chExt cx="11553197" cy="96853"/>
          </a:xfrm>
        </p:grpSpPr>
        <p:sp>
          <p:nvSpPr>
            <p:cNvPr id="12" name="TextBox 11">
              <a:extLst>
                <a:ext uri="{FF2B5EF4-FFF2-40B4-BE49-F238E27FC236}">
                  <a16:creationId xmlns:a16="http://schemas.microsoft.com/office/drawing/2014/main" id="{4E6D7F9D-B875-4E75-BE96-C6AEB682F0FA}"/>
                </a:ext>
              </a:extLst>
            </p:cNvPr>
            <p:cNvSpPr txBox="1"/>
            <p:nvPr userDrawn="1"/>
          </p:nvSpPr>
          <p:spPr>
            <a:xfrm>
              <a:off x="445128" y="6559056"/>
              <a:ext cx="979453" cy="96853"/>
            </a:xfrm>
            <a:prstGeom prst="rect">
              <a:avLst/>
            </a:prstGeom>
            <a:noFill/>
          </p:spPr>
          <p:txBody>
            <a:bodyPr wrap="none" lIns="0" tIns="0" rIns="0" bIns="0" rtlCol="0">
              <a:spAutoFit/>
            </a:bodyPr>
            <a:lstStyle/>
            <a:p>
              <a:pPr>
                <a:lnSpc>
                  <a:spcPct val="90000"/>
                </a:lnSpc>
                <a:spcAft>
                  <a:spcPts val="588"/>
                </a:spcAft>
              </a:pPr>
              <a:r>
                <a:rPr lang="en-US" sz="686">
                  <a:solidFill>
                    <a:schemeClr val="bg1">
                      <a:lumMod val="65000"/>
                    </a:schemeClr>
                  </a:solidFill>
                </a:rPr>
                <a:t>© Microsoft Corporation</a:t>
              </a:r>
              <a:endParaRPr lang="en-US" sz="784">
                <a:solidFill>
                  <a:schemeClr val="bg1">
                    <a:lumMod val="65000"/>
                  </a:schemeClr>
                </a:solidFill>
              </a:endParaRPr>
            </a:p>
          </p:txBody>
        </p:sp>
        <p:sp>
          <p:nvSpPr>
            <p:cNvPr id="13" name="Freeform: Shape 12">
              <a:extLst>
                <a:ext uri="{FF2B5EF4-FFF2-40B4-BE49-F238E27FC236}">
                  <a16:creationId xmlns:a16="http://schemas.microsoft.com/office/drawing/2014/main" id="{5B40F06A-D2B5-4A80-B009-4D9116EA0EAD}"/>
                </a:ext>
              </a:extLst>
            </p:cNvPr>
            <p:cNvSpPr/>
            <p:nvPr userDrawn="1"/>
          </p:nvSpPr>
          <p:spPr bwMode="auto">
            <a:xfrm>
              <a:off x="11784176" y="6573241"/>
              <a:ext cx="214149" cy="61668"/>
            </a:xfrm>
            <a:custGeom>
              <a:avLst/>
              <a:gdLst/>
              <a:ahLst/>
              <a:cxnLst/>
              <a:rect l="l" t="t" r="r" b="b"/>
              <a:pathLst>
                <a:path w="306116" h="88152">
                  <a:moveTo>
                    <a:pt x="280481" y="31681"/>
                  </a:moveTo>
                  <a:cubicBezTo>
                    <a:pt x="275805" y="31681"/>
                    <a:pt x="271835" y="33354"/>
                    <a:pt x="268570" y="36700"/>
                  </a:cubicBezTo>
                  <a:cubicBezTo>
                    <a:pt x="265305" y="40045"/>
                    <a:pt x="263290" y="44419"/>
                    <a:pt x="262524" y="49820"/>
                  </a:cubicBezTo>
                  <a:lnTo>
                    <a:pt x="295959" y="49820"/>
                  </a:lnTo>
                  <a:cubicBezTo>
                    <a:pt x="295919" y="44096"/>
                    <a:pt x="294538" y="39642"/>
                    <a:pt x="291817" y="36458"/>
                  </a:cubicBezTo>
                  <a:cubicBezTo>
                    <a:pt x="289096" y="33273"/>
                    <a:pt x="285318" y="31681"/>
                    <a:pt x="280481" y="31681"/>
                  </a:cubicBezTo>
                  <a:close/>
                  <a:moveTo>
                    <a:pt x="140726" y="24789"/>
                  </a:moveTo>
                  <a:lnTo>
                    <a:pt x="150582" y="24789"/>
                  </a:lnTo>
                  <a:lnTo>
                    <a:pt x="150582" y="60219"/>
                  </a:lnTo>
                  <a:cubicBezTo>
                    <a:pt x="150582" y="73279"/>
                    <a:pt x="155580" y="79809"/>
                    <a:pt x="165576" y="79809"/>
                  </a:cubicBezTo>
                  <a:cubicBezTo>
                    <a:pt x="170413" y="79809"/>
                    <a:pt x="174393" y="78025"/>
                    <a:pt x="177517" y="74458"/>
                  </a:cubicBezTo>
                  <a:cubicBezTo>
                    <a:pt x="180641" y="70891"/>
                    <a:pt x="182203" y="66225"/>
                    <a:pt x="182203" y="60461"/>
                  </a:cubicBezTo>
                  <a:lnTo>
                    <a:pt x="182203" y="24789"/>
                  </a:lnTo>
                  <a:lnTo>
                    <a:pt x="192119" y="24789"/>
                  </a:lnTo>
                  <a:lnTo>
                    <a:pt x="192119" y="86701"/>
                  </a:lnTo>
                  <a:lnTo>
                    <a:pt x="182203" y="86701"/>
                  </a:lnTo>
                  <a:lnTo>
                    <a:pt x="182203" y="76906"/>
                  </a:lnTo>
                  <a:lnTo>
                    <a:pt x="181961" y="76906"/>
                  </a:lnTo>
                  <a:cubicBezTo>
                    <a:pt x="177850" y="84404"/>
                    <a:pt x="171481" y="88152"/>
                    <a:pt x="162855" y="88152"/>
                  </a:cubicBezTo>
                  <a:cubicBezTo>
                    <a:pt x="148103" y="88152"/>
                    <a:pt x="140726" y="79365"/>
                    <a:pt x="140726" y="61791"/>
                  </a:cubicBezTo>
                  <a:close/>
                  <a:moveTo>
                    <a:pt x="235093" y="23700"/>
                  </a:moveTo>
                  <a:cubicBezTo>
                    <a:pt x="237672" y="23700"/>
                    <a:pt x="239648" y="23983"/>
                    <a:pt x="241018" y="24547"/>
                  </a:cubicBezTo>
                  <a:lnTo>
                    <a:pt x="241018" y="34825"/>
                  </a:lnTo>
                  <a:cubicBezTo>
                    <a:pt x="239285" y="33495"/>
                    <a:pt x="236786" y="32830"/>
                    <a:pt x="233521" y="32830"/>
                  </a:cubicBezTo>
                  <a:cubicBezTo>
                    <a:pt x="229288" y="32830"/>
                    <a:pt x="225751" y="34825"/>
                    <a:pt x="222910" y="38816"/>
                  </a:cubicBezTo>
                  <a:cubicBezTo>
                    <a:pt x="220068" y="42806"/>
                    <a:pt x="218647" y="48248"/>
                    <a:pt x="218647" y="55140"/>
                  </a:cubicBezTo>
                  <a:lnTo>
                    <a:pt x="218647" y="86701"/>
                  </a:lnTo>
                  <a:lnTo>
                    <a:pt x="208732" y="86701"/>
                  </a:lnTo>
                  <a:lnTo>
                    <a:pt x="208732" y="24789"/>
                  </a:lnTo>
                  <a:lnTo>
                    <a:pt x="218647" y="24789"/>
                  </a:lnTo>
                  <a:lnTo>
                    <a:pt x="218647" y="37546"/>
                  </a:lnTo>
                  <a:lnTo>
                    <a:pt x="218889" y="37546"/>
                  </a:lnTo>
                  <a:cubicBezTo>
                    <a:pt x="220300" y="33193"/>
                    <a:pt x="222456" y="29797"/>
                    <a:pt x="225358" y="27358"/>
                  </a:cubicBezTo>
                  <a:cubicBezTo>
                    <a:pt x="228261" y="24920"/>
                    <a:pt x="231505" y="23700"/>
                    <a:pt x="235093" y="23700"/>
                  </a:cubicBezTo>
                  <a:close/>
                  <a:moveTo>
                    <a:pt x="280662" y="23338"/>
                  </a:moveTo>
                  <a:cubicBezTo>
                    <a:pt x="288764" y="23338"/>
                    <a:pt x="295032" y="25958"/>
                    <a:pt x="299466" y="31198"/>
                  </a:cubicBezTo>
                  <a:cubicBezTo>
                    <a:pt x="303899" y="36438"/>
                    <a:pt x="306116" y="43713"/>
                    <a:pt x="306116" y="53024"/>
                  </a:cubicBezTo>
                  <a:lnTo>
                    <a:pt x="306116" y="58224"/>
                  </a:lnTo>
                  <a:lnTo>
                    <a:pt x="262403" y="58224"/>
                  </a:lnTo>
                  <a:cubicBezTo>
                    <a:pt x="262564" y="65117"/>
                    <a:pt x="264418" y="70437"/>
                    <a:pt x="267965" y="74186"/>
                  </a:cubicBezTo>
                  <a:cubicBezTo>
                    <a:pt x="271512" y="77934"/>
                    <a:pt x="276390" y="79809"/>
                    <a:pt x="282597" y="79809"/>
                  </a:cubicBezTo>
                  <a:cubicBezTo>
                    <a:pt x="289570" y="79809"/>
                    <a:pt x="295979" y="77511"/>
                    <a:pt x="301824" y="72916"/>
                  </a:cubicBezTo>
                  <a:lnTo>
                    <a:pt x="301824" y="82227"/>
                  </a:lnTo>
                  <a:cubicBezTo>
                    <a:pt x="296382" y="86177"/>
                    <a:pt x="289187" y="88152"/>
                    <a:pt x="280239" y="88152"/>
                  </a:cubicBezTo>
                  <a:cubicBezTo>
                    <a:pt x="271492" y="88152"/>
                    <a:pt x="264620" y="85341"/>
                    <a:pt x="259622" y="79718"/>
                  </a:cubicBezTo>
                  <a:cubicBezTo>
                    <a:pt x="254623" y="74095"/>
                    <a:pt x="252124" y="66185"/>
                    <a:pt x="252124" y="55987"/>
                  </a:cubicBezTo>
                  <a:cubicBezTo>
                    <a:pt x="252124" y="46353"/>
                    <a:pt x="254855" y="38503"/>
                    <a:pt x="260317" y="32437"/>
                  </a:cubicBezTo>
                  <a:cubicBezTo>
                    <a:pt x="265778" y="26371"/>
                    <a:pt x="272560" y="23338"/>
                    <a:pt x="280662" y="23338"/>
                  </a:cubicBezTo>
                  <a:close/>
                  <a:moveTo>
                    <a:pt x="38212" y="10520"/>
                  </a:moveTo>
                  <a:cubicBezTo>
                    <a:pt x="37809" y="12979"/>
                    <a:pt x="37345" y="14913"/>
                    <a:pt x="36821" y="16324"/>
                  </a:cubicBezTo>
                  <a:lnTo>
                    <a:pt x="23338" y="53266"/>
                  </a:lnTo>
                  <a:lnTo>
                    <a:pt x="53388" y="53266"/>
                  </a:lnTo>
                  <a:lnTo>
                    <a:pt x="39784" y="16324"/>
                  </a:lnTo>
                  <a:cubicBezTo>
                    <a:pt x="39340" y="15115"/>
                    <a:pt x="38897" y="13180"/>
                    <a:pt x="38454" y="10520"/>
                  </a:cubicBezTo>
                  <a:close/>
                  <a:moveTo>
                    <a:pt x="33254" y="0"/>
                  </a:moveTo>
                  <a:lnTo>
                    <a:pt x="43774" y="0"/>
                  </a:lnTo>
                  <a:lnTo>
                    <a:pt x="76865" y="85964"/>
                  </a:lnTo>
                  <a:lnTo>
                    <a:pt x="76865" y="83618"/>
                  </a:lnTo>
                  <a:lnTo>
                    <a:pt x="113505" y="33253"/>
                  </a:lnTo>
                  <a:lnTo>
                    <a:pt x="80312" y="33253"/>
                  </a:lnTo>
                  <a:lnTo>
                    <a:pt x="80312" y="24789"/>
                  </a:lnTo>
                  <a:lnTo>
                    <a:pt x="128076" y="24789"/>
                  </a:lnTo>
                  <a:lnTo>
                    <a:pt x="128076" y="27630"/>
                  </a:lnTo>
                  <a:lnTo>
                    <a:pt x="91436" y="78237"/>
                  </a:lnTo>
                  <a:lnTo>
                    <a:pt x="127713" y="78237"/>
                  </a:lnTo>
                  <a:lnTo>
                    <a:pt x="127713" y="86701"/>
                  </a:lnTo>
                  <a:lnTo>
                    <a:pt x="77149" y="86701"/>
                  </a:lnTo>
                  <a:lnTo>
                    <a:pt x="76865" y="86701"/>
                  </a:lnTo>
                  <a:lnTo>
                    <a:pt x="65903" y="86701"/>
                  </a:lnTo>
                  <a:lnTo>
                    <a:pt x="56713" y="62396"/>
                  </a:lnTo>
                  <a:lnTo>
                    <a:pt x="19952" y="62396"/>
                  </a:lnTo>
                  <a:lnTo>
                    <a:pt x="11306" y="86701"/>
                  </a:lnTo>
                  <a:lnTo>
                    <a:pt x="0" y="86701"/>
                  </a:lnTo>
                  <a:close/>
                </a:path>
              </a:pathLst>
            </a:custGeom>
            <a:solidFill>
              <a:schemeClr val="bg1">
                <a:lumMod val="6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13927" fontAlgn="base">
                <a:lnSpc>
                  <a:spcPct val="90000"/>
                </a:lnSpc>
                <a:spcBef>
                  <a:spcPct val="0"/>
                </a:spcBef>
                <a:spcAft>
                  <a:spcPct val="0"/>
                </a:spcAft>
              </a:pPr>
              <a:endParaRPr lang="en-US" sz="2353">
                <a:gradFill>
                  <a:gsLst>
                    <a:gs pos="0">
                      <a:srgbClr val="FFFFFF"/>
                    </a:gs>
                    <a:gs pos="100000">
                      <a:srgbClr val="FFFFFF"/>
                    </a:gs>
                  </a:gsLst>
                  <a:lin ang="5400000" scaled="0"/>
                </a:gradFill>
                <a:ea typeface="Segoe UI" pitchFamily="34" charset="0"/>
                <a:cs typeface="Segoe UI" pitchFamily="34" charset="0"/>
              </a:endParaRPr>
            </a:p>
          </p:txBody>
        </p:sp>
      </p:grpSp>
    </p:spTree>
    <p:extLst>
      <p:ext uri="{BB962C8B-B14F-4D97-AF65-F5344CB8AC3E}">
        <p14:creationId xmlns:p14="http://schemas.microsoft.com/office/powerpoint/2010/main" val="2811571481"/>
      </p:ext>
    </p:extLst>
  </p:cSld>
  <p:clrMapOvr>
    <a:masterClrMapping/>
  </p:clrMapOvr>
  <p:transition>
    <p:fade/>
  </p:transition>
</p:sldLayout>
</file>

<file path=ppt/slideLayouts/slideLayout133.xml><?xml version="1.0" encoding="utf-8"?>
<p:sldLayout xmlns:a="http://schemas.openxmlformats.org/drawingml/2006/main" xmlns:r="http://schemas.openxmlformats.org/officeDocument/2006/relationships" xmlns:p="http://schemas.openxmlformats.org/presentationml/2006/main" preserve="1" userDrawn="1">
  <p:cSld name="Three column text with bullets">
    <p:spTree>
      <p:nvGrpSpPr>
        <p:cNvPr id="1" name=""/>
        <p:cNvGrpSpPr/>
        <p:nvPr/>
      </p:nvGrpSpPr>
      <p:grpSpPr>
        <a:xfrm>
          <a:off x="0" y="0"/>
          <a:ext cx="0" cy="0"/>
          <a:chOff x="0" y="0"/>
          <a:chExt cx="0" cy="0"/>
        </a:xfrm>
      </p:grpSpPr>
      <p:sp>
        <p:nvSpPr>
          <p:cNvPr id="10" name="Text Placeholder 3">
            <a:extLst>
              <a:ext uri="{FF2B5EF4-FFF2-40B4-BE49-F238E27FC236}">
                <a16:creationId xmlns:a16="http://schemas.microsoft.com/office/drawing/2014/main" id="{0A83EF54-F800-4521-AA68-2B27B0B561A2}"/>
              </a:ext>
            </a:extLst>
          </p:cNvPr>
          <p:cNvSpPr>
            <a:spLocks noGrp="1"/>
          </p:cNvSpPr>
          <p:nvPr>
            <p:ph type="body" sz="quarter" idx="10" hasCustomPrompt="1"/>
          </p:nvPr>
        </p:nvSpPr>
        <p:spPr>
          <a:xfrm>
            <a:off x="426424" y="1120575"/>
            <a:ext cx="11339774" cy="814777"/>
          </a:xfrm>
        </p:spPr>
        <p:txBody>
          <a:bodyPr wrap="square" lIns="0" tIns="0" rIns="0" bIns="0">
            <a:spAutoFit/>
          </a:bodyPr>
          <a:lstStyle>
            <a:lvl1pPr marL="0" indent="0">
              <a:lnSpc>
                <a:spcPct val="100000"/>
              </a:lnSpc>
              <a:spcBef>
                <a:spcPts val="0"/>
              </a:spcBef>
              <a:spcAft>
                <a:spcPts val="882"/>
              </a:spcAft>
              <a:buNone/>
              <a:defRPr sz="1765" b="0" i="0">
                <a:solidFill>
                  <a:srgbClr val="000000"/>
                </a:solidFill>
                <a:latin typeface="+mn-lt"/>
              </a:defRPr>
            </a:lvl1pPr>
            <a:lvl2pPr marL="224054" indent="0">
              <a:lnSpc>
                <a:spcPct val="100000"/>
              </a:lnSpc>
              <a:spcBef>
                <a:spcPts val="0"/>
              </a:spcBef>
              <a:spcAft>
                <a:spcPts val="1371"/>
              </a:spcAft>
              <a:buNone/>
              <a:defRPr sz="1765">
                <a:solidFill>
                  <a:srgbClr val="000000"/>
                </a:solidFill>
              </a:defRPr>
            </a:lvl2pPr>
            <a:lvl3pPr marL="448107" indent="0">
              <a:lnSpc>
                <a:spcPct val="100000"/>
              </a:lnSpc>
              <a:spcBef>
                <a:spcPts val="0"/>
              </a:spcBef>
              <a:spcAft>
                <a:spcPts val="1371"/>
              </a:spcAft>
              <a:buNone/>
              <a:defRPr sz="1371">
                <a:solidFill>
                  <a:srgbClr val="000000"/>
                </a:solidFill>
              </a:defRPr>
            </a:lvl3pPr>
            <a:lvl4pPr marL="672161" indent="0">
              <a:spcBef>
                <a:spcPts val="0"/>
              </a:spcBef>
              <a:spcAft>
                <a:spcPts val="1273"/>
              </a:spcAft>
              <a:buNone/>
              <a:defRPr sz="1961"/>
            </a:lvl4pPr>
            <a:lvl5pPr marL="896214" indent="0">
              <a:buNone/>
              <a:defRPr/>
            </a:lvl5pPr>
          </a:lstStyle>
          <a:p>
            <a:pPr lvl="0"/>
            <a:r>
              <a:rPr lang="en-US"/>
              <a:t>Body copy Segoe Regular 18. Lorem ipsum dolor sit </a:t>
            </a:r>
            <a:r>
              <a:rPr lang="en-US" err="1"/>
              <a:t>amet</a:t>
            </a:r>
            <a:r>
              <a:rPr lang="en-US"/>
              <a:t>, </a:t>
            </a:r>
            <a:r>
              <a:rPr lang="en-US" err="1"/>
              <a:t>consectetur</a:t>
            </a:r>
            <a:r>
              <a:rPr lang="en-US"/>
              <a:t> </a:t>
            </a:r>
            <a:r>
              <a:rPr lang="en-US" err="1"/>
              <a:t>adipiscing</a:t>
            </a:r>
            <a:r>
              <a:rPr lang="en-US"/>
              <a:t> </a:t>
            </a:r>
            <a:r>
              <a:rPr lang="en-US" err="1"/>
              <a:t>elit</a:t>
            </a:r>
            <a:r>
              <a:rPr lang="en-US"/>
              <a:t>, </a:t>
            </a:r>
            <a:r>
              <a:rPr lang="en-US" err="1"/>
              <a:t>sed</a:t>
            </a:r>
            <a:r>
              <a:rPr lang="en-US"/>
              <a:t> do </a:t>
            </a:r>
            <a:r>
              <a:rPr lang="en-US" err="1"/>
              <a:t>eiusmod</a:t>
            </a:r>
            <a:r>
              <a:rPr lang="en-US"/>
              <a:t> </a:t>
            </a:r>
            <a:r>
              <a:rPr lang="en-US" err="1"/>
              <a:t>tempor</a:t>
            </a:r>
            <a:r>
              <a:rPr lang="en-US"/>
              <a:t> </a:t>
            </a:r>
            <a:r>
              <a:rPr lang="en-US" err="1"/>
              <a:t>incididunt</a:t>
            </a:r>
            <a:r>
              <a:rPr lang="en-US"/>
              <a:t> </a:t>
            </a:r>
            <a:r>
              <a:rPr lang="en-US" err="1"/>
              <a:t>ut</a:t>
            </a:r>
            <a:r>
              <a:rPr lang="en-US"/>
              <a:t> </a:t>
            </a:r>
            <a:r>
              <a:rPr lang="en-US" err="1"/>
              <a:t>labore</a:t>
            </a:r>
            <a:r>
              <a:rPr lang="en-US"/>
              <a:t> et dolore magna </a:t>
            </a:r>
            <a:r>
              <a:rPr lang="en-US" err="1"/>
              <a:t>aliqua</a:t>
            </a:r>
            <a:r>
              <a:rPr lang="en-US"/>
              <a:t>. </a:t>
            </a:r>
            <a:r>
              <a:rPr lang="en-US" err="1"/>
              <a:t>Ut</a:t>
            </a:r>
            <a:r>
              <a:rPr lang="en-US"/>
              <a:t> </a:t>
            </a:r>
            <a:r>
              <a:rPr lang="en-US" err="1"/>
              <a:t>enim</a:t>
            </a:r>
            <a:r>
              <a:rPr lang="en-US"/>
              <a:t> ad minim </a:t>
            </a:r>
            <a:r>
              <a:rPr lang="en-US" err="1"/>
              <a:t>veniam</a:t>
            </a:r>
            <a:r>
              <a:rPr lang="en-US"/>
              <a:t>, </a:t>
            </a:r>
            <a:r>
              <a:rPr lang="en-US" err="1"/>
              <a:t>quis</a:t>
            </a:r>
            <a:r>
              <a:rPr lang="en-US"/>
              <a:t> </a:t>
            </a:r>
            <a:r>
              <a:rPr lang="en-US" err="1"/>
              <a:t>nostrud</a:t>
            </a:r>
            <a:r>
              <a:rPr lang="en-US"/>
              <a:t> exercitation </a:t>
            </a:r>
            <a:r>
              <a:rPr lang="en-US" err="1"/>
              <a:t>ullamco</a:t>
            </a:r>
            <a:r>
              <a:rPr lang="en-US"/>
              <a:t> </a:t>
            </a:r>
            <a:r>
              <a:rPr lang="en-US" err="1"/>
              <a:t>laboris</a:t>
            </a:r>
            <a:r>
              <a:rPr lang="en-US"/>
              <a:t> nisi </a:t>
            </a:r>
            <a:r>
              <a:rPr lang="en-US" err="1"/>
              <a:t>ut</a:t>
            </a:r>
            <a:r>
              <a:rPr lang="en-US"/>
              <a:t> </a:t>
            </a:r>
            <a:r>
              <a:rPr lang="en-US" err="1"/>
              <a:t>aliquip</a:t>
            </a:r>
            <a:r>
              <a:rPr lang="en-US"/>
              <a:t> ex </a:t>
            </a:r>
            <a:r>
              <a:rPr lang="en-US" err="1"/>
              <a:t>ea</a:t>
            </a:r>
            <a:r>
              <a:rPr lang="en-US"/>
              <a:t> </a:t>
            </a:r>
            <a:r>
              <a:rPr lang="en-US" err="1"/>
              <a:t>commodo</a:t>
            </a:r>
            <a:r>
              <a:rPr lang="en-US"/>
              <a:t> </a:t>
            </a:r>
            <a:r>
              <a:rPr lang="en-US" err="1"/>
              <a:t>consequat</a:t>
            </a:r>
            <a:r>
              <a:rPr lang="en-US"/>
              <a:t>. Duis </a:t>
            </a:r>
            <a:r>
              <a:rPr lang="en-US" err="1"/>
              <a:t>aute</a:t>
            </a:r>
            <a:r>
              <a:rPr lang="en-US"/>
              <a:t> </a:t>
            </a:r>
            <a:r>
              <a:rPr lang="en-US" err="1"/>
              <a:t>irure</a:t>
            </a:r>
            <a:r>
              <a:rPr lang="en-US"/>
              <a:t> dolor in </a:t>
            </a:r>
            <a:r>
              <a:rPr lang="en-US" err="1"/>
              <a:t>reprehenderit</a:t>
            </a:r>
            <a:r>
              <a:rPr lang="en-US"/>
              <a:t> in </a:t>
            </a:r>
            <a:r>
              <a:rPr lang="en-US" err="1"/>
              <a:t>voluptate</a:t>
            </a:r>
            <a:r>
              <a:rPr lang="en-US"/>
              <a:t> </a:t>
            </a:r>
            <a:r>
              <a:rPr lang="en-US" err="1"/>
              <a:t>velit</a:t>
            </a:r>
            <a:r>
              <a:rPr lang="en-US"/>
              <a:t> </a:t>
            </a:r>
            <a:r>
              <a:rPr lang="en-US" err="1"/>
              <a:t>esse</a:t>
            </a:r>
            <a:r>
              <a:rPr lang="en-US"/>
              <a:t> </a:t>
            </a:r>
            <a:r>
              <a:rPr lang="en-US" err="1"/>
              <a:t>cillum</a:t>
            </a:r>
            <a:r>
              <a:rPr lang="en-US"/>
              <a:t>.</a:t>
            </a:r>
          </a:p>
        </p:txBody>
      </p:sp>
      <p:sp>
        <p:nvSpPr>
          <p:cNvPr id="14" name="Title Placeholder 1">
            <a:extLst>
              <a:ext uri="{FF2B5EF4-FFF2-40B4-BE49-F238E27FC236}">
                <a16:creationId xmlns:a16="http://schemas.microsoft.com/office/drawing/2014/main" id="{AE6F3ED0-7F59-40C0-BDE3-5E04439997A5}"/>
              </a:ext>
            </a:extLst>
          </p:cNvPr>
          <p:cNvSpPr>
            <a:spLocks noGrp="1"/>
          </p:cNvSpPr>
          <p:nvPr>
            <p:ph type="title" hasCustomPrompt="1"/>
          </p:nvPr>
        </p:nvSpPr>
        <p:spPr>
          <a:xfrm>
            <a:off x="426424" y="222584"/>
            <a:ext cx="11336039" cy="739343"/>
          </a:xfrm>
          <a:prstGeom prst="rect">
            <a:avLst/>
          </a:prstGeom>
        </p:spPr>
        <p:txBody>
          <a:bodyPr vert="horz" wrap="square" lIns="0" tIns="164592" rIns="0" bIns="0" rtlCol="0" anchor="t">
            <a:noAutofit/>
          </a:bodyPr>
          <a:lstStyle>
            <a:lvl1pPr>
              <a:defRPr>
                <a:solidFill>
                  <a:schemeClr val="tx2"/>
                </a:solidFill>
              </a:defRPr>
            </a:lvl1pPr>
          </a:lstStyle>
          <a:p>
            <a:r>
              <a:rPr lang="en-US"/>
              <a:t>Three column text layout (with bullets)</a:t>
            </a:r>
          </a:p>
        </p:txBody>
      </p:sp>
      <p:sp>
        <p:nvSpPr>
          <p:cNvPr id="4" name="Text Placeholder 4">
            <a:extLst>
              <a:ext uri="{FF2B5EF4-FFF2-40B4-BE49-F238E27FC236}">
                <a16:creationId xmlns:a16="http://schemas.microsoft.com/office/drawing/2014/main" id="{6849D465-70FF-451A-8BED-41C7ADC63065}"/>
              </a:ext>
            </a:extLst>
          </p:cNvPr>
          <p:cNvSpPr>
            <a:spLocks noGrp="1"/>
          </p:cNvSpPr>
          <p:nvPr>
            <p:ph type="body" sz="quarter" idx="11" hasCustomPrompt="1"/>
          </p:nvPr>
        </p:nvSpPr>
        <p:spPr>
          <a:xfrm>
            <a:off x="426425" y="2310842"/>
            <a:ext cx="3630521" cy="2602491"/>
          </a:xfrm>
        </p:spPr>
        <p:txBody>
          <a:bodyPr lIns="0" tIns="0" rIns="0" bIns="0">
            <a:noAutofit/>
          </a:bodyPr>
          <a:lstStyle>
            <a:lvl1pPr marL="0" indent="0">
              <a:lnSpc>
                <a:spcPct val="100000"/>
              </a:lnSpc>
              <a:spcBef>
                <a:spcPts val="0"/>
              </a:spcBef>
              <a:spcAft>
                <a:spcPts val="686"/>
              </a:spcAft>
              <a:buNone/>
              <a:defRPr sz="1371" b="1">
                <a:solidFill>
                  <a:schemeClr val="tx2"/>
                </a:solidFill>
                <a:latin typeface="+mn-lt"/>
              </a:defRPr>
            </a:lvl1pPr>
            <a:lvl2pPr marL="0" marR="0" indent="0" algn="l" defTabSz="914192" rtl="0" eaLnBrk="1" fontAlgn="auto" latinLnBrk="0" hangingPunct="1">
              <a:lnSpc>
                <a:spcPct val="100000"/>
              </a:lnSpc>
              <a:spcBef>
                <a:spcPts val="0"/>
              </a:spcBef>
              <a:spcAft>
                <a:spcPts val="686"/>
              </a:spcAft>
              <a:buClrTx/>
              <a:buSzPct val="90000"/>
              <a:buFont typeface="Arial" panose="020B0604020202020204" pitchFamily="34" charset="0"/>
              <a:buNone/>
              <a:tabLst/>
              <a:defRPr sz="1371">
                <a:solidFill>
                  <a:srgbClr val="000000"/>
                </a:solidFill>
              </a:defRPr>
            </a:lvl2pPr>
            <a:lvl3pPr marL="448107" indent="0">
              <a:buNone/>
              <a:defRPr/>
            </a:lvl3pPr>
            <a:lvl4pPr marL="672161" indent="0">
              <a:buNone/>
              <a:defRPr/>
            </a:lvl4pPr>
            <a:lvl5pPr marL="896214" indent="0">
              <a:buNone/>
              <a:defRPr/>
            </a:lvl5pPr>
          </a:lstStyle>
          <a:p>
            <a:pPr lvl="0"/>
            <a:r>
              <a:rPr lang="en-US"/>
              <a:t>Subhead title Segoe UI Regular bold 14</a:t>
            </a:r>
          </a:p>
          <a:p>
            <a:pPr marL="280067" lvl="1" indent="-280067">
              <a:buFont typeface="Arial" panose="020B0604020202020204" pitchFamily="34" charset="0"/>
              <a:buChar char="•"/>
            </a:pPr>
            <a:r>
              <a:rPr lang="en-US"/>
              <a:t>Body copy Segoe Regular 14</a:t>
            </a:r>
          </a:p>
          <a:p>
            <a:pPr marL="280067" lvl="1" indent="-280067">
              <a:buFont typeface="Arial" panose="020B0604020202020204" pitchFamily="34" charset="0"/>
              <a:buChar char="•"/>
            </a:pPr>
            <a:r>
              <a:rPr lang="en-US"/>
              <a:t>Lorem ipsum dolor sit </a:t>
            </a:r>
            <a:r>
              <a:rPr lang="en-US" err="1"/>
              <a:t>amet</a:t>
            </a:r>
            <a:r>
              <a:rPr lang="en-US"/>
              <a:t>, </a:t>
            </a:r>
            <a:r>
              <a:rPr lang="en-US" err="1"/>
              <a:t>consectetur</a:t>
            </a:r>
            <a:endParaRPr lang="en-US"/>
          </a:p>
          <a:p>
            <a:pPr marL="280067" lvl="1" indent="-280067">
              <a:buFont typeface="Arial" panose="020B0604020202020204" pitchFamily="34" charset="0"/>
              <a:buChar char="•"/>
            </a:pPr>
            <a:r>
              <a:rPr lang="en-US" err="1"/>
              <a:t>Adipiscing</a:t>
            </a:r>
            <a:r>
              <a:rPr lang="en-US"/>
              <a:t> </a:t>
            </a:r>
            <a:r>
              <a:rPr lang="en-US" err="1"/>
              <a:t>elit</a:t>
            </a:r>
            <a:r>
              <a:rPr lang="en-US"/>
              <a:t>, </a:t>
            </a:r>
            <a:r>
              <a:rPr lang="en-US" err="1"/>
              <a:t>sed</a:t>
            </a:r>
            <a:r>
              <a:rPr lang="en-US"/>
              <a:t> do </a:t>
            </a:r>
            <a:r>
              <a:rPr lang="en-US" err="1"/>
              <a:t>eiusmod</a:t>
            </a:r>
            <a:r>
              <a:rPr lang="en-US"/>
              <a:t> </a:t>
            </a:r>
            <a:r>
              <a:rPr lang="en-US" err="1"/>
              <a:t>tempor</a:t>
            </a:r>
            <a:endParaRPr lang="en-US"/>
          </a:p>
          <a:p>
            <a:pPr marL="280067" lvl="1" indent="-280067">
              <a:buFont typeface="Arial" panose="020B0604020202020204" pitchFamily="34" charset="0"/>
              <a:buChar char="•"/>
            </a:pPr>
            <a:r>
              <a:rPr lang="en-US" err="1"/>
              <a:t>Incididunt</a:t>
            </a:r>
            <a:r>
              <a:rPr lang="en-US"/>
              <a:t> </a:t>
            </a:r>
            <a:r>
              <a:rPr lang="en-US" err="1"/>
              <a:t>ut</a:t>
            </a:r>
            <a:r>
              <a:rPr lang="en-US"/>
              <a:t> </a:t>
            </a:r>
            <a:r>
              <a:rPr lang="en-US" err="1"/>
              <a:t>labore</a:t>
            </a:r>
            <a:r>
              <a:rPr lang="en-US"/>
              <a:t> et dolore magna</a:t>
            </a:r>
          </a:p>
          <a:p>
            <a:pPr marL="280067" lvl="1" indent="-280067">
              <a:buFont typeface="Arial" panose="020B0604020202020204" pitchFamily="34" charset="0"/>
              <a:buChar char="•"/>
            </a:pPr>
            <a:r>
              <a:rPr lang="en-US" err="1"/>
              <a:t>Ut</a:t>
            </a:r>
            <a:r>
              <a:rPr lang="en-US"/>
              <a:t> </a:t>
            </a:r>
            <a:r>
              <a:rPr lang="en-US" err="1"/>
              <a:t>enim</a:t>
            </a:r>
            <a:r>
              <a:rPr lang="en-US"/>
              <a:t> ad minim </a:t>
            </a:r>
            <a:r>
              <a:rPr lang="en-US" err="1"/>
              <a:t>veniam</a:t>
            </a:r>
            <a:r>
              <a:rPr lang="en-US"/>
              <a:t>, </a:t>
            </a:r>
            <a:r>
              <a:rPr lang="en-US" err="1"/>
              <a:t>quis</a:t>
            </a:r>
            <a:r>
              <a:rPr lang="en-US"/>
              <a:t> </a:t>
            </a:r>
            <a:r>
              <a:rPr lang="en-US" err="1"/>
              <a:t>nostrud</a:t>
            </a:r>
            <a:endParaRPr lang="en-US"/>
          </a:p>
          <a:p>
            <a:pPr marL="280067" lvl="1" indent="-280067">
              <a:buFont typeface="Arial" panose="020B0604020202020204" pitchFamily="34" charset="0"/>
              <a:buChar char="•"/>
            </a:pPr>
            <a:r>
              <a:rPr lang="en-US"/>
              <a:t>Exercitation </a:t>
            </a:r>
            <a:r>
              <a:rPr lang="en-US" err="1"/>
              <a:t>ullamco</a:t>
            </a:r>
            <a:r>
              <a:rPr lang="en-US"/>
              <a:t> </a:t>
            </a:r>
            <a:r>
              <a:rPr lang="en-US" err="1"/>
              <a:t>laboris</a:t>
            </a:r>
            <a:r>
              <a:rPr lang="en-US"/>
              <a:t> nisi </a:t>
            </a:r>
            <a:r>
              <a:rPr lang="en-US" err="1"/>
              <a:t>ut</a:t>
            </a:r>
            <a:r>
              <a:rPr lang="en-US"/>
              <a:t> </a:t>
            </a:r>
            <a:r>
              <a:rPr lang="en-US" err="1"/>
              <a:t>aliquip</a:t>
            </a:r>
            <a:endParaRPr lang="en-US"/>
          </a:p>
          <a:p>
            <a:pPr marL="280067" lvl="1" indent="-280067">
              <a:buFont typeface="Arial" panose="020B0604020202020204" pitchFamily="34" charset="0"/>
              <a:buChar char="•"/>
            </a:pPr>
            <a:r>
              <a:rPr lang="en-US" err="1"/>
              <a:t>Ea</a:t>
            </a:r>
            <a:r>
              <a:rPr lang="en-US"/>
              <a:t> </a:t>
            </a:r>
            <a:r>
              <a:rPr lang="en-US" err="1"/>
              <a:t>commodo</a:t>
            </a:r>
            <a:r>
              <a:rPr lang="en-US"/>
              <a:t> </a:t>
            </a:r>
            <a:r>
              <a:rPr lang="en-US" err="1"/>
              <a:t>consequat</a:t>
            </a:r>
            <a:r>
              <a:rPr lang="en-US"/>
              <a:t>. Duis </a:t>
            </a:r>
            <a:r>
              <a:rPr lang="en-US" err="1"/>
              <a:t>aute</a:t>
            </a:r>
            <a:r>
              <a:rPr lang="en-US"/>
              <a:t> </a:t>
            </a:r>
            <a:r>
              <a:rPr lang="en-US" err="1"/>
              <a:t>irure</a:t>
            </a:r>
            <a:endParaRPr lang="en-US"/>
          </a:p>
          <a:p>
            <a:pPr marL="280067" lvl="1" indent="-280067">
              <a:buFont typeface="Arial" panose="020B0604020202020204" pitchFamily="34" charset="0"/>
              <a:buChar char="•"/>
            </a:pPr>
            <a:r>
              <a:rPr lang="en-US"/>
              <a:t>In </a:t>
            </a:r>
            <a:r>
              <a:rPr lang="en-US" err="1"/>
              <a:t>reprehenderit</a:t>
            </a:r>
            <a:r>
              <a:rPr lang="en-US"/>
              <a:t> in </a:t>
            </a:r>
            <a:r>
              <a:rPr lang="en-US" err="1"/>
              <a:t>voluptate</a:t>
            </a:r>
            <a:r>
              <a:rPr lang="en-US"/>
              <a:t> </a:t>
            </a:r>
            <a:r>
              <a:rPr lang="en-US" err="1"/>
              <a:t>velit</a:t>
            </a:r>
            <a:r>
              <a:rPr lang="en-US"/>
              <a:t> </a:t>
            </a:r>
            <a:r>
              <a:rPr lang="en-US" err="1"/>
              <a:t>esse</a:t>
            </a:r>
            <a:endParaRPr lang="en-US"/>
          </a:p>
          <a:p>
            <a:pPr marL="280067" lvl="1" indent="-280067">
              <a:buFont typeface="Arial" panose="020B0604020202020204" pitchFamily="34" charset="0"/>
              <a:buChar char="•"/>
            </a:pPr>
            <a:endParaRPr lang="en-US"/>
          </a:p>
        </p:txBody>
      </p:sp>
      <p:sp>
        <p:nvSpPr>
          <p:cNvPr id="5" name="Text Placeholder 4">
            <a:extLst>
              <a:ext uri="{FF2B5EF4-FFF2-40B4-BE49-F238E27FC236}">
                <a16:creationId xmlns:a16="http://schemas.microsoft.com/office/drawing/2014/main" id="{EA2FCB46-ABD2-4E30-8117-D04A48472535}"/>
              </a:ext>
            </a:extLst>
          </p:cNvPr>
          <p:cNvSpPr>
            <a:spLocks noGrp="1"/>
          </p:cNvSpPr>
          <p:nvPr>
            <p:ph type="body" sz="quarter" idx="12" hasCustomPrompt="1"/>
          </p:nvPr>
        </p:nvSpPr>
        <p:spPr>
          <a:xfrm>
            <a:off x="4281361" y="2310842"/>
            <a:ext cx="3623050" cy="2602491"/>
          </a:xfrm>
        </p:spPr>
        <p:txBody>
          <a:bodyPr lIns="0" tIns="0" rIns="0" bIns="0">
            <a:noAutofit/>
          </a:bodyPr>
          <a:lstStyle>
            <a:lvl1pPr marL="0" indent="0">
              <a:lnSpc>
                <a:spcPct val="100000"/>
              </a:lnSpc>
              <a:spcBef>
                <a:spcPts val="0"/>
              </a:spcBef>
              <a:spcAft>
                <a:spcPts val="686"/>
              </a:spcAft>
              <a:buNone/>
              <a:defRPr sz="1371" b="1">
                <a:solidFill>
                  <a:schemeClr val="tx2"/>
                </a:solidFill>
                <a:latin typeface="+mn-lt"/>
              </a:defRPr>
            </a:lvl1pPr>
            <a:lvl2pPr marL="0" marR="0" indent="0" algn="l" defTabSz="914192" rtl="0" eaLnBrk="1" fontAlgn="auto" latinLnBrk="0" hangingPunct="1">
              <a:lnSpc>
                <a:spcPct val="100000"/>
              </a:lnSpc>
              <a:spcBef>
                <a:spcPts val="0"/>
              </a:spcBef>
              <a:spcAft>
                <a:spcPts val="686"/>
              </a:spcAft>
              <a:buClrTx/>
              <a:buSzPct val="90000"/>
              <a:buFont typeface="Arial" panose="020B0604020202020204" pitchFamily="34" charset="0"/>
              <a:buNone/>
              <a:tabLst/>
              <a:defRPr sz="1371">
                <a:solidFill>
                  <a:srgbClr val="000000"/>
                </a:solidFill>
              </a:defRPr>
            </a:lvl2pPr>
            <a:lvl3pPr marL="448107" indent="0">
              <a:buNone/>
              <a:defRPr/>
            </a:lvl3pPr>
            <a:lvl4pPr marL="672161" indent="0">
              <a:buNone/>
              <a:defRPr/>
            </a:lvl4pPr>
            <a:lvl5pPr marL="896214" indent="0">
              <a:buNone/>
              <a:defRPr/>
            </a:lvl5pPr>
          </a:lstStyle>
          <a:p>
            <a:pPr lvl="0"/>
            <a:r>
              <a:rPr lang="en-US"/>
              <a:t>Subhead title Segoe UI Regular bold 14</a:t>
            </a:r>
          </a:p>
          <a:p>
            <a:pPr marL="280067" lvl="1" indent="-280067">
              <a:buFont typeface="Arial" panose="020B0604020202020204" pitchFamily="34" charset="0"/>
              <a:buChar char="•"/>
            </a:pPr>
            <a:r>
              <a:rPr lang="en-US"/>
              <a:t>Body copy Segoe Regular 14</a:t>
            </a:r>
          </a:p>
          <a:p>
            <a:pPr marL="280067" lvl="1" indent="-280067">
              <a:buFont typeface="Arial" panose="020B0604020202020204" pitchFamily="34" charset="0"/>
              <a:buChar char="•"/>
            </a:pPr>
            <a:r>
              <a:rPr lang="en-US"/>
              <a:t>Lorem ipsum dolor sit </a:t>
            </a:r>
            <a:r>
              <a:rPr lang="en-US" err="1"/>
              <a:t>amet</a:t>
            </a:r>
            <a:r>
              <a:rPr lang="en-US"/>
              <a:t>, </a:t>
            </a:r>
            <a:r>
              <a:rPr lang="en-US" err="1"/>
              <a:t>consectetur</a:t>
            </a:r>
            <a:endParaRPr lang="en-US"/>
          </a:p>
          <a:p>
            <a:pPr marL="280067" lvl="1" indent="-280067">
              <a:buFont typeface="Arial" panose="020B0604020202020204" pitchFamily="34" charset="0"/>
              <a:buChar char="•"/>
            </a:pPr>
            <a:r>
              <a:rPr lang="en-US" err="1"/>
              <a:t>Adipiscing</a:t>
            </a:r>
            <a:r>
              <a:rPr lang="en-US"/>
              <a:t> </a:t>
            </a:r>
            <a:r>
              <a:rPr lang="en-US" err="1"/>
              <a:t>elit</a:t>
            </a:r>
            <a:r>
              <a:rPr lang="en-US"/>
              <a:t>, </a:t>
            </a:r>
            <a:r>
              <a:rPr lang="en-US" err="1"/>
              <a:t>sed</a:t>
            </a:r>
            <a:r>
              <a:rPr lang="en-US"/>
              <a:t> do </a:t>
            </a:r>
            <a:r>
              <a:rPr lang="en-US" err="1"/>
              <a:t>eiusmod</a:t>
            </a:r>
            <a:r>
              <a:rPr lang="en-US"/>
              <a:t> </a:t>
            </a:r>
            <a:r>
              <a:rPr lang="en-US" err="1"/>
              <a:t>tempor</a:t>
            </a:r>
            <a:endParaRPr lang="en-US"/>
          </a:p>
          <a:p>
            <a:pPr marL="280067" lvl="1" indent="-280067">
              <a:buFont typeface="Arial" panose="020B0604020202020204" pitchFamily="34" charset="0"/>
              <a:buChar char="•"/>
            </a:pPr>
            <a:r>
              <a:rPr lang="en-US" err="1"/>
              <a:t>Incididunt</a:t>
            </a:r>
            <a:r>
              <a:rPr lang="en-US"/>
              <a:t> </a:t>
            </a:r>
            <a:r>
              <a:rPr lang="en-US" err="1"/>
              <a:t>ut</a:t>
            </a:r>
            <a:r>
              <a:rPr lang="en-US"/>
              <a:t> </a:t>
            </a:r>
            <a:r>
              <a:rPr lang="en-US" err="1"/>
              <a:t>labore</a:t>
            </a:r>
            <a:r>
              <a:rPr lang="en-US"/>
              <a:t> et dolore magna</a:t>
            </a:r>
          </a:p>
          <a:p>
            <a:pPr marL="280067" lvl="1" indent="-280067">
              <a:buFont typeface="Arial" panose="020B0604020202020204" pitchFamily="34" charset="0"/>
              <a:buChar char="•"/>
            </a:pPr>
            <a:r>
              <a:rPr lang="en-US" err="1"/>
              <a:t>Ut</a:t>
            </a:r>
            <a:r>
              <a:rPr lang="en-US"/>
              <a:t> </a:t>
            </a:r>
            <a:r>
              <a:rPr lang="en-US" err="1"/>
              <a:t>enim</a:t>
            </a:r>
            <a:r>
              <a:rPr lang="en-US"/>
              <a:t> ad minim </a:t>
            </a:r>
            <a:r>
              <a:rPr lang="en-US" err="1"/>
              <a:t>veniam</a:t>
            </a:r>
            <a:r>
              <a:rPr lang="en-US"/>
              <a:t>, </a:t>
            </a:r>
            <a:r>
              <a:rPr lang="en-US" err="1"/>
              <a:t>quis</a:t>
            </a:r>
            <a:r>
              <a:rPr lang="en-US"/>
              <a:t> </a:t>
            </a:r>
            <a:r>
              <a:rPr lang="en-US" err="1"/>
              <a:t>nostrud</a:t>
            </a:r>
            <a:endParaRPr lang="en-US"/>
          </a:p>
          <a:p>
            <a:pPr marL="280067" lvl="1" indent="-280067">
              <a:buFont typeface="Arial" panose="020B0604020202020204" pitchFamily="34" charset="0"/>
              <a:buChar char="•"/>
            </a:pPr>
            <a:r>
              <a:rPr lang="en-US"/>
              <a:t>Exercitation </a:t>
            </a:r>
            <a:r>
              <a:rPr lang="en-US" err="1"/>
              <a:t>ullamco</a:t>
            </a:r>
            <a:r>
              <a:rPr lang="en-US"/>
              <a:t> </a:t>
            </a:r>
            <a:r>
              <a:rPr lang="en-US" err="1"/>
              <a:t>laboris</a:t>
            </a:r>
            <a:r>
              <a:rPr lang="en-US"/>
              <a:t> nisi </a:t>
            </a:r>
            <a:r>
              <a:rPr lang="en-US" err="1"/>
              <a:t>ut</a:t>
            </a:r>
            <a:r>
              <a:rPr lang="en-US"/>
              <a:t> </a:t>
            </a:r>
            <a:r>
              <a:rPr lang="en-US" err="1"/>
              <a:t>aliquip</a:t>
            </a:r>
            <a:endParaRPr lang="en-US"/>
          </a:p>
          <a:p>
            <a:pPr marL="280067" lvl="1" indent="-280067">
              <a:buFont typeface="Arial" panose="020B0604020202020204" pitchFamily="34" charset="0"/>
              <a:buChar char="•"/>
            </a:pPr>
            <a:r>
              <a:rPr lang="en-US" err="1"/>
              <a:t>Ea</a:t>
            </a:r>
            <a:r>
              <a:rPr lang="en-US"/>
              <a:t> </a:t>
            </a:r>
            <a:r>
              <a:rPr lang="en-US" err="1"/>
              <a:t>commodo</a:t>
            </a:r>
            <a:r>
              <a:rPr lang="en-US"/>
              <a:t> </a:t>
            </a:r>
            <a:r>
              <a:rPr lang="en-US" err="1"/>
              <a:t>consequat</a:t>
            </a:r>
            <a:r>
              <a:rPr lang="en-US"/>
              <a:t>. Duis </a:t>
            </a:r>
            <a:r>
              <a:rPr lang="en-US" err="1"/>
              <a:t>aute</a:t>
            </a:r>
            <a:r>
              <a:rPr lang="en-US"/>
              <a:t> </a:t>
            </a:r>
            <a:r>
              <a:rPr lang="en-US" err="1"/>
              <a:t>irure</a:t>
            </a:r>
            <a:endParaRPr lang="en-US"/>
          </a:p>
          <a:p>
            <a:pPr marL="280067" lvl="1" indent="-280067">
              <a:buFont typeface="Arial" panose="020B0604020202020204" pitchFamily="34" charset="0"/>
              <a:buChar char="•"/>
            </a:pPr>
            <a:r>
              <a:rPr lang="en-US"/>
              <a:t>In </a:t>
            </a:r>
            <a:r>
              <a:rPr lang="en-US" err="1"/>
              <a:t>reprehenderit</a:t>
            </a:r>
            <a:r>
              <a:rPr lang="en-US"/>
              <a:t> in </a:t>
            </a:r>
            <a:r>
              <a:rPr lang="en-US" err="1"/>
              <a:t>voluptate</a:t>
            </a:r>
            <a:r>
              <a:rPr lang="en-US"/>
              <a:t> </a:t>
            </a:r>
            <a:r>
              <a:rPr lang="en-US" err="1"/>
              <a:t>velit</a:t>
            </a:r>
            <a:r>
              <a:rPr lang="en-US"/>
              <a:t> </a:t>
            </a:r>
            <a:r>
              <a:rPr lang="en-US" err="1"/>
              <a:t>esse</a:t>
            </a:r>
            <a:endParaRPr lang="en-US"/>
          </a:p>
        </p:txBody>
      </p:sp>
      <p:sp>
        <p:nvSpPr>
          <p:cNvPr id="6" name="Text Placeholder 4">
            <a:extLst>
              <a:ext uri="{FF2B5EF4-FFF2-40B4-BE49-F238E27FC236}">
                <a16:creationId xmlns:a16="http://schemas.microsoft.com/office/drawing/2014/main" id="{36529D97-59E4-4F82-95B3-25E40D5A28FF}"/>
              </a:ext>
            </a:extLst>
          </p:cNvPr>
          <p:cNvSpPr>
            <a:spLocks noGrp="1"/>
          </p:cNvSpPr>
          <p:nvPr>
            <p:ph type="body" sz="quarter" idx="13" hasCustomPrompt="1"/>
          </p:nvPr>
        </p:nvSpPr>
        <p:spPr>
          <a:xfrm>
            <a:off x="8126964" y="2310842"/>
            <a:ext cx="3630521" cy="2655983"/>
          </a:xfrm>
        </p:spPr>
        <p:txBody>
          <a:bodyPr lIns="0" tIns="0" rIns="0" bIns="0"/>
          <a:lstStyle>
            <a:lvl1pPr marL="0" indent="0">
              <a:lnSpc>
                <a:spcPct val="100000"/>
              </a:lnSpc>
              <a:spcBef>
                <a:spcPts val="0"/>
              </a:spcBef>
              <a:spcAft>
                <a:spcPts val="686"/>
              </a:spcAft>
              <a:buNone/>
              <a:defRPr sz="1371" b="1">
                <a:solidFill>
                  <a:schemeClr val="tx2"/>
                </a:solidFill>
                <a:latin typeface="+mn-lt"/>
              </a:defRPr>
            </a:lvl1pPr>
            <a:lvl2pPr marL="0" marR="0" indent="0" algn="l" defTabSz="914192" rtl="0" eaLnBrk="1" fontAlgn="auto" latinLnBrk="0" hangingPunct="1">
              <a:lnSpc>
                <a:spcPct val="100000"/>
              </a:lnSpc>
              <a:spcBef>
                <a:spcPts val="0"/>
              </a:spcBef>
              <a:spcAft>
                <a:spcPts val="686"/>
              </a:spcAft>
              <a:buClrTx/>
              <a:buSzPct val="90000"/>
              <a:buFont typeface="Arial" panose="020B0604020202020204" pitchFamily="34" charset="0"/>
              <a:buNone/>
              <a:tabLst/>
              <a:defRPr sz="1371">
                <a:solidFill>
                  <a:srgbClr val="000000"/>
                </a:solidFill>
              </a:defRPr>
            </a:lvl2pPr>
            <a:lvl3pPr marL="448107" indent="0">
              <a:buNone/>
              <a:defRPr/>
            </a:lvl3pPr>
            <a:lvl4pPr marL="672161" indent="0">
              <a:buNone/>
              <a:defRPr/>
            </a:lvl4pPr>
            <a:lvl5pPr marL="896214" indent="0">
              <a:buNone/>
              <a:defRPr/>
            </a:lvl5pPr>
          </a:lstStyle>
          <a:p>
            <a:pPr lvl="0"/>
            <a:r>
              <a:rPr lang="en-US"/>
              <a:t>Subhead title Segoe UI Regular bold 14</a:t>
            </a:r>
          </a:p>
          <a:p>
            <a:pPr marL="280067" lvl="1" indent="-280067">
              <a:buFont typeface="Arial" panose="020B0604020202020204" pitchFamily="34" charset="0"/>
              <a:buChar char="•"/>
            </a:pPr>
            <a:r>
              <a:rPr lang="en-US"/>
              <a:t>Body copy Segoe Regular 14</a:t>
            </a:r>
          </a:p>
          <a:p>
            <a:pPr marL="280067" lvl="1" indent="-280067">
              <a:buFont typeface="Arial" panose="020B0604020202020204" pitchFamily="34" charset="0"/>
              <a:buChar char="•"/>
            </a:pPr>
            <a:r>
              <a:rPr lang="en-US"/>
              <a:t>Lorem ipsum dolor sit </a:t>
            </a:r>
            <a:r>
              <a:rPr lang="en-US" err="1"/>
              <a:t>amet</a:t>
            </a:r>
            <a:r>
              <a:rPr lang="en-US"/>
              <a:t>, </a:t>
            </a:r>
            <a:r>
              <a:rPr lang="en-US" err="1"/>
              <a:t>consectetur</a:t>
            </a:r>
            <a:endParaRPr lang="en-US"/>
          </a:p>
          <a:p>
            <a:pPr marL="280067" lvl="1" indent="-280067">
              <a:buFont typeface="Arial" panose="020B0604020202020204" pitchFamily="34" charset="0"/>
              <a:buChar char="•"/>
            </a:pPr>
            <a:r>
              <a:rPr lang="en-US" err="1"/>
              <a:t>Adipiscing</a:t>
            </a:r>
            <a:r>
              <a:rPr lang="en-US"/>
              <a:t> </a:t>
            </a:r>
            <a:r>
              <a:rPr lang="en-US" err="1"/>
              <a:t>elit</a:t>
            </a:r>
            <a:r>
              <a:rPr lang="en-US"/>
              <a:t>, </a:t>
            </a:r>
            <a:r>
              <a:rPr lang="en-US" err="1"/>
              <a:t>sed</a:t>
            </a:r>
            <a:r>
              <a:rPr lang="en-US"/>
              <a:t> do </a:t>
            </a:r>
            <a:r>
              <a:rPr lang="en-US" err="1"/>
              <a:t>eiusmod</a:t>
            </a:r>
            <a:r>
              <a:rPr lang="en-US"/>
              <a:t> </a:t>
            </a:r>
            <a:r>
              <a:rPr lang="en-US" err="1"/>
              <a:t>tempor</a:t>
            </a:r>
            <a:endParaRPr lang="en-US"/>
          </a:p>
          <a:p>
            <a:pPr marL="280067" lvl="1" indent="-280067">
              <a:buFont typeface="Arial" panose="020B0604020202020204" pitchFamily="34" charset="0"/>
              <a:buChar char="•"/>
            </a:pPr>
            <a:r>
              <a:rPr lang="en-US" err="1"/>
              <a:t>Incididunt</a:t>
            </a:r>
            <a:r>
              <a:rPr lang="en-US"/>
              <a:t> </a:t>
            </a:r>
            <a:r>
              <a:rPr lang="en-US" err="1"/>
              <a:t>ut</a:t>
            </a:r>
            <a:r>
              <a:rPr lang="en-US"/>
              <a:t> </a:t>
            </a:r>
            <a:r>
              <a:rPr lang="en-US" err="1"/>
              <a:t>labore</a:t>
            </a:r>
            <a:r>
              <a:rPr lang="en-US"/>
              <a:t> et dolore magna</a:t>
            </a:r>
          </a:p>
          <a:p>
            <a:pPr marL="280067" lvl="1" indent="-280067">
              <a:buFont typeface="Arial" panose="020B0604020202020204" pitchFamily="34" charset="0"/>
              <a:buChar char="•"/>
            </a:pPr>
            <a:r>
              <a:rPr lang="en-US" err="1"/>
              <a:t>Ut</a:t>
            </a:r>
            <a:r>
              <a:rPr lang="en-US"/>
              <a:t> </a:t>
            </a:r>
            <a:r>
              <a:rPr lang="en-US" err="1"/>
              <a:t>enim</a:t>
            </a:r>
            <a:r>
              <a:rPr lang="en-US"/>
              <a:t> ad minim </a:t>
            </a:r>
            <a:r>
              <a:rPr lang="en-US" err="1"/>
              <a:t>veniam</a:t>
            </a:r>
            <a:r>
              <a:rPr lang="en-US"/>
              <a:t>, </a:t>
            </a:r>
            <a:r>
              <a:rPr lang="en-US" err="1"/>
              <a:t>quis</a:t>
            </a:r>
            <a:r>
              <a:rPr lang="en-US"/>
              <a:t> </a:t>
            </a:r>
            <a:r>
              <a:rPr lang="en-US" err="1"/>
              <a:t>nostrud</a:t>
            </a:r>
            <a:endParaRPr lang="en-US"/>
          </a:p>
          <a:p>
            <a:pPr marL="280067" lvl="1" indent="-280067">
              <a:buFont typeface="Arial" panose="020B0604020202020204" pitchFamily="34" charset="0"/>
              <a:buChar char="•"/>
            </a:pPr>
            <a:r>
              <a:rPr lang="en-US"/>
              <a:t>Exercitation </a:t>
            </a:r>
            <a:r>
              <a:rPr lang="en-US" err="1"/>
              <a:t>ullamco</a:t>
            </a:r>
            <a:r>
              <a:rPr lang="en-US"/>
              <a:t> </a:t>
            </a:r>
            <a:r>
              <a:rPr lang="en-US" err="1"/>
              <a:t>laboris</a:t>
            </a:r>
            <a:r>
              <a:rPr lang="en-US"/>
              <a:t> nisi </a:t>
            </a:r>
            <a:r>
              <a:rPr lang="en-US" err="1"/>
              <a:t>ut</a:t>
            </a:r>
            <a:r>
              <a:rPr lang="en-US"/>
              <a:t> </a:t>
            </a:r>
            <a:r>
              <a:rPr lang="en-US" err="1"/>
              <a:t>aliquip</a:t>
            </a:r>
            <a:endParaRPr lang="en-US"/>
          </a:p>
          <a:p>
            <a:pPr marL="280067" lvl="1" indent="-280067">
              <a:buFont typeface="Arial" panose="020B0604020202020204" pitchFamily="34" charset="0"/>
              <a:buChar char="•"/>
            </a:pPr>
            <a:r>
              <a:rPr lang="en-US" err="1"/>
              <a:t>Ea</a:t>
            </a:r>
            <a:r>
              <a:rPr lang="en-US"/>
              <a:t> </a:t>
            </a:r>
            <a:r>
              <a:rPr lang="en-US" err="1"/>
              <a:t>commodo</a:t>
            </a:r>
            <a:r>
              <a:rPr lang="en-US"/>
              <a:t> </a:t>
            </a:r>
            <a:r>
              <a:rPr lang="en-US" err="1"/>
              <a:t>consequat</a:t>
            </a:r>
            <a:r>
              <a:rPr lang="en-US"/>
              <a:t>. Duis </a:t>
            </a:r>
            <a:r>
              <a:rPr lang="en-US" err="1"/>
              <a:t>aute</a:t>
            </a:r>
            <a:r>
              <a:rPr lang="en-US"/>
              <a:t> </a:t>
            </a:r>
            <a:r>
              <a:rPr lang="en-US" err="1"/>
              <a:t>irure</a:t>
            </a:r>
            <a:endParaRPr lang="en-US"/>
          </a:p>
          <a:p>
            <a:pPr marL="280067" lvl="1" indent="-280067">
              <a:buFont typeface="Arial" panose="020B0604020202020204" pitchFamily="34" charset="0"/>
              <a:buChar char="•"/>
            </a:pPr>
            <a:r>
              <a:rPr lang="en-US"/>
              <a:t>In </a:t>
            </a:r>
            <a:r>
              <a:rPr lang="en-US" err="1"/>
              <a:t>reprehenderit</a:t>
            </a:r>
            <a:r>
              <a:rPr lang="en-US"/>
              <a:t> in </a:t>
            </a:r>
            <a:r>
              <a:rPr lang="en-US" err="1"/>
              <a:t>voluptate</a:t>
            </a:r>
            <a:r>
              <a:rPr lang="en-US"/>
              <a:t> </a:t>
            </a:r>
            <a:r>
              <a:rPr lang="en-US" err="1"/>
              <a:t>velit</a:t>
            </a:r>
            <a:r>
              <a:rPr lang="en-US"/>
              <a:t> </a:t>
            </a:r>
            <a:r>
              <a:rPr lang="en-US" err="1"/>
              <a:t>esse</a:t>
            </a:r>
            <a:endParaRPr lang="en-US"/>
          </a:p>
        </p:txBody>
      </p:sp>
      <p:grpSp>
        <p:nvGrpSpPr>
          <p:cNvPr id="11" name="Group 10">
            <a:extLst>
              <a:ext uri="{FF2B5EF4-FFF2-40B4-BE49-F238E27FC236}">
                <a16:creationId xmlns:a16="http://schemas.microsoft.com/office/drawing/2014/main" id="{D9F8B0FF-313D-4C1A-A7B1-593EFBB6799A}"/>
              </a:ext>
            </a:extLst>
          </p:cNvPr>
          <p:cNvGrpSpPr/>
          <p:nvPr userDrawn="1"/>
        </p:nvGrpSpPr>
        <p:grpSpPr>
          <a:xfrm>
            <a:off x="436379" y="6431005"/>
            <a:ext cx="11326085" cy="94962"/>
            <a:chOff x="445128" y="6559056"/>
            <a:chExt cx="11553197" cy="96853"/>
          </a:xfrm>
        </p:grpSpPr>
        <p:sp>
          <p:nvSpPr>
            <p:cNvPr id="12" name="TextBox 11">
              <a:extLst>
                <a:ext uri="{FF2B5EF4-FFF2-40B4-BE49-F238E27FC236}">
                  <a16:creationId xmlns:a16="http://schemas.microsoft.com/office/drawing/2014/main" id="{2891F4A9-544F-4CF3-A3B0-A9DCC101E957}"/>
                </a:ext>
              </a:extLst>
            </p:cNvPr>
            <p:cNvSpPr txBox="1"/>
            <p:nvPr userDrawn="1"/>
          </p:nvSpPr>
          <p:spPr>
            <a:xfrm>
              <a:off x="445128" y="6559056"/>
              <a:ext cx="979453" cy="96853"/>
            </a:xfrm>
            <a:prstGeom prst="rect">
              <a:avLst/>
            </a:prstGeom>
            <a:noFill/>
          </p:spPr>
          <p:txBody>
            <a:bodyPr wrap="none" lIns="0" tIns="0" rIns="0" bIns="0" rtlCol="0">
              <a:spAutoFit/>
            </a:bodyPr>
            <a:lstStyle/>
            <a:p>
              <a:pPr>
                <a:lnSpc>
                  <a:spcPct val="90000"/>
                </a:lnSpc>
                <a:spcAft>
                  <a:spcPts val="588"/>
                </a:spcAft>
              </a:pPr>
              <a:r>
                <a:rPr lang="en-US" sz="686">
                  <a:solidFill>
                    <a:schemeClr val="bg1">
                      <a:lumMod val="65000"/>
                    </a:schemeClr>
                  </a:solidFill>
                </a:rPr>
                <a:t>© Microsoft Corporation</a:t>
              </a:r>
              <a:endParaRPr lang="en-US" sz="784">
                <a:solidFill>
                  <a:schemeClr val="bg1">
                    <a:lumMod val="65000"/>
                  </a:schemeClr>
                </a:solidFill>
              </a:endParaRPr>
            </a:p>
          </p:txBody>
        </p:sp>
        <p:sp>
          <p:nvSpPr>
            <p:cNvPr id="13" name="Freeform: Shape 12">
              <a:extLst>
                <a:ext uri="{FF2B5EF4-FFF2-40B4-BE49-F238E27FC236}">
                  <a16:creationId xmlns:a16="http://schemas.microsoft.com/office/drawing/2014/main" id="{96146284-39AE-45CB-80C2-9315EFA1A67C}"/>
                </a:ext>
              </a:extLst>
            </p:cNvPr>
            <p:cNvSpPr/>
            <p:nvPr userDrawn="1"/>
          </p:nvSpPr>
          <p:spPr bwMode="auto">
            <a:xfrm>
              <a:off x="11784176" y="6573241"/>
              <a:ext cx="214149" cy="61668"/>
            </a:xfrm>
            <a:custGeom>
              <a:avLst/>
              <a:gdLst/>
              <a:ahLst/>
              <a:cxnLst/>
              <a:rect l="l" t="t" r="r" b="b"/>
              <a:pathLst>
                <a:path w="306116" h="88152">
                  <a:moveTo>
                    <a:pt x="280481" y="31681"/>
                  </a:moveTo>
                  <a:cubicBezTo>
                    <a:pt x="275805" y="31681"/>
                    <a:pt x="271835" y="33354"/>
                    <a:pt x="268570" y="36700"/>
                  </a:cubicBezTo>
                  <a:cubicBezTo>
                    <a:pt x="265305" y="40045"/>
                    <a:pt x="263290" y="44419"/>
                    <a:pt x="262524" y="49820"/>
                  </a:cubicBezTo>
                  <a:lnTo>
                    <a:pt x="295959" y="49820"/>
                  </a:lnTo>
                  <a:cubicBezTo>
                    <a:pt x="295919" y="44096"/>
                    <a:pt x="294538" y="39642"/>
                    <a:pt x="291817" y="36458"/>
                  </a:cubicBezTo>
                  <a:cubicBezTo>
                    <a:pt x="289096" y="33273"/>
                    <a:pt x="285318" y="31681"/>
                    <a:pt x="280481" y="31681"/>
                  </a:cubicBezTo>
                  <a:close/>
                  <a:moveTo>
                    <a:pt x="140726" y="24789"/>
                  </a:moveTo>
                  <a:lnTo>
                    <a:pt x="150582" y="24789"/>
                  </a:lnTo>
                  <a:lnTo>
                    <a:pt x="150582" y="60219"/>
                  </a:lnTo>
                  <a:cubicBezTo>
                    <a:pt x="150582" y="73279"/>
                    <a:pt x="155580" y="79809"/>
                    <a:pt x="165576" y="79809"/>
                  </a:cubicBezTo>
                  <a:cubicBezTo>
                    <a:pt x="170413" y="79809"/>
                    <a:pt x="174393" y="78025"/>
                    <a:pt x="177517" y="74458"/>
                  </a:cubicBezTo>
                  <a:cubicBezTo>
                    <a:pt x="180641" y="70891"/>
                    <a:pt x="182203" y="66225"/>
                    <a:pt x="182203" y="60461"/>
                  </a:cubicBezTo>
                  <a:lnTo>
                    <a:pt x="182203" y="24789"/>
                  </a:lnTo>
                  <a:lnTo>
                    <a:pt x="192119" y="24789"/>
                  </a:lnTo>
                  <a:lnTo>
                    <a:pt x="192119" y="86701"/>
                  </a:lnTo>
                  <a:lnTo>
                    <a:pt x="182203" y="86701"/>
                  </a:lnTo>
                  <a:lnTo>
                    <a:pt x="182203" y="76906"/>
                  </a:lnTo>
                  <a:lnTo>
                    <a:pt x="181961" y="76906"/>
                  </a:lnTo>
                  <a:cubicBezTo>
                    <a:pt x="177850" y="84404"/>
                    <a:pt x="171481" y="88152"/>
                    <a:pt x="162855" y="88152"/>
                  </a:cubicBezTo>
                  <a:cubicBezTo>
                    <a:pt x="148103" y="88152"/>
                    <a:pt x="140726" y="79365"/>
                    <a:pt x="140726" y="61791"/>
                  </a:cubicBezTo>
                  <a:close/>
                  <a:moveTo>
                    <a:pt x="235093" y="23700"/>
                  </a:moveTo>
                  <a:cubicBezTo>
                    <a:pt x="237672" y="23700"/>
                    <a:pt x="239648" y="23983"/>
                    <a:pt x="241018" y="24547"/>
                  </a:cubicBezTo>
                  <a:lnTo>
                    <a:pt x="241018" y="34825"/>
                  </a:lnTo>
                  <a:cubicBezTo>
                    <a:pt x="239285" y="33495"/>
                    <a:pt x="236786" y="32830"/>
                    <a:pt x="233521" y="32830"/>
                  </a:cubicBezTo>
                  <a:cubicBezTo>
                    <a:pt x="229288" y="32830"/>
                    <a:pt x="225751" y="34825"/>
                    <a:pt x="222910" y="38816"/>
                  </a:cubicBezTo>
                  <a:cubicBezTo>
                    <a:pt x="220068" y="42806"/>
                    <a:pt x="218647" y="48248"/>
                    <a:pt x="218647" y="55140"/>
                  </a:cubicBezTo>
                  <a:lnTo>
                    <a:pt x="218647" y="86701"/>
                  </a:lnTo>
                  <a:lnTo>
                    <a:pt x="208732" y="86701"/>
                  </a:lnTo>
                  <a:lnTo>
                    <a:pt x="208732" y="24789"/>
                  </a:lnTo>
                  <a:lnTo>
                    <a:pt x="218647" y="24789"/>
                  </a:lnTo>
                  <a:lnTo>
                    <a:pt x="218647" y="37546"/>
                  </a:lnTo>
                  <a:lnTo>
                    <a:pt x="218889" y="37546"/>
                  </a:lnTo>
                  <a:cubicBezTo>
                    <a:pt x="220300" y="33193"/>
                    <a:pt x="222456" y="29797"/>
                    <a:pt x="225358" y="27358"/>
                  </a:cubicBezTo>
                  <a:cubicBezTo>
                    <a:pt x="228261" y="24920"/>
                    <a:pt x="231505" y="23700"/>
                    <a:pt x="235093" y="23700"/>
                  </a:cubicBezTo>
                  <a:close/>
                  <a:moveTo>
                    <a:pt x="280662" y="23338"/>
                  </a:moveTo>
                  <a:cubicBezTo>
                    <a:pt x="288764" y="23338"/>
                    <a:pt x="295032" y="25958"/>
                    <a:pt x="299466" y="31198"/>
                  </a:cubicBezTo>
                  <a:cubicBezTo>
                    <a:pt x="303899" y="36438"/>
                    <a:pt x="306116" y="43713"/>
                    <a:pt x="306116" y="53024"/>
                  </a:cubicBezTo>
                  <a:lnTo>
                    <a:pt x="306116" y="58224"/>
                  </a:lnTo>
                  <a:lnTo>
                    <a:pt x="262403" y="58224"/>
                  </a:lnTo>
                  <a:cubicBezTo>
                    <a:pt x="262564" y="65117"/>
                    <a:pt x="264418" y="70437"/>
                    <a:pt x="267965" y="74186"/>
                  </a:cubicBezTo>
                  <a:cubicBezTo>
                    <a:pt x="271512" y="77934"/>
                    <a:pt x="276390" y="79809"/>
                    <a:pt x="282597" y="79809"/>
                  </a:cubicBezTo>
                  <a:cubicBezTo>
                    <a:pt x="289570" y="79809"/>
                    <a:pt x="295979" y="77511"/>
                    <a:pt x="301824" y="72916"/>
                  </a:cubicBezTo>
                  <a:lnTo>
                    <a:pt x="301824" y="82227"/>
                  </a:lnTo>
                  <a:cubicBezTo>
                    <a:pt x="296382" y="86177"/>
                    <a:pt x="289187" y="88152"/>
                    <a:pt x="280239" y="88152"/>
                  </a:cubicBezTo>
                  <a:cubicBezTo>
                    <a:pt x="271492" y="88152"/>
                    <a:pt x="264620" y="85341"/>
                    <a:pt x="259622" y="79718"/>
                  </a:cubicBezTo>
                  <a:cubicBezTo>
                    <a:pt x="254623" y="74095"/>
                    <a:pt x="252124" y="66185"/>
                    <a:pt x="252124" y="55987"/>
                  </a:cubicBezTo>
                  <a:cubicBezTo>
                    <a:pt x="252124" y="46353"/>
                    <a:pt x="254855" y="38503"/>
                    <a:pt x="260317" y="32437"/>
                  </a:cubicBezTo>
                  <a:cubicBezTo>
                    <a:pt x="265778" y="26371"/>
                    <a:pt x="272560" y="23338"/>
                    <a:pt x="280662" y="23338"/>
                  </a:cubicBezTo>
                  <a:close/>
                  <a:moveTo>
                    <a:pt x="38212" y="10520"/>
                  </a:moveTo>
                  <a:cubicBezTo>
                    <a:pt x="37809" y="12979"/>
                    <a:pt x="37345" y="14913"/>
                    <a:pt x="36821" y="16324"/>
                  </a:cubicBezTo>
                  <a:lnTo>
                    <a:pt x="23338" y="53266"/>
                  </a:lnTo>
                  <a:lnTo>
                    <a:pt x="53388" y="53266"/>
                  </a:lnTo>
                  <a:lnTo>
                    <a:pt x="39784" y="16324"/>
                  </a:lnTo>
                  <a:cubicBezTo>
                    <a:pt x="39340" y="15115"/>
                    <a:pt x="38897" y="13180"/>
                    <a:pt x="38454" y="10520"/>
                  </a:cubicBezTo>
                  <a:close/>
                  <a:moveTo>
                    <a:pt x="33254" y="0"/>
                  </a:moveTo>
                  <a:lnTo>
                    <a:pt x="43774" y="0"/>
                  </a:lnTo>
                  <a:lnTo>
                    <a:pt x="76865" y="85964"/>
                  </a:lnTo>
                  <a:lnTo>
                    <a:pt x="76865" y="83618"/>
                  </a:lnTo>
                  <a:lnTo>
                    <a:pt x="113505" y="33253"/>
                  </a:lnTo>
                  <a:lnTo>
                    <a:pt x="80312" y="33253"/>
                  </a:lnTo>
                  <a:lnTo>
                    <a:pt x="80312" y="24789"/>
                  </a:lnTo>
                  <a:lnTo>
                    <a:pt x="128076" y="24789"/>
                  </a:lnTo>
                  <a:lnTo>
                    <a:pt x="128076" y="27630"/>
                  </a:lnTo>
                  <a:lnTo>
                    <a:pt x="91436" y="78237"/>
                  </a:lnTo>
                  <a:lnTo>
                    <a:pt x="127713" y="78237"/>
                  </a:lnTo>
                  <a:lnTo>
                    <a:pt x="127713" y="86701"/>
                  </a:lnTo>
                  <a:lnTo>
                    <a:pt x="77149" y="86701"/>
                  </a:lnTo>
                  <a:lnTo>
                    <a:pt x="76865" y="86701"/>
                  </a:lnTo>
                  <a:lnTo>
                    <a:pt x="65903" y="86701"/>
                  </a:lnTo>
                  <a:lnTo>
                    <a:pt x="56713" y="62396"/>
                  </a:lnTo>
                  <a:lnTo>
                    <a:pt x="19952" y="62396"/>
                  </a:lnTo>
                  <a:lnTo>
                    <a:pt x="11306" y="86701"/>
                  </a:lnTo>
                  <a:lnTo>
                    <a:pt x="0" y="86701"/>
                  </a:lnTo>
                  <a:close/>
                </a:path>
              </a:pathLst>
            </a:custGeom>
            <a:solidFill>
              <a:schemeClr val="bg1">
                <a:lumMod val="6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13927" fontAlgn="base">
                <a:lnSpc>
                  <a:spcPct val="90000"/>
                </a:lnSpc>
                <a:spcBef>
                  <a:spcPct val="0"/>
                </a:spcBef>
                <a:spcAft>
                  <a:spcPct val="0"/>
                </a:spcAft>
              </a:pPr>
              <a:endParaRPr lang="en-US" sz="2353">
                <a:gradFill>
                  <a:gsLst>
                    <a:gs pos="0">
                      <a:srgbClr val="FFFFFF"/>
                    </a:gs>
                    <a:gs pos="100000">
                      <a:srgbClr val="FFFFFF"/>
                    </a:gs>
                  </a:gsLst>
                  <a:lin ang="5400000" scaled="0"/>
                </a:gradFill>
                <a:ea typeface="Segoe UI" pitchFamily="34" charset="0"/>
                <a:cs typeface="Segoe UI" pitchFamily="34" charset="0"/>
              </a:endParaRPr>
            </a:p>
          </p:txBody>
        </p:sp>
      </p:grpSp>
    </p:spTree>
    <p:extLst>
      <p:ext uri="{BB962C8B-B14F-4D97-AF65-F5344CB8AC3E}">
        <p14:creationId xmlns:p14="http://schemas.microsoft.com/office/powerpoint/2010/main" val="256544154"/>
      </p:ext>
    </p:extLst>
  </p:cSld>
  <p:clrMapOvr>
    <a:masterClrMapping/>
  </p:clrMapOvr>
  <p:transition>
    <p:fade/>
  </p:transition>
</p:sldLayout>
</file>

<file path=ppt/slideLayouts/slideLayout134.xml><?xml version="1.0" encoding="utf-8"?>
<p:sldLayout xmlns:a="http://schemas.openxmlformats.org/drawingml/2006/main" xmlns:r="http://schemas.openxmlformats.org/officeDocument/2006/relationships" xmlns:p="http://schemas.openxmlformats.org/presentationml/2006/main" preserve="1" userDrawn="1">
  <p:cSld name="Two column text">
    <p:spTree>
      <p:nvGrpSpPr>
        <p:cNvPr id="1" name=""/>
        <p:cNvGrpSpPr/>
        <p:nvPr/>
      </p:nvGrpSpPr>
      <p:grpSpPr>
        <a:xfrm>
          <a:off x="0" y="0"/>
          <a:ext cx="0" cy="0"/>
          <a:chOff x="0" y="0"/>
          <a:chExt cx="0" cy="0"/>
        </a:xfrm>
      </p:grpSpPr>
      <p:sp>
        <p:nvSpPr>
          <p:cNvPr id="10" name="Text Placeholder 3">
            <a:extLst>
              <a:ext uri="{FF2B5EF4-FFF2-40B4-BE49-F238E27FC236}">
                <a16:creationId xmlns:a16="http://schemas.microsoft.com/office/drawing/2014/main" id="{0A83EF54-F800-4521-AA68-2B27B0B561A2}"/>
              </a:ext>
            </a:extLst>
          </p:cNvPr>
          <p:cNvSpPr>
            <a:spLocks noGrp="1"/>
          </p:cNvSpPr>
          <p:nvPr>
            <p:ph type="body" sz="quarter" idx="10" hasCustomPrompt="1"/>
          </p:nvPr>
        </p:nvSpPr>
        <p:spPr>
          <a:xfrm>
            <a:off x="437318" y="1114883"/>
            <a:ext cx="11339774" cy="830997"/>
          </a:xfrm>
        </p:spPr>
        <p:txBody>
          <a:bodyPr wrap="square" lIns="0" tIns="0" rIns="0" bIns="0">
            <a:spAutoFit/>
          </a:bodyPr>
          <a:lstStyle>
            <a:lvl1pPr marL="0" indent="0">
              <a:lnSpc>
                <a:spcPct val="100000"/>
              </a:lnSpc>
              <a:spcBef>
                <a:spcPts val="0"/>
              </a:spcBef>
              <a:spcAft>
                <a:spcPts val="882"/>
              </a:spcAft>
              <a:buNone/>
              <a:defRPr sz="1800" b="0" i="0">
                <a:solidFill>
                  <a:srgbClr val="000000"/>
                </a:solidFill>
                <a:latin typeface="+mn-lt"/>
              </a:defRPr>
            </a:lvl1pPr>
            <a:lvl2pPr marL="224054" indent="0">
              <a:lnSpc>
                <a:spcPct val="100000"/>
              </a:lnSpc>
              <a:spcBef>
                <a:spcPts val="0"/>
              </a:spcBef>
              <a:spcAft>
                <a:spcPts val="1371"/>
              </a:spcAft>
              <a:buNone/>
              <a:defRPr sz="1765">
                <a:solidFill>
                  <a:srgbClr val="000000"/>
                </a:solidFill>
              </a:defRPr>
            </a:lvl2pPr>
            <a:lvl3pPr marL="448107" indent="0">
              <a:lnSpc>
                <a:spcPct val="100000"/>
              </a:lnSpc>
              <a:spcBef>
                <a:spcPts val="0"/>
              </a:spcBef>
              <a:spcAft>
                <a:spcPts val="1371"/>
              </a:spcAft>
              <a:buNone/>
              <a:defRPr sz="1371">
                <a:solidFill>
                  <a:srgbClr val="000000"/>
                </a:solidFill>
              </a:defRPr>
            </a:lvl3pPr>
            <a:lvl4pPr marL="672161" indent="0">
              <a:spcBef>
                <a:spcPts val="0"/>
              </a:spcBef>
              <a:spcAft>
                <a:spcPts val="1273"/>
              </a:spcAft>
              <a:buNone/>
              <a:defRPr sz="1961"/>
            </a:lvl4pPr>
            <a:lvl5pPr marL="896214" indent="0">
              <a:buNone/>
              <a:defRPr/>
            </a:lvl5pPr>
          </a:lstStyle>
          <a:p>
            <a:pPr lvl="0"/>
            <a:r>
              <a:rPr lang="en-US"/>
              <a:t>Body copy Segoe Regular 18. Lorem ipsum dolor sit </a:t>
            </a:r>
            <a:r>
              <a:rPr lang="en-US" err="1"/>
              <a:t>amet</a:t>
            </a:r>
            <a:r>
              <a:rPr lang="en-US"/>
              <a:t>, </a:t>
            </a:r>
            <a:r>
              <a:rPr lang="en-US" err="1"/>
              <a:t>consectetur</a:t>
            </a:r>
            <a:r>
              <a:rPr lang="en-US"/>
              <a:t> </a:t>
            </a:r>
            <a:r>
              <a:rPr lang="en-US" err="1"/>
              <a:t>adipiscing</a:t>
            </a:r>
            <a:r>
              <a:rPr lang="en-US"/>
              <a:t> </a:t>
            </a:r>
            <a:r>
              <a:rPr lang="en-US" err="1"/>
              <a:t>elit</a:t>
            </a:r>
            <a:r>
              <a:rPr lang="en-US"/>
              <a:t>, </a:t>
            </a:r>
            <a:r>
              <a:rPr lang="en-US" err="1"/>
              <a:t>sed</a:t>
            </a:r>
            <a:r>
              <a:rPr lang="en-US"/>
              <a:t> do </a:t>
            </a:r>
            <a:r>
              <a:rPr lang="en-US" err="1"/>
              <a:t>eiusmod</a:t>
            </a:r>
            <a:r>
              <a:rPr lang="en-US"/>
              <a:t> </a:t>
            </a:r>
            <a:r>
              <a:rPr lang="en-US" err="1"/>
              <a:t>tempor</a:t>
            </a:r>
            <a:r>
              <a:rPr lang="en-US"/>
              <a:t> </a:t>
            </a:r>
            <a:r>
              <a:rPr lang="en-US" err="1"/>
              <a:t>incididunt</a:t>
            </a:r>
            <a:r>
              <a:rPr lang="en-US"/>
              <a:t> </a:t>
            </a:r>
            <a:r>
              <a:rPr lang="en-US" err="1"/>
              <a:t>ut</a:t>
            </a:r>
            <a:r>
              <a:rPr lang="en-US"/>
              <a:t> </a:t>
            </a:r>
            <a:r>
              <a:rPr lang="en-US" err="1"/>
              <a:t>labore</a:t>
            </a:r>
            <a:r>
              <a:rPr lang="en-US"/>
              <a:t> et dolore magna </a:t>
            </a:r>
            <a:r>
              <a:rPr lang="en-US" err="1"/>
              <a:t>aliqua</a:t>
            </a:r>
            <a:r>
              <a:rPr lang="en-US"/>
              <a:t>. </a:t>
            </a:r>
            <a:r>
              <a:rPr lang="en-US" err="1"/>
              <a:t>Ut</a:t>
            </a:r>
            <a:r>
              <a:rPr lang="en-US"/>
              <a:t> </a:t>
            </a:r>
            <a:r>
              <a:rPr lang="en-US" err="1"/>
              <a:t>enim</a:t>
            </a:r>
            <a:r>
              <a:rPr lang="en-US"/>
              <a:t> ad minim </a:t>
            </a:r>
            <a:r>
              <a:rPr lang="en-US" err="1"/>
              <a:t>veniam</a:t>
            </a:r>
            <a:r>
              <a:rPr lang="en-US"/>
              <a:t>, </a:t>
            </a:r>
            <a:r>
              <a:rPr lang="en-US" err="1"/>
              <a:t>quis</a:t>
            </a:r>
            <a:r>
              <a:rPr lang="en-US"/>
              <a:t> </a:t>
            </a:r>
            <a:r>
              <a:rPr lang="en-US" err="1"/>
              <a:t>nostrud</a:t>
            </a:r>
            <a:r>
              <a:rPr lang="en-US"/>
              <a:t> exercitation </a:t>
            </a:r>
            <a:r>
              <a:rPr lang="en-US" err="1"/>
              <a:t>ullamco</a:t>
            </a:r>
            <a:r>
              <a:rPr lang="en-US"/>
              <a:t> </a:t>
            </a:r>
            <a:r>
              <a:rPr lang="en-US" err="1"/>
              <a:t>laboris</a:t>
            </a:r>
            <a:r>
              <a:rPr lang="en-US"/>
              <a:t> nisi </a:t>
            </a:r>
            <a:r>
              <a:rPr lang="en-US" err="1"/>
              <a:t>ut</a:t>
            </a:r>
            <a:r>
              <a:rPr lang="en-US"/>
              <a:t> </a:t>
            </a:r>
            <a:r>
              <a:rPr lang="en-US" err="1"/>
              <a:t>aliquip</a:t>
            </a:r>
            <a:r>
              <a:rPr lang="en-US"/>
              <a:t> ex </a:t>
            </a:r>
            <a:r>
              <a:rPr lang="en-US" err="1"/>
              <a:t>ea</a:t>
            </a:r>
            <a:r>
              <a:rPr lang="en-US"/>
              <a:t> </a:t>
            </a:r>
            <a:r>
              <a:rPr lang="en-US" err="1"/>
              <a:t>commodo</a:t>
            </a:r>
            <a:r>
              <a:rPr lang="en-US"/>
              <a:t> </a:t>
            </a:r>
            <a:r>
              <a:rPr lang="en-US" err="1"/>
              <a:t>consequat</a:t>
            </a:r>
            <a:r>
              <a:rPr lang="en-US"/>
              <a:t>. Duis </a:t>
            </a:r>
            <a:r>
              <a:rPr lang="en-US" err="1"/>
              <a:t>aute</a:t>
            </a:r>
            <a:r>
              <a:rPr lang="en-US"/>
              <a:t> </a:t>
            </a:r>
            <a:r>
              <a:rPr lang="en-US" err="1"/>
              <a:t>irure</a:t>
            </a:r>
            <a:r>
              <a:rPr lang="en-US"/>
              <a:t> dolor in </a:t>
            </a:r>
            <a:r>
              <a:rPr lang="en-US" err="1"/>
              <a:t>reprehenderit</a:t>
            </a:r>
            <a:r>
              <a:rPr lang="en-US"/>
              <a:t> in </a:t>
            </a:r>
            <a:r>
              <a:rPr lang="en-US" err="1"/>
              <a:t>voluptate</a:t>
            </a:r>
            <a:r>
              <a:rPr lang="en-US"/>
              <a:t> </a:t>
            </a:r>
            <a:r>
              <a:rPr lang="en-US" err="1"/>
              <a:t>velit</a:t>
            </a:r>
            <a:r>
              <a:rPr lang="en-US"/>
              <a:t> </a:t>
            </a:r>
            <a:r>
              <a:rPr lang="en-US" err="1"/>
              <a:t>esse</a:t>
            </a:r>
            <a:r>
              <a:rPr lang="en-US"/>
              <a:t> </a:t>
            </a:r>
            <a:r>
              <a:rPr lang="en-US" err="1"/>
              <a:t>cillum</a:t>
            </a:r>
            <a:r>
              <a:rPr lang="en-US"/>
              <a:t>.</a:t>
            </a:r>
          </a:p>
        </p:txBody>
      </p:sp>
      <p:sp>
        <p:nvSpPr>
          <p:cNvPr id="14" name="Title Placeholder 1">
            <a:extLst>
              <a:ext uri="{FF2B5EF4-FFF2-40B4-BE49-F238E27FC236}">
                <a16:creationId xmlns:a16="http://schemas.microsoft.com/office/drawing/2014/main" id="{AE6F3ED0-7F59-40C0-BDE3-5E04439997A5}"/>
              </a:ext>
            </a:extLst>
          </p:cNvPr>
          <p:cNvSpPr>
            <a:spLocks noGrp="1"/>
          </p:cNvSpPr>
          <p:nvPr>
            <p:ph type="title" hasCustomPrompt="1"/>
          </p:nvPr>
        </p:nvSpPr>
        <p:spPr>
          <a:xfrm>
            <a:off x="426424" y="220716"/>
            <a:ext cx="11336039" cy="739343"/>
          </a:xfrm>
          <a:prstGeom prst="rect">
            <a:avLst/>
          </a:prstGeom>
        </p:spPr>
        <p:txBody>
          <a:bodyPr vert="horz" wrap="square" lIns="0" tIns="164592" rIns="0" bIns="0" rtlCol="0" anchor="t">
            <a:noAutofit/>
          </a:bodyPr>
          <a:lstStyle>
            <a:lvl1pPr>
              <a:defRPr>
                <a:solidFill>
                  <a:schemeClr val="tx2"/>
                </a:solidFill>
              </a:defRPr>
            </a:lvl1pPr>
          </a:lstStyle>
          <a:p>
            <a:r>
              <a:rPr lang="en-US"/>
              <a:t>Two column text layout</a:t>
            </a:r>
          </a:p>
        </p:txBody>
      </p:sp>
      <p:sp>
        <p:nvSpPr>
          <p:cNvPr id="4" name="Text Placeholder 4">
            <a:extLst>
              <a:ext uri="{FF2B5EF4-FFF2-40B4-BE49-F238E27FC236}">
                <a16:creationId xmlns:a16="http://schemas.microsoft.com/office/drawing/2014/main" id="{6849D465-70FF-451A-8BED-41C7ADC63065}"/>
              </a:ext>
            </a:extLst>
          </p:cNvPr>
          <p:cNvSpPr>
            <a:spLocks noGrp="1"/>
          </p:cNvSpPr>
          <p:nvPr>
            <p:ph type="body" sz="quarter" idx="11" hasCustomPrompt="1"/>
          </p:nvPr>
        </p:nvSpPr>
        <p:spPr>
          <a:xfrm>
            <a:off x="426425" y="2313289"/>
            <a:ext cx="5555966" cy="2602491"/>
          </a:xfrm>
        </p:spPr>
        <p:txBody>
          <a:bodyPr lIns="0" tIns="0" rIns="0" bIns="0">
            <a:noAutofit/>
          </a:bodyPr>
          <a:lstStyle>
            <a:lvl1pPr marL="0" indent="0">
              <a:lnSpc>
                <a:spcPct val="100000"/>
              </a:lnSpc>
              <a:spcBef>
                <a:spcPts val="0"/>
              </a:spcBef>
              <a:spcAft>
                <a:spcPts val="686"/>
              </a:spcAft>
              <a:buNone/>
              <a:defRPr sz="1400" b="1">
                <a:solidFill>
                  <a:schemeClr val="tx2"/>
                </a:solidFill>
                <a:latin typeface="+mn-lt"/>
              </a:defRPr>
            </a:lvl1pPr>
            <a:lvl2pPr marL="0" marR="0" indent="0" algn="l" defTabSz="914192" rtl="0" eaLnBrk="1" fontAlgn="auto" latinLnBrk="0" hangingPunct="1">
              <a:lnSpc>
                <a:spcPct val="100000"/>
              </a:lnSpc>
              <a:spcBef>
                <a:spcPts val="0"/>
              </a:spcBef>
              <a:spcAft>
                <a:spcPts val="686"/>
              </a:spcAft>
              <a:buClrTx/>
              <a:buSzPct val="90000"/>
              <a:buFont typeface="Arial" panose="020B0604020202020204" pitchFamily="34" charset="0"/>
              <a:buNone/>
              <a:tabLst/>
              <a:defRPr sz="1400">
                <a:solidFill>
                  <a:srgbClr val="000000"/>
                </a:solidFill>
              </a:defRPr>
            </a:lvl2pPr>
            <a:lvl3pPr marL="448107" indent="0">
              <a:buNone/>
              <a:defRPr/>
            </a:lvl3pPr>
            <a:lvl4pPr marL="672161" indent="0">
              <a:buNone/>
              <a:defRPr/>
            </a:lvl4pPr>
            <a:lvl5pPr marL="896214" indent="0">
              <a:buNone/>
              <a:defRPr/>
            </a:lvl5pPr>
          </a:lstStyle>
          <a:p>
            <a:pPr lvl="0"/>
            <a:r>
              <a:rPr lang="en-US"/>
              <a:t>Paragraph title Segoe UI Regular bold 14</a:t>
            </a:r>
          </a:p>
          <a:p>
            <a:pPr lvl="1"/>
            <a:r>
              <a:rPr lang="en-US"/>
              <a:t>Body copy Segoe Regular 14. Lorem ipsum dolor sit </a:t>
            </a:r>
            <a:r>
              <a:rPr lang="en-US" err="1"/>
              <a:t>amet</a:t>
            </a:r>
            <a:r>
              <a:rPr lang="en-US"/>
              <a:t>, </a:t>
            </a:r>
            <a:r>
              <a:rPr lang="en-US" err="1"/>
              <a:t>consectetur</a:t>
            </a:r>
            <a:r>
              <a:rPr lang="en-US"/>
              <a:t> </a:t>
            </a:r>
            <a:r>
              <a:rPr lang="en-US" err="1"/>
              <a:t>adipiscing</a:t>
            </a:r>
            <a:r>
              <a:rPr lang="en-US"/>
              <a:t> </a:t>
            </a:r>
            <a:r>
              <a:rPr lang="en-US" err="1"/>
              <a:t>elit</a:t>
            </a:r>
            <a:r>
              <a:rPr lang="en-US"/>
              <a:t>, </a:t>
            </a:r>
            <a:r>
              <a:rPr lang="en-US" err="1"/>
              <a:t>sed</a:t>
            </a:r>
            <a:r>
              <a:rPr lang="en-US"/>
              <a:t> do </a:t>
            </a:r>
            <a:r>
              <a:rPr lang="en-US" err="1"/>
              <a:t>eiusmod</a:t>
            </a:r>
            <a:r>
              <a:rPr lang="en-US"/>
              <a:t> </a:t>
            </a:r>
            <a:r>
              <a:rPr lang="en-US" err="1"/>
              <a:t>tempor</a:t>
            </a:r>
            <a:r>
              <a:rPr lang="en-US"/>
              <a:t> </a:t>
            </a:r>
            <a:r>
              <a:rPr lang="en-US" err="1"/>
              <a:t>incididunt</a:t>
            </a:r>
            <a:r>
              <a:rPr lang="en-US"/>
              <a:t> </a:t>
            </a:r>
            <a:r>
              <a:rPr lang="en-US" err="1"/>
              <a:t>ut</a:t>
            </a:r>
            <a:r>
              <a:rPr lang="en-US"/>
              <a:t> </a:t>
            </a:r>
            <a:r>
              <a:rPr lang="en-US" err="1"/>
              <a:t>labore</a:t>
            </a:r>
            <a:r>
              <a:rPr lang="en-US"/>
              <a:t> et dolore magna </a:t>
            </a:r>
            <a:r>
              <a:rPr lang="en-US" err="1"/>
              <a:t>aliqua</a:t>
            </a:r>
            <a:r>
              <a:rPr lang="en-US"/>
              <a:t>. </a:t>
            </a:r>
            <a:r>
              <a:rPr lang="en-US" err="1"/>
              <a:t>Ut</a:t>
            </a:r>
            <a:r>
              <a:rPr lang="en-US"/>
              <a:t> </a:t>
            </a:r>
            <a:r>
              <a:rPr lang="en-US" err="1"/>
              <a:t>enim</a:t>
            </a:r>
            <a:r>
              <a:rPr lang="en-US"/>
              <a:t> ad minim </a:t>
            </a:r>
            <a:r>
              <a:rPr lang="en-US" err="1"/>
              <a:t>veniam</a:t>
            </a:r>
            <a:r>
              <a:rPr lang="en-US"/>
              <a:t>, </a:t>
            </a:r>
            <a:r>
              <a:rPr lang="en-US" err="1"/>
              <a:t>quis</a:t>
            </a:r>
            <a:r>
              <a:rPr lang="en-US"/>
              <a:t> </a:t>
            </a:r>
            <a:r>
              <a:rPr lang="en-US" err="1"/>
              <a:t>nostrud</a:t>
            </a:r>
            <a:r>
              <a:rPr lang="en-US"/>
              <a:t> exercitation </a:t>
            </a:r>
            <a:r>
              <a:rPr lang="en-US" err="1"/>
              <a:t>ullamco</a:t>
            </a:r>
            <a:r>
              <a:rPr lang="en-US"/>
              <a:t> </a:t>
            </a:r>
            <a:r>
              <a:rPr lang="en-US" err="1"/>
              <a:t>laboris</a:t>
            </a:r>
            <a:r>
              <a:rPr lang="en-US"/>
              <a:t> nisi </a:t>
            </a:r>
            <a:r>
              <a:rPr lang="en-US" err="1"/>
              <a:t>ut</a:t>
            </a:r>
            <a:r>
              <a:rPr lang="en-US"/>
              <a:t> </a:t>
            </a:r>
            <a:r>
              <a:rPr lang="en-US" err="1"/>
              <a:t>aliquip</a:t>
            </a:r>
            <a:r>
              <a:rPr lang="en-US"/>
              <a:t> ex </a:t>
            </a:r>
            <a:r>
              <a:rPr lang="en-US" err="1"/>
              <a:t>ea</a:t>
            </a:r>
            <a:r>
              <a:rPr lang="en-US"/>
              <a:t> </a:t>
            </a:r>
            <a:r>
              <a:rPr lang="en-US" err="1"/>
              <a:t>commodo</a:t>
            </a:r>
            <a:r>
              <a:rPr lang="en-US"/>
              <a:t> </a:t>
            </a:r>
            <a:r>
              <a:rPr lang="en-US" err="1"/>
              <a:t>consequat</a:t>
            </a:r>
            <a:r>
              <a:rPr lang="en-US"/>
              <a:t>. Duis </a:t>
            </a:r>
            <a:r>
              <a:rPr lang="en-US" err="1"/>
              <a:t>aute</a:t>
            </a:r>
            <a:r>
              <a:rPr lang="en-US"/>
              <a:t> </a:t>
            </a:r>
            <a:r>
              <a:rPr lang="en-US" err="1"/>
              <a:t>irure</a:t>
            </a:r>
            <a:r>
              <a:rPr lang="en-US"/>
              <a:t> dolor in </a:t>
            </a:r>
            <a:r>
              <a:rPr lang="en-US" err="1"/>
              <a:t>reprehenderit</a:t>
            </a:r>
            <a:r>
              <a:rPr lang="en-US"/>
              <a:t> in </a:t>
            </a:r>
            <a:r>
              <a:rPr lang="en-US" err="1"/>
              <a:t>voluptate</a:t>
            </a:r>
            <a:r>
              <a:rPr lang="en-US"/>
              <a:t> </a:t>
            </a:r>
            <a:r>
              <a:rPr lang="en-US" err="1"/>
              <a:t>velit</a:t>
            </a:r>
            <a:r>
              <a:rPr lang="en-US"/>
              <a:t> </a:t>
            </a:r>
            <a:r>
              <a:rPr lang="en-US" err="1"/>
              <a:t>esse</a:t>
            </a:r>
            <a:r>
              <a:rPr lang="en-US"/>
              <a:t> </a:t>
            </a:r>
            <a:r>
              <a:rPr lang="en-US" err="1"/>
              <a:t>cillum</a:t>
            </a:r>
            <a:r>
              <a:rPr lang="en-US"/>
              <a:t> dolore </a:t>
            </a:r>
            <a:r>
              <a:rPr lang="en-US" err="1"/>
              <a:t>eu</a:t>
            </a:r>
            <a:r>
              <a:rPr lang="en-US"/>
              <a:t> </a:t>
            </a:r>
            <a:r>
              <a:rPr lang="en-US" err="1"/>
              <a:t>fugiat</a:t>
            </a:r>
            <a:r>
              <a:rPr lang="en-US"/>
              <a:t> </a:t>
            </a:r>
            <a:r>
              <a:rPr lang="en-US" err="1"/>
              <a:t>nulla</a:t>
            </a:r>
            <a:r>
              <a:rPr lang="en-US"/>
              <a:t> </a:t>
            </a:r>
            <a:r>
              <a:rPr lang="en-US" err="1"/>
              <a:t>pariatur</a:t>
            </a:r>
            <a:r>
              <a:rPr lang="en-US"/>
              <a:t>. </a:t>
            </a:r>
            <a:r>
              <a:rPr lang="en-US" err="1"/>
              <a:t>Excepteur</a:t>
            </a:r>
            <a:r>
              <a:rPr lang="en-US"/>
              <a:t> </a:t>
            </a:r>
            <a:r>
              <a:rPr lang="en-US" err="1"/>
              <a:t>sint</a:t>
            </a:r>
            <a:r>
              <a:rPr lang="en-US"/>
              <a:t> </a:t>
            </a:r>
            <a:r>
              <a:rPr lang="en-US" err="1"/>
              <a:t>occaecat</a:t>
            </a:r>
            <a:r>
              <a:rPr lang="en-US"/>
              <a:t> </a:t>
            </a:r>
            <a:r>
              <a:rPr lang="en-US" err="1"/>
              <a:t>cupidatat</a:t>
            </a:r>
            <a:r>
              <a:rPr lang="en-US"/>
              <a:t> non </a:t>
            </a:r>
            <a:r>
              <a:rPr lang="en-US" err="1"/>
              <a:t>proident</a:t>
            </a:r>
            <a:r>
              <a:rPr lang="en-US"/>
              <a:t>, </a:t>
            </a:r>
            <a:r>
              <a:rPr lang="en-US" err="1"/>
              <a:t>sunt</a:t>
            </a:r>
            <a:r>
              <a:rPr lang="en-US"/>
              <a:t> in culpa qui </a:t>
            </a:r>
            <a:r>
              <a:rPr lang="en-US" err="1"/>
              <a:t>officia</a:t>
            </a:r>
            <a:r>
              <a:rPr lang="en-US"/>
              <a:t> </a:t>
            </a:r>
            <a:r>
              <a:rPr lang="en-US" err="1"/>
              <a:t>deserunt</a:t>
            </a:r>
            <a:r>
              <a:rPr lang="en-US"/>
              <a:t> </a:t>
            </a:r>
            <a:r>
              <a:rPr lang="en-US" err="1"/>
              <a:t>mollit</a:t>
            </a:r>
            <a:r>
              <a:rPr lang="en-US"/>
              <a:t> </a:t>
            </a:r>
            <a:r>
              <a:rPr lang="en-US" err="1"/>
              <a:t>anim</a:t>
            </a:r>
            <a:r>
              <a:rPr lang="en-US"/>
              <a:t> id </a:t>
            </a:r>
            <a:r>
              <a:rPr lang="en-US" err="1"/>
              <a:t>est</a:t>
            </a:r>
            <a:r>
              <a:rPr lang="en-US"/>
              <a:t> </a:t>
            </a:r>
            <a:r>
              <a:rPr lang="en-US" err="1"/>
              <a:t>laborum</a:t>
            </a:r>
            <a:r>
              <a:rPr lang="en-US"/>
              <a:t>. Lorem ipsum dolor sit </a:t>
            </a:r>
            <a:r>
              <a:rPr lang="en-US" err="1"/>
              <a:t>amet</a:t>
            </a:r>
            <a:r>
              <a:rPr lang="en-US"/>
              <a:t>, </a:t>
            </a:r>
            <a:r>
              <a:rPr lang="en-US" err="1"/>
              <a:t>consectetur</a:t>
            </a:r>
            <a:r>
              <a:rPr lang="en-US"/>
              <a:t> </a:t>
            </a:r>
            <a:r>
              <a:rPr lang="en-US" err="1"/>
              <a:t>adipiscing</a:t>
            </a:r>
            <a:r>
              <a:rPr lang="en-US"/>
              <a:t> </a:t>
            </a:r>
            <a:r>
              <a:rPr lang="en-US" err="1"/>
              <a:t>elit</a:t>
            </a:r>
            <a:r>
              <a:rPr lang="en-US"/>
              <a:t>, </a:t>
            </a:r>
            <a:r>
              <a:rPr lang="en-US" err="1"/>
              <a:t>sed</a:t>
            </a:r>
            <a:r>
              <a:rPr lang="en-US"/>
              <a:t> do </a:t>
            </a:r>
            <a:r>
              <a:rPr lang="en-US" err="1"/>
              <a:t>eiusmod</a:t>
            </a:r>
            <a:r>
              <a:rPr lang="en-US"/>
              <a:t> </a:t>
            </a:r>
            <a:r>
              <a:rPr lang="en-US" err="1"/>
              <a:t>tempor</a:t>
            </a:r>
            <a:r>
              <a:rPr lang="en-US"/>
              <a:t> </a:t>
            </a:r>
            <a:r>
              <a:rPr lang="en-US" err="1"/>
              <a:t>incididunt</a:t>
            </a:r>
            <a:r>
              <a:rPr lang="en-US"/>
              <a:t> </a:t>
            </a:r>
            <a:r>
              <a:rPr lang="en-US" err="1"/>
              <a:t>ut</a:t>
            </a:r>
            <a:r>
              <a:rPr lang="en-US"/>
              <a:t> </a:t>
            </a:r>
            <a:r>
              <a:rPr lang="en-US" err="1"/>
              <a:t>labore</a:t>
            </a:r>
            <a:r>
              <a:rPr lang="en-US"/>
              <a:t> et dolore magna </a:t>
            </a:r>
            <a:r>
              <a:rPr lang="en-US" err="1"/>
              <a:t>aliqua</a:t>
            </a:r>
            <a:r>
              <a:rPr lang="en-US"/>
              <a:t>. </a:t>
            </a:r>
            <a:r>
              <a:rPr lang="en-US" err="1"/>
              <a:t>Ut</a:t>
            </a:r>
            <a:r>
              <a:rPr lang="en-US"/>
              <a:t> </a:t>
            </a:r>
            <a:r>
              <a:rPr lang="en-US" err="1"/>
              <a:t>enim</a:t>
            </a:r>
            <a:r>
              <a:rPr lang="en-US"/>
              <a:t> ad minim </a:t>
            </a:r>
            <a:r>
              <a:rPr lang="en-US" err="1"/>
              <a:t>veniam</a:t>
            </a:r>
            <a:r>
              <a:rPr lang="en-US"/>
              <a:t>, </a:t>
            </a:r>
            <a:r>
              <a:rPr lang="en-US" err="1"/>
              <a:t>quis</a:t>
            </a:r>
            <a:r>
              <a:rPr lang="en-US"/>
              <a:t> </a:t>
            </a:r>
            <a:r>
              <a:rPr lang="en-US" err="1"/>
              <a:t>nostrud</a:t>
            </a:r>
            <a:r>
              <a:rPr lang="en-US"/>
              <a:t> exercitation </a:t>
            </a:r>
            <a:r>
              <a:rPr lang="en-US" err="1"/>
              <a:t>ullamco</a:t>
            </a:r>
            <a:r>
              <a:rPr lang="en-US"/>
              <a:t> </a:t>
            </a:r>
            <a:r>
              <a:rPr lang="en-US" err="1"/>
              <a:t>laboris</a:t>
            </a:r>
            <a:r>
              <a:rPr lang="en-US"/>
              <a:t> nisi </a:t>
            </a:r>
            <a:r>
              <a:rPr lang="en-US" err="1"/>
              <a:t>ut</a:t>
            </a:r>
            <a:r>
              <a:rPr lang="en-US"/>
              <a:t> </a:t>
            </a:r>
            <a:r>
              <a:rPr lang="en-US" err="1"/>
              <a:t>aliquip</a:t>
            </a:r>
            <a:r>
              <a:rPr lang="en-US"/>
              <a:t> ex </a:t>
            </a:r>
            <a:r>
              <a:rPr lang="en-US" err="1"/>
              <a:t>ea</a:t>
            </a:r>
            <a:r>
              <a:rPr lang="en-US"/>
              <a:t> </a:t>
            </a:r>
            <a:r>
              <a:rPr lang="en-US" err="1"/>
              <a:t>commodo</a:t>
            </a:r>
            <a:r>
              <a:rPr lang="en-US"/>
              <a:t> </a:t>
            </a:r>
            <a:r>
              <a:rPr lang="en-US" err="1"/>
              <a:t>consequat</a:t>
            </a:r>
            <a:r>
              <a:rPr lang="en-US"/>
              <a:t>. Duis </a:t>
            </a:r>
            <a:r>
              <a:rPr lang="en-US" err="1"/>
              <a:t>aute</a:t>
            </a:r>
            <a:r>
              <a:rPr lang="en-US"/>
              <a:t> </a:t>
            </a:r>
            <a:r>
              <a:rPr lang="en-US" err="1"/>
              <a:t>irure</a:t>
            </a:r>
            <a:r>
              <a:rPr lang="en-US"/>
              <a:t> dolor in </a:t>
            </a:r>
            <a:r>
              <a:rPr lang="en-US" err="1"/>
              <a:t>reprehenderit</a:t>
            </a:r>
            <a:r>
              <a:rPr lang="en-US"/>
              <a:t> in. </a:t>
            </a:r>
          </a:p>
        </p:txBody>
      </p:sp>
      <p:sp>
        <p:nvSpPr>
          <p:cNvPr id="6" name="Text Placeholder 4">
            <a:extLst>
              <a:ext uri="{FF2B5EF4-FFF2-40B4-BE49-F238E27FC236}">
                <a16:creationId xmlns:a16="http://schemas.microsoft.com/office/drawing/2014/main" id="{36529D97-59E4-4F82-95B3-25E40D5A28FF}"/>
              </a:ext>
            </a:extLst>
          </p:cNvPr>
          <p:cNvSpPr>
            <a:spLocks noGrp="1"/>
          </p:cNvSpPr>
          <p:nvPr>
            <p:ph type="body" sz="quarter" idx="13" hasCustomPrompt="1"/>
          </p:nvPr>
        </p:nvSpPr>
        <p:spPr>
          <a:xfrm>
            <a:off x="6209613" y="2313290"/>
            <a:ext cx="5547873" cy="2675091"/>
          </a:xfrm>
        </p:spPr>
        <p:txBody>
          <a:bodyPr lIns="0" tIns="0" rIns="0" bIns="0"/>
          <a:lstStyle>
            <a:lvl1pPr marL="0" indent="0">
              <a:lnSpc>
                <a:spcPct val="100000"/>
              </a:lnSpc>
              <a:spcBef>
                <a:spcPts val="0"/>
              </a:spcBef>
              <a:spcAft>
                <a:spcPts val="686"/>
              </a:spcAft>
              <a:buNone/>
              <a:defRPr sz="1400" b="1">
                <a:solidFill>
                  <a:schemeClr val="tx2"/>
                </a:solidFill>
                <a:latin typeface="+mn-lt"/>
              </a:defRPr>
            </a:lvl1pPr>
            <a:lvl2pPr marL="0" marR="0" indent="0" algn="l" defTabSz="914192" rtl="0" eaLnBrk="1" fontAlgn="auto" latinLnBrk="0" hangingPunct="1">
              <a:lnSpc>
                <a:spcPct val="100000"/>
              </a:lnSpc>
              <a:spcBef>
                <a:spcPts val="0"/>
              </a:spcBef>
              <a:spcAft>
                <a:spcPts val="686"/>
              </a:spcAft>
              <a:buClrTx/>
              <a:buSzPct val="90000"/>
              <a:buFont typeface="Arial" panose="020B0604020202020204" pitchFamily="34" charset="0"/>
              <a:buNone/>
              <a:tabLst/>
              <a:defRPr sz="1400">
                <a:solidFill>
                  <a:srgbClr val="000000"/>
                </a:solidFill>
              </a:defRPr>
            </a:lvl2pPr>
            <a:lvl3pPr marL="448107" indent="0">
              <a:buNone/>
              <a:defRPr/>
            </a:lvl3pPr>
            <a:lvl4pPr marL="672161" indent="0">
              <a:buNone/>
              <a:defRPr/>
            </a:lvl4pPr>
            <a:lvl5pPr marL="896214" indent="0">
              <a:buNone/>
              <a:defRPr/>
            </a:lvl5pPr>
          </a:lstStyle>
          <a:p>
            <a:pPr lvl="0"/>
            <a:r>
              <a:rPr lang="en-US"/>
              <a:t>Paragraph title Segoe UI Regular bold 14</a:t>
            </a:r>
          </a:p>
          <a:p>
            <a:pPr lvl="1"/>
            <a:r>
              <a:rPr lang="en-US"/>
              <a:t>Body copy Segoe Regular 14. Lorem ipsum dolor sit </a:t>
            </a:r>
            <a:r>
              <a:rPr lang="en-US" err="1"/>
              <a:t>amet</a:t>
            </a:r>
            <a:r>
              <a:rPr lang="en-US"/>
              <a:t>, </a:t>
            </a:r>
            <a:r>
              <a:rPr lang="en-US" err="1"/>
              <a:t>consectetur</a:t>
            </a:r>
            <a:r>
              <a:rPr lang="en-US"/>
              <a:t> </a:t>
            </a:r>
            <a:r>
              <a:rPr lang="en-US" err="1"/>
              <a:t>adipiscing</a:t>
            </a:r>
            <a:r>
              <a:rPr lang="en-US"/>
              <a:t> </a:t>
            </a:r>
            <a:r>
              <a:rPr lang="en-US" err="1"/>
              <a:t>elit</a:t>
            </a:r>
            <a:r>
              <a:rPr lang="en-US"/>
              <a:t>, </a:t>
            </a:r>
            <a:r>
              <a:rPr lang="en-US" err="1"/>
              <a:t>sed</a:t>
            </a:r>
            <a:r>
              <a:rPr lang="en-US"/>
              <a:t> do </a:t>
            </a:r>
            <a:r>
              <a:rPr lang="en-US" err="1"/>
              <a:t>eiusmod</a:t>
            </a:r>
            <a:r>
              <a:rPr lang="en-US"/>
              <a:t> </a:t>
            </a:r>
            <a:r>
              <a:rPr lang="en-US" err="1"/>
              <a:t>tempor</a:t>
            </a:r>
            <a:r>
              <a:rPr lang="en-US"/>
              <a:t> </a:t>
            </a:r>
            <a:r>
              <a:rPr lang="en-US" err="1"/>
              <a:t>incididunt</a:t>
            </a:r>
            <a:r>
              <a:rPr lang="en-US"/>
              <a:t> </a:t>
            </a:r>
            <a:r>
              <a:rPr lang="en-US" err="1"/>
              <a:t>ut</a:t>
            </a:r>
            <a:r>
              <a:rPr lang="en-US"/>
              <a:t> </a:t>
            </a:r>
            <a:r>
              <a:rPr lang="en-US" err="1"/>
              <a:t>labore</a:t>
            </a:r>
            <a:r>
              <a:rPr lang="en-US"/>
              <a:t> et dolore magna </a:t>
            </a:r>
            <a:r>
              <a:rPr lang="en-US" err="1"/>
              <a:t>aliqua</a:t>
            </a:r>
            <a:r>
              <a:rPr lang="en-US"/>
              <a:t>. </a:t>
            </a:r>
            <a:r>
              <a:rPr lang="en-US" err="1"/>
              <a:t>Ut</a:t>
            </a:r>
            <a:r>
              <a:rPr lang="en-US"/>
              <a:t> </a:t>
            </a:r>
            <a:r>
              <a:rPr lang="en-US" err="1"/>
              <a:t>enim</a:t>
            </a:r>
            <a:r>
              <a:rPr lang="en-US"/>
              <a:t> ad minim </a:t>
            </a:r>
            <a:r>
              <a:rPr lang="en-US" err="1"/>
              <a:t>veniam</a:t>
            </a:r>
            <a:r>
              <a:rPr lang="en-US"/>
              <a:t>, </a:t>
            </a:r>
            <a:r>
              <a:rPr lang="en-US" err="1"/>
              <a:t>quis</a:t>
            </a:r>
            <a:r>
              <a:rPr lang="en-US"/>
              <a:t> </a:t>
            </a:r>
            <a:r>
              <a:rPr lang="en-US" err="1"/>
              <a:t>nostrud</a:t>
            </a:r>
            <a:r>
              <a:rPr lang="en-US"/>
              <a:t> exercitation </a:t>
            </a:r>
            <a:r>
              <a:rPr lang="en-US" err="1"/>
              <a:t>ullamco</a:t>
            </a:r>
            <a:r>
              <a:rPr lang="en-US"/>
              <a:t> </a:t>
            </a:r>
            <a:r>
              <a:rPr lang="en-US" err="1"/>
              <a:t>laboris</a:t>
            </a:r>
            <a:r>
              <a:rPr lang="en-US"/>
              <a:t> nisi </a:t>
            </a:r>
            <a:r>
              <a:rPr lang="en-US" err="1"/>
              <a:t>ut</a:t>
            </a:r>
            <a:r>
              <a:rPr lang="en-US"/>
              <a:t> </a:t>
            </a:r>
            <a:r>
              <a:rPr lang="en-US" err="1"/>
              <a:t>aliquip</a:t>
            </a:r>
            <a:r>
              <a:rPr lang="en-US"/>
              <a:t> ex </a:t>
            </a:r>
            <a:r>
              <a:rPr lang="en-US" err="1"/>
              <a:t>ea</a:t>
            </a:r>
            <a:r>
              <a:rPr lang="en-US"/>
              <a:t> </a:t>
            </a:r>
            <a:r>
              <a:rPr lang="en-US" err="1"/>
              <a:t>commodo</a:t>
            </a:r>
            <a:r>
              <a:rPr lang="en-US"/>
              <a:t> </a:t>
            </a:r>
            <a:r>
              <a:rPr lang="en-US" err="1"/>
              <a:t>consequat</a:t>
            </a:r>
            <a:r>
              <a:rPr lang="en-US"/>
              <a:t>. Duis </a:t>
            </a:r>
            <a:r>
              <a:rPr lang="en-US" err="1"/>
              <a:t>aute</a:t>
            </a:r>
            <a:r>
              <a:rPr lang="en-US"/>
              <a:t> </a:t>
            </a:r>
            <a:r>
              <a:rPr lang="en-US" err="1"/>
              <a:t>irure</a:t>
            </a:r>
            <a:r>
              <a:rPr lang="en-US"/>
              <a:t> dolor in </a:t>
            </a:r>
            <a:r>
              <a:rPr lang="en-US" err="1"/>
              <a:t>reprehenderit</a:t>
            </a:r>
            <a:r>
              <a:rPr lang="en-US"/>
              <a:t> in </a:t>
            </a:r>
            <a:r>
              <a:rPr lang="en-US" err="1"/>
              <a:t>voluptate</a:t>
            </a:r>
            <a:r>
              <a:rPr lang="en-US"/>
              <a:t> </a:t>
            </a:r>
            <a:r>
              <a:rPr lang="en-US" err="1"/>
              <a:t>velit</a:t>
            </a:r>
            <a:r>
              <a:rPr lang="en-US"/>
              <a:t> </a:t>
            </a:r>
            <a:r>
              <a:rPr lang="en-US" err="1"/>
              <a:t>esse</a:t>
            </a:r>
            <a:r>
              <a:rPr lang="en-US"/>
              <a:t> </a:t>
            </a:r>
            <a:r>
              <a:rPr lang="en-US" err="1"/>
              <a:t>cillum</a:t>
            </a:r>
            <a:r>
              <a:rPr lang="en-US"/>
              <a:t> dolore </a:t>
            </a:r>
            <a:r>
              <a:rPr lang="en-US" err="1"/>
              <a:t>eu</a:t>
            </a:r>
            <a:r>
              <a:rPr lang="en-US"/>
              <a:t> </a:t>
            </a:r>
            <a:r>
              <a:rPr lang="en-US" err="1"/>
              <a:t>fugiat</a:t>
            </a:r>
            <a:r>
              <a:rPr lang="en-US"/>
              <a:t> </a:t>
            </a:r>
            <a:r>
              <a:rPr lang="en-US" err="1"/>
              <a:t>nulla</a:t>
            </a:r>
            <a:r>
              <a:rPr lang="en-US"/>
              <a:t> </a:t>
            </a:r>
            <a:r>
              <a:rPr lang="en-US" err="1"/>
              <a:t>pariatur</a:t>
            </a:r>
            <a:r>
              <a:rPr lang="en-US"/>
              <a:t>. </a:t>
            </a:r>
            <a:r>
              <a:rPr lang="en-US" err="1"/>
              <a:t>Excepteur</a:t>
            </a:r>
            <a:r>
              <a:rPr lang="en-US"/>
              <a:t> </a:t>
            </a:r>
            <a:r>
              <a:rPr lang="en-US" err="1"/>
              <a:t>sint</a:t>
            </a:r>
            <a:r>
              <a:rPr lang="en-US"/>
              <a:t> </a:t>
            </a:r>
            <a:r>
              <a:rPr lang="en-US" err="1"/>
              <a:t>occaecat</a:t>
            </a:r>
            <a:r>
              <a:rPr lang="en-US"/>
              <a:t> </a:t>
            </a:r>
            <a:r>
              <a:rPr lang="en-US" err="1"/>
              <a:t>cupidatat</a:t>
            </a:r>
            <a:r>
              <a:rPr lang="en-US"/>
              <a:t> non </a:t>
            </a:r>
            <a:r>
              <a:rPr lang="en-US" err="1"/>
              <a:t>proident</a:t>
            </a:r>
            <a:r>
              <a:rPr lang="en-US"/>
              <a:t>, </a:t>
            </a:r>
            <a:r>
              <a:rPr lang="en-US" err="1"/>
              <a:t>sunt</a:t>
            </a:r>
            <a:r>
              <a:rPr lang="en-US"/>
              <a:t> in culpa qui </a:t>
            </a:r>
            <a:r>
              <a:rPr lang="en-US" err="1"/>
              <a:t>officia</a:t>
            </a:r>
            <a:r>
              <a:rPr lang="en-US"/>
              <a:t> </a:t>
            </a:r>
            <a:r>
              <a:rPr lang="en-US" err="1"/>
              <a:t>deserunt</a:t>
            </a:r>
            <a:r>
              <a:rPr lang="en-US"/>
              <a:t> </a:t>
            </a:r>
            <a:r>
              <a:rPr lang="en-US" err="1"/>
              <a:t>mollit</a:t>
            </a:r>
            <a:r>
              <a:rPr lang="en-US"/>
              <a:t> </a:t>
            </a:r>
            <a:r>
              <a:rPr lang="en-US" err="1"/>
              <a:t>anim</a:t>
            </a:r>
            <a:r>
              <a:rPr lang="en-US"/>
              <a:t> id </a:t>
            </a:r>
            <a:r>
              <a:rPr lang="en-US" err="1"/>
              <a:t>est</a:t>
            </a:r>
            <a:r>
              <a:rPr lang="en-US"/>
              <a:t> </a:t>
            </a:r>
            <a:r>
              <a:rPr lang="en-US" err="1"/>
              <a:t>laborum</a:t>
            </a:r>
            <a:r>
              <a:rPr lang="en-US"/>
              <a:t>. Lorem ipsum dolor sit </a:t>
            </a:r>
            <a:r>
              <a:rPr lang="en-US" err="1"/>
              <a:t>amet</a:t>
            </a:r>
            <a:r>
              <a:rPr lang="en-US"/>
              <a:t>, </a:t>
            </a:r>
            <a:r>
              <a:rPr lang="en-US" err="1"/>
              <a:t>consectetur</a:t>
            </a:r>
            <a:r>
              <a:rPr lang="en-US"/>
              <a:t> </a:t>
            </a:r>
            <a:r>
              <a:rPr lang="en-US" err="1"/>
              <a:t>adipiscing</a:t>
            </a:r>
            <a:r>
              <a:rPr lang="en-US"/>
              <a:t> </a:t>
            </a:r>
            <a:r>
              <a:rPr lang="en-US" err="1"/>
              <a:t>elit</a:t>
            </a:r>
            <a:r>
              <a:rPr lang="en-US"/>
              <a:t>, </a:t>
            </a:r>
            <a:r>
              <a:rPr lang="en-US" err="1"/>
              <a:t>sed</a:t>
            </a:r>
            <a:r>
              <a:rPr lang="en-US"/>
              <a:t> do </a:t>
            </a:r>
            <a:r>
              <a:rPr lang="en-US" err="1"/>
              <a:t>eiusmod</a:t>
            </a:r>
            <a:r>
              <a:rPr lang="en-US"/>
              <a:t> </a:t>
            </a:r>
            <a:r>
              <a:rPr lang="en-US" err="1"/>
              <a:t>tempor</a:t>
            </a:r>
            <a:r>
              <a:rPr lang="en-US"/>
              <a:t> </a:t>
            </a:r>
            <a:r>
              <a:rPr lang="en-US" err="1"/>
              <a:t>incididunt</a:t>
            </a:r>
            <a:r>
              <a:rPr lang="en-US"/>
              <a:t> </a:t>
            </a:r>
            <a:r>
              <a:rPr lang="en-US" err="1"/>
              <a:t>ut</a:t>
            </a:r>
            <a:r>
              <a:rPr lang="en-US"/>
              <a:t> </a:t>
            </a:r>
            <a:r>
              <a:rPr lang="en-US" err="1"/>
              <a:t>labore</a:t>
            </a:r>
            <a:r>
              <a:rPr lang="en-US"/>
              <a:t> et dolore magna </a:t>
            </a:r>
            <a:r>
              <a:rPr lang="en-US" err="1"/>
              <a:t>aliqua</a:t>
            </a:r>
            <a:r>
              <a:rPr lang="en-US"/>
              <a:t>. </a:t>
            </a:r>
            <a:r>
              <a:rPr lang="en-US" err="1"/>
              <a:t>Ut</a:t>
            </a:r>
            <a:r>
              <a:rPr lang="en-US"/>
              <a:t> </a:t>
            </a:r>
            <a:r>
              <a:rPr lang="en-US" err="1"/>
              <a:t>enim</a:t>
            </a:r>
            <a:r>
              <a:rPr lang="en-US"/>
              <a:t> ad minim </a:t>
            </a:r>
            <a:r>
              <a:rPr lang="en-US" err="1"/>
              <a:t>veniam</a:t>
            </a:r>
            <a:r>
              <a:rPr lang="en-US"/>
              <a:t>, </a:t>
            </a:r>
            <a:r>
              <a:rPr lang="en-US" err="1"/>
              <a:t>quis</a:t>
            </a:r>
            <a:r>
              <a:rPr lang="en-US"/>
              <a:t> </a:t>
            </a:r>
            <a:r>
              <a:rPr lang="en-US" err="1"/>
              <a:t>nostrud</a:t>
            </a:r>
            <a:r>
              <a:rPr lang="en-US"/>
              <a:t> exercitation </a:t>
            </a:r>
            <a:r>
              <a:rPr lang="en-US" err="1"/>
              <a:t>ullamco</a:t>
            </a:r>
            <a:r>
              <a:rPr lang="en-US"/>
              <a:t> </a:t>
            </a:r>
            <a:r>
              <a:rPr lang="en-US" err="1"/>
              <a:t>laboris</a:t>
            </a:r>
            <a:r>
              <a:rPr lang="en-US"/>
              <a:t> nisi </a:t>
            </a:r>
            <a:r>
              <a:rPr lang="en-US" err="1"/>
              <a:t>ut</a:t>
            </a:r>
            <a:r>
              <a:rPr lang="en-US"/>
              <a:t> </a:t>
            </a:r>
            <a:r>
              <a:rPr lang="en-US" err="1"/>
              <a:t>aliquip</a:t>
            </a:r>
            <a:r>
              <a:rPr lang="en-US"/>
              <a:t> ex </a:t>
            </a:r>
            <a:r>
              <a:rPr lang="en-US" err="1"/>
              <a:t>ea</a:t>
            </a:r>
            <a:r>
              <a:rPr lang="en-US"/>
              <a:t> </a:t>
            </a:r>
            <a:r>
              <a:rPr lang="en-US" err="1"/>
              <a:t>commodo</a:t>
            </a:r>
            <a:r>
              <a:rPr lang="en-US"/>
              <a:t> </a:t>
            </a:r>
            <a:r>
              <a:rPr lang="en-US" err="1"/>
              <a:t>consequat</a:t>
            </a:r>
            <a:r>
              <a:rPr lang="en-US"/>
              <a:t>. Duis </a:t>
            </a:r>
            <a:r>
              <a:rPr lang="en-US" err="1"/>
              <a:t>aute</a:t>
            </a:r>
            <a:r>
              <a:rPr lang="en-US"/>
              <a:t> </a:t>
            </a:r>
            <a:r>
              <a:rPr lang="en-US" err="1"/>
              <a:t>irure</a:t>
            </a:r>
            <a:r>
              <a:rPr lang="en-US"/>
              <a:t> dolor in </a:t>
            </a:r>
            <a:r>
              <a:rPr lang="en-US" err="1"/>
              <a:t>reprehenderit</a:t>
            </a:r>
            <a:r>
              <a:rPr lang="en-US"/>
              <a:t> in. </a:t>
            </a:r>
          </a:p>
        </p:txBody>
      </p:sp>
    </p:spTree>
    <p:extLst>
      <p:ext uri="{BB962C8B-B14F-4D97-AF65-F5344CB8AC3E}">
        <p14:creationId xmlns:p14="http://schemas.microsoft.com/office/powerpoint/2010/main" val="2813535303"/>
      </p:ext>
    </p:extLst>
  </p:cSld>
  <p:clrMapOvr>
    <a:masterClrMapping/>
  </p:clrMapOvr>
  <p:transition>
    <p:fade/>
  </p:transition>
</p:sldLayout>
</file>

<file path=ppt/slideLayouts/slideLayout135.xml><?xml version="1.0" encoding="utf-8"?>
<p:sldLayout xmlns:a="http://schemas.openxmlformats.org/drawingml/2006/main" xmlns:r="http://schemas.openxmlformats.org/officeDocument/2006/relationships" xmlns:p="http://schemas.openxmlformats.org/presentationml/2006/main" preserve="1" userDrawn="1">
  <p:cSld name="Two column text with bullets">
    <p:spTree>
      <p:nvGrpSpPr>
        <p:cNvPr id="1" name=""/>
        <p:cNvGrpSpPr/>
        <p:nvPr/>
      </p:nvGrpSpPr>
      <p:grpSpPr>
        <a:xfrm>
          <a:off x="0" y="0"/>
          <a:ext cx="0" cy="0"/>
          <a:chOff x="0" y="0"/>
          <a:chExt cx="0" cy="0"/>
        </a:xfrm>
      </p:grpSpPr>
      <p:sp>
        <p:nvSpPr>
          <p:cNvPr id="10" name="Text Placeholder 3">
            <a:extLst>
              <a:ext uri="{FF2B5EF4-FFF2-40B4-BE49-F238E27FC236}">
                <a16:creationId xmlns:a16="http://schemas.microsoft.com/office/drawing/2014/main" id="{0A83EF54-F800-4521-AA68-2B27B0B561A2}"/>
              </a:ext>
            </a:extLst>
          </p:cNvPr>
          <p:cNvSpPr>
            <a:spLocks noGrp="1"/>
          </p:cNvSpPr>
          <p:nvPr>
            <p:ph type="body" sz="quarter" idx="10" hasCustomPrompt="1"/>
          </p:nvPr>
        </p:nvSpPr>
        <p:spPr>
          <a:xfrm>
            <a:off x="437318" y="1114883"/>
            <a:ext cx="11339774" cy="814777"/>
          </a:xfrm>
        </p:spPr>
        <p:txBody>
          <a:bodyPr wrap="square" lIns="0" tIns="0" rIns="0" bIns="0">
            <a:spAutoFit/>
          </a:bodyPr>
          <a:lstStyle>
            <a:lvl1pPr marL="0" indent="0">
              <a:lnSpc>
                <a:spcPct val="100000"/>
              </a:lnSpc>
              <a:spcBef>
                <a:spcPts val="0"/>
              </a:spcBef>
              <a:spcAft>
                <a:spcPts val="882"/>
              </a:spcAft>
              <a:buNone/>
              <a:defRPr sz="1765" b="0" i="0">
                <a:solidFill>
                  <a:srgbClr val="000000"/>
                </a:solidFill>
                <a:latin typeface="+mn-lt"/>
              </a:defRPr>
            </a:lvl1pPr>
            <a:lvl2pPr marL="224054" indent="0">
              <a:lnSpc>
                <a:spcPct val="100000"/>
              </a:lnSpc>
              <a:spcBef>
                <a:spcPts val="0"/>
              </a:spcBef>
              <a:spcAft>
                <a:spcPts val="1371"/>
              </a:spcAft>
              <a:buNone/>
              <a:defRPr sz="1765">
                <a:solidFill>
                  <a:srgbClr val="000000"/>
                </a:solidFill>
              </a:defRPr>
            </a:lvl2pPr>
            <a:lvl3pPr marL="448107" indent="0">
              <a:lnSpc>
                <a:spcPct val="100000"/>
              </a:lnSpc>
              <a:spcBef>
                <a:spcPts val="0"/>
              </a:spcBef>
              <a:spcAft>
                <a:spcPts val="1371"/>
              </a:spcAft>
              <a:buNone/>
              <a:defRPr sz="1371">
                <a:solidFill>
                  <a:srgbClr val="000000"/>
                </a:solidFill>
              </a:defRPr>
            </a:lvl3pPr>
            <a:lvl4pPr marL="672161" indent="0">
              <a:spcBef>
                <a:spcPts val="0"/>
              </a:spcBef>
              <a:spcAft>
                <a:spcPts val="1273"/>
              </a:spcAft>
              <a:buNone/>
              <a:defRPr sz="1961"/>
            </a:lvl4pPr>
            <a:lvl5pPr marL="896214" indent="0">
              <a:buNone/>
              <a:defRPr/>
            </a:lvl5pPr>
          </a:lstStyle>
          <a:p>
            <a:pPr lvl="0"/>
            <a:r>
              <a:rPr lang="en-US"/>
              <a:t>Body copy Segoe Regular 18. Lorem ipsum dolor sit </a:t>
            </a:r>
            <a:r>
              <a:rPr lang="en-US" err="1"/>
              <a:t>amet</a:t>
            </a:r>
            <a:r>
              <a:rPr lang="en-US"/>
              <a:t>, </a:t>
            </a:r>
            <a:r>
              <a:rPr lang="en-US" err="1"/>
              <a:t>consectetur</a:t>
            </a:r>
            <a:r>
              <a:rPr lang="en-US"/>
              <a:t> </a:t>
            </a:r>
            <a:r>
              <a:rPr lang="en-US" err="1"/>
              <a:t>adipiscing</a:t>
            </a:r>
            <a:r>
              <a:rPr lang="en-US"/>
              <a:t> </a:t>
            </a:r>
            <a:r>
              <a:rPr lang="en-US" err="1"/>
              <a:t>elit</a:t>
            </a:r>
            <a:r>
              <a:rPr lang="en-US"/>
              <a:t>, </a:t>
            </a:r>
            <a:r>
              <a:rPr lang="en-US" err="1"/>
              <a:t>sed</a:t>
            </a:r>
            <a:r>
              <a:rPr lang="en-US"/>
              <a:t> do </a:t>
            </a:r>
            <a:r>
              <a:rPr lang="en-US" err="1"/>
              <a:t>eiusmod</a:t>
            </a:r>
            <a:r>
              <a:rPr lang="en-US"/>
              <a:t> </a:t>
            </a:r>
            <a:r>
              <a:rPr lang="en-US" err="1"/>
              <a:t>tempor</a:t>
            </a:r>
            <a:r>
              <a:rPr lang="en-US"/>
              <a:t> </a:t>
            </a:r>
            <a:r>
              <a:rPr lang="en-US" err="1"/>
              <a:t>incididunt</a:t>
            </a:r>
            <a:r>
              <a:rPr lang="en-US"/>
              <a:t> </a:t>
            </a:r>
            <a:r>
              <a:rPr lang="en-US" err="1"/>
              <a:t>ut</a:t>
            </a:r>
            <a:r>
              <a:rPr lang="en-US"/>
              <a:t> </a:t>
            </a:r>
            <a:r>
              <a:rPr lang="en-US" err="1"/>
              <a:t>labore</a:t>
            </a:r>
            <a:r>
              <a:rPr lang="en-US"/>
              <a:t> et dolore magna </a:t>
            </a:r>
            <a:r>
              <a:rPr lang="en-US" err="1"/>
              <a:t>aliqua</a:t>
            </a:r>
            <a:r>
              <a:rPr lang="en-US"/>
              <a:t>. </a:t>
            </a:r>
            <a:r>
              <a:rPr lang="en-US" err="1"/>
              <a:t>Ut</a:t>
            </a:r>
            <a:r>
              <a:rPr lang="en-US"/>
              <a:t> </a:t>
            </a:r>
            <a:r>
              <a:rPr lang="en-US" err="1"/>
              <a:t>enim</a:t>
            </a:r>
            <a:r>
              <a:rPr lang="en-US"/>
              <a:t> ad minim </a:t>
            </a:r>
            <a:r>
              <a:rPr lang="en-US" err="1"/>
              <a:t>veniam</a:t>
            </a:r>
            <a:r>
              <a:rPr lang="en-US"/>
              <a:t>, </a:t>
            </a:r>
            <a:r>
              <a:rPr lang="en-US" err="1"/>
              <a:t>quis</a:t>
            </a:r>
            <a:r>
              <a:rPr lang="en-US"/>
              <a:t> </a:t>
            </a:r>
            <a:r>
              <a:rPr lang="en-US" err="1"/>
              <a:t>nostrud</a:t>
            </a:r>
            <a:r>
              <a:rPr lang="en-US"/>
              <a:t> exercitation </a:t>
            </a:r>
            <a:r>
              <a:rPr lang="en-US" err="1"/>
              <a:t>ullamco</a:t>
            </a:r>
            <a:r>
              <a:rPr lang="en-US"/>
              <a:t> </a:t>
            </a:r>
            <a:r>
              <a:rPr lang="en-US" err="1"/>
              <a:t>laboris</a:t>
            </a:r>
            <a:r>
              <a:rPr lang="en-US"/>
              <a:t> nisi </a:t>
            </a:r>
            <a:r>
              <a:rPr lang="en-US" err="1"/>
              <a:t>ut</a:t>
            </a:r>
            <a:r>
              <a:rPr lang="en-US"/>
              <a:t> </a:t>
            </a:r>
            <a:r>
              <a:rPr lang="en-US" err="1"/>
              <a:t>aliquip</a:t>
            </a:r>
            <a:r>
              <a:rPr lang="en-US"/>
              <a:t> ex </a:t>
            </a:r>
            <a:r>
              <a:rPr lang="en-US" err="1"/>
              <a:t>ea</a:t>
            </a:r>
            <a:r>
              <a:rPr lang="en-US"/>
              <a:t> </a:t>
            </a:r>
            <a:r>
              <a:rPr lang="en-US" err="1"/>
              <a:t>commodo</a:t>
            </a:r>
            <a:r>
              <a:rPr lang="en-US"/>
              <a:t> </a:t>
            </a:r>
            <a:r>
              <a:rPr lang="en-US" err="1"/>
              <a:t>consequat</a:t>
            </a:r>
            <a:r>
              <a:rPr lang="en-US"/>
              <a:t>. Duis </a:t>
            </a:r>
            <a:r>
              <a:rPr lang="en-US" err="1"/>
              <a:t>aute</a:t>
            </a:r>
            <a:r>
              <a:rPr lang="en-US"/>
              <a:t> </a:t>
            </a:r>
            <a:r>
              <a:rPr lang="en-US" err="1"/>
              <a:t>irure</a:t>
            </a:r>
            <a:r>
              <a:rPr lang="en-US"/>
              <a:t> dolor in </a:t>
            </a:r>
            <a:r>
              <a:rPr lang="en-US" err="1"/>
              <a:t>reprehenderit</a:t>
            </a:r>
            <a:r>
              <a:rPr lang="en-US"/>
              <a:t> in </a:t>
            </a:r>
            <a:r>
              <a:rPr lang="en-US" err="1"/>
              <a:t>voluptate</a:t>
            </a:r>
            <a:r>
              <a:rPr lang="en-US"/>
              <a:t> </a:t>
            </a:r>
            <a:r>
              <a:rPr lang="en-US" err="1"/>
              <a:t>velit</a:t>
            </a:r>
            <a:r>
              <a:rPr lang="en-US"/>
              <a:t> </a:t>
            </a:r>
            <a:r>
              <a:rPr lang="en-US" err="1"/>
              <a:t>esse</a:t>
            </a:r>
            <a:r>
              <a:rPr lang="en-US"/>
              <a:t> </a:t>
            </a:r>
            <a:r>
              <a:rPr lang="en-US" err="1"/>
              <a:t>cillum</a:t>
            </a:r>
            <a:r>
              <a:rPr lang="en-US"/>
              <a:t>.</a:t>
            </a:r>
          </a:p>
        </p:txBody>
      </p:sp>
      <p:sp>
        <p:nvSpPr>
          <p:cNvPr id="14" name="Title Placeholder 1">
            <a:extLst>
              <a:ext uri="{FF2B5EF4-FFF2-40B4-BE49-F238E27FC236}">
                <a16:creationId xmlns:a16="http://schemas.microsoft.com/office/drawing/2014/main" id="{AE6F3ED0-7F59-40C0-BDE3-5E04439997A5}"/>
              </a:ext>
            </a:extLst>
          </p:cNvPr>
          <p:cNvSpPr>
            <a:spLocks noGrp="1"/>
          </p:cNvSpPr>
          <p:nvPr>
            <p:ph type="title" hasCustomPrompt="1"/>
          </p:nvPr>
        </p:nvSpPr>
        <p:spPr>
          <a:xfrm>
            <a:off x="426424" y="222584"/>
            <a:ext cx="11336039" cy="739343"/>
          </a:xfrm>
          <a:prstGeom prst="rect">
            <a:avLst/>
          </a:prstGeom>
        </p:spPr>
        <p:txBody>
          <a:bodyPr vert="horz" wrap="square" lIns="0" tIns="164592" rIns="0" bIns="0" rtlCol="0" anchor="t">
            <a:noAutofit/>
          </a:bodyPr>
          <a:lstStyle>
            <a:lvl1pPr>
              <a:defRPr>
                <a:solidFill>
                  <a:schemeClr val="tx2"/>
                </a:solidFill>
              </a:defRPr>
            </a:lvl1pPr>
          </a:lstStyle>
          <a:p>
            <a:r>
              <a:rPr lang="en-US"/>
              <a:t>Two column text layout (with bullets)</a:t>
            </a:r>
          </a:p>
        </p:txBody>
      </p:sp>
      <p:sp>
        <p:nvSpPr>
          <p:cNvPr id="4" name="Text Placeholder 4">
            <a:extLst>
              <a:ext uri="{FF2B5EF4-FFF2-40B4-BE49-F238E27FC236}">
                <a16:creationId xmlns:a16="http://schemas.microsoft.com/office/drawing/2014/main" id="{6849D465-70FF-451A-8BED-41C7ADC63065}"/>
              </a:ext>
            </a:extLst>
          </p:cNvPr>
          <p:cNvSpPr>
            <a:spLocks noGrp="1"/>
          </p:cNvSpPr>
          <p:nvPr>
            <p:ph type="body" sz="quarter" idx="11" hasCustomPrompt="1"/>
          </p:nvPr>
        </p:nvSpPr>
        <p:spPr>
          <a:xfrm>
            <a:off x="426425" y="2313289"/>
            <a:ext cx="5555966" cy="2605274"/>
          </a:xfrm>
        </p:spPr>
        <p:txBody>
          <a:bodyPr lIns="0" tIns="0" rIns="0" bIns="0">
            <a:noAutofit/>
          </a:bodyPr>
          <a:lstStyle>
            <a:lvl1pPr marL="0" marR="0" indent="0" algn="l" defTabSz="914192" rtl="0" eaLnBrk="1" fontAlgn="auto" latinLnBrk="0" hangingPunct="1">
              <a:lnSpc>
                <a:spcPct val="100000"/>
              </a:lnSpc>
              <a:spcBef>
                <a:spcPts val="0"/>
              </a:spcBef>
              <a:spcAft>
                <a:spcPts val="686"/>
              </a:spcAft>
              <a:buClrTx/>
              <a:buSzPct val="90000"/>
              <a:buFont typeface="Wingdings" panose="05000000000000000000" pitchFamily="2" charset="2"/>
              <a:buNone/>
              <a:tabLst/>
              <a:defRPr sz="1371" b="1">
                <a:solidFill>
                  <a:schemeClr val="tx2"/>
                </a:solidFill>
                <a:latin typeface="+mn-lt"/>
              </a:defRPr>
            </a:lvl1pPr>
            <a:lvl2pPr marL="280067" marR="0" indent="-280067" algn="l" defTabSz="914192" rtl="0" eaLnBrk="1" fontAlgn="auto" latinLnBrk="0" hangingPunct="1">
              <a:lnSpc>
                <a:spcPct val="100000"/>
              </a:lnSpc>
              <a:spcBef>
                <a:spcPts val="0"/>
              </a:spcBef>
              <a:spcAft>
                <a:spcPts val="686"/>
              </a:spcAft>
              <a:buClrTx/>
              <a:buSzPct val="90000"/>
              <a:buFont typeface="Arial" panose="020B0604020202020204" pitchFamily="34" charset="0"/>
              <a:buChar char="•"/>
              <a:tabLst/>
              <a:defRPr sz="1371">
                <a:solidFill>
                  <a:srgbClr val="000000"/>
                </a:solidFill>
              </a:defRPr>
            </a:lvl2pPr>
            <a:lvl3pPr marL="448107" indent="0">
              <a:buNone/>
              <a:defRPr/>
            </a:lvl3pPr>
            <a:lvl4pPr marL="672161" indent="0">
              <a:buNone/>
              <a:defRPr/>
            </a:lvl4pPr>
            <a:lvl5pPr marL="896214" indent="0">
              <a:buNone/>
              <a:defRPr/>
            </a:lvl5pPr>
          </a:lstStyle>
          <a:p>
            <a:pPr marL="0" marR="0" lvl="0" indent="0" algn="l" defTabSz="914192" rtl="0" eaLnBrk="1" fontAlgn="auto" latinLnBrk="0" hangingPunct="1">
              <a:lnSpc>
                <a:spcPct val="100000"/>
              </a:lnSpc>
              <a:spcBef>
                <a:spcPts val="0"/>
              </a:spcBef>
              <a:spcAft>
                <a:spcPts val="882"/>
              </a:spcAft>
              <a:buClrTx/>
              <a:buSzPct val="90000"/>
              <a:buFont typeface="Wingdings" panose="05000000000000000000" pitchFamily="2" charset="2"/>
              <a:buNone/>
              <a:tabLst/>
              <a:defRPr/>
            </a:pPr>
            <a:r>
              <a:rPr lang="en-US"/>
              <a:t>Subhead title Segoe UI Regular bold 14</a:t>
            </a:r>
          </a:p>
          <a:p>
            <a:pPr lvl="1"/>
            <a:r>
              <a:rPr lang="en-US"/>
              <a:t>Body copy Segoe Regular 14. </a:t>
            </a:r>
          </a:p>
          <a:p>
            <a:pPr lvl="1"/>
            <a:r>
              <a:rPr lang="en-US"/>
              <a:t>Lorem ipsum dolor sit </a:t>
            </a:r>
            <a:r>
              <a:rPr lang="en-US" err="1"/>
              <a:t>amet</a:t>
            </a:r>
            <a:r>
              <a:rPr lang="en-US"/>
              <a:t>, </a:t>
            </a:r>
            <a:r>
              <a:rPr lang="en-US" err="1"/>
              <a:t>consectetur</a:t>
            </a:r>
            <a:r>
              <a:rPr lang="en-US"/>
              <a:t> </a:t>
            </a:r>
            <a:r>
              <a:rPr lang="en-US" err="1"/>
              <a:t>adipiscing</a:t>
            </a:r>
            <a:r>
              <a:rPr lang="en-US"/>
              <a:t> </a:t>
            </a:r>
            <a:r>
              <a:rPr lang="en-US" err="1"/>
              <a:t>elit</a:t>
            </a:r>
            <a:r>
              <a:rPr lang="en-US"/>
              <a:t>, </a:t>
            </a:r>
            <a:r>
              <a:rPr lang="en-US" err="1"/>
              <a:t>sed</a:t>
            </a:r>
            <a:r>
              <a:rPr lang="en-US"/>
              <a:t> do </a:t>
            </a:r>
          </a:p>
          <a:p>
            <a:pPr lvl="1"/>
            <a:r>
              <a:rPr lang="en-US" err="1"/>
              <a:t>Eiusmod</a:t>
            </a:r>
            <a:r>
              <a:rPr lang="en-US"/>
              <a:t> </a:t>
            </a:r>
            <a:r>
              <a:rPr lang="en-US" err="1"/>
              <a:t>tempor</a:t>
            </a:r>
            <a:r>
              <a:rPr lang="en-US"/>
              <a:t> </a:t>
            </a:r>
            <a:r>
              <a:rPr lang="en-US" err="1"/>
              <a:t>incididunt</a:t>
            </a:r>
            <a:r>
              <a:rPr lang="en-US"/>
              <a:t> </a:t>
            </a:r>
            <a:r>
              <a:rPr lang="en-US" err="1"/>
              <a:t>ut</a:t>
            </a:r>
            <a:r>
              <a:rPr lang="en-US"/>
              <a:t> </a:t>
            </a:r>
            <a:r>
              <a:rPr lang="en-US" err="1"/>
              <a:t>labore</a:t>
            </a:r>
            <a:r>
              <a:rPr lang="en-US"/>
              <a:t> et dolore magna </a:t>
            </a:r>
            <a:r>
              <a:rPr lang="en-US" err="1"/>
              <a:t>aliqua</a:t>
            </a:r>
            <a:r>
              <a:rPr lang="en-US"/>
              <a:t> </a:t>
            </a:r>
          </a:p>
          <a:p>
            <a:pPr lvl="1"/>
            <a:r>
              <a:rPr lang="en-US" err="1"/>
              <a:t>Ut</a:t>
            </a:r>
            <a:r>
              <a:rPr lang="en-US"/>
              <a:t> </a:t>
            </a:r>
            <a:r>
              <a:rPr lang="en-US" err="1"/>
              <a:t>enim</a:t>
            </a:r>
            <a:r>
              <a:rPr lang="en-US"/>
              <a:t> ad minim </a:t>
            </a:r>
            <a:r>
              <a:rPr lang="en-US" err="1"/>
              <a:t>veniam</a:t>
            </a:r>
            <a:r>
              <a:rPr lang="en-US"/>
              <a:t>, </a:t>
            </a:r>
            <a:r>
              <a:rPr lang="en-US" err="1"/>
              <a:t>quis</a:t>
            </a:r>
            <a:r>
              <a:rPr lang="en-US"/>
              <a:t> </a:t>
            </a:r>
            <a:r>
              <a:rPr lang="en-US" err="1"/>
              <a:t>nostrud</a:t>
            </a:r>
            <a:r>
              <a:rPr lang="en-US"/>
              <a:t> exercitation </a:t>
            </a:r>
            <a:r>
              <a:rPr lang="en-US" err="1"/>
              <a:t>ullamco</a:t>
            </a:r>
            <a:r>
              <a:rPr lang="en-US"/>
              <a:t> </a:t>
            </a:r>
            <a:r>
              <a:rPr lang="en-US" err="1"/>
              <a:t>laboris</a:t>
            </a:r>
            <a:r>
              <a:rPr lang="en-US"/>
              <a:t> </a:t>
            </a:r>
          </a:p>
          <a:p>
            <a:pPr lvl="1"/>
            <a:r>
              <a:rPr lang="en-US"/>
              <a:t>Nisi </a:t>
            </a:r>
            <a:r>
              <a:rPr lang="en-US" err="1"/>
              <a:t>ut</a:t>
            </a:r>
            <a:r>
              <a:rPr lang="en-US"/>
              <a:t> </a:t>
            </a:r>
            <a:r>
              <a:rPr lang="en-US" err="1"/>
              <a:t>aliquip</a:t>
            </a:r>
            <a:r>
              <a:rPr lang="en-US"/>
              <a:t> ex </a:t>
            </a:r>
            <a:r>
              <a:rPr lang="en-US" err="1"/>
              <a:t>ea</a:t>
            </a:r>
            <a:r>
              <a:rPr lang="en-US"/>
              <a:t> </a:t>
            </a:r>
            <a:r>
              <a:rPr lang="en-US" err="1"/>
              <a:t>commodo</a:t>
            </a:r>
            <a:r>
              <a:rPr lang="en-US"/>
              <a:t> </a:t>
            </a:r>
            <a:r>
              <a:rPr lang="en-US" err="1"/>
              <a:t>consequat</a:t>
            </a:r>
            <a:r>
              <a:rPr lang="en-US"/>
              <a:t> </a:t>
            </a:r>
            <a:r>
              <a:rPr lang="en-US" err="1"/>
              <a:t>duis</a:t>
            </a:r>
            <a:r>
              <a:rPr lang="en-US"/>
              <a:t> </a:t>
            </a:r>
            <a:r>
              <a:rPr lang="en-US" err="1"/>
              <a:t>aute</a:t>
            </a:r>
            <a:r>
              <a:rPr lang="en-US"/>
              <a:t> </a:t>
            </a:r>
            <a:r>
              <a:rPr lang="en-US" err="1"/>
              <a:t>irure</a:t>
            </a:r>
            <a:r>
              <a:rPr lang="en-US"/>
              <a:t> dolor in</a:t>
            </a:r>
          </a:p>
          <a:p>
            <a:pPr lvl="1"/>
            <a:r>
              <a:rPr lang="en-US" err="1"/>
              <a:t>Reprehenderit</a:t>
            </a:r>
            <a:r>
              <a:rPr lang="en-US"/>
              <a:t> in </a:t>
            </a:r>
            <a:r>
              <a:rPr lang="en-US" err="1"/>
              <a:t>voluptate</a:t>
            </a:r>
            <a:r>
              <a:rPr lang="en-US"/>
              <a:t> </a:t>
            </a:r>
            <a:r>
              <a:rPr lang="en-US" err="1"/>
              <a:t>velit</a:t>
            </a:r>
            <a:r>
              <a:rPr lang="en-US"/>
              <a:t> </a:t>
            </a:r>
            <a:r>
              <a:rPr lang="en-US" err="1"/>
              <a:t>esse</a:t>
            </a:r>
            <a:r>
              <a:rPr lang="en-US"/>
              <a:t> </a:t>
            </a:r>
            <a:r>
              <a:rPr lang="en-US" err="1"/>
              <a:t>cillum</a:t>
            </a:r>
            <a:r>
              <a:rPr lang="en-US"/>
              <a:t> dolore </a:t>
            </a:r>
            <a:r>
              <a:rPr lang="en-US" err="1"/>
              <a:t>eu</a:t>
            </a:r>
            <a:r>
              <a:rPr lang="en-US"/>
              <a:t> </a:t>
            </a:r>
            <a:r>
              <a:rPr lang="en-US" err="1"/>
              <a:t>fugiat</a:t>
            </a:r>
            <a:r>
              <a:rPr lang="en-US"/>
              <a:t> </a:t>
            </a:r>
            <a:r>
              <a:rPr lang="en-US" err="1"/>
              <a:t>nulla</a:t>
            </a:r>
            <a:endParaRPr lang="en-US"/>
          </a:p>
          <a:p>
            <a:pPr lvl="1"/>
            <a:r>
              <a:rPr lang="en-US" err="1"/>
              <a:t>Pariatur</a:t>
            </a:r>
            <a:r>
              <a:rPr lang="en-US"/>
              <a:t> </a:t>
            </a:r>
            <a:r>
              <a:rPr lang="en-US" err="1"/>
              <a:t>excepteur</a:t>
            </a:r>
            <a:r>
              <a:rPr lang="en-US"/>
              <a:t> </a:t>
            </a:r>
            <a:r>
              <a:rPr lang="en-US" err="1"/>
              <a:t>sint</a:t>
            </a:r>
            <a:r>
              <a:rPr lang="en-US"/>
              <a:t> </a:t>
            </a:r>
            <a:r>
              <a:rPr lang="en-US" err="1"/>
              <a:t>occaecat</a:t>
            </a:r>
            <a:r>
              <a:rPr lang="en-US"/>
              <a:t> </a:t>
            </a:r>
            <a:r>
              <a:rPr lang="en-US" err="1"/>
              <a:t>cupidatat</a:t>
            </a:r>
            <a:r>
              <a:rPr lang="en-US"/>
              <a:t> non </a:t>
            </a:r>
            <a:r>
              <a:rPr lang="en-US" err="1"/>
              <a:t>proident</a:t>
            </a:r>
            <a:r>
              <a:rPr lang="en-US"/>
              <a:t>, </a:t>
            </a:r>
            <a:r>
              <a:rPr lang="en-US" err="1"/>
              <a:t>sunt</a:t>
            </a:r>
            <a:r>
              <a:rPr lang="en-US"/>
              <a:t> in</a:t>
            </a:r>
          </a:p>
          <a:p>
            <a:pPr lvl="1"/>
            <a:r>
              <a:rPr lang="en-US"/>
              <a:t>Qui </a:t>
            </a:r>
            <a:r>
              <a:rPr lang="en-US" err="1"/>
              <a:t>officia</a:t>
            </a:r>
            <a:r>
              <a:rPr lang="en-US"/>
              <a:t> </a:t>
            </a:r>
            <a:r>
              <a:rPr lang="en-US" err="1"/>
              <a:t>deserunt</a:t>
            </a:r>
            <a:r>
              <a:rPr lang="en-US"/>
              <a:t> </a:t>
            </a:r>
            <a:r>
              <a:rPr lang="en-US" err="1"/>
              <a:t>mollit</a:t>
            </a:r>
            <a:r>
              <a:rPr lang="en-US"/>
              <a:t> </a:t>
            </a:r>
            <a:r>
              <a:rPr lang="en-US" err="1"/>
              <a:t>anim</a:t>
            </a:r>
            <a:r>
              <a:rPr lang="en-US"/>
              <a:t> id </a:t>
            </a:r>
            <a:r>
              <a:rPr lang="en-US" err="1"/>
              <a:t>est</a:t>
            </a:r>
            <a:r>
              <a:rPr lang="en-US"/>
              <a:t> </a:t>
            </a:r>
            <a:r>
              <a:rPr lang="en-US" err="1"/>
              <a:t>laborum</a:t>
            </a:r>
            <a:r>
              <a:rPr lang="en-US"/>
              <a:t> lorem ipsum dolor</a:t>
            </a:r>
          </a:p>
        </p:txBody>
      </p:sp>
      <p:sp>
        <p:nvSpPr>
          <p:cNvPr id="6" name="Text Placeholder 4">
            <a:extLst>
              <a:ext uri="{FF2B5EF4-FFF2-40B4-BE49-F238E27FC236}">
                <a16:creationId xmlns:a16="http://schemas.microsoft.com/office/drawing/2014/main" id="{36529D97-59E4-4F82-95B3-25E40D5A28FF}"/>
              </a:ext>
            </a:extLst>
          </p:cNvPr>
          <p:cNvSpPr>
            <a:spLocks noGrp="1"/>
          </p:cNvSpPr>
          <p:nvPr>
            <p:ph type="body" sz="quarter" idx="13" hasCustomPrompt="1"/>
          </p:nvPr>
        </p:nvSpPr>
        <p:spPr>
          <a:xfrm>
            <a:off x="6209613" y="2313292"/>
            <a:ext cx="5547873" cy="2605273"/>
          </a:xfrm>
        </p:spPr>
        <p:txBody>
          <a:bodyPr lIns="0" tIns="0" rIns="0" bIns="0"/>
          <a:lstStyle>
            <a:lvl1pPr marL="0" indent="0">
              <a:lnSpc>
                <a:spcPct val="100000"/>
              </a:lnSpc>
              <a:spcBef>
                <a:spcPts val="0"/>
              </a:spcBef>
              <a:spcAft>
                <a:spcPts val="686"/>
              </a:spcAft>
              <a:buNone/>
              <a:defRPr sz="1371" b="1">
                <a:solidFill>
                  <a:schemeClr val="tx2"/>
                </a:solidFill>
                <a:latin typeface="+mn-lt"/>
              </a:defRPr>
            </a:lvl1pPr>
            <a:lvl2pPr marL="280067" marR="0" indent="-280067" algn="l" defTabSz="914192" rtl="0" eaLnBrk="1" fontAlgn="auto" latinLnBrk="0" hangingPunct="1">
              <a:lnSpc>
                <a:spcPct val="100000"/>
              </a:lnSpc>
              <a:spcBef>
                <a:spcPts val="0"/>
              </a:spcBef>
              <a:spcAft>
                <a:spcPts val="686"/>
              </a:spcAft>
              <a:buClrTx/>
              <a:buSzPct val="90000"/>
              <a:buFont typeface="Arial" panose="020B0604020202020204" pitchFamily="34" charset="0"/>
              <a:buChar char="•"/>
              <a:tabLst/>
              <a:defRPr sz="1371">
                <a:solidFill>
                  <a:srgbClr val="000000"/>
                </a:solidFill>
              </a:defRPr>
            </a:lvl2pPr>
            <a:lvl3pPr marL="448107" indent="0">
              <a:buNone/>
              <a:defRPr/>
            </a:lvl3pPr>
            <a:lvl4pPr marL="672161" indent="0">
              <a:buNone/>
              <a:defRPr/>
            </a:lvl4pPr>
            <a:lvl5pPr marL="896214" indent="0">
              <a:buNone/>
              <a:defRPr/>
            </a:lvl5pPr>
          </a:lstStyle>
          <a:p>
            <a:pPr lvl="0"/>
            <a:r>
              <a:rPr lang="en-US"/>
              <a:t>Subhead title Segoe UI Regular bold 14</a:t>
            </a:r>
          </a:p>
          <a:p>
            <a:pPr lvl="1"/>
            <a:r>
              <a:rPr lang="en-US"/>
              <a:t>Body copy Segoe Regular 14. </a:t>
            </a:r>
          </a:p>
          <a:p>
            <a:pPr lvl="1"/>
            <a:r>
              <a:rPr lang="en-US"/>
              <a:t>Lorem ipsum dolor sit </a:t>
            </a:r>
            <a:r>
              <a:rPr lang="en-US" err="1"/>
              <a:t>amet</a:t>
            </a:r>
            <a:r>
              <a:rPr lang="en-US"/>
              <a:t>, </a:t>
            </a:r>
            <a:r>
              <a:rPr lang="en-US" err="1"/>
              <a:t>consectetur</a:t>
            </a:r>
            <a:r>
              <a:rPr lang="en-US"/>
              <a:t> </a:t>
            </a:r>
            <a:r>
              <a:rPr lang="en-US" err="1"/>
              <a:t>adipiscing</a:t>
            </a:r>
            <a:r>
              <a:rPr lang="en-US"/>
              <a:t> </a:t>
            </a:r>
            <a:r>
              <a:rPr lang="en-US" err="1"/>
              <a:t>elit</a:t>
            </a:r>
            <a:r>
              <a:rPr lang="en-US"/>
              <a:t>, </a:t>
            </a:r>
            <a:r>
              <a:rPr lang="en-US" err="1"/>
              <a:t>sed</a:t>
            </a:r>
            <a:r>
              <a:rPr lang="en-US"/>
              <a:t> do </a:t>
            </a:r>
          </a:p>
          <a:p>
            <a:pPr lvl="1"/>
            <a:r>
              <a:rPr lang="en-US" err="1"/>
              <a:t>Eiusmod</a:t>
            </a:r>
            <a:r>
              <a:rPr lang="en-US"/>
              <a:t> </a:t>
            </a:r>
            <a:r>
              <a:rPr lang="en-US" err="1"/>
              <a:t>tempor</a:t>
            </a:r>
            <a:r>
              <a:rPr lang="en-US"/>
              <a:t> </a:t>
            </a:r>
            <a:r>
              <a:rPr lang="en-US" err="1"/>
              <a:t>incididunt</a:t>
            </a:r>
            <a:r>
              <a:rPr lang="en-US"/>
              <a:t> </a:t>
            </a:r>
            <a:r>
              <a:rPr lang="en-US" err="1"/>
              <a:t>ut</a:t>
            </a:r>
            <a:r>
              <a:rPr lang="en-US"/>
              <a:t> </a:t>
            </a:r>
            <a:r>
              <a:rPr lang="en-US" err="1"/>
              <a:t>labore</a:t>
            </a:r>
            <a:r>
              <a:rPr lang="en-US"/>
              <a:t> et dolore magna </a:t>
            </a:r>
            <a:r>
              <a:rPr lang="en-US" err="1"/>
              <a:t>aliqua</a:t>
            </a:r>
            <a:r>
              <a:rPr lang="en-US"/>
              <a:t> </a:t>
            </a:r>
          </a:p>
          <a:p>
            <a:pPr lvl="1"/>
            <a:r>
              <a:rPr lang="en-US" err="1"/>
              <a:t>Ut</a:t>
            </a:r>
            <a:r>
              <a:rPr lang="en-US"/>
              <a:t> </a:t>
            </a:r>
            <a:r>
              <a:rPr lang="en-US" err="1"/>
              <a:t>enim</a:t>
            </a:r>
            <a:r>
              <a:rPr lang="en-US"/>
              <a:t> ad minim </a:t>
            </a:r>
            <a:r>
              <a:rPr lang="en-US" err="1"/>
              <a:t>veniam</a:t>
            </a:r>
            <a:r>
              <a:rPr lang="en-US"/>
              <a:t>, </a:t>
            </a:r>
            <a:r>
              <a:rPr lang="en-US" err="1"/>
              <a:t>quis</a:t>
            </a:r>
            <a:r>
              <a:rPr lang="en-US"/>
              <a:t> </a:t>
            </a:r>
            <a:r>
              <a:rPr lang="en-US" err="1"/>
              <a:t>nostrud</a:t>
            </a:r>
            <a:r>
              <a:rPr lang="en-US"/>
              <a:t> exercitation </a:t>
            </a:r>
            <a:r>
              <a:rPr lang="en-US" err="1"/>
              <a:t>ullamco</a:t>
            </a:r>
            <a:r>
              <a:rPr lang="en-US"/>
              <a:t> </a:t>
            </a:r>
            <a:r>
              <a:rPr lang="en-US" err="1"/>
              <a:t>laboris</a:t>
            </a:r>
            <a:r>
              <a:rPr lang="en-US"/>
              <a:t> </a:t>
            </a:r>
          </a:p>
          <a:p>
            <a:pPr lvl="1"/>
            <a:r>
              <a:rPr lang="en-US"/>
              <a:t>Nisi </a:t>
            </a:r>
            <a:r>
              <a:rPr lang="en-US" err="1"/>
              <a:t>ut</a:t>
            </a:r>
            <a:r>
              <a:rPr lang="en-US"/>
              <a:t> </a:t>
            </a:r>
            <a:r>
              <a:rPr lang="en-US" err="1"/>
              <a:t>aliquip</a:t>
            </a:r>
            <a:r>
              <a:rPr lang="en-US"/>
              <a:t> ex </a:t>
            </a:r>
            <a:r>
              <a:rPr lang="en-US" err="1"/>
              <a:t>ea</a:t>
            </a:r>
            <a:r>
              <a:rPr lang="en-US"/>
              <a:t> </a:t>
            </a:r>
            <a:r>
              <a:rPr lang="en-US" err="1"/>
              <a:t>commodo</a:t>
            </a:r>
            <a:r>
              <a:rPr lang="en-US"/>
              <a:t> </a:t>
            </a:r>
            <a:r>
              <a:rPr lang="en-US" err="1"/>
              <a:t>consequat</a:t>
            </a:r>
            <a:r>
              <a:rPr lang="en-US"/>
              <a:t> </a:t>
            </a:r>
            <a:r>
              <a:rPr lang="en-US" err="1"/>
              <a:t>duis</a:t>
            </a:r>
            <a:r>
              <a:rPr lang="en-US"/>
              <a:t> </a:t>
            </a:r>
            <a:r>
              <a:rPr lang="en-US" err="1"/>
              <a:t>aute</a:t>
            </a:r>
            <a:r>
              <a:rPr lang="en-US"/>
              <a:t> </a:t>
            </a:r>
            <a:r>
              <a:rPr lang="en-US" err="1"/>
              <a:t>irure</a:t>
            </a:r>
            <a:r>
              <a:rPr lang="en-US"/>
              <a:t> dolor in</a:t>
            </a:r>
          </a:p>
          <a:p>
            <a:pPr lvl="1"/>
            <a:r>
              <a:rPr lang="en-US" err="1"/>
              <a:t>Reprehenderit</a:t>
            </a:r>
            <a:r>
              <a:rPr lang="en-US"/>
              <a:t> in </a:t>
            </a:r>
            <a:r>
              <a:rPr lang="en-US" err="1"/>
              <a:t>voluptate</a:t>
            </a:r>
            <a:r>
              <a:rPr lang="en-US"/>
              <a:t> </a:t>
            </a:r>
            <a:r>
              <a:rPr lang="en-US" err="1"/>
              <a:t>velit</a:t>
            </a:r>
            <a:r>
              <a:rPr lang="en-US"/>
              <a:t> </a:t>
            </a:r>
            <a:r>
              <a:rPr lang="en-US" err="1"/>
              <a:t>esse</a:t>
            </a:r>
            <a:r>
              <a:rPr lang="en-US"/>
              <a:t> </a:t>
            </a:r>
            <a:r>
              <a:rPr lang="en-US" err="1"/>
              <a:t>cillum</a:t>
            </a:r>
            <a:r>
              <a:rPr lang="en-US"/>
              <a:t> dolore </a:t>
            </a:r>
            <a:r>
              <a:rPr lang="en-US" err="1"/>
              <a:t>eu</a:t>
            </a:r>
            <a:r>
              <a:rPr lang="en-US"/>
              <a:t> </a:t>
            </a:r>
            <a:r>
              <a:rPr lang="en-US" err="1"/>
              <a:t>fugiat</a:t>
            </a:r>
            <a:r>
              <a:rPr lang="en-US"/>
              <a:t> </a:t>
            </a:r>
            <a:r>
              <a:rPr lang="en-US" err="1"/>
              <a:t>nulla</a:t>
            </a:r>
            <a:endParaRPr lang="en-US"/>
          </a:p>
          <a:p>
            <a:pPr lvl="1"/>
            <a:r>
              <a:rPr lang="en-US" err="1"/>
              <a:t>Pariatur</a:t>
            </a:r>
            <a:r>
              <a:rPr lang="en-US"/>
              <a:t> </a:t>
            </a:r>
            <a:r>
              <a:rPr lang="en-US" err="1"/>
              <a:t>excepteur</a:t>
            </a:r>
            <a:r>
              <a:rPr lang="en-US"/>
              <a:t> </a:t>
            </a:r>
            <a:r>
              <a:rPr lang="en-US" err="1"/>
              <a:t>sint</a:t>
            </a:r>
            <a:r>
              <a:rPr lang="en-US"/>
              <a:t> </a:t>
            </a:r>
            <a:r>
              <a:rPr lang="en-US" err="1"/>
              <a:t>occaecat</a:t>
            </a:r>
            <a:r>
              <a:rPr lang="en-US"/>
              <a:t> </a:t>
            </a:r>
            <a:r>
              <a:rPr lang="en-US" err="1"/>
              <a:t>cupidatat</a:t>
            </a:r>
            <a:r>
              <a:rPr lang="en-US"/>
              <a:t> non </a:t>
            </a:r>
            <a:r>
              <a:rPr lang="en-US" err="1"/>
              <a:t>proident</a:t>
            </a:r>
            <a:r>
              <a:rPr lang="en-US"/>
              <a:t>, </a:t>
            </a:r>
            <a:r>
              <a:rPr lang="en-US" err="1"/>
              <a:t>sunt</a:t>
            </a:r>
            <a:r>
              <a:rPr lang="en-US"/>
              <a:t> in</a:t>
            </a:r>
          </a:p>
          <a:p>
            <a:pPr lvl="1"/>
            <a:r>
              <a:rPr lang="en-US"/>
              <a:t>Qui </a:t>
            </a:r>
            <a:r>
              <a:rPr lang="en-US" err="1"/>
              <a:t>officia</a:t>
            </a:r>
            <a:r>
              <a:rPr lang="en-US"/>
              <a:t> </a:t>
            </a:r>
            <a:r>
              <a:rPr lang="en-US" err="1"/>
              <a:t>deserunt</a:t>
            </a:r>
            <a:r>
              <a:rPr lang="en-US"/>
              <a:t> </a:t>
            </a:r>
            <a:r>
              <a:rPr lang="en-US" err="1"/>
              <a:t>mollit</a:t>
            </a:r>
            <a:r>
              <a:rPr lang="en-US"/>
              <a:t> </a:t>
            </a:r>
            <a:r>
              <a:rPr lang="en-US" err="1"/>
              <a:t>anim</a:t>
            </a:r>
            <a:r>
              <a:rPr lang="en-US"/>
              <a:t> id </a:t>
            </a:r>
            <a:r>
              <a:rPr lang="en-US" err="1"/>
              <a:t>est</a:t>
            </a:r>
            <a:r>
              <a:rPr lang="en-US"/>
              <a:t> </a:t>
            </a:r>
            <a:r>
              <a:rPr lang="en-US" err="1"/>
              <a:t>laborum</a:t>
            </a:r>
            <a:r>
              <a:rPr lang="en-US"/>
              <a:t> lorem ipsum dolor</a:t>
            </a:r>
          </a:p>
        </p:txBody>
      </p:sp>
      <p:grpSp>
        <p:nvGrpSpPr>
          <p:cNvPr id="11" name="Group 10">
            <a:extLst>
              <a:ext uri="{FF2B5EF4-FFF2-40B4-BE49-F238E27FC236}">
                <a16:creationId xmlns:a16="http://schemas.microsoft.com/office/drawing/2014/main" id="{651489A3-DD10-44FD-9986-8AB7959BD216}"/>
              </a:ext>
            </a:extLst>
          </p:cNvPr>
          <p:cNvGrpSpPr/>
          <p:nvPr userDrawn="1"/>
        </p:nvGrpSpPr>
        <p:grpSpPr>
          <a:xfrm>
            <a:off x="436379" y="6431005"/>
            <a:ext cx="11326085" cy="94962"/>
            <a:chOff x="445128" y="6559056"/>
            <a:chExt cx="11553197" cy="96853"/>
          </a:xfrm>
        </p:grpSpPr>
        <p:sp>
          <p:nvSpPr>
            <p:cNvPr id="12" name="TextBox 11">
              <a:extLst>
                <a:ext uri="{FF2B5EF4-FFF2-40B4-BE49-F238E27FC236}">
                  <a16:creationId xmlns:a16="http://schemas.microsoft.com/office/drawing/2014/main" id="{57FA93B7-EB2D-43DF-9ADE-BBAF11C96106}"/>
                </a:ext>
              </a:extLst>
            </p:cNvPr>
            <p:cNvSpPr txBox="1"/>
            <p:nvPr userDrawn="1"/>
          </p:nvSpPr>
          <p:spPr>
            <a:xfrm>
              <a:off x="445128" y="6559056"/>
              <a:ext cx="979453" cy="96853"/>
            </a:xfrm>
            <a:prstGeom prst="rect">
              <a:avLst/>
            </a:prstGeom>
            <a:noFill/>
          </p:spPr>
          <p:txBody>
            <a:bodyPr wrap="none" lIns="0" tIns="0" rIns="0" bIns="0" rtlCol="0">
              <a:spAutoFit/>
            </a:bodyPr>
            <a:lstStyle/>
            <a:p>
              <a:pPr>
                <a:lnSpc>
                  <a:spcPct val="90000"/>
                </a:lnSpc>
                <a:spcAft>
                  <a:spcPts val="588"/>
                </a:spcAft>
              </a:pPr>
              <a:r>
                <a:rPr lang="en-US" sz="686">
                  <a:solidFill>
                    <a:schemeClr val="bg1">
                      <a:lumMod val="65000"/>
                    </a:schemeClr>
                  </a:solidFill>
                </a:rPr>
                <a:t>© Microsoft Corporation</a:t>
              </a:r>
              <a:endParaRPr lang="en-US" sz="784">
                <a:solidFill>
                  <a:schemeClr val="bg1">
                    <a:lumMod val="65000"/>
                  </a:schemeClr>
                </a:solidFill>
              </a:endParaRPr>
            </a:p>
          </p:txBody>
        </p:sp>
        <p:sp>
          <p:nvSpPr>
            <p:cNvPr id="13" name="Freeform: Shape 12">
              <a:extLst>
                <a:ext uri="{FF2B5EF4-FFF2-40B4-BE49-F238E27FC236}">
                  <a16:creationId xmlns:a16="http://schemas.microsoft.com/office/drawing/2014/main" id="{EB7E7DE8-E117-4547-956A-5A96D5B1E5F0}"/>
                </a:ext>
              </a:extLst>
            </p:cNvPr>
            <p:cNvSpPr/>
            <p:nvPr userDrawn="1"/>
          </p:nvSpPr>
          <p:spPr bwMode="auto">
            <a:xfrm>
              <a:off x="11784176" y="6573241"/>
              <a:ext cx="214149" cy="61668"/>
            </a:xfrm>
            <a:custGeom>
              <a:avLst/>
              <a:gdLst/>
              <a:ahLst/>
              <a:cxnLst/>
              <a:rect l="l" t="t" r="r" b="b"/>
              <a:pathLst>
                <a:path w="306116" h="88152">
                  <a:moveTo>
                    <a:pt x="280481" y="31681"/>
                  </a:moveTo>
                  <a:cubicBezTo>
                    <a:pt x="275805" y="31681"/>
                    <a:pt x="271835" y="33354"/>
                    <a:pt x="268570" y="36700"/>
                  </a:cubicBezTo>
                  <a:cubicBezTo>
                    <a:pt x="265305" y="40045"/>
                    <a:pt x="263290" y="44419"/>
                    <a:pt x="262524" y="49820"/>
                  </a:cubicBezTo>
                  <a:lnTo>
                    <a:pt x="295959" y="49820"/>
                  </a:lnTo>
                  <a:cubicBezTo>
                    <a:pt x="295919" y="44096"/>
                    <a:pt x="294538" y="39642"/>
                    <a:pt x="291817" y="36458"/>
                  </a:cubicBezTo>
                  <a:cubicBezTo>
                    <a:pt x="289096" y="33273"/>
                    <a:pt x="285318" y="31681"/>
                    <a:pt x="280481" y="31681"/>
                  </a:cubicBezTo>
                  <a:close/>
                  <a:moveTo>
                    <a:pt x="140726" y="24789"/>
                  </a:moveTo>
                  <a:lnTo>
                    <a:pt x="150582" y="24789"/>
                  </a:lnTo>
                  <a:lnTo>
                    <a:pt x="150582" y="60219"/>
                  </a:lnTo>
                  <a:cubicBezTo>
                    <a:pt x="150582" y="73279"/>
                    <a:pt x="155580" y="79809"/>
                    <a:pt x="165576" y="79809"/>
                  </a:cubicBezTo>
                  <a:cubicBezTo>
                    <a:pt x="170413" y="79809"/>
                    <a:pt x="174393" y="78025"/>
                    <a:pt x="177517" y="74458"/>
                  </a:cubicBezTo>
                  <a:cubicBezTo>
                    <a:pt x="180641" y="70891"/>
                    <a:pt x="182203" y="66225"/>
                    <a:pt x="182203" y="60461"/>
                  </a:cubicBezTo>
                  <a:lnTo>
                    <a:pt x="182203" y="24789"/>
                  </a:lnTo>
                  <a:lnTo>
                    <a:pt x="192119" y="24789"/>
                  </a:lnTo>
                  <a:lnTo>
                    <a:pt x="192119" y="86701"/>
                  </a:lnTo>
                  <a:lnTo>
                    <a:pt x="182203" y="86701"/>
                  </a:lnTo>
                  <a:lnTo>
                    <a:pt x="182203" y="76906"/>
                  </a:lnTo>
                  <a:lnTo>
                    <a:pt x="181961" y="76906"/>
                  </a:lnTo>
                  <a:cubicBezTo>
                    <a:pt x="177850" y="84404"/>
                    <a:pt x="171481" y="88152"/>
                    <a:pt x="162855" y="88152"/>
                  </a:cubicBezTo>
                  <a:cubicBezTo>
                    <a:pt x="148103" y="88152"/>
                    <a:pt x="140726" y="79365"/>
                    <a:pt x="140726" y="61791"/>
                  </a:cubicBezTo>
                  <a:close/>
                  <a:moveTo>
                    <a:pt x="235093" y="23700"/>
                  </a:moveTo>
                  <a:cubicBezTo>
                    <a:pt x="237672" y="23700"/>
                    <a:pt x="239648" y="23983"/>
                    <a:pt x="241018" y="24547"/>
                  </a:cubicBezTo>
                  <a:lnTo>
                    <a:pt x="241018" y="34825"/>
                  </a:lnTo>
                  <a:cubicBezTo>
                    <a:pt x="239285" y="33495"/>
                    <a:pt x="236786" y="32830"/>
                    <a:pt x="233521" y="32830"/>
                  </a:cubicBezTo>
                  <a:cubicBezTo>
                    <a:pt x="229288" y="32830"/>
                    <a:pt x="225751" y="34825"/>
                    <a:pt x="222910" y="38816"/>
                  </a:cubicBezTo>
                  <a:cubicBezTo>
                    <a:pt x="220068" y="42806"/>
                    <a:pt x="218647" y="48248"/>
                    <a:pt x="218647" y="55140"/>
                  </a:cubicBezTo>
                  <a:lnTo>
                    <a:pt x="218647" y="86701"/>
                  </a:lnTo>
                  <a:lnTo>
                    <a:pt x="208732" y="86701"/>
                  </a:lnTo>
                  <a:lnTo>
                    <a:pt x="208732" y="24789"/>
                  </a:lnTo>
                  <a:lnTo>
                    <a:pt x="218647" y="24789"/>
                  </a:lnTo>
                  <a:lnTo>
                    <a:pt x="218647" y="37546"/>
                  </a:lnTo>
                  <a:lnTo>
                    <a:pt x="218889" y="37546"/>
                  </a:lnTo>
                  <a:cubicBezTo>
                    <a:pt x="220300" y="33193"/>
                    <a:pt x="222456" y="29797"/>
                    <a:pt x="225358" y="27358"/>
                  </a:cubicBezTo>
                  <a:cubicBezTo>
                    <a:pt x="228261" y="24920"/>
                    <a:pt x="231505" y="23700"/>
                    <a:pt x="235093" y="23700"/>
                  </a:cubicBezTo>
                  <a:close/>
                  <a:moveTo>
                    <a:pt x="280662" y="23338"/>
                  </a:moveTo>
                  <a:cubicBezTo>
                    <a:pt x="288764" y="23338"/>
                    <a:pt x="295032" y="25958"/>
                    <a:pt x="299466" y="31198"/>
                  </a:cubicBezTo>
                  <a:cubicBezTo>
                    <a:pt x="303899" y="36438"/>
                    <a:pt x="306116" y="43713"/>
                    <a:pt x="306116" y="53024"/>
                  </a:cubicBezTo>
                  <a:lnTo>
                    <a:pt x="306116" y="58224"/>
                  </a:lnTo>
                  <a:lnTo>
                    <a:pt x="262403" y="58224"/>
                  </a:lnTo>
                  <a:cubicBezTo>
                    <a:pt x="262564" y="65117"/>
                    <a:pt x="264418" y="70437"/>
                    <a:pt x="267965" y="74186"/>
                  </a:cubicBezTo>
                  <a:cubicBezTo>
                    <a:pt x="271512" y="77934"/>
                    <a:pt x="276390" y="79809"/>
                    <a:pt x="282597" y="79809"/>
                  </a:cubicBezTo>
                  <a:cubicBezTo>
                    <a:pt x="289570" y="79809"/>
                    <a:pt x="295979" y="77511"/>
                    <a:pt x="301824" y="72916"/>
                  </a:cubicBezTo>
                  <a:lnTo>
                    <a:pt x="301824" y="82227"/>
                  </a:lnTo>
                  <a:cubicBezTo>
                    <a:pt x="296382" y="86177"/>
                    <a:pt x="289187" y="88152"/>
                    <a:pt x="280239" y="88152"/>
                  </a:cubicBezTo>
                  <a:cubicBezTo>
                    <a:pt x="271492" y="88152"/>
                    <a:pt x="264620" y="85341"/>
                    <a:pt x="259622" y="79718"/>
                  </a:cubicBezTo>
                  <a:cubicBezTo>
                    <a:pt x="254623" y="74095"/>
                    <a:pt x="252124" y="66185"/>
                    <a:pt x="252124" y="55987"/>
                  </a:cubicBezTo>
                  <a:cubicBezTo>
                    <a:pt x="252124" y="46353"/>
                    <a:pt x="254855" y="38503"/>
                    <a:pt x="260317" y="32437"/>
                  </a:cubicBezTo>
                  <a:cubicBezTo>
                    <a:pt x="265778" y="26371"/>
                    <a:pt x="272560" y="23338"/>
                    <a:pt x="280662" y="23338"/>
                  </a:cubicBezTo>
                  <a:close/>
                  <a:moveTo>
                    <a:pt x="38212" y="10520"/>
                  </a:moveTo>
                  <a:cubicBezTo>
                    <a:pt x="37809" y="12979"/>
                    <a:pt x="37345" y="14913"/>
                    <a:pt x="36821" y="16324"/>
                  </a:cubicBezTo>
                  <a:lnTo>
                    <a:pt x="23338" y="53266"/>
                  </a:lnTo>
                  <a:lnTo>
                    <a:pt x="53388" y="53266"/>
                  </a:lnTo>
                  <a:lnTo>
                    <a:pt x="39784" y="16324"/>
                  </a:lnTo>
                  <a:cubicBezTo>
                    <a:pt x="39340" y="15115"/>
                    <a:pt x="38897" y="13180"/>
                    <a:pt x="38454" y="10520"/>
                  </a:cubicBezTo>
                  <a:close/>
                  <a:moveTo>
                    <a:pt x="33254" y="0"/>
                  </a:moveTo>
                  <a:lnTo>
                    <a:pt x="43774" y="0"/>
                  </a:lnTo>
                  <a:lnTo>
                    <a:pt x="76865" y="85964"/>
                  </a:lnTo>
                  <a:lnTo>
                    <a:pt x="76865" y="83618"/>
                  </a:lnTo>
                  <a:lnTo>
                    <a:pt x="113505" y="33253"/>
                  </a:lnTo>
                  <a:lnTo>
                    <a:pt x="80312" y="33253"/>
                  </a:lnTo>
                  <a:lnTo>
                    <a:pt x="80312" y="24789"/>
                  </a:lnTo>
                  <a:lnTo>
                    <a:pt x="128076" y="24789"/>
                  </a:lnTo>
                  <a:lnTo>
                    <a:pt x="128076" y="27630"/>
                  </a:lnTo>
                  <a:lnTo>
                    <a:pt x="91436" y="78237"/>
                  </a:lnTo>
                  <a:lnTo>
                    <a:pt x="127713" y="78237"/>
                  </a:lnTo>
                  <a:lnTo>
                    <a:pt x="127713" y="86701"/>
                  </a:lnTo>
                  <a:lnTo>
                    <a:pt x="77149" y="86701"/>
                  </a:lnTo>
                  <a:lnTo>
                    <a:pt x="76865" y="86701"/>
                  </a:lnTo>
                  <a:lnTo>
                    <a:pt x="65903" y="86701"/>
                  </a:lnTo>
                  <a:lnTo>
                    <a:pt x="56713" y="62396"/>
                  </a:lnTo>
                  <a:lnTo>
                    <a:pt x="19952" y="62396"/>
                  </a:lnTo>
                  <a:lnTo>
                    <a:pt x="11306" y="86701"/>
                  </a:lnTo>
                  <a:lnTo>
                    <a:pt x="0" y="86701"/>
                  </a:lnTo>
                  <a:close/>
                </a:path>
              </a:pathLst>
            </a:custGeom>
            <a:solidFill>
              <a:schemeClr val="bg1">
                <a:lumMod val="6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13927" fontAlgn="base">
                <a:lnSpc>
                  <a:spcPct val="90000"/>
                </a:lnSpc>
                <a:spcBef>
                  <a:spcPct val="0"/>
                </a:spcBef>
                <a:spcAft>
                  <a:spcPct val="0"/>
                </a:spcAft>
              </a:pPr>
              <a:endParaRPr lang="en-US" sz="2353">
                <a:gradFill>
                  <a:gsLst>
                    <a:gs pos="0">
                      <a:srgbClr val="FFFFFF"/>
                    </a:gs>
                    <a:gs pos="100000">
                      <a:srgbClr val="FFFFFF"/>
                    </a:gs>
                  </a:gsLst>
                  <a:lin ang="5400000" scaled="0"/>
                </a:gradFill>
                <a:ea typeface="Segoe UI" pitchFamily="34" charset="0"/>
                <a:cs typeface="Segoe UI" pitchFamily="34" charset="0"/>
              </a:endParaRPr>
            </a:p>
          </p:txBody>
        </p:sp>
      </p:grpSp>
    </p:spTree>
    <p:extLst>
      <p:ext uri="{BB962C8B-B14F-4D97-AF65-F5344CB8AC3E}">
        <p14:creationId xmlns:p14="http://schemas.microsoft.com/office/powerpoint/2010/main" val="2981861242"/>
      </p:ext>
    </p:extLst>
  </p:cSld>
  <p:clrMapOvr>
    <a:masterClrMapping/>
  </p:clrMapOvr>
  <p:transition>
    <p:fade/>
  </p:transition>
</p:sldLayout>
</file>

<file path=ppt/slideLayouts/slideLayout136.xml><?xml version="1.0" encoding="utf-8"?>
<p:sldLayout xmlns:a="http://schemas.openxmlformats.org/drawingml/2006/main" xmlns:r="http://schemas.openxmlformats.org/officeDocument/2006/relationships" xmlns:p="http://schemas.openxmlformats.org/presentationml/2006/main" preserve="1" userDrawn="1">
  <p:cSld name="Photo layout">
    <p:spTree>
      <p:nvGrpSpPr>
        <p:cNvPr id="1" name=""/>
        <p:cNvGrpSpPr/>
        <p:nvPr/>
      </p:nvGrpSpPr>
      <p:grpSpPr>
        <a:xfrm>
          <a:off x="0" y="0"/>
          <a:ext cx="0" cy="0"/>
          <a:chOff x="0" y="0"/>
          <a:chExt cx="0" cy="0"/>
        </a:xfrm>
      </p:grpSpPr>
      <p:sp>
        <p:nvSpPr>
          <p:cNvPr id="4" name="Picture Placeholder 3"/>
          <p:cNvSpPr>
            <a:spLocks noGrp="1"/>
          </p:cNvSpPr>
          <p:nvPr>
            <p:ph type="pic" sz="quarter" idx="10" hasCustomPrompt="1"/>
          </p:nvPr>
        </p:nvSpPr>
        <p:spPr>
          <a:xfrm>
            <a:off x="6209611" y="0"/>
            <a:ext cx="5982390" cy="6858000"/>
          </a:xfrm>
          <a:blipFill dpi="0" rotWithShape="1">
            <a:blip r:embed="rId2" cstate="screen">
              <a:extLst>
                <a:ext uri="{28A0092B-C50C-407E-A947-70E740481C1C}">
                  <a14:useLocalDpi xmlns:a14="http://schemas.microsoft.com/office/drawing/2010/main"/>
                </a:ext>
              </a:extLst>
            </a:blip>
            <a:srcRect/>
            <a:stretch>
              <a:fillRect/>
            </a:stretch>
          </a:blipFill>
        </p:spPr>
        <p:txBody>
          <a:bodyPr anchor="ctr">
            <a:noAutofit/>
          </a:bodyPr>
          <a:lstStyle>
            <a:lvl1pPr marL="0" indent="0" algn="ctr">
              <a:buNone/>
              <a:defRPr sz="1961">
                <a:solidFill>
                  <a:schemeClr val="bg2"/>
                </a:solidFill>
                <a:latin typeface="+mj-lt"/>
              </a:defRPr>
            </a:lvl1pPr>
          </a:lstStyle>
          <a:p>
            <a:r>
              <a:rPr lang="en-US"/>
              <a:t>Drop photo here</a:t>
            </a:r>
          </a:p>
        </p:txBody>
      </p:sp>
      <p:sp>
        <p:nvSpPr>
          <p:cNvPr id="5" name="Title Placeholder 1">
            <a:extLst>
              <a:ext uri="{FF2B5EF4-FFF2-40B4-BE49-F238E27FC236}">
                <a16:creationId xmlns:a16="http://schemas.microsoft.com/office/drawing/2014/main" id="{87B2D435-6763-4273-8B58-EEB87561755F}"/>
              </a:ext>
            </a:extLst>
          </p:cNvPr>
          <p:cNvSpPr>
            <a:spLocks noGrp="1"/>
          </p:cNvSpPr>
          <p:nvPr>
            <p:ph type="title"/>
          </p:nvPr>
        </p:nvSpPr>
        <p:spPr>
          <a:xfrm>
            <a:off x="426426" y="222583"/>
            <a:ext cx="5555966" cy="758022"/>
          </a:xfrm>
          <a:prstGeom prst="rect">
            <a:avLst/>
          </a:prstGeom>
        </p:spPr>
        <p:txBody>
          <a:bodyPr vert="horz" wrap="square" lIns="0" tIns="164592" rIns="0" bIns="0" rtlCol="0" anchor="t">
            <a:noAutofit/>
          </a:bodyPr>
          <a:lstStyle>
            <a:lvl1pPr>
              <a:defRPr sz="3400"/>
            </a:lvl1pPr>
          </a:lstStyle>
          <a:p>
            <a:endParaRPr lang="en-US"/>
          </a:p>
        </p:txBody>
      </p:sp>
      <p:sp>
        <p:nvSpPr>
          <p:cNvPr id="6" name="Text Placeholder 3">
            <a:extLst>
              <a:ext uri="{FF2B5EF4-FFF2-40B4-BE49-F238E27FC236}">
                <a16:creationId xmlns:a16="http://schemas.microsoft.com/office/drawing/2014/main" id="{71CE2F71-BF91-4E7B-BDE5-A747EFEFF88C}"/>
              </a:ext>
            </a:extLst>
          </p:cNvPr>
          <p:cNvSpPr>
            <a:spLocks noGrp="1"/>
          </p:cNvSpPr>
          <p:nvPr>
            <p:ph type="body" sz="quarter" idx="11" hasCustomPrompt="1"/>
          </p:nvPr>
        </p:nvSpPr>
        <p:spPr>
          <a:xfrm>
            <a:off x="426424" y="1129914"/>
            <a:ext cx="5555965" cy="2573509"/>
          </a:xfrm>
        </p:spPr>
        <p:txBody>
          <a:bodyPr wrap="square" lIns="0" tIns="0" rIns="0" bIns="0">
            <a:noAutofit/>
          </a:bodyPr>
          <a:lstStyle>
            <a:lvl1pPr marL="0" marR="0" indent="0" algn="l" defTabSz="914192" rtl="0" eaLnBrk="1" fontAlgn="auto" latinLnBrk="0" hangingPunct="1">
              <a:lnSpc>
                <a:spcPct val="90000"/>
              </a:lnSpc>
              <a:spcBef>
                <a:spcPts val="0"/>
              </a:spcBef>
              <a:spcAft>
                <a:spcPts val="2549"/>
              </a:spcAft>
              <a:buClrTx/>
              <a:buSzPct val="90000"/>
              <a:buFont typeface="Wingdings" panose="05000000000000000000" pitchFamily="2" charset="2"/>
              <a:buNone/>
              <a:tabLst/>
              <a:defRPr sz="2400" b="0" i="0">
                <a:solidFill>
                  <a:srgbClr val="000000"/>
                </a:solidFill>
                <a:latin typeface="+mn-lt"/>
              </a:defRPr>
            </a:lvl1pPr>
            <a:lvl2pPr marL="224054" marR="0" indent="0" algn="l" defTabSz="914192" rtl="0" eaLnBrk="1" fontAlgn="auto" latinLnBrk="0" hangingPunct="1">
              <a:lnSpc>
                <a:spcPct val="90000"/>
              </a:lnSpc>
              <a:spcBef>
                <a:spcPct val="20000"/>
              </a:spcBef>
              <a:spcAft>
                <a:spcPts val="0"/>
              </a:spcAft>
              <a:buClrTx/>
              <a:buSzPct val="90000"/>
              <a:buFont typeface="Wingdings" panose="05000000000000000000" pitchFamily="2" charset="2"/>
              <a:buNone/>
              <a:tabLst/>
              <a:defRPr/>
            </a:lvl2pPr>
            <a:lvl3pPr marL="448107" indent="0">
              <a:buNone/>
              <a:defRPr/>
            </a:lvl3pPr>
            <a:lvl4pPr marL="672161" indent="0">
              <a:buNone/>
              <a:defRPr/>
            </a:lvl4pPr>
            <a:lvl5pPr marL="896214" indent="0">
              <a:buNone/>
              <a:defRPr/>
            </a:lvl5pPr>
          </a:lstStyle>
          <a:p>
            <a:pPr lvl="0"/>
            <a:r>
              <a:rPr lang="pt-BR"/>
              <a:t>Subhead Segoe UI 24pt</a:t>
            </a:r>
          </a:p>
          <a:p>
            <a:pPr lvl="0"/>
            <a:r>
              <a:rPr lang="pt-BR"/>
              <a:t>Subhead Segoe UI 24pt</a:t>
            </a:r>
          </a:p>
          <a:p>
            <a:pPr lvl="0"/>
            <a:r>
              <a:rPr lang="pt-BR"/>
              <a:t>Subhead Segoe UI 24pt</a:t>
            </a:r>
          </a:p>
        </p:txBody>
      </p:sp>
    </p:spTree>
    <p:extLst>
      <p:ext uri="{BB962C8B-B14F-4D97-AF65-F5344CB8AC3E}">
        <p14:creationId xmlns:p14="http://schemas.microsoft.com/office/powerpoint/2010/main" val="1370645644"/>
      </p:ext>
    </p:extLst>
  </p:cSld>
  <p:clrMapOvr>
    <a:masterClrMapping/>
  </p:clrMapOvr>
  <p:transition>
    <p:fade/>
  </p:transition>
  <p:extLst>
    <p:ext uri="{DCECCB84-F9BA-43D5-87BE-67443E8EF086}">
      <p15:sldGuideLst xmlns:p15="http://schemas.microsoft.com/office/powerpoint/2012/main"/>
    </p:ext>
  </p:extLst>
</p:sldLayout>
</file>

<file path=ppt/slideLayouts/slideLayout137.xml><?xml version="1.0" encoding="utf-8"?>
<p:sldLayout xmlns:a="http://schemas.openxmlformats.org/drawingml/2006/main" xmlns:r="http://schemas.openxmlformats.org/officeDocument/2006/relationships" xmlns:p="http://schemas.openxmlformats.org/presentationml/2006/main" preserve="1" userDrawn="1">
  <p:cSld name="1_Photo layout">
    <p:spTree>
      <p:nvGrpSpPr>
        <p:cNvPr id="1" name=""/>
        <p:cNvGrpSpPr/>
        <p:nvPr/>
      </p:nvGrpSpPr>
      <p:grpSpPr>
        <a:xfrm>
          <a:off x="0" y="0"/>
          <a:ext cx="0" cy="0"/>
          <a:chOff x="0" y="0"/>
          <a:chExt cx="0" cy="0"/>
        </a:xfrm>
      </p:grpSpPr>
      <p:sp>
        <p:nvSpPr>
          <p:cNvPr id="4" name="Picture Placeholder 3"/>
          <p:cNvSpPr>
            <a:spLocks noGrp="1"/>
          </p:cNvSpPr>
          <p:nvPr>
            <p:ph type="pic" sz="quarter" idx="10" hasCustomPrompt="1"/>
          </p:nvPr>
        </p:nvSpPr>
        <p:spPr>
          <a:xfrm>
            <a:off x="6209611" y="0"/>
            <a:ext cx="5982390" cy="6858000"/>
          </a:xfrm>
          <a:blipFill dpi="0" rotWithShape="1">
            <a:blip r:embed="rId2" cstate="screen">
              <a:extLst>
                <a:ext uri="{28A0092B-C50C-407E-A947-70E740481C1C}">
                  <a14:useLocalDpi xmlns:a14="http://schemas.microsoft.com/office/drawing/2010/main"/>
                </a:ext>
              </a:extLst>
            </a:blip>
            <a:srcRect/>
            <a:stretch>
              <a:fillRect/>
            </a:stretch>
          </a:blipFill>
        </p:spPr>
        <p:txBody>
          <a:bodyPr anchor="ctr">
            <a:noAutofit/>
          </a:bodyPr>
          <a:lstStyle>
            <a:lvl1pPr marL="0" indent="0" algn="ctr">
              <a:buNone/>
              <a:defRPr sz="1961">
                <a:solidFill>
                  <a:schemeClr val="bg2"/>
                </a:solidFill>
                <a:latin typeface="+mj-lt"/>
              </a:defRPr>
            </a:lvl1pPr>
          </a:lstStyle>
          <a:p>
            <a:r>
              <a:rPr lang="en-US"/>
              <a:t>Drop photo here</a:t>
            </a:r>
          </a:p>
        </p:txBody>
      </p:sp>
      <p:sp>
        <p:nvSpPr>
          <p:cNvPr id="5" name="Title Placeholder 1">
            <a:extLst>
              <a:ext uri="{FF2B5EF4-FFF2-40B4-BE49-F238E27FC236}">
                <a16:creationId xmlns:a16="http://schemas.microsoft.com/office/drawing/2014/main" id="{87B2D435-6763-4273-8B58-EEB87561755F}"/>
              </a:ext>
            </a:extLst>
          </p:cNvPr>
          <p:cNvSpPr>
            <a:spLocks noGrp="1"/>
          </p:cNvSpPr>
          <p:nvPr>
            <p:ph type="title" hasCustomPrompt="1"/>
          </p:nvPr>
        </p:nvSpPr>
        <p:spPr>
          <a:xfrm>
            <a:off x="426426" y="3032458"/>
            <a:ext cx="5555966" cy="758022"/>
          </a:xfrm>
          <a:prstGeom prst="rect">
            <a:avLst/>
          </a:prstGeom>
        </p:spPr>
        <p:txBody>
          <a:bodyPr vert="horz" wrap="square" lIns="0" tIns="164592" rIns="0" bIns="0" rtlCol="0" anchor="t">
            <a:noAutofit/>
          </a:bodyPr>
          <a:lstStyle>
            <a:lvl1pPr>
              <a:defRPr sz="3600"/>
            </a:lvl1pPr>
          </a:lstStyle>
          <a:p>
            <a:r>
              <a:rPr lang="en-US"/>
              <a:t>Photo layout</a:t>
            </a:r>
          </a:p>
        </p:txBody>
      </p:sp>
    </p:spTree>
    <p:extLst>
      <p:ext uri="{BB962C8B-B14F-4D97-AF65-F5344CB8AC3E}">
        <p14:creationId xmlns:p14="http://schemas.microsoft.com/office/powerpoint/2010/main" val="3507900048"/>
      </p:ext>
    </p:extLst>
  </p:cSld>
  <p:clrMapOvr>
    <a:masterClrMapping/>
  </p:clrMapOvr>
  <p:transition>
    <p:fade/>
  </p:transition>
  <p:extLst>
    <p:ext uri="{DCECCB84-F9BA-43D5-87BE-67443E8EF086}">
      <p15:sldGuideLst xmlns:p15="http://schemas.microsoft.com/office/powerpoint/2012/main"/>
    </p:ext>
  </p:extLst>
</p:sldLayout>
</file>

<file path=ppt/slideLayouts/slideLayout138.xml><?xml version="1.0" encoding="utf-8"?>
<p:sldLayout xmlns:a="http://schemas.openxmlformats.org/drawingml/2006/main" xmlns:r="http://schemas.openxmlformats.org/officeDocument/2006/relationships" xmlns:p="http://schemas.openxmlformats.org/presentationml/2006/main" preserve="1" userDrawn="1">
  <p:cSld name="Three column photo">
    <p:spTree>
      <p:nvGrpSpPr>
        <p:cNvPr id="1" name=""/>
        <p:cNvGrpSpPr/>
        <p:nvPr/>
      </p:nvGrpSpPr>
      <p:grpSpPr>
        <a:xfrm>
          <a:off x="0" y="0"/>
          <a:ext cx="0" cy="0"/>
          <a:chOff x="0" y="0"/>
          <a:chExt cx="0" cy="0"/>
        </a:xfrm>
      </p:grpSpPr>
      <p:sp>
        <p:nvSpPr>
          <p:cNvPr id="11" name="Picture Placeholder 10"/>
          <p:cNvSpPr>
            <a:spLocks noGrp="1"/>
          </p:cNvSpPr>
          <p:nvPr>
            <p:ph type="pic" sz="quarter" idx="14" hasCustomPrompt="1"/>
          </p:nvPr>
        </p:nvSpPr>
        <p:spPr>
          <a:xfrm>
            <a:off x="426425" y="1179838"/>
            <a:ext cx="3632388" cy="2583813"/>
          </a:xfrm>
          <a:blipFill>
            <a:blip r:embed="rId2"/>
            <a:stretch>
              <a:fillRect/>
            </a:stretch>
          </a:blipFill>
        </p:spPr>
        <p:txBody>
          <a:bodyPr anchor="ctr">
            <a:noAutofit/>
          </a:bodyPr>
          <a:lstStyle>
            <a:lvl1pPr marL="0" indent="0" algn="ctr">
              <a:buNone/>
              <a:defRPr sz="1765" b="1">
                <a:solidFill>
                  <a:schemeClr val="bg2"/>
                </a:solidFill>
                <a:latin typeface="+mn-lt"/>
              </a:defRPr>
            </a:lvl1pPr>
          </a:lstStyle>
          <a:p>
            <a:r>
              <a:rPr lang="en-US"/>
              <a:t>Drop photo here</a:t>
            </a:r>
          </a:p>
        </p:txBody>
      </p:sp>
      <p:sp>
        <p:nvSpPr>
          <p:cNvPr id="12" name="Picture Placeholder 10"/>
          <p:cNvSpPr>
            <a:spLocks noGrp="1"/>
          </p:cNvSpPr>
          <p:nvPr>
            <p:ph type="pic" sz="quarter" idx="15" hasCustomPrompt="1"/>
          </p:nvPr>
        </p:nvSpPr>
        <p:spPr>
          <a:xfrm>
            <a:off x="4281364" y="1179838"/>
            <a:ext cx="3623050" cy="2583813"/>
          </a:xfrm>
          <a:blipFill>
            <a:blip r:embed="rId3"/>
            <a:stretch>
              <a:fillRect/>
            </a:stretch>
          </a:blipFill>
        </p:spPr>
        <p:txBody>
          <a:bodyPr anchor="ctr">
            <a:noAutofit/>
          </a:bodyPr>
          <a:lstStyle>
            <a:lvl1pPr marL="0" indent="0" algn="ctr">
              <a:buNone/>
              <a:defRPr sz="1765" b="1">
                <a:solidFill>
                  <a:schemeClr val="bg2"/>
                </a:solidFill>
                <a:latin typeface="+mn-lt"/>
              </a:defRPr>
            </a:lvl1pPr>
          </a:lstStyle>
          <a:p>
            <a:r>
              <a:rPr lang="en-US"/>
              <a:t>Drop photo here</a:t>
            </a:r>
          </a:p>
        </p:txBody>
      </p:sp>
      <p:sp>
        <p:nvSpPr>
          <p:cNvPr id="13" name="Picture Placeholder 10"/>
          <p:cNvSpPr>
            <a:spLocks noGrp="1"/>
          </p:cNvSpPr>
          <p:nvPr>
            <p:ph type="pic" sz="quarter" idx="16" hasCustomPrompt="1"/>
          </p:nvPr>
        </p:nvSpPr>
        <p:spPr>
          <a:xfrm>
            <a:off x="8126964" y="1179839"/>
            <a:ext cx="3634002" cy="2583814"/>
          </a:xfrm>
          <a:blipFill>
            <a:blip r:embed="rId4"/>
            <a:stretch>
              <a:fillRect/>
            </a:stretch>
          </a:blipFill>
        </p:spPr>
        <p:txBody>
          <a:bodyPr anchor="ctr">
            <a:noAutofit/>
          </a:bodyPr>
          <a:lstStyle>
            <a:lvl1pPr marL="0" indent="0" algn="ctr">
              <a:buNone/>
              <a:defRPr sz="1765" b="1">
                <a:solidFill>
                  <a:schemeClr val="bg2"/>
                </a:solidFill>
                <a:latin typeface="+mn-lt"/>
              </a:defRPr>
            </a:lvl1pPr>
          </a:lstStyle>
          <a:p>
            <a:r>
              <a:rPr lang="en-US"/>
              <a:t>Drop photo here</a:t>
            </a:r>
          </a:p>
        </p:txBody>
      </p:sp>
      <p:sp>
        <p:nvSpPr>
          <p:cNvPr id="5" name="Text Placeholder 4"/>
          <p:cNvSpPr>
            <a:spLocks noGrp="1"/>
          </p:cNvSpPr>
          <p:nvPr>
            <p:ph type="body" sz="quarter" idx="11" hasCustomPrompt="1"/>
          </p:nvPr>
        </p:nvSpPr>
        <p:spPr>
          <a:xfrm>
            <a:off x="426425" y="3986232"/>
            <a:ext cx="3630521" cy="1145506"/>
          </a:xfrm>
        </p:spPr>
        <p:txBody>
          <a:bodyPr lIns="0" tIns="0" rIns="0" bIns="0"/>
          <a:lstStyle>
            <a:lvl1pPr marL="0" indent="0">
              <a:lnSpc>
                <a:spcPct val="100000"/>
              </a:lnSpc>
              <a:spcBef>
                <a:spcPts val="0"/>
              </a:spcBef>
              <a:spcAft>
                <a:spcPts val="686"/>
              </a:spcAft>
              <a:buNone/>
              <a:defRPr sz="1371" b="1">
                <a:solidFill>
                  <a:schemeClr val="tx2"/>
                </a:solidFill>
                <a:latin typeface="+mn-lt"/>
              </a:defRPr>
            </a:lvl1pPr>
            <a:lvl2pPr marL="0" marR="0" indent="0" algn="l" defTabSz="914192" rtl="0" eaLnBrk="1" fontAlgn="auto" latinLnBrk="0" hangingPunct="1">
              <a:lnSpc>
                <a:spcPct val="100000"/>
              </a:lnSpc>
              <a:spcBef>
                <a:spcPts val="0"/>
              </a:spcBef>
              <a:spcAft>
                <a:spcPts val="686"/>
              </a:spcAft>
              <a:buClrTx/>
              <a:buSzPct val="90000"/>
              <a:buFont typeface="Arial" panose="020B0604020202020204" pitchFamily="34" charset="0"/>
              <a:buNone/>
              <a:tabLst/>
              <a:defRPr sz="1371">
                <a:solidFill>
                  <a:srgbClr val="000000"/>
                </a:solidFill>
              </a:defRPr>
            </a:lvl2pPr>
            <a:lvl3pPr marL="448107" indent="0">
              <a:buNone/>
              <a:defRPr/>
            </a:lvl3pPr>
            <a:lvl4pPr marL="672161" indent="0">
              <a:buNone/>
              <a:defRPr/>
            </a:lvl4pPr>
            <a:lvl5pPr marL="896214" indent="0">
              <a:buNone/>
              <a:defRPr/>
            </a:lvl5pPr>
          </a:lstStyle>
          <a:p>
            <a:pPr lvl="0"/>
            <a:r>
              <a:rPr lang="en-US"/>
              <a:t>Paragraph title Segoe UI Regular bold 14</a:t>
            </a:r>
          </a:p>
          <a:p>
            <a:pPr lvl="1"/>
            <a:r>
              <a:rPr lang="en-US"/>
              <a:t>Body copy Segoe Regular 14. Lorem ipsum dolor sit </a:t>
            </a:r>
            <a:r>
              <a:rPr lang="en-US" err="1"/>
              <a:t>amet</a:t>
            </a:r>
            <a:r>
              <a:rPr lang="en-US"/>
              <a:t>, </a:t>
            </a:r>
            <a:r>
              <a:rPr lang="en-US" err="1"/>
              <a:t>consectetur</a:t>
            </a:r>
            <a:r>
              <a:rPr lang="en-US"/>
              <a:t> </a:t>
            </a:r>
            <a:r>
              <a:rPr lang="en-US" err="1"/>
              <a:t>adipiscing</a:t>
            </a:r>
            <a:r>
              <a:rPr lang="en-US"/>
              <a:t> </a:t>
            </a:r>
            <a:r>
              <a:rPr lang="en-US" err="1"/>
              <a:t>elit</a:t>
            </a:r>
            <a:r>
              <a:rPr lang="en-US"/>
              <a:t>, </a:t>
            </a:r>
            <a:r>
              <a:rPr lang="en-US" err="1"/>
              <a:t>sed</a:t>
            </a:r>
            <a:r>
              <a:rPr lang="en-US"/>
              <a:t> do </a:t>
            </a:r>
            <a:r>
              <a:rPr lang="en-US" err="1"/>
              <a:t>eiusmod</a:t>
            </a:r>
            <a:r>
              <a:rPr lang="en-US"/>
              <a:t> </a:t>
            </a:r>
            <a:r>
              <a:rPr lang="en-US" err="1"/>
              <a:t>tempor</a:t>
            </a:r>
            <a:r>
              <a:rPr lang="en-US"/>
              <a:t> </a:t>
            </a:r>
            <a:r>
              <a:rPr lang="en-US" err="1"/>
              <a:t>incididunt</a:t>
            </a:r>
            <a:r>
              <a:rPr lang="en-US"/>
              <a:t> </a:t>
            </a:r>
            <a:r>
              <a:rPr lang="en-US" err="1"/>
              <a:t>ut</a:t>
            </a:r>
            <a:r>
              <a:rPr lang="en-US"/>
              <a:t> </a:t>
            </a:r>
            <a:r>
              <a:rPr lang="en-US" err="1"/>
              <a:t>labore</a:t>
            </a:r>
            <a:r>
              <a:rPr lang="en-US"/>
              <a:t> et dolore magna </a:t>
            </a:r>
            <a:r>
              <a:rPr lang="en-US" err="1"/>
              <a:t>aliqua</a:t>
            </a:r>
            <a:r>
              <a:rPr lang="en-US"/>
              <a:t>. </a:t>
            </a:r>
            <a:r>
              <a:rPr lang="en-US" err="1"/>
              <a:t>Ut</a:t>
            </a:r>
            <a:r>
              <a:rPr lang="en-US"/>
              <a:t> </a:t>
            </a:r>
            <a:r>
              <a:rPr lang="en-US" err="1"/>
              <a:t>enim</a:t>
            </a:r>
            <a:r>
              <a:rPr lang="en-US"/>
              <a:t> ad minim. </a:t>
            </a:r>
          </a:p>
        </p:txBody>
      </p:sp>
      <p:sp>
        <p:nvSpPr>
          <p:cNvPr id="9" name="Text Placeholder 4"/>
          <p:cNvSpPr>
            <a:spLocks noGrp="1"/>
          </p:cNvSpPr>
          <p:nvPr>
            <p:ph type="body" sz="quarter" idx="12" hasCustomPrompt="1"/>
          </p:nvPr>
        </p:nvSpPr>
        <p:spPr>
          <a:xfrm>
            <a:off x="4281361" y="3986232"/>
            <a:ext cx="3623050" cy="1145506"/>
          </a:xfrm>
        </p:spPr>
        <p:txBody>
          <a:bodyPr lIns="0" tIns="0" rIns="0" bIns="0"/>
          <a:lstStyle>
            <a:lvl1pPr marL="0" indent="0">
              <a:lnSpc>
                <a:spcPct val="100000"/>
              </a:lnSpc>
              <a:spcBef>
                <a:spcPts val="0"/>
              </a:spcBef>
              <a:spcAft>
                <a:spcPts val="686"/>
              </a:spcAft>
              <a:buNone/>
              <a:defRPr lang="en-US" sz="1371" b="1" kern="1200" spc="0" baseline="0" dirty="0" smtClean="0">
                <a:solidFill>
                  <a:schemeClr val="tx2"/>
                </a:solidFill>
                <a:latin typeface="+mn-lt"/>
                <a:ea typeface="+mn-ea"/>
                <a:cs typeface="+mn-cs"/>
              </a:defRPr>
            </a:lvl1pPr>
            <a:lvl2pPr marL="0" marR="0" indent="0" algn="l" defTabSz="914192" rtl="0" eaLnBrk="1" fontAlgn="auto" latinLnBrk="0" hangingPunct="1">
              <a:lnSpc>
                <a:spcPct val="100000"/>
              </a:lnSpc>
              <a:spcBef>
                <a:spcPts val="0"/>
              </a:spcBef>
              <a:spcAft>
                <a:spcPts val="686"/>
              </a:spcAft>
              <a:buClrTx/>
              <a:buSzPct val="90000"/>
              <a:buFont typeface="Arial" panose="020B0604020202020204" pitchFamily="34" charset="0"/>
              <a:buNone/>
              <a:tabLst/>
              <a:defRPr sz="1371">
                <a:solidFill>
                  <a:srgbClr val="000000"/>
                </a:solidFill>
              </a:defRPr>
            </a:lvl2pPr>
            <a:lvl3pPr marL="448107" indent="0">
              <a:buNone/>
              <a:defRPr/>
            </a:lvl3pPr>
            <a:lvl4pPr marL="672161" indent="0">
              <a:buNone/>
              <a:defRPr/>
            </a:lvl4pPr>
            <a:lvl5pPr marL="896214" indent="0">
              <a:buNone/>
              <a:defRPr/>
            </a:lvl5pPr>
          </a:lstStyle>
          <a:p>
            <a:pPr lvl="0"/>
            <a:r>
              <a:rPr lang="en-US"/>
              <a:t>Paragraph title Segoe UI Regular bold 14</a:t>
            </a:r>
          </a:p>
          <a:p>
            <a:pPr lvl="1"/>
            <a:r>
              <a:rPr lang="en-US"/>
              <a:t>Body copy Segoe Regular 14. Lorem ipsum dolor sit </a:t>
            </a:r>
            <a:r>
              <a:rPr lang="en-US" err="1"/>
              <a:t>amet</a:t>
            </a:r>
            <a:r>
              <a:rPr lang="en-US"/>
              <a:t>, </a:t>
            </a:r>
            <a:r>
              <a:rPr lang="en-US" err="1"/>
              <a:t>consectetur</a:t>
            </a:r>
            <a:r>
              <a:rPr lang="en-US"/>
              <a:t> </a:t>
            </a:r>
            <a:r>
              <a:rPr lang="en-US" err="1"/>
              <a:t>adipiscing</a:t>
            </a:r>
            <a:r>
              <a:rPr lang="en-US"/>
              <a:t> </a:t>
            </a:r>
            <a:r>
              <a:rPr lang="en-US" err="1"/>
              <a:t>elit</a:t>
            </a:r>
            <a:r>
              <a:rPr lang="en-US"/>
              <a:t>, </a:t>
            </a:r>
            <a:r>
              <a:rPr lang="en-US" err="1"/>
              <a:t>sed</a:t>
            </a:r>
            <a:r>
              <a:rPr lang="en-US"/>
              <a:t> do </a:t>
            </a:r>
            <a:r>
              <a:rPr lang="en-US" err="1"/>
              <a:t>eiusmod</a:t>
            </a:r>
            <a:r>
              <a:rPr lang="en-US"/>
              <a:t> </a:t>
            </a:r>
            <a:r>
              <a:rPr lang="en-US" err="1"/>
              <a:t>tempor</a:t>
            </a:r>
            <a:r>
              <a:rPr lang="en-US"/>
              <a:t> </a:t>
            </a:r>
            <a:r>
              <a:rPr lang="en-US" err="1"/>
              <a:t>incididunt</a:t>
            </a:r>
            <a:r>
              <a:rPr lang="en-US"/>
              <a:t> </a:t>
            </a:r>
            <a:r>
              <a:rPr lang="en-US" err="1"/>
              <a:t>ut</a:t>
            </a:r>
            <a:r>
              <a:rPr lang="en-US"/>
              <a:t> </a:t>
            </a:r>
            <a:r>
              <a:rPr lang="en-US" err="1"/>
              <a:t>labore</a:t>
            </a:r>
            <a:r>
              <a:rPr lang="en-US"/>
              <a:t> et dolore magna </a:t>
            </a:r>
            <a:r>
              <a:rPr lang="en-US" err="1"/>
              <a:t>aliqua</a:t>
            </a:r>
            <a:r>
              <a:rPr lang="en-US"/>
              <a:t>. </a:t>
            </a:r>
            <a:r>
              <a:rPr lang="en-US" err="1"/>
              <a:t>Ut</a:t>
            </a:r>
            <a:r>
              <a:rPr lang="en-US"/>
              <a:t> </a:t>
            </a:r>
            <a:r>
              <a:rPr lang="en-US" err="1"/>
              <a:t>enim</a:t>
            </a:r>
            <a:r>
              <a:rPr lang="en-US"/>
              <a:t> ad minim. </a:t>
            </a:r>
          </a:p>
        </p:txBody>
      </p:sp>
      <p:sp>
        <p:nvSpPr>
          <p:cNvPr id="10" name="Text Placeholder 4"/>
          <p:cNvSpPr>
            <a:spLocks noGrp="1"/>
          </p:cNvSpPr>
          <p:nvPr>
            <p:ph type="body" sz="quarter" idx="13" hasCustomPrompt="1"/>
          </p:nvPr>
        </p:nvSpPr>
        <p:spPr>
          <a:xfrm>
            <a:off x="8126964" y="3986232"/>
            <a:ext cx="3630521" cy="1145506"/>
          </a:xfrm>
        </p:spPr>
        <p:txBody>
          <a:bodyPr lIns="0" tIns="0" rIns="0" bIns="0"/>
          <a:lstStyle>
            <a:lvl1pPr marL="0" indent="0">
              <a:lnSpc>
                <a:spcPct val="100000"/>
              </a:lnSpc>
              <a:spcBef>
                <a:spcPts val="0"/>
              </a:spcBef>
              <a:spcAft>
                <a:spcPts val="686"/>
              </a:spcAft>
              <a:buNone/>
              <a:defRPr lang="en-US" sz="1371" b="1" kern="1200" spc="0" baseline="0" dirty="0">
                <a:solidFill>
                  <a:schemeClr val="tx2"/>
                </a:solidFill>
                <a:latin typeface="+mn-lt"/>
                <a:ea typeface="+mn-ea"/>
                <a:cs typeface="+mn-cs"/>
              </a:defRPr>
            </a:lvl1pPr>
            <a:lvl2pPr marL="0" marR="0" indent="0" algn="l" defTabSz="914192" rtl="0" eaLnBrk="1" fontAlgn="auto" latinLnBrk="0" hangingPunct="1">
              <a:lnSpc>
                <a:spcPct val="100000"/>
              </a:lnSpc>
              <a:spcBef>
                <a:spcPts val="0"/>
              </a:spcBef>
              <a:spcAft>
                <a:spcPts val="686"/>
              </a:spcAft>
              <a:buClrTx/>
              <a:buSzPct val="90000"/>
              <a:buFont typeface="Arial" panose="020B0604020202020204" pitchFamily="34" charset="0"/>
              <a:buNone/>
              <a:tabLst/>
              <a:defRPr sz="1371">
                <a:solidFill>
                  <a:srgbClr val="000000"/>
                </a:solidFill>
              </a:defRPr>
            </a:lvl2pPr>
            <a:lvl3pPr marL="448107" indent="0">
              <a:buNone/>
              <a:defRPr/>
            </a:lvl3pPr>
            <a:lvl4pPr marL="672161" indent="0">
              <a:buNone/>
              <a:defRPr/>
            </a:lvl4pPr>
            <a:lvl5pPr marL="896214" indent="0">
              <a:buNone/>
              <a:defRPr/>
            </a:lvl5pPr>
          </a:lstStyle>
          <a:p>
            <a:pPr lvl="0"/>
            <a:r>
              <a:rPr lang="en-US"/>
              <a:t>Paragraph title Segoe UI Regular bold 14</a:t>
            </a:r>
          </a:p>
          <a:p>
            <a:pPr lvl="1"/>
            <a:r>
              <a:rPr lang="en-US"/>
              <a:t>Body copy Segoe Regular 14. Lorem ipsum dolor sit </a:t>
            </a:r>
            <a:r>
              <a:rPr lang="en-US" err="1"/>
              <a:t>amet</a:t>
            </a:r>
            <a:r>
              <a:rPr lang="en-US"/>
              <a:t>, </a:t>
            </a:r>
            <a:r>
              <a:rPr lang="en-US" err="1"/>
              <a:t>consectetur</a:t>
            </a:r>
            <a:r>
              <a:rPr lang="en-US"/>
              <a:t> </a:t>
            </a:r>
            <a:r>
              <a:rPr lang="en-US" err="1"/>
              <a:t>adipiscing</a:t>
            </a:r>
            <a:r>
              <a:rPr lang="en-US"/>
              <a:t> </a:t>
            </a:r>
            <a:r>
              <a:rPr lang="en-US" err="1"/>
              <a:t>elit</a:t>
            </a:r>
            <a:r>
              <a:rPr lang="en-US"/>
              <a:t>, </a:t>
            </a:r>
            <a:r>
              <a:rPr lang="en-US" err="1"/>
              <a:t>sed</a:t>
            </a:r>
            <a:r>
              <a:rPr lang="en-US"/>
              <a:t> do </a:t>
            </a:r>
            <a:r>
              <a:rPr lang="en-US" err="1"/>
              <a:t>eiusmod</a:t>
            </a:r>
            <a:r>
              <a:rPr lang="en-US"/>
              <a:t> </a:t>
            </a:r>
            <a:r>
              <a:rPr lang="en-US" err="1"/>
              <a:t>tempor</a:t>
            </a:r>
            <a:r>
              <a:rPr lang="en-US"/>
              <a:t> </a:t>
            </a:r>
            <a:r>
              <a:rPr lang="en-US" err="1"/>
              <a:t>incididunt</a:t>
            </a:r>
            <a:r>
              <a:rPr lang="en-US"/>
              <a:t> </a:t>
            </a:r>
            <a:r>
              <a:rPr lang="en-US" err="1"/>
              <a:t>ut</a:t>
            </a:r>
            <a:r>
              <a:rPr lang="en-US"/>
              <a:t> </a:t>
            </a:r>
            <a:r>
              <a:rPr lang="en-US" err="1"/>
              <a:t>labore</a:t>
            </a:r>
            <a:r>
              <a:rPr lang="en-US"/>
              <a:t> et dolore magna </a:t>
            </a:r>
            <a:r>
              <a:rPr lang="en-US" err="1"/>
              <a:t>aliqua</a:t>
            </a:r>
            <a:r>
              <a:rPr lang="en-US"/>
              <a:t>. </a:t>
            </a:r>
            <a:r>
              <a:rPr lang="en-US" err="1"/>
              <a:t>Ut</a:t>
            </a:r>
            <a:r>
              <a:rPr lang="en-US"/>
              <a:t> </a:t>
            </a:r>
            <a:r>
              <a:rPr lang="en-US" err="1"/>
              <a:t>enim</a:t>
            </a:r>
            <a:r>
              <a:rPr lang="en-US"/>
              <a:t> ad minim. </a:t>
            </a:r>
          </a:p>
        </p:txBody>
      </p:sp>
      <p:sp>
        <p:nvSpPr>
          <p:cNvPr id="14" name="Title Placeholder 1">
            <a:extLst>
              <a:ext uri="{FF2B5EF4-FFF2-40B4-BE49-F238E27FC236}">
                <a16:creationId xmlns:a16="http://schemas.microsoft.com/office/drawing/2014/main" id="{54138D0E-FA08-493B-A3B5-1ED81872ADC9}"/>
              </a:ext>
            </a:extLst>
          </p:cNvPr>
          <p:cNvSpPr>
            <a:spLocks noGrp="1"/>
          </p:cNvSpPr>
          <p:nvPr>
            <p:ph type="title" hasCustomPrompt="1"/>
          </p:nvPr>
        </p:nvSpPr>
        <p:spPr>
          <a:xfrm>
            <a:off x="421445" y="222584"/>
            <a:ext cx="11336039" cy="739343"/>
          </a:xfrm>
          <a:prstGeom prst="rect">
            <a:avLst/>
          </a:prstGeom>
        </p:spPr>
        <p:txBody>
          <a:bodyPr vert="horz" wrap="square" lIns="0" tIns="164592" rIns="0" bIns="0" rtlCol="0" anchor="t">
            <a:noAutofit/>
          </a:bodyPr>
          <a:lstStyle>
            <a:lvl1pPr>
              <a:defRPr/>
            </a:lvl1pPr>
          </a:lstStyle>
          <a:p>
            <a:r>
              <a:rPr lang="en-US"/>
              <a:t>Three column photo layout</a:t>
            </a:r>
          </a:p>
        </p:txBody>
      </p:sp>
      <p:grpSp>
        <p:nvGrpSpPr>
          <p:cNvPr id="18" name="Group 17">
            <a:extLst>
              <a:ext uri="{FF2B5EF4-FFF2-40B4-BE49-F238E27FC236}">
                <a16:creationId xmlns:a16="http://schemas.microsoft.com/office/drawing/2014/main" id="{CCC9C6B4-9B54-4D0C-8B87-A0A4642CD206}"/>
              </a:ext>
            </a:extLst>
          </p:cNvPr>
          <p:cNvGrpSpPr/>
          <p:nvPr userDrawn="1"/>
        </p:nvGrpSpPr>
        <p:grpSpPr>
          <a:xfrm>
            <a:off x="436379" y="6431005"/>
            <a:ext cx="11326085" cy="94962"/>
            <a:chOff x="445128" y="6559056"/>
            <a:chExt cx="11553197" cy="96853"/>
          </a:xfrm>
        </p:grpSpPr>
        <p:sp>
          <p:nvSpPr>
            <p:cNvPr id="19" name="TextBox 18">
              <a:extLst>
                <a:ext uri="{FF2B5EF4-FFF2-40B4-BE49-F238E27FC236}">
                  <a16:creationId xmlns:a16="http://schemas.microsoft.com/office/drawing/2014/main" id="{40EF3F47-A607-4398-A1C3-1F89AAA510A5}"/>
                </a:ext>
              </a:extLst>
            </p:cNvPr>
            <p:cNvSpPr txBox="1"/>
            <p:nvPr userDrawn="1"/>
          </p:nvSpPr>
          <p:spPr>
            <a:xfrm>
              <a:off x="445128" y="6559056"/>
              <a:ext cx="979453" cy="96853"/>
            </a:xfrm>
            <a:prstGeom prst="rect">
              <a:avLst/>
            </a:prstGeom>
            <a:noFill/>
          </p:spPr>
          <p:txBody>
            <a:bodyPr wrap="none" lIns="0" tIns="0" rIns="0" bIns="0" rtlCol="0">
              <a:spAutoFit/>
            </a:bodyPr>
            <a:lstStyle/>
            <a:p>
              <a:pPr>
                <a:lnSpc>
                  <a:spcPct val="90000"/>
                </a:lnSpc>
                <a:spcAft>
                  <a:spcPts val="588"/>
                </a:spcAft>
              </a:pPr>
              <a:r>
                <a:rPr lang="en-US" sz="686">
                  <a:solidFill>
                    <a:schemeClr val="bg1">
                      <a:lumMod val="65000"/>
                    </a:schemeClr>
                  </a:solidFill>
                </a:rPr>
                <a:t>© Microsoft Corporation</a:t>
              </a:r>
              <a:endParaRPr lang="en-US" sz="784">
                <a:solidFill>
                  <a:schemeClr val="bg1">
                    <a:lumMod val="65000"/>
                  </a:schemeClr>
                </a:solidFill>
              </a:endParaRPr>
            </a:p>
          </p:txBody>
        </p:sp>
        <p:sp>
          <p:nvSpPr>
            <p:cNvPr id="20" name="Freeform: Shape 19">
              <a:extLst>
                <a:ext uri="{FF2B5EF4-FFF2-40B4-BE49-F238E27FC236}">
                  <a16:creationId xmlns:a16="http://schemas.microsoft.com/office/drawing/2014/main" id="{FE4C43B4-0FA2-4818-8D3B-FC12237FA7F4}"/>
                </a:ext>
              </a:extLst>
            </p:cNvPr>
            <p:cNvSpPr/>
            <p:nvPr userDrawn="1"/>
          </p:nvSpPr>
          <p:spPr bwMode="auto">
            <a:xfrm>
              <a:off x="11784176" y="6573241"/>
              <a:ext cx="214149" cy="61668"/>
            </a:xfrm>
            <a:custGeom>
              <a:avLst/>
              <a:gdLst/>
              <a:ahLst/>
              <a:cxnLst/>
              <a:rect l="l" t="t" r="r" b="b"/>
              <a:pathLst>
                <a:path w="306116" h="88152">
                  <a:moveTo>
                    <a:pt x="280481" y="31681"/>
                  </a:moveTo>
                  <a:cubicBezTo>
                    <a:pt x="275805" y="31681"/>
                    <a:pt x="271835" y="33354"/>
                    <a:pt x="268570" y="36700"/>
                  </a:cubicBezTo>
                  <a:cubicBezTo>
                    <a:pt x="265305" y="40045"/>
                    <a:pt x="263290" y="44419"/>
                    <a:pt x="262524" y="49820"/>
                  </a:cubicBezTo>
                  <a:lnTo>
                    <a:pt x="295959" y="49820"/>
                  </a:lnTo>
                  <a:cubicBezTo>
                    <a:pt x="295919" y="44096"/>
                    <a:pt x="294538" y="39642"/>
                    <a:pt x="291817" y="36458"/>
                  </a:cubicBezTo>
                  <a:cubicBezTo>
                    <a:pt x="289096" y="33273"/>
                    <a:pt x="285318" y="31681"/>
                    <a:pt x="280481" y="31681"/>
                  </a:cubicBezTo>
                  <a:close/>
                  <a:moveTo>
                    <a:pt x="140726" y="24789"/>
                  </a:moveTo>
                  <a:lnTo>
                    <a:pt x="150582" y="24789"/>
                  </a:lnTo>
                  <a:lnTo>
                    <a:pt x="150582" y="60219"/>
                  </a:lnTo>
                  <a:cubicBezTo>
                    <a:pt x="150582" y="73279"/>
                    <a:pt x="155580" y="79809"/>
                    <a:pt x="165576" y="79809"/>
                  </a:cubicBezTo>
                  <a:cubicBezTo>
                    <a:pt x="170413" y="79809"/>
                    <a:pt x="174393" y="78025"/>
                    <a:pt x="177517" y="74458"/>
                  </a:cubicBezTo>
                  <a:cubicBezTo>
                    <a:pt x="180641" y="70891"/>
                    <a:pt x="182203" y="66225"/>
                    <a:pt x="182203" y="60461"/>
                  </a:cubicBezTo>
                  <a:lnTo>
                    <a:pt x="182203" y="24789"/>
                  </a:lnTo>
                  <a:lnTo>
                    <a:pt x="192119" y="24789"/>
                  </a:lnTo>
                  <a:lnTo>
                    <a:pt x="192119" y="86701"/>
                  </a:lnTo>
                  <a:lnTo>
                    <a:pt x="182203" y="86701"/>
                  </a:lnTo>
                  <a:lnTo>
                    <a:pt x="182203" y="76906"/>
                  </a:lnTo>
                  <a:lnTo>
                    <a:pt x="181961" y="76906"/>
                  </a:lnTo>
                  <a:cubicBezTo>
                    <a:pt x="177850" y="84404"/>
                    <a:pt x="171481" y="88152"/>
                    <a:pt x="162855" y="88152"/>
                  </a:cubicBezTo>
                  <a:cubicBezTo>
                    <a:pt x="148103" y="88152"/>
                    <a:pt x="140726" y="79365"/>
                    <a:pt x="140726" y="61791"/>
                  </a:cubicBezTo>
                  <a:close/>
                  <a:moveTo>
                    <a:pt x="235093" y="23700"/>
                  </a:moveTo>
                  <a:cubicBezTo>
                    <a:pt x="237672" y="23700"/>
                    <a:pt x="239648" y="23983"/>
                    <a:pt x="241018" y="24547"/>
                  </a:cubicBezTo>
                  <a:lnTo>
                    <a:pt x="241018" y="34825"/>
                  </a:lnTo>
                  <a:cubicBezTo>
                    <a:pt x="239285" y="33495"/>
                    <a:pt x="236786" y="32830"/>
                    <a:pt x="233521" y="32830"/>
                  </a:cubicBezTo>
                  <a:cubicBezTo>
                    <a:pt x="229288" y="32830"/>
                    <a:pt x="225751" y="34825"/>
                    <a:pt x="222910" y="38816"/>
                  </a:cubicBezTo>
                  <a:cubicBezTo>
                    <a:pt x="220068" y="42806"/>
                    <a:pt x="218647" y="48248"/>
                    <a:pt x="218647" y="55140"/>
                  </a:cubicBezTo>
                  <a:lnTo>
                    <a:pt x="218647" y="86701"/>
                  </a:lnTo>
                  <a:lnTo>
                    <a:pt x="208732" y="86701"/>
                  </a:lnTo>
                  <a:lnTo>
                    <a:pt x="208732" y="24789"/>
                  </a:lnTo>
                  <a:lnTo>
                    <a:pt x="218647" y="24789"/>
                  </a:lnTo>
                  <a:lnTo>
                    <a:pt x="218647" y="37546"/>
                  </a:lnTo>
                  <a:lnTo>
                    <a:pt x="218889" y="37546"/>
                  </a:lnTo>
                  <a:cubicBezTo>
                    <a:pt x="220300" y="33193"/>
                    <a:pt x="222456" y="29797"/>
                    <a:pt x="225358" y="27358"/>
                  </a:cubicBezTo>
                  <a:cubicBezTo>
                    <a:pt x="228261" y="24920"/>
                    <a:pt x="231505" y="23700"/>
                    <a:pt x="235093" y="23700"/>
                  </a:cubicBezTo>
                  <a:close/>
                  <a:moveTo>
                    <a:pt x="280662" y="23338"/>
                  </a:moveTo>
                  <a:cubicBezTo>
                    <a:pt x="288764" y="23338"/>
                    <a:pt x="295032" y="25958"/>
                    <a:pt x="299466" y="31198"/>
                  </a:cubicBezTo>
                  <a:cubicBezTo>
                    <a:pt x="303899" y="36438"/>
                    <a:pt x="306116" y="43713"/>
                    <a:pt x="306116" y="53024"/>
                  </a:cubicBezTo>
                  <a:lnTo>
                    <a:pt x="306116" y="58224"/>
                  </a:lnTo>
                  <a:lnTo>
                    <a:pt x="262403" y="58224"/>
                  </a:lnTo>
                  <a:cubicBezTo>
                    <a:pt x="262564" y="65117"/>
                    <a:pt x="264418" y="70437"/>
                    <a:pt x="267965" y="74186"/>
                  </a:cubicBezTo>
                  <a:cubicBezTo>
                    <a:pt x="271512" y="77934"/>
                    <a:pt x="276390" y="79809"/>
                    <a:pt x="282597" y="79809"/>
                  </a:cubicBezTo>
                  <a:cubicBezTo>
                    <a:pt x="289570" y="79809"/>
                    <a:pt x="295979" y="77511"/>
                    <a:pt x="301824" y="72916"/>
                  </a:cubicBezTo>
                  <a:lnTo>
                    <a:pt x="301824" y="82227"/>
                  </a:lnTo>
                  <a:cubicBezTo>
                    <a:pt x="296382" y="86177"/>
                    <a:pt x="289187" y="88152"/>
                    <a:pt x="280239" y="88152"/>
                  </a:cubicBezTo>
                  <a:cubicBezTo>
                    <a:pt x="271492" y="88152"/>
                    <a:pt x="264620" y="85341"/>
                    <a:pt x="259622" y="79718"/>
                  </a:cubicBezTo>
                  <a:cubicBezTo>
                    <a:pt x="254623" y="74095"/>
                    <a:pt x="252124" y="66185"/>
                    <a:pt x="252124" y="55987"/>
                  </a:cubicBezTo>
                  <a:cubicBezTo>
                    <a:pt x="252124" y="46353"/>
                    <a:pt x="254855" y="38503"/>
                    <a:pt x="260317" y="32437"/>
                  </a:cubicBezTo>
                  <a:cubicBezTo>
                    <a:pt x="265778" y="26371"/>
                    <a:pt x="272560" y="23338"/>
                    <a:pt x="280662" y="23338"/>
                  </a:cubicBezTo>
                  <a:close/>
                  <a:moveTo>
                    <a:pt x="38212" y="10520"/>
                  </a:moveTo>
                  <a:cubicBezTo>
                    <a:pt x="37809" y="12979"/>
                    <a:pt x="37345" y="14913"/>
                    <a:pt x="36821" y="16324"/>
                  </a:cubicBezTo>
                  <a:lnTo>
                    <a:pt x="23338" y="53266"/>
                  </a:lnTo>
                  <a:lnTo>
                    <a:pt x="53388" y="53266"/>
                  </a:lnTo>
                  <a:lnTo>
                    <a:pt x="39784" y="16324"/>
                  </a:lnTo>
                  <a:cubicBezTo>
                    <a:pt x="39340" y="15115"/>
                    <a:pt x="38897" y="13180"/>
                    <a:pt x="38454" y="10520"/>
                  </a:cubicBezTo>
                  <a:close/>
                  <a:moveTo>
                    <a:pt x="33254" y="0"/>
                  </a:moveTo>
                  <a:lnTo>
                    <a:pt x="43774" y="0"/>
                  </a:lnTo>
                  <a:lnTo>
                    <a:pt x="76865" y="85964"/>
                  </a:lnTo>
                  <a:lnTo>
                    <a:pt x="76865" y="83618"/>
                  </a:lnTo>
                  <a:lnTo>
                    <a:pt x="113505" y="33253"/>
                  </a:lnTo>
                  <a:lnTo>
                    <a:pt x="80312" y="33253"/>
                  </a:lnTo>
                  <a:lnTo>
                    <a:pt x="80312" y="24789"/>
                  </a:lnTo>
                  <a:lnTo>
                    <a:pt x="128076" y="24789"/>
                  </a:lnTo>
                  <a:lnTo>
                    <a:pt x="128076" y="27630"/>
                  </a:lnTo>
                  <a:lnTo>
                    <a:pt x="91436" y="78237"/>
                  </a:lnTo>
                  <a:lnTo>
                    <a:pt x="127713" y="78237"/>
                  </a:lnTo>
                  <a:lnTo>
                    <a:pt x="127713" y="86701"/>
                  </a:lnTo>
                  <a:lnTo>
                    <a:pt x="77149" y="86701"/>
                  </a:lnTo>
                  <a:lnTo>
                    <a:pt x="76865" y="86701"/>
                  </a:lnTo>
                  <a:lnTo>
                    <a:pt x="65903" y="86701"/>
                  </a:lnTo>
                  <a:lnTo>
                    <a:pt x="56713" y="62396"/>
                  </a:lnTo>
                  <a:lnTo>
                    <a:pt x="19952" y="62396"/>
                  </a:lnTo>
                  <a:lnTo>
                    <a:pt x="11306" y="86701"/>
                  </a:lnTo>
                  <a:lnTo>
                    <a:pt x="0" y="86701"/>
                  </a:lnTo>
                  <a:close/>
                </a:path>
              </a:pathLst>
            </a:custGeom>
            <a:solidFill>
              <a:schemeClr val="bg1">
                <a:lumMod val="6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13927" fontAlgn="base">
                <a:lnSpc>
                  <a:spcPct val="90000"/>
                </a:lnSpc>
                <a:spcBef>
                  <a:spcPct val="0"/>
                </a:spcBef>
                <a:spcAft>
                  <a:spcPct val="0"/>
                </a:spcAft>
              </a:pPr>
              <a:endParaRPr lang="en-US" sz="2353">
                <a:gradFill>
                  <a:gsLst>
                    <a:gs pos="0">
                      <a:srgbClr val="FFFFFF"/>
                    </a:gs>
                    <a:gs pos="100000">
                      <a:srgbClr val="FFFFFF"/>
                    </a:gs>
                  </a:gsLst>
                  <a:lin ang="5400000" scaled="0"/>
                </a:gradFill>
                <a:ea typeface="Segoe UI" pitchFamily="34" charset="0"/>
                <a:cs typeface="Segoe UI" pitchFamily="34" charset="0"/>
              </a:endParaRPr>
            </a:p>
          </p:txBody>
        </p:sp>
      </p:grpSp>
    </p:spTree>
    <p:extLst>
      <p:ext uri="{BB962C8B-B14F-4D97-AF65-F5344CB8AC3E}">
        <p14:creationId xmlns:p14="http://schemas.microsoft.com/office/powerpoint/2010/main" val="720427885"/>
      </p:ext>
    </p:extLst>
  </p:cSld>
  <p:clrMapOvr>
    <a:masterClrMapping/>
  </p:clrMapOvr>
  <p:transition>
    <p:fade/>
  </p:transition>
</p:sldLayout>
</file>

<file path=ppt/slideLayouts/slideLayout139.xml><?xml version="1.0" encoding="utf-8"?>
<p:sldLayout xmlns:a="http://schemas.openxmlformats.org/drawingml/2006/main" xmlns:r="http://schemas.openxmlformats.org/officeDocument/2006/relationships" xmlns:p="http://schemas.openxmlformats.org/presentationml/2006/main" preserve="1" userDrawn="1">
  <p:cSld name="Three column photo with bullets">
    <p:spTree>
      <p:nvGrpSpPr>
        <p:cNvPr id="1" name=""/>
        <p:cNvGrpSpPr/>
        <p:nvPr/>
      </p:nvGrpSpPr>
      <p:grpSpPr>
        <a:xfrm>
          <a:off x="0" y="0"/>
          <a:ext cx="0" cy="0"/>
          <a:chOff x="0" y="0"/>
          <a:chExt cx="0" cy="0"/>
        </a:xfrm>
      </p:grpSpPr>
      <p:sp>
        <p:nvSpPr>
          <p:cNvPr id="11" name="Picture Placeholder 10"/>
          <p:cNvSpPr>
            <a:spLocks noGrp="1"/>
          </p:cNvSpPr>
          <p:nvPr>
            <p:ph type="pic" sz="quarter" idx="14" hasCustomPrompt="1"/>
          </p:nvPr>
        </p:nvSpPr>
        <p:spPr>
          <a:xfrm>
            <a:off x="426425" y="1179838"/>
            <a:ext cx="3632388" cy="2583813"/>
          </a:xfrm>
          <a:blipFill>
            <a:blip r:embed="rId2"/>
            <a:stretch>
              <a:fillRect/>
            </a:stretch>
          </a:blipFill>
        </p:spPr>
        <p:txBody>
          <a:bodyPr anchor="ctr">
            <a:noAutofit/>
          </a:bodyPr>
          <a:lstStyle>
            <a:lvl1pPr marL="0" indent="0" algn="ctr">
              <a:buNone/>
              <a:defRPr sz="1765" b="1">
                <a:solidFill>
                  <a:schemeClr val="bg2"/>
                </a:solidFill>
                <a:latin typeface="+mn-lt"/>
              </a:defRPr>
            </a:lvl1pPr>
          </a:lstStyle>
          <a:p>
            <a:r>
              <a:rPr lang="en-US"/>
              <a:t>Drop photo here</a:t>
            </a:r>
          </a:p>
        </p:txBody>
      </p:sp>
      <p:sp>
        <p:nvSpPr>
          <p:cNvPr id="12" name="Picture Placeholder 10"/>
          <p:cNvSpPr>
            <a:spLocks noGrp="1"/>
          </p:cNvSpPr>
          <p:nvPr>
            <p:ph type="pic" sz="quarter" idx="15" hasCustomPrompt="1"/>
          </p:nvPr>
        </p:nvSpPr>
        <p:spPr>
          <a:xfrm>
            <a:off x="4281364" y="1179838"/>
            <a:ext cx="3623050" cy="2583813"/>
          </a:xfrm>
          <a:blipFill>
            <a:blip r:embed="rId3"/>
            <a:stretch>
              <a:fillRect/>
            </a:stretch>
          </a:blipFill>
        </p:spPr>
        <p:txBody>
          <a:bodyPr anchor="ctr">
            <a:noAutofit/>
          </a:bodyPr>
          <a:lstStyle>
            <a:lvl1pPr marL="0" indent="0" algn="ctr">
              <a:buNone/>
              <a:defRPr sz="1765" b="1">
                <a:solidFill>
                  <a:schemeClr val="bg2"/>
                </a:solidFill>
                <a:latin typeface="+mn-lt"/>
              </a:defRPr>
            </a:lvl1pPr>
          </a:lstStyle>
          <a:p>
            <a:r>
              <a:rPr lang="en-US"/>
              <a:t>Drop photo here</a:t>
            </a:r>
          </a:p>
        </p:txBody>
      </p:sp>
      <p:sp>
        <p:nvSpPr>
          <p:cNvPr id="13" name="Picture Placeholder 10"/>
          <p:cNvSpPr>
            <a:spLocks noGrp="1"/>
          </p:cNvSpPr>
          <p:nvPr>
            <p:ph type="pic" sz="quarter" idx="16" hasCustomPrompt="1"/>
          </p:nvPr>
        </p:nvSpPr>
        <p:spPr>
          <a:xfrm>
            <a:off x="8126964" y="1179839"/>
            <a:ext cx="3634002" cy="2583814"/>
          </a:xfrm>
          <a:blipFill>
            <a:blip r:embed="rId4"/>
            <a:stretch>
              <a:fillRect/>
            </a:stretch>
          </a:blipFill>
        </p:spPr>
        <p:txBody>
          <a:bodyPr anchor="ctr">
            <a:noAutofit/>
          </a:bodyPr>
          <a:lstStyle>
            <a:lvl1pPr marL="0" indent="0" algn="ctr">
              <a:buNone/>
              <a:defRPr sz="1765" b="1">
                <a:solidFill>
                  <a:schemeClr val="bg2"/>
                </a:solidFill>
                <a:latin typeface="+mn-lt"/>
              </a:defRPr>
            </a:lvl1pPr>
          </a:lstStyle>
          <a:p>
            <a:r>
              <a:rPr lang="en-US"/>
              <a:t>Drop photo here</a:t>
            </a:r>
          </a:p>
        </p:txBody>
      </p:sp>
      <p:sp>
        <p:nvSpPr>
          <p:cNvPr id="5" name="Text Placeholder 4"/>
          <p:cNvSpPr>
            <a:spLocks noGrp="1"/>
          </p:cNvSpPr>
          <p:nvPr>
            <p:ph type="body" sz="quarter" idx="11" hasCustomPrompt="1"/>
          </p:nvPr>
        </p:nvSpPr>
        <p:spPr>
          <a:xfrm>
            <a:off x="426425" y="3986234"/>
            <a:ext cx="3630521" cy="1113895"/>
          </a:xfrm>
        </p:spPr>
        <p:txBody>
          <a:bodyPr lIns="0" tIns="0" rIns="0" bIns="0"/>
          <a:lstStyle>
            <a:lvl1pPr marL="0" indent="0">
              <a:lnSpc>
                <a:spcPct val="100000"/>
              </a:lnSpc>
              <a:spcBef>
                <a:spcPts val="0"/>
              </a:spcBef>
              <a:spcAft>
                <a:spcPts val="686"/>
              </a:spcAft>
              <a:buNone/>
              <a:defRPr sz="1371" b="1">
                <a:solidFill>
                  <a:schemeClr val="tx2"/>
                </a:solidFill>
                <a:latin typeface="+mn-lt"/>
              </a:defRPr>
            </a:lvl1pPr>
            <a:lvl2pPr marL="280067" marR="0" indent="-280067" algn="l" defTabSz="914192" rtl="0" eaLnBrk="1" fontAlgn="auto" latinLnBrk="0" hangingPunct="1">
              <a:lnSpc>
                <a:spcPct val="100000"/>
              </a:lnSpc>
              <a:spcBef>
                <a:spcPts val="0"/>
              </a:spcBef>
              <a:spcAft>
                <a:spcPts val="686"/>
              </a:spcAft>
              <a:buClrTx/>
              <a:buSzPct val="90000"/>
              <a:buFont typeface="Arial" panose="020B0604020202020204" pitchFamily="34" charset="0"/>
              <a:buChar char="•"/>
              <a:tabLst/>
              <a:defRPr sz="1371">
                <a:solidFill>
                  <a:srgbClr val="000000"/>
                </a:solidFill>
              </a:defRPr>
            </a:lvl2pPr>
            <a:lvl3pPr marL="448107" indent="0">
              <a:buNone/>
              <a:defRPr/>
            </a:lvl3pPr>
            <a:lvl4pPr marL="672161" indent="0">
              <a:buNone/>
              <a:defRPr/>
            </a:lvl4pPr>
            <a:lvl5pPr marL="896214" indent="0">
              <a:buNone/>
              <a:defRPr/>
            </a:lvl5pPr>
          </a:lstStyle>
          <a:p>
            <a:pPr lvl="0"/>
            <a:r>
              <a:rPr lang="en-US"/>
              <a:t>Subhead title Segoe UI Regular bold 14</a:t>
            </a:r>
          </a:p>
          <a:p>
            <a:pPr lvl="1"/>
            <a:r>
              <a:rPr lang="en-US"/>
              <a:t>Body copy Segoe Regular 14. </a:t>
            </a:r>
          </a:p>
          <a:p>
            <a:pPr lvl="1"/>
            <a:r>
              <a:rPr lang="en-US"/>
              <a:t>Lorem ipsum dolor sit </a:t>
            </a:r>
            <a:r>
              <a:rPr lang="en-US" err="1"/>
              <a:t>amet</a:t>
            </a:r>
            <a:r>
              <a:rPr lang="en-US"/>
              <a:t>, </a:t>
            </a:r>
            <a:r>
              <a:rPr lang="en-US" err="1"/>
              <a:t>consectetur</a:t>
            </a:r>
            <a:endParaRPr lang="en-US"/>
          </a:p>
          <a:p>
            <a:pPr lvl="1"/>
            <a:r>
              <a:rPr lang="en-US" err="1"/>
              <a:t>Eiusmod</a:t>
            </a:r>
            <a:r>
              <a:rPr lang="en-US"/>
              <a:t> </a:t>
            </a:r>
            <a:r>
              <a:rPr lang="en-US" err="1"/>
              <a:t>tempor</a:t>
            </a:r>
            <a:r>
              <a:rPr lang="en-US"/>
              <a:t> </a:t>
            </a:r>
            <a:r>
              <a:rPr lang="en-US" err="1"/>
              <a:t>incididunt</a:t>
            </a:r>
            <a:r>
              <a:rPr lang="en-US"/>
              <a:t> </a:t>
            </a:r>
            <a:r>
              <a:rPr lang="en-US" err="1"/>
              <a:t>ut</a:t>
            </a:r>
            <a:r>
              <a:rPr lang="en-US"/>
              <a:t> </a:t>
            </a:r>
            <a:r>
              <a:rPr lang="en-US" err="1"/>
              <a:t>labore</a:t>
            </a:r>
            <a:r>
              <a:rPr lang="en-US"/>
              <a:t> et</a:t>
            </a:r>
          </a:p>
        </p:txBody>
      </p:sp>
      <p:sp>
        <p:nvSpPr>
          <p:cNvPr id="9" name="Text Placeholder 4"/>
          <p:cNvSpPr>
            <a:spLocks noGrp="1"/>
          </p:cNvSpPr>
          <p:nvPr>
            <p:ph type="body" sz="quarter" idx="12" hasCustomPrompt="1"/>
          </p:nvPr>
        </p:nvSpPr>
        <p:spPr>
          <a:xfrm>
            <a:off x="4281361" y="3986234"/>
            <a:ext cx="3623050" cy="1113895"/>
          </a:xfrm>
        </p:spPr>
        <p:txBody>
          <a:bodyPr lIns="0" tIns="0" rIns="0" bIns="0"/>
          <a:lstStyle>
            <a:lvl1pPr marL="0" indent="0">
              <a:lnSpc>
                <a:spcPct val="100000"/>
              </a:lnSpc>
              <a:spcBef>
                <a:spcPts val="0"/>
              </a:spcBef>
              <a:spcAft>
                <a:spcPts val="686"/>
              </a:spcAft>
              <a:buNone/>
              <a:defRPr lang="en-US" sz="1371" b="1" kern="1200" spc="0" baseline="0" dirty="0" smtClean="0">
                <a:solidFill>
                  <a:schemeClr val="tx2"/>
                </a:solidFill>
                <a:latin typeface="+mn-lt"/>
                <a:ea typeface="+mn-ea"/>
                <a:cs typeface="+mn-cs"/>
              </a:defRPr>
            </a:lvl1pPr>
            <a:lvl2pPr marL="280067" marR="0" indent="-280067" algn="l" defTabSz="914192" rtl="0" eaLnBrk="1" fontAlgn="auto" latinLnBrk="0" hangingPunct="1">
              <a:lnSpc>
                <a:spcPct val="100000"/>
              </a:lnSpc>
              <a:spcBef>
                <a:spcPts val="0"/>
              </a:spcBef>
              <a:spcAft>
                <a:spcPts val="686"/>
              </a:spcAft>
              <a:buClrTx/>
              <a:buSzPct val="90000"/>
              <a:buFont typeface="Arial" panose="020B0604020202020204" pitchFamily="34" charset="0"/>
              <a:buChar char="•"/>
              <a:tabLst/>
              <a:defRPr sz="1371">
                <a:solidFill>
                  <a:srgbClr val="000000"/>
                </a:solidFill>
              </a:defRPr>
            </a:lvl2pPr>
            <a:lvl3pPr marL="448107" indent="0">
              <a:buNone/>
              <a:defRPr/>
            </a:lvl3pPr>
            <a:lvl4pPr marL="672161" indent="0">
              <a:buNone/>
              <a:defRPr/>
            </a:lvl4pPr>
            <a:lvl5pPr marL="896214" indent="0">
              <a:buNone/>
              <a:defRPr/>
            </a:lvl5pPr>
          </a:lstStyle>
          <a:p>
            <a:pPr lvl="0"/>
            <a:r>
              <a:rPr lang="en-US"/>
              <a:t>Subhead title Segoe UI Regular bold 14</a:t>
            </a:r>
          </a:p>
          <a:p>
            <a:pPr lvl="1"/>
            <a:r>
              <a:rPr lang="en-US"/>
              <a:t>Body copy Segoe Regular 14. </a:t>
            </a:r>
          </a:p>
          <a:p>
            <a:pPr lvl="1"/>
            <a:r>
              <a:rPr lang="en-US"/>
              <a:t>Lorem ipsum dolor sit </a:t>
            </a:r>
            <a:r>
              <a:rPr lang="en-US" err="1"/>
              <a:t>amet</a:t>
            </a:r>
            <a:r>
              <a:rPr lang="en-US"/>
              <a:t>, </a:t>
            </a:r>
            <a:r>
              <a:rPr lang="en-US" err="1"/>
              <a:t>consectetur</a:t>
            </a:r>
            <a:endParaRPr lang="en-US"/>
          </a:p>
          <a:p>
            <a:pPr lvl="1"/>
            <a:r>
              <a:rPr lang="en-US" err="1"/>
              <a:t>Eiusmod</a:t>
            </a:r>
            <a:r>
              <a:rPr lang="en-US"/>
              <a:t> </a:t>
            </a:r>
            <a:r>
              <a:rPr lang="en-US" err="1"/>
              <a:t>tempor</a:t>
            </a:r>
            <a:r>
              <a:rPr lang="en-US"/>
              <a:t> </a:t>
            </a:r>
            <a:r>
              <a:rPr lang="en-US" err="1"/>
              <a:t>incididunt</a:t>
            </a:r>
            <a:r>
              <a:rPr lang="en-US"/>
              <a:t> </a:t>
            </a:r>
            <a:r>
              <a:rPr lang="en-US" err="1"/>
              <a:t>ut</a:t>
            </a:r>
            <a:r>
              <a:rPr lang="en-US"/>
              <a:t> </a:t>
            </a:r>
            <a:r>
              <a:rPr lang="en-US" err="1"/>
              <a:t>labore</a:t>
            </a:r>
            <a:r>
              <a:rPr lang="en-US"/>
              <a:t> et</a:t>
            </a:r>
          </a:p>
        </p:txBody>
      </p:sp>
      <p:sp>
        <p:nvSpPr>
          <p:cNvPr id="10" name="Text Placeholder 4"/>
          <p:cNvSpPr>
            <a:spLocks noGrp="1"/>
          </p:cNvSpPr>
          <p:nvPr>
            <p:ph type="body" sz="quarter" idx="13" hasCustomPrompt="1"/>
          </p:nvPr>
        </p:nvSpPr>
        <p:spPr>
          <a:xfrm>
            <a:off x="8126964" y="3986234"/>
            <a:ext cx="3630521" cy="1113895"/>
          </a:xfrm>
        </p:spPr>
        <p:txBody>
          <a:bodyPr lIns="0" tIns="0" rIns="0" bIns="0"/>
          <a:lstStyle>
            <a:lvl1pPr marL="0" indent="0">
              <a:lnSpc>
                <a:spcPct val="100000"/>
              </a:lnSpc>
              <a:spcBef>
                <a:spcPts val="0"/>
              </a:spcBef>
              <a:spcAft>
                <a:spcPts val="686"/>
              </a:spcAft>
              <a:buNone/>
              <a:defRPr lang="en-US" sz="1371" b="1" kern="1200" spc="0" baseline="0" dirty="0">
                <a:solidFill>
                  <a:schemeClr val="tx2"/>
                </a:solidFill>
                <a:latin typeface="+mn-lt"/>
                <a:ea typeface="+mn-ea"/>
                <a:cs typeface="+mn-cs"/>
              </a:defRPr>
            </a:lvl1pPr>
            <a:lvl2pPr marL="280067" marR="0" indent="-280067" algn="l" defTabSz="914192" rtl="0" eaLnBrk="1" fontAlgn="auto" latinLnBrk="0" hangingPunct="1">
              <a:lnSpc>
                <a:spcPct val="100000"/>
              </a:lnSpc>
              <a:spcBef>
                <a:spcPts val="0"/>
              </a:spcBef>
              <a:spcAft>
                <a:spcPts val="686"/>
              </a:spcAft>
              <a:buClrTx/>
              <a:buSzPct val="90000"/>
              <a:buFont typeface="Arial" panose="020B0604020202020204" pitchFamily="34" charset="0"/>
              <a:buChar char="•"/>
              <a:tabLst/>
              <a:defRPr sz="1371">
                <a:solidFill>
                  <a:srgbClr val="000000"/>
                </a:solidFill>
              </a:defRPr>
            </a:lvl2pPr>
            <a:lvl3pPr marL="448107" indent="0">
              <a:buNone/>
              <a:defRPr/>
            </a:lvl3pPr>
            <a:lvl4pPr marL="672161" indent="0">
              <a:buNone/>
              <a:defRPr/>
            </a:lvl4pPr>
            <a:lvl5pPr marL="896214" indent="0">
              <a:buNone/>
              <a:defRPr/>
            </a:lvl5pPr>
          </a:lstStyle>
          <a:p>
            <a:pPr lvl="0"/>
            <a:r>
              <a:rPr lang="en-US"/>
              <a:t>Subhead title Segoe UI Regular bold 14</a:t>
            </a:r>
          </a:p>
          <a:p>
            <a:pPr lvl="1"/>
            <a:r>
              <a:rPr lang="en-US"/>
              <a:t>Body copy Segoe Regular 14. </a:t>
            </a:r>
          </a:p>
          <a:p>
            <a:pPr lvl="1"/>
            <a:r>
              <a:rPr lang="en-US"/>
              <a:t>Lorem ipsum dolor sit </a:t>
            </a:r>
            <a:r>
              <a:rPr lang="en-US" err="1"/>
              <a:t>amet</a:t>
            </a:r>
            <a:r>
              <a:rPr lang="en-US"/>
              <a:t>, </a:t>
            </a:r>
            <a:r>
              <a:rPr lang="en-US" err="1"/>
              <a:t>consectetur</a:t>
            </a:r>
            <a:endParaRPr lang="en-US"/>
          </a:p>
          <a:p>
            <a:pPr lvl="1"/>
            <a:r>
              <a:rPr lang="en-US" err="1"/>
              <a:t>Eiusmod</a:t>
            </a:r>
            <a:r>
              <a:rPr lang="en-US"/>
              <a:t> </a:t>
            </a:r>
            <a:r>
              <a:rPr lang="en-US" err="1"/>
              <a:t>tempor</a:t>
            </a:r>
            <a:r>
              <a:rPr lang="en-US"/>
              <a:t> </a:t>
            </a:r>
            <a:r>
              <a:rPr lang="en-US" err="1"/>
              <a:t>incididunt</a:t>
            </a:r>
            <a:r>
              <a:rPr lang="en-US"/>
              <a:t> </a:t>
            </a:r>
            <a:r>
              <a:rPr lang="en-US" err="1"/>
              <a:t>ut</a:t>
            </a:r>
            <a:r>
              <a:rPr lang="en-US"/>
              <a:t> </a:t>
            </a:r>
            <a:r>
              <a:rPr lang="en-US" err="1"/>
              <a:t>labore</a:t>
            </a:r>
            <a:r>
              <a:rPr lang="en-US"/>
              <a:t> et</a:t>
            </a:r>
          </a:p>
        </p:txBody>
      </p:sp>
      <p:sp>
        <p:nvSpPr>
          <p:cNvPr id="14" name="Title Placeholder 1">
            <a:extLst>
              <a:ext uri="{FF2B5EF4-FFF2-40B4-BE49-F238E27FC236}">
                <a16:creationId xmlns:a16="http://schemas.microsoft.com/office/drawing/2014/main" id="{54138D0E-FA08-493B-A3B5-1ED81872ADC9}"/>
              </a:ext>
            </a:extLst>
          </p:cNvPr>
          <p:cNvSpPr>
            <a:spLocks noGrp="1"/>
          </p:cNvSpPr>
          <p:nvPr>
            <p:ph type="title" hasCustomPrompt="1"/>
          </p:nvPr>
        </p:nvSpPr>
        <p:spPr>
          <a:xfrm>
            <a:off x="426424" y="222584"/>
            <a:ext cx="11336039" cy="739343"/>
          </a:xfrm>
          <a:prstGeom prst="rect">
            <a:avLst/>
          </a:prstGeom>
        </p:spPr>
        <p:txBody>
          <a:bodyPr vert="horz" wrap="square" lIns="0" tIns="164592" rIns="0" bIns="0" rtlCol="0" anchor="t">
            <a:noAutofit/>
          </a:bodyPr>
          <a:lstStyle>
            <a:lvl1pPr>
              <a:defRPr/>
            </a:lvl1pPr>
          </a:lstStyle>
          <a:p>
            <a:r>
              <a:rPr lang="en-US"/>
              <a:t>Three column photo layout (with bullets)</a:t>
            </a:r>
          </a:p>
        </p:txBody>
      </p:sp>
      <p:grpSp>
        <p:nvGrpSpPr>
          <p:cNvPr id="18" name="Group 17">
            <a:extLst>
              <a:ext uri="{FF2B5EF4-FFF2-40B4-BE49-F238E27FC236}">
                <a16:creationId xmlns:a16="http://schemas.microsoft.com/office/drawing/2014/main" id="{5815438F-A144-457D-89C1-1917055B3598}"/>
              </a:ext>
            </a:extLst>
          </p:cNvPr>
          <p:cNvGrpSpPr/>
          <p:nvPr userDrawn="1"/>
        </p:nvGrpSpPr>
        <p:grpSpPr>
          <a:xfrm>
            <a:off x="436379" y="6431005"/>
            <a:ext cx="11326085" cy="94962"/>
            <a:chOff x="445128" y="6559056"/>
            <a:chExt cx="11553197" cy="96853"/>
          </a:xfrm>
        </p:grpSpPr>
        <p:sp>
          <p:nvSpPr>
            <p:cNvPr id="19" name="TextBox 18">
              <a:extLst>
                <a:ext uri="{FF2B5EF4-FFF2-40B4-BE49-F238E27FC236}">
                  <a16:creationId xmlns:a16="http://schemas.microsoft.com/office/drawing/2014/main" id="{2368DB57-6EA9-4E0A-A39F-6275C3C0DEBF}"/>
                </a:ext>
              </a:extLst>
            </p:cNvPr>
            <p:cNvSpPr txBox="1"/>
            <p:nvPr userDrawn="1"/>
          </p:nvSpPr>
          <p:spPr>
            <a:xfrm>
              <a:off x="445128" y="6559056"/>
              <a:ext cx="979453" cy="96853"/>
            </a:xfrm>
            <a:prstGeom prst="rect">
              <a:avLst/>
            </a:prstGeom>
            <a:noFill/>
          </p:spPr>
          <p:txBody>
            <a:bodyPr wrap="none" lIns="0" tIns="0" rIns="0" bIns="0" rtlCol="0">
              <a:spAutoFit/>
            </a:bodyPr>
            <a:lstStyle/>
            <a:p>
              <a:pPr>
                <a:lnSpc>
                  <a:spcPct val="90000"/>
                </a:lnSpc>
                <a:spcAft>
                  <a:spcPts val="588"/>
                </a:spcAft>
              </a:pPr>
              <a:r>
                <a:rPr lang="en-US" sz="686">
                  <a:solidFill>
                    <a:schemeClr val="bg1">
                      <a:lumMod val="65000"/>
                    </a:schemeClr>
                  </a:solidFill>
                </a:rPr>
                <a:t>© Microsoft Corporation</a:t>
              </a:r>
              <a:endParaRPr lang="en-US" sz="784">
                <a:solidFill>
                  <a:schemeClr val="bg1">
                    <a:lumMod val="65000"/>
                  </a:schemeClr>
                </a:solidFill>
              </a:endParaRPr>
            </a:p>
          </p:txBody>
        </p:sp>
        <p:sp>
          <p:nvSpPr>
            <p:cNvPr id="20" name="Freeform: Shape 19">
              <a:extLst>
                <a:ext uri="{FF2B5EF4-FFF2-40B4-BE49-F238E27FC236}">
                  <a16:creationId xmlns:a16="http://schemas.microsoft.com/office/drawing/2014/main" id="{3D05540E-A25B-47D6-9815-472E0476BCEA}"/>
                </a:ext>
              </a:extLst>
            </p:cNvPr>
            <p:cNvSpPr/>
            <p:nvPr userDrawn="1"/>
          </p:nvSpPr>
          <p:spPr bwMode="auto">
            <a:xfrm>
              <a:off x="11784176" y="6573241"/>
              <a:ext cx="214149" cy="61668"/>
            </a:xfrm>
            <a:custGeom>
              <a:avLst/>
              <a:gdLst/>
              <a:ahLst/>
              <a:cxnLst/>
              <a:rect l="l" t="t" r="r" b="b"/>
              <a:pathLst>
                <a:path w="306116" h="88152">
                  <a:moveTo>
                    <a:pt x="280481" y="31681"/>
                  </a:moveTo>
                  <a:cubicBezTo>
                    <a:pt x="275805" y="31681"/>
                    <a:pt x="271835" y="33354"/>
                    <a:pt x="268570" y="36700"/>
                  </a:cubicBezTo>
                  <a:cubicBezTo>
                    <a:pt x="265305" y="40045"/>
                    <a:pt x="263290" y="44419"/>
                    <a:pt x="262524" y="49820"/>
                  </a:cubicBezTo>
                  <a:lnTo>
                    <a:pt x="295959" y="49820"/>
                  </a:lnTo>
                  <a:cubicBezTo>
                    <a:pt x="295919" y="44096"/>
                    <a:pt x="294538" y="39642"/>
                    <a:pt x="291817" y="36458"/>
                  </a:cubicBezTo>
                  <a:cubicBezTo>
                    <a:pt x="289096" y="33273"/>
                    <a:pt x="285318" y="31681"/>
                    <a:pt x="280481" y="31681"/>
                  </a:cubicBezTo>
                  <a:close/>
                  <a:moveTo>
                    <a:pt x="140726" y="24789"/>
                  </a:moveTo>
                  <a:lnTo>
                    <a:pt x="150582" y="24789"/>
                  </a:lnTo>
                  <a:lnTo>
                    <a:pt x="150582" y="60219"/>
                  </a:lnTo>
                  <a:cubicBezTo>
                    <a:pt x="150582" y="73279"/>
                    <a:pt x="155580" y="79809"/>
                    <a:pt x="165576" y="79809"/>
                  </a:cubicBezTo>
                  <a:cubicBezTo>
                    <a:pt x="170413" y="79809"/>
                    <a:pt x="174393" y="78025"/>
                    <a:pt x="177517" y="74458"/>
                  </a:cubicBezTo>
                  <a:cubicBezTo>
                    <a:pt x="180641" y="70891"/>
                    <a:pt x="182203" y="66225"/>
                    <a:pt x="182203" y="60461"/>
                  </a:cubicBezTo>
                  <a:lnTo>
                    <a:pt x="182203" y="24789"/>
                  </a:lnTo>
                  <a:lnTo>
                    <a:pt x="192119" y="24789"/>
                  </a:lnTo>
                  <a:lnTo>
                    <a:pt x="192119" y="86701"/>
                  </a:lnTo>
                  <a:lnTo>
                    <a:pt x="182203" y="86701"/>
                  </a:lnTo>
                  <a:lnTo>
                    <a:pt x="182203" y="76906"/>
                  </a:lnTo>
                  <a:lnTo>
                    <a:pt x="181961" y="76906"/>
                  </a:lnTo>
                  <a:cubicBezTo>
                    <a:pt x="177850" y="84404"/>
                    <a:pt x="171481" y="88152"/>
                    <a:pt x="162855" y="88152"/>
                  </a:cubicBezTo>
                  <a:cubicBezTo>
                    <a:pt x="148103" y="88152"/>
                    <a:pt x="140726" y="79365"/>
                    <a:pt x="140726" y="61791"/>
                  </a:cubicBezTo>
                  <a:close/>
                  <a:moveTo>
                    <a:pt x="235093" y="23700"/>
                  </a:moveTo>
                  <a:cubicBezTo>
                    <a:pt x="237672" y="23700"/>
                    <a:pt x="239648" y="23983"/>
                    <a:pt x="241018" y="24547"/>
                  </a:cubicBezTo>
                  <a:lnTo>
                    <a:pt x="241018" y="34825"/>
                  </a:lnTo>
                  <a:cubicBezTo>
                    <a:pt x="239285" y="33495"/>
                    <a:pt x="236786" y="32830"/>
                    <a:pt x="233521" y="32830"/>
                  </a:cubicBezTo>
                  <a:cubicBezTo>
                    <a:pt x="229288" y="32830"/>
                    <a:pt x="225751" y="34825"/>
                    <a:pt x="222910" y="38816"/>
                  </a:cubicBezTo>
                  <a:cubicBezTo>
                    <a:pt x="220068" y="42806"/>
                    <a:pt x="218647" y="48248"/>
                    <a:pt x="218647" y="55140"/>
                  </a:cubicBezTo>
                  <a:lnTo>
                    <a:pt x="218647" y="86701"/>
                  </a:lnTo>
                  <a:lnTo>
                    <a:pt x="208732" y="86701"/>
                  </a:lnTo>
                  <a:lnTo>
                    <a:pt x="208732" y="24789"/>
                  </a:lnTo>
                  <a:lnTo>
                    <a:pt x="218647" y="24789"/>
                  </a:lnTo>
                  <a:lnTo>
                    <a:pt x="218647" y="37546"/>
                  </a:lnTo>
                  <a:lnTo>
                    <a:pt x="218889" y="37546"/>
                  </a:lnTo>
                  <a:cubicBezTo>
                    <a:pt x="220300" y="33193"/>
                    <a:pt x="222456" y="29797"/>
                    <a:pt x="225358" y="27358"/>
                  </a:cubicBezTo>
                  <a:cubicBezTo>
                    <a:pt x="228261" y="24920"/>
                    <a:pt x="231505" y="23700"/>
                    <a:pt x="235093" y="23700"/>
                  </a:cubicBezTo>
                  <a:close/>
                  <a:moveTo>
                    <a:pt x="280662" y="23338"/>
                  </a:moveTo>
                  <a:cubicBezTo>
                    <a:pt x="288764" y="23338"/>
                    <a:pt x="295032" y="25958"/>
                    <a:pt x="299466" y="31198"/>
                  </a:cubicBezTo>
                  <a:cubicBezTo>
                    <a:pt x="303899" y="36438"/>
                    <a:pt x="306116" y="43713"/>
                    <a:pt x="306116" y="53024"/>
                  </a:cubicBezTo>
                  <a:lnTo>
                    <a:pt x="306116" y="58224"/>
                  </a:lnTo>
                  <a:lnTo>
                    <a:pt x="262403" y="58224"/>
                  </a:lnTo>
                  <a:cubicBezTo>
                    <a:pt x="262564" y="65117"/>
                    <a:pt x="264418" y="70437"/>
                    <a:pt x="267965" y="74186"/>
                  </a:cubicBezTo>
                  <a:cubicBezTo>
                    <a:pt x="271512" y="77934"/>
                    <a:pt x="276390" y="79809"/>
                    <a:pt x="282597" y="79809"/>
                  </a:cubicBezTo>
                  <a:cubicBezTo>
                    <a:pt x="289570" y="79809"/>
                    <a:pt x="295979" y="77511"/>
                    <a:pt x="301824" y="72916"/>
                  </a:cubicBezTo>
                  <a:lnTo>
                    <a:pt x="301824" y="82227"/>
                  </a:lnTo>
                  <a:cubicBezTo>
                    <a:pt x="296382" y="86177"/>
                    <a:pt x="289187" y="88152"/>
                    <a:pt x="280239" y="88152"/>
                  </a:cubicBezTo>
                  <a:cubicBezTo>
                    <a:pt x="271492" y="88152"/>
                    <a:pt x="264620" y="85341"/>
                    <a:pt x="259622" y="79718"/>
                  </a:cubicBezTo>
                  <a:cubicBezTo>
                    <a:pt x="254623" y="74095"/>
                    <a:pt x="252124" y="66185"/>
                    <a:pt x="252124" y="55987"/>
                  </a:cubicBezTo>
                  <a:cubicBezTo>
                    <a:pt x="252124" y="46353"/>
                    <a:pt x="254855" y="38503"/>
                    <a:pt x="260317" y="32437"/>
                  </a:cubicBezTo>
                  <a:cubicBezTo>
                    <a:pt x="265778" y="26371"/>
                    <a:pt x="272560" y="23338"/>
                    <a:pt x="280662" y="23338"/>
                  </a:cubicBezTo>
                  <a:close/>
                  <a:moveTo>
                    <a:pt x="38212" y="10520"/>
                  </a:moveTo>
                  <a:cubicBezTo>
                    <a:pt x="37809" y="12979"/>
                    <a:pt x="37345" y="14913"/>
                    <a:pt x="36821" y="16324"/>
                  </a:cubicBezTo>
                  <a:lnTo>
                    <a:pt x="23338" y="53266"/>
                  </a:lnTo>
                  <a:lnTo>
                    <a:pt x="53388" y="53266"/>
                  </a:lnTo>
                  <a:lnTo>
                    <a:pt x="39784" y="16324"/>
                  </a:lnTo>
                  <a:cubicBezTo>
                    <a:pt x="39340" y="15115"/>
                    <a:pt x="38897" y="13180"/>
                    <a:pt x="38454" y="10520"/>
                  </a:cubicBezTo>
                  <a:close/>
                  <a:moveTo>
                    <a:pt x="33254" y="0"/>
                  </a:moveTo>
                  <a:lnTo>
                    <a:pt x="43774" y="0"/>
                  </a:lnTo>
                  <a:lnTo>
                    <a:pt x="76865" y="85964"/>
                  </a:lnTo>
                  <a:lnTo>
                    <a:pt x="76865" y="83618"/>
                  </a:lnTo>
                  <a:lnTo>
                    <a:pt x="113505" y="33253"/>
                  </a:lnTo>
                  <a:lnTo>
                    <a:pt x="80312" y="33253"/>
                  </a:lnTo>
                  <a:lnTo>
                    <a:pt x="80312" y="24789"/>
                  </a:lnTo>
                  <a:lnTo>
                    <a:pt x="128076" y="24789"/>
                  </a:lnTo>
                  <a:lnTo>
                    <a:pt x="128076" y="27630"/>
                  </a:lnTo>
                  <a:lnTo>
                    <a:pt x="91436" y="78237"/>
                  </a:lnTo>
                  <a:lnTo>
                    <a:pt x="127713" y="78237"/>
                  </a:lnTo>
                  <a:lnTo>
                    <a:pt x="127713" y="86701"/>
                  </a:lnTo>
                  <a:lnTo>
                    <a:pt x="77149" y="86701"/>
                  </a:lnTo>
                  <a:lnTo>
                    <a:pt x="76865" y="86701"/>
                  </a:lnTo>
                  <a:lnTo>
                    <a:pt x="65903" y="86701"/>
                  </a:lnTo>
                  <a:lnTo>
                    <a:pt x="56713" y="62396"/>
                  </a:lnTo>
                  <a:lnTo>
                    <a:pt x="19952" y="62396"/>
                  </a:lnTo>
                  <a:lnTo>
                    <a:pt x="11306" y="86701"/>
                  </a:lnTo>
                  <a:lnTo>
                    <a:pt x="0" y="86701"/>
                  </a:lnTo>
                  <a:close/>
                </a:path>
              </a:pathLst>
            </a:custGeom>
            <a:solidFill>
              <a:schemeClr val="bg1">
                <a:lumMod val="6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13927" fontAlgn="base">
                <a:lnSpc>
                  <a:spcPct val="90000"/>
                </a:lnSpc>
                <a:spcBef>
                  <a:spcPct val="0"/>
                </a:spcBef>
                <a:spcAft>
                  <a:spcPct val="0"/>
                </a:spcAft>
              </a:pPr>
              <a:endParaRPr lang="en-US" sz="2353">
                <a:gradFill>
                  <a:gsLst>
                    <a:gs pos="0">
                      <a:srgbClr val="FFFFFF"/>
                    </a:gs>
                    <a:gs pos="100000">
                      <a:srgbClr val="FFFFFF"/>
                    </a:gs>
                  </a:gsLst>
                  <a:lin ang="5400000" scaled="0"/>
                </a:gradFill>
                <a:ea typeface="Segoe UI" pitchFamily="34" charset="0"/>
                <a:cs typeface="Segoe UI" pitchFamily="34" charset="0"/>
              </a:endParaRPr>
            </a:p>
          </p:txBody>
        </p:sp>
      </p:grpSp>
    </p:spTree>
    <p:extLst>
      <p:ext uri="{BB962C8B-B14F-4D97-AF65-F5344CB8AC3E}">
        <p14:creationId xmlns:p14="http://schemas.microsoft.com/office/powerpoint/2010/main" val="3101696674"/>
      </p:ext>
    </p:extLst>
  </p:cSld>
  <p:clrMapOvr>
    <a:masterClrMapping/>
  </p:clrMapOvr>
  <p:transition>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wo Column Bullet with Subhead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876633-3E8D-4CF4-A5D4-D4E9D88A6DE0}"/>
              </a:ext>
            </a:extLst>
          </p:cNvPr>
          <p:cNvSpPr>
            <a:spLocks noGrp="1"/>
          </p:cNvSpPr>
          <p:nvPr>
            <p:ph type="title"/>
          </p:nvPr>
        </p:nvSpPr>
        <p:spPr>
          <a:xfrm>
            <a:off x="588263" y="457200"/>
            <a:ext cx="11018520" cy="553998"/>
          </a:xfrm>
        </p:spPr>
        <p:txBody>
          <a:bodyPr>
            <a:spAutoFit/>
          </a:bodyPr>
          <a:lstStyle>
            <a:lvl1pPr>
              <a:defRPr/>
            </a:lvl1pPr>
          </a:lstStyle>
          <a:p>
            <a:r>
              <a:rPr lang="en-US"/>
              <a:t>Click to edit Master title style</a:t>
            </a:r>
          </a:p>
        </p:txBody>
      </p:sp>
      <p:sp>
        <p:nvSpPr>
          <p:cNvPr id="12" name="Text Placeholder 11">
            <a:extLst>
              <a:ext uri="{FF2B5EF4-FFF2-40B4-BE49-F238E27FC236}">
                <a16:creationId xmlns:a16="http://schemas.microsoft.com/office/drawing/2014/main" id="{DD525736-DEE8-4391-8135-23DE0640053A}"/>
              </a:ext>
            </a:extLst>
          </p:cNvPr>
          <p:cNvSpPr>
            <a:spLocks noGrp="1"/>
          </p:cNvSpPr>
          <p:nvPr>
            <p:ph type="body" sz="quarter" idx="16"/>
          </p:nvPr>
        </p:nvSpPr>
        <p:spPr>
          <a:xfrm>
            <a:off x="584200" y="1436688"/>
            <a:ext cx="5219700" cy="430887"/>
          </a:xfrm>
        </p:spPr>
        <p:txBody>
          <a:bodyPr anchor="t"/>
          <a:lstStyle>
            <a:lvl1pPr marL="0" indent="0">
              <a:spcBef>
                <a:spcPts val="0"/>
              </a:spcBef>
              <a:buNone/>
              <a:defRPr sz="2800">
                <a:solidFill>
                  <a:schemeClr val="tx1"/>
                </a:solidFill>
                <a:latin typeface="+mj-lt"/>
              </a:defRPr>
            </a:lvl1pPr>
          </a:lstStyle>
          <a:p>
            <a:pPr lvl="0"/>
            <a:r>
              <a:rPr lang="en-US"/>
              <a:t>Click to edit Master text styles</a:t>
            </a:r>
          </a:p>
        </p:txBody>
      </p:sp>
      <p:sp>
        <p:nvSpPr>
          <p:cNvPr id="8" name="Text Placeholder 7">
            <a:extLst>
              <a:ext uri="{FF2B5EF4-FFF2-40B4-BE49-F238E27FC236}">
                <a16:creationId xmlns:a16="http://schemas.microsoft.com/office/drawing/2014/main" id="{98E90344-0294-48E2-AAF0-601BB99500E7}"/>
              </a:ext>
            </a:extLst>
          </p:cNvPr>
          <p:cNvSpPr>
            <a:spLocks noGrp="1"/>
          </p:cNvSpPr>
          <p:nvPr>
            <p:ph type="body" sz="quarter" idx="14"/>
          </p:nvPr>
        </p:nvSpPr>
        <p:spPr>
          <a:xfrm>
            <a:off x="584200" y="2084388"/>
            <a:ext cx="5219700" cy="1612749"/>
          </a:xfrm>
        </p:spPr>
        <p:txBody>
          <a:bodyPr>
            <a:spAutoFit/>
          </a:bodyPr>
          <a:lstStyle>
            <a:lvl1pPr marL="171450" indent="-171450">
              <a:defRPr lang="en-US" sz="2400" dirty="0"/>
            </a:lvl1pPr>
            <a:lvl2pPr marL="342900" indent="-171450">
              <a:defRPr lang="en-US" dirty="0"/>
            </a:lvl2pPr>
            <a:lvl3pPr marL="514350" indent="-171450">
              <a:defRPr lang="en-US" dirty="0"/>
            </a:lvl3pPr>
            <a:lvl4pPr marL="666750" indent="-152400">
              <a:defRPr lang="en-US" dirty="0"/>
            </a:lvl4pPr>
            <a:lvl5pPr marL="793750" indent="-120650">
              <a:defRPr lang="en-US" dirty="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Text Placeholder 11">
            <a:extLst>
              <a:ext uri="{FF2B5EF4-FFF2-40B4-BE49-F238E27FC236}">
                <a16:creationId xmlns:a16="http://schemas.microsoft.com/office/drawing/2014/main" id="{B4F729D4-B1F1-45F2-A06A-40234B19C883}"/>
              </a:ext>
            </a:extLst>
          </p:cNvPr>
          <p:cNvSpPr>
            <a:spLocks noGrp="1"/>
          </p:cNvSpPr>
          <p:nvPr>
            <p:ph type="body" sz="quarter" idx="17"/>
          </p:nvPr>
        </p:nvSpPr>
        <p:spPr>
          <a:xfrm>
            <a:off x="6397625" y="1436688"/>
            <a:ext cx="5219700" cy="430887"/>
          </a:xfrm>
        </p:spPr>
        <p:txBody>
          <a:bodyPr anchor="t"/>
          <a:lstStyle>
            <a:lvl1pPr marL="0" indent="0">
              <a:spcBef>
                <a:spcPts val="0"/>
              </a:spcBef>
              <a:buNone/>
              <a:defRPr sz="2800">
                <a:solidFill>
                  <a:schemeClr val="tx1"/>
                </a:solidFill>
                <a:latin typeface="+mj-lt"/>
              </a:defRPr>
            </a:lvl1pPr>
          </a:lstStyle>
          <a:p>
            <a:pPr lvl="0"/>
            <a:r>
              <a:rPr lang="en-US"/>
              <a:t>Click to edit Master text styles</a:t>
            </a:r>
          </a:p>
        </p:txBody>
      </p:sp>
      <p:sp>
        <p:nvSpPr>
          <p:cNvPr id="10" name="Text Placeholder 9">
            <a:extLst>
              <a:ext uri="{FF2B5EF4-FFF2-40B4-BE49-F238E27FC236}">
                <a16:creationId xmlns:a16="http://schemas.microsoft.com/office/drawing/2014/main" id="{D1F896FB-325C-4849-B372-8DF0D6C0562C}"/>
              </a:ext>
            </a:extLst>
          </p:cNvPr>
          <p:cNvSpPr>
            <a:spLocks noGrp="1"/>
          </p:cNvSpPr>
          <p:nvPr>
            <p:ph type="body" sz="quarter" idx="15"/>
          </p:nvPr>
        </p:nvSpPr>
        <p:spPr>
          <a:xfrm>
            <a:off x="6397625" y="2084388"/>
            <a:ext cx="5219700" cy="1612749"/>
          </a:xfrm>
        </p:spPr>
        <p:txBody>
          <a:bodyPr>
            <a:spAutoFit/>
          </a:bodyPr>
          <a:lstStyle>
            <a:lvl1pPr marL="171450" indent="-171450">
              <a:defRPr lang="en-US" sz="2400" dirty="0"/>
            </a:lvl1pPr>
            <a:lvl2pPr marL="342900" indent="-171450">
              <a:defRPr lang="en-US" dirty="0"/>
            </a:lvl2pPr>
            <a:lvl3pPr marL="514350" indent="-171450">
              <a:defRPr lang="en-US" dirty="0"/>
            </a:lvl3pPr>
            <a:lvl4pPr marL="685800" indent="-136525">
              <a:defRPr lang="en-US" dirty="0"/>
            </a:lvl4pPr>
            <a:lvl5pPr marL="793750" indent="-120650">
              <a:defRPr lang="en-US" dirty="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169288213"/>
      </p:ext>
    </p:extLst>
  </p:cSld>
  <p:clrMapOvr>
    <a:masterClrMapping/>
  </p:clrMapOvr>
  <p:transition>
    <p:fade/>
  </p:transition>
  <p:extLst>
    <p:ext uri="{DCECCB84-F9BA-43D5-87BE-67443E8EF086}">
      <p15:sldGuideLst xmlns:p15="http://schemas.microsoft.com/office/powerpoint/2012/main">
        <p15:guide id="1" orient="horz" pos="288">
          <p15:clr>
            <a:srgbClr val="5ACBF0"/>
          </p15:clr>
        </p15:guide>
        <p15:guide id="2" orient="horz" pos="1311">
          <p15:clr>
            <a:srgbClr val="5ACBF0"/>
          </p15:clr>
        </p15:guide>
        <p15:guide id="4" pos="3656">
          <p15:clr>
            <a:srgbClr val="5ACBF0"/>
          </p15:clr>
        </p15:guide>
        <p15:guide id="5" pos="4024">
          <p15:clr>
            <a:srgbClr val="5ACBF0"/>
          </p15:clr>
        </p15:guide>
        <p15:guide id="7" orient="horz" pos="905">
          <p15:clr>
            <a:srgbClr val="5ACBF0"/>
          </p15:clr>
        </p15:guide>
      </p15:sldGuideLst>
    </p:ext>
  </p:extLst>
</p:sldLayout>
</file>

<file path=ppt/slideLayouts/slideLayout140.xml><?xml version="1.0" encoding="utf-8"?>
<p:sldLayout xmlns:a="http://schemas.openxmlformats.org/drawingml/2006/main" xmlns:r="http://schemas.openxmlformats.org/officeDocument/2006/relationships" xmlns:p="http://schemas.openxmlformats.org/presentationml/2006/main" preserve="1" userDrawn="1">
  <p:cSld name="Six column text">
    <p:spTree>
      <p:nvGrpSpPr>
        <p:cNvPr id="1" name=""/>
        <p:cNvGrpSpPr/>
        <p:nvPr/>
      </p:nvGrpSpPr>
      <p:grpSpPr>
        <a:xfrm>
          <a:off x="0" y="0"/>
          <a:ext cx="0" cy="0"/>
          <a:chOff x="0" y="0"/>
          <a:chExt cx="0" cy="0"/>
        </a:xfrm>
      </p:grpSpPr>
      <p:sp>
        <p:nvSpPr>
          <p:cNvPr id="5" name="Text Placeholder 4"/>
          <p:cNvSpPr>
            <a:spLocks noGrp="1"/>
          </p:cNvSpPr>
          <p:nvPr>
            <p:ph type="body" sz="quarter" idx="11" hasCustomPrompt="1"/>
          </p:nvPr>
        </p:nvSpPr>
        <p:spPr>
          <a:xfrm>
            <a:off x="426426" y="1138746"/>
            <a:ext cx="1710367" cy="4101572"/>
          </a:xfrm>
        </p:spPr>
        <p:txBody>
          <a:bodyPr lIns="0" tIns="0" rIns="0" bIns="0"/>
          <a:lstStyle>
            <a:lvl1pPr marL="0" indent="0">
              <a:lnSpc>
                <a:spcPct val="100000"/>
              </a:lnSpc>
              <a:spcBef>
                <a:spcPts val="0"/>
              </a:spcBef>
              <a:spcAft>
                <a:spcPts val="686"/>
              </a:spcAft>
              <a:buNone/>
              <a:defRPr sz="1371" b="1">
                <a:solidFill>
                  <a:schemeClr val="tx2"/>
                </a:solidFill>
                <a:latin typeface="+mn-lt"/>
              </a:defRPr>
            </a:lvl1pPr>
            <a:lvl2pPr marL="0" marR="0" indent="0" algn="l" defTabSz="914192" rtl="0" eaLnBrk="1" fontAlgn="auto" latinLnBrk="0" hangingPunct="1">
              <a:lnSpc>
                <a:spcPct val="100000"/>
              </a:lnSpc>
              <a:spcBef>
                <a:spcPts val="0"/>
              </a:spcBef>
              <a:spcAft>
                <a:spcPts val="686"/>
              </a:spcAft>
              <a:buClrTx/>
              <a:buSzPct val="90000"/>
              <a:buFont typeface="Arial" panose="020B0604020202020204" pitchFamily="34" charset="0"/>
              <a:buNone/>
              <a:tabLst/>
              <a:defRPr sz="1371">
                <a:solidFill>
                  <a:srgbClr val="000000"/>
                </a:solidFill>
              </a:defRPr>
            </a:lvl2pPr>
            <a:lvl3pPr marL="448107" indent="0">
              <a:buNone/>
              <a:defRPr/>
            </a:lvl3pPr>
            <a:lvl4pPr marL="672161" indent="0">
              <a:buNone/>
              <a:defRPr/>
            </a:lvl4pPr>
            <a:lvl5pPr marL="896214" indent="0">
              <a:buNone/>
              <a:defRPr/>
            </a:lvl5pPr>
          </a:lstStyle>
          <a:p>
            <a:pPr lvl="0"/>
            <a:r>
              <a:rPr lang="en-US"/>
              <a:t>Subhead title Segoe UI Regular bold 14</a:t>
            </a:r>
          </a:p>
          <a:p>
            <a:pPr lvl="1"/>
            <a:r>
              <a:rPr lang="en-US"/>
              <a:t>Body copy Segoe Regular 14. Lorem ipsum dolor sit </a:t>
            </a:r>
            <a:r>
              <a:rPr lang="en-US" err="1"/>
              <a:t>amet</a:t>
            </a:r>
            <a:r>
              <a:rPr lang="en-US"/>
              <a:t>, </a:t>
            </a:r>
            <a:r>
              <a:rPr lang="en-US" err="1"/>
              <a:t>consectetur</a:t>
            </a:r>
            <a:r>
              <a:rPr lang="en-US"/>
              <a:t> </a:t>
            </a:r>
            <a:r>
              <a:rPr lang="en-US" err="1"/>
              <a:t>adipiscing</a:t>
            </a:r>
            <a:r>
              <a:rPr lang="en-US"/>
              <a:t> </a:t>
            </a:r>
            <a:r>
              <a:rPr lang="en-US" err="1"/>
              <a:t>elit</a:t>
            </a:r>
            <a:r>
              <a:rPr lang="en-US"/>
              <a:t>, </a:t>
            </a:r>
            <a:r>
              <a:rPr lang="en-US" err="1"/>
              <a:t>sed</a:t>
            </a:r>
            <a:r>
              <a:rPr lang="en-US"/>
              <a:t> do </a:t>
            </a:r>
            <a:r>
              <a:rPr lang="en-US" err="1"/>
              <a:t>eiusmod</a:t>
            </a:r>
            <a:r>
              <a:rPr lang="en-US"/>
              <a:t> </a:t>
            </a:r>
            <a:r>
              <a:rPr lang="en-US" err="1"/>
              <a:t>tempor</a:t>
            </a:r>
            <a:r>
              <a:rPr lang="en-US"/>
              <a:t> </a:t>
            </a:r>
            <a:r>
              <a:rPr lang="en-US" err="1"/>
              <a:t>incididunt</a:t>
            </a:r>
            <a:r>
              <a:rPr lang="en-US"/>
              <a:t> </a:t>
            </a:r>
            <a:r>
              <a:rPr lang="en-US" err="1"/>
              <a:t>ut</a:t>
            </a:r>
            <a:r>
              <a:rPr lang="en-US"/>
              <a:t> </a:t>
            </a:r>
            <a:r>
              <a:rPr lang="en-US" err="1"/>
              <a:t>labore</a:t>
            </a:r>
            <a:r>
              <a:rPr lang="en-US"/>
              <a:t> et dolore magna </a:t>
            </a:r>
            <a:r>
              <a:rPr lang="en-US" err="1"/>
              <a:t>aliqua</a:t>
            </a:r>
            <a:r>
              <a:rPr lang="en-US"/>
              <a:t>. </a:t>
            </a:r>
            <a:r>
              <a:rPr lang="en-US" err="1"/>
              <a:t>Ut</a:t>
            </a:r>
            <a:r>
              <a:rPr lang="en-US"/>
              <a:t> </a:t>
            </a:r>
            <a:r>
              <a:rPr lang="en-US" err="1"/>
              <a:t>enim</a:t>
            </a:r>
            <a:r>
              <a:rPr lang="en-US"/>
              <a:t> ad minim </a:t>
            </a:r>
            <a:r>
              <a:rPr lang="en-US" err="1"/>
              <a:t>veniam</a:t>
            </a:r>
            <a:r>
              <a:rPr lang="en-US"/>
              <a:t>, </a:t>
            </a:r>
            <a:r>
              <a:rPr lang="en-US" err="1"/>
              <a:t>quis</a:t>
            </a:r>
            <a:r>
              <a:rPr lang="en-US"/>
              <a:t> </a:t>
            </a:r>
            <a:r>
              <a:rPr lang="en-US" err="1"/>
              <a:t>nostrud</a:t>
            </a:r>
            <a:r>
              <a:rPr lang="en-US"/>
              <a:t> exercitation </a:t>
            </a:r>
            <a:r>
              <a:rPr lang="en-US" err="1"/>
              <a:t>ullamco</a:t>
            </a:r>
            <a:r>
              <a:rPr lang="en-US"/>
              <a:t> </a:t>
            </a:r>
            <a:r>
              <a:rPr lang="en-US" err="1"/>
              <a:t>laboris</a:t>
            </a:r>
            <a:r>
              <a:rPr lang="en-US"/>
              <a:t> nisi </a:t>
            </a:r>
            <a:r>
              <a:rPr lang="en-US" err="1"/>
              <a:t>ut</a:t>
            </a:r>
            <a:r>
              <a:rPr lang="en-US"/>
              <a:t> </a:t>
            </a:r>
            <a:r>
              <a:rPr lang="en-US" err="1"/>
              <a:t>aliquip</a:t>
            </a:r>
            <a:r>
              <a:rPr lang="en-US"/>
              <a:t> ex </a:t>
            </a:r>
            <a:r>
              <a:rPr lang="en-US" err="1"/>
              <a:t>ea</a:t>
            </a:r>
            <a:r>
              <a:rPr lang="en-US"/>
              <a:t> </a:t>
            </a:r>
            <a:r>
              <a:rPr lang="en-US" err="1"/>
              <a:t>commodo</a:t>
            </a:r>
            <a:r>
              <a:rPr lang="en-US"/>
              <a:t> </a:t>
            </a:r>
            <a:r>
              <a:rPr lang="en-US" err="1"/>
              <a:t>consequat</a:t>
            </a:r>
            <a:r>
              <a:rPr lang="en-US"/>
              <a:t>. Duis </a:t>
            </a:r>
            <a:r>
              <a:rPr lang="en-US" err="1"/>
              <a:t>aute</a:t>
            </a:r>
            <a:r>
              <a:rPr lang="en-US"/>
              <a:t> </a:t>
            </a:r>
            <a:r>
              <a:rPr lang="en-US" err="1"/>
              <a:t>irure</a:t>
            </a:r>
            <a:r>
              <a:rPr lang="en-US"/>
              <a:t> dolor in </a:t>
            </a:r>
            <a:r>
              <a:rPr lang="en-US" err="1"/>
              <a:t>reprehenderit</a:t>
            </a:r>
            <a:r>
              <a:rPr lang="en-US"/>
              <a:t> in </a:t>
            </a:r>
            <a:r>
              <a:rPr lang="en-US" err="1"/>
              <a:t>voluptate</a:t>
            </a:r>
            <a:r>
              <a:rPr lang="en-US"/>
              <a:t> </a:t>
            </a:r>
            <a:r>
              <a:rPr lang="en-US" err="1"/>
              <a:t>velit</a:t>
            </a:r>
            <a:r>
              <a:rPr lang="en-US"/>
              <a:t> </a:t>
            </a:r>
            <a:r>
              <a:rPr lang="en-US" err="1"/>
              <a:t>esse</a:t>
            </a:r>
            <a:r>
              <a:rPr lang="en-US"/>
              <a:t>. </a:t>
            </a:r>
          </a:p>
        </p:txBody>
      </p:sp>
      <p:sp>
        <p:nvSpPr>
          <p:cNvPr id="14" name="Title Placeholder 1">
            <a:extLst>
              <a:ext uri="{FF2B5EF4-FFF2-40B4-BE49-F238E27FC236}">
                <a16:creationId xmlns:a16="http://schemas.microsoft.com/office/drawing/2014/main" id="{54138D0E-FA08-493B-A3B5-1ED81872ADC9}"/>
              </a:ext>
            </a:extLst>
          </p:cNvPr>
          <p:cNvSpPr>
            <a:spLocks noGrp="1"/>
          </p:cNvSpPr>
          <p:nvPr>
            <p:ph type="title" hasCustomPrompt="1"/>
          </p:nvPr>
        </p:nvSpPr>
        <p:spPr>
          <a:xfrm>
            <a:off x="426424" y="220716"/>
            <a:ext cx="11336039" cy="739343"/>
          </a:xfrm>
          <a:prstGeom prst="rect">
            <a:avLst/>
          </a:prstGeom>
        </p:spPr>
        <p:txBody>
          <a:bodyPr vert="horz" wrap="square" lIns="0" tIns="164592" rIns="0" bIns="0" rtlCol="0" anchor="t">
            <a:noAutofit/>
          </a:bodyPr>
          <a:lstStyle>
            <a:lvl1pPr>
              <a:defRPr/>
            </a:lvl1pPr>
          </a:lstStyle>
          <a:p>
            <a:r>
              <a:rPr lang="en-US"/>
              <a:t>Six column text layout</a:t>
            </a:r>
          </a:p>
        </p:txBody>
      </p:sp>
      <p:sp>
        <p:nvSpPr>
          <p:cNvPr id="15" name="Text Placeholder 4">
            <a:extLst>
              <a:ext uri="{FF2B5EF4-FFF2-40B4-BE49-F238E27FC236}">
                <a16:creationId xmlns:a16="http://schemas.microsoft.com/office/drawing/2014/main" id="{6536D72C-EFB8-4AA4-B6E9-DA9E98009337}"/>
              </a:ext>
            </a:extLst>
          </p:cNvPr>
          <p:cNvSpPr>
            <a:spLocks noGrp="1"/>
          </p:cNvSpPr>
          <p:nvPr>
            <p:ph type="body" sz="quarter" idx="12" hasCustomPrompt="1"/>
          </p:nvPr>
        </p:nvSpPr>
        <p:spPr>
          <a:xfrm>
            <a:off x="2351207" y="1138746"/>
            <a:ext cx="1710367" cy="4101572"/>
          </a:xfrm>
        </p:spPr>
        <p:txBody>
          <a:bodyPr lIns="0" tIns="0" rIns="0" bIns="0"/>
          <a:lstStyle>
            <a:lvl1pPr marL="0" indent="0">
              <a:lnSpc>
                <a:spcPct val="100000"/>
              </a:lnSpc>
              <a:spcBef>
                <a:spcPts val="0"/>
              </a:spcBef>
              <a:spcAft>
                <a:spcPts val="686"/>
              </a:spcAft>
              <a:buNone/>
              <a:defRPr sz="1371" b="1">
                <a:solidFill>
                  <a:schemeClr val="tx2"/>
                </a:solidFill>
                <a:latin typeface="+mn-lt"/>
              </a:defRPr>
            </a:lvl1pPr>
            <a:lvl2pPr marL="0" marR="0" indent="0" algn="l" defTabSz="914192" rtl="0" eaLnBrk="1" fontAlgn="auto" latinLnBrk="0" hangingPunct="1">
              <a:lnSpc>
                <a:spcPct val="100000"/>
              </a:lnSpc>
              <a:spcBef>
                <a:spcPts val="0"/>
              </a:spcBef>
              <a:spcAft>
                <a:spcPts val="686"/>
              </a:spcAft>
              <a:buClrTx/>
              <a:buSzPct val="90000"/>
              <a:buFont typeface="Arial" panose="020B0604020202020204" pitchFamily="34" charset="0"/>
              <a:buNone/>
              <a:tabLst/>
              <a:defRPr sz="1371">
                <a:solidFill>
                  <a:srgbClr val="000000"/>
                </a:solidFill>
              </a:defRPr>
            </a:lvl2pPr>
            <a:lvl3pPr marL="448107" indent="0">
              <a:buNone/>
              <a:defRPr/>
            </a:lvl3pPr>
            <a:lvl4pPr marL="672161" indent="0">
              <a:buNone/>
              <a:defRPr/>
            </a:lvl4pPr>
            <a:lvl5pPr marL="896214" indent="0">
              <a:buNone/>
              <a:defRPr/>
            </a:lvl5pPr>
          </a:lstStyle>
          <a:p>
            <a:pPr lvl="0"/>
            <a:r>
              <a:rPr lang="en-US"/>
              <a:t>Subhead title Segoe UI Regular bold 14</a:t>
            </a:r>
          </a:p>
          <a:p>
            <a:pPr lvl="1"/>
            <a:r>
              <a:rPr lang="en-US"/>
              <a:t>Body copy Segoe Regular 14. Lorem ipsum dolor sit </a:t>
            </a:r>
            <a:r>
              <a:rPr lang="en-US" err="1"/>
              <a:t>amet</a:t>
            </a:r>
            <a:r>
              <a:rPr lang="en-US"/>
              <a:t>, </a:t>
            </a:r>
            <a:r>
              <a:rPr lang="en-US" err="1"/>
              <a:t>consectetur</a:t>
            </a:r>
            <a:r>
              <a:rPr lang="en-US"/>
              <a:t> </a:t>
            </a:r>
            <a:r>
              <a:rPr lang="en-US" err="1"/>
              <a:t>adipiscing</a:t>
            </a:r>
            <a:r>
              <a:rPr lang="en-US"/>
              <a:t> </a:t>
            </a:r>
            <a:r>
              <a:rPr lang="en-US" err="1"/>
              <a:t>elit</a:t>
            </a:r>
            <a:r>
              <a:rPr lang="en-US"/>
              <a:t>, </a:t>
            </a:r>
            <a:r>
              <a:rPr lang="en-US" err="1"/>
              <a:t>sed</a:t>
            </a:r>
            <a:r>
              <a:rPr lang="en-US"/>
              <a:t> do </a:t>
            </a:r>
            <a:r>
              <a:rPr lang="en-US" err="1"/>
              <a:t>eiusmod</a:t>
            </a:r>
            <a:r>
              <a:rPr lang="en-US"/>
              <a:t> </a:t>
            </a:r>
            <a:r>
              <a:rPr lang="en-US" err="1"/>
              <a:t>tempor</a:t>
            </a:r>
            <a:r>
              <a:rPr lang="en-US"/>
              <a:t> </a:t>
            </a:r>
            <a:r>
              <a:rPr lang="en-US" err="1"/>
              <a:t>incididunt</a:t>
            </a:r>
            <a:r>
              <a:rPr lang="en-US"/>
              <a:t> </a:t>
            </a:r>
            <a:r>
              <a:rPr lang="en-US" err="1"/>
              <a:t>ut</a:t>
            </a:r>
            <a:r>
              <a:rPr lang="en-US"/>
              <a:t> </a:t>
            </a:r>
            <a:r>
              <a:rPr lang="en-US" err="1"/>
              <a:t>labore</a:t>
            </a:r>
            <a:r>
              <a:rPr lang="en-US"/>
              <a:t> et dolore magna </a:t>
            </a:r>
            <a:r>
              <a:rPr lang="en-US" err="1"/>
              <a:t>aliqua</a:t>
            </a:r>
            <a:r>
              <a:rPr lang="en-US"/>
              <a:t>. </a:t>
            </a:r>
            <a:r>
              <a:rPr lang="en-US" err="1"/>
              <a:t>Ut</a:t>
            </a:r>
            <a:r>
              <a:rPr lang="en-US"/>
              <a:t> </a:t>
            </a:r>
            <a:r>
              <a:rPr lang="en-US" err="1"/>
              <a:t>enim</a:t>
            </a:r>
            <a:r>
              <a:rPr lang="en-US"/>
              <a:t> ad minim </a:t>
            </a:r>
            <a:r>
              <a:rPr lang="en-US" err="1"/>
              <a:t>veniam</a:t>
            </a:r>
            <a:r>
              <a:rPr lang="en-US"/>
              <a:t>, </a:t>
            </a:r>
            <a:r>
              <a:rPr lang="en-US" err="1"/>
              <a:t>quis</a:t>
            </a:r>
            <a:r>
              <a:rPr lang="en-US"/>
              <a:t> </a:t>
            </a:r>
            <a:r>
              <a:rPr lang="en-US" err="1"/>
              <a:t>nostrud</a:t>
            </a:r>
            <a:r>
              <a:rPr lang="en-US"/>
              <a:t> exercitation </a:t>
            </a:r>
            <a:r>
              <a:rPr lang="en-US" err="1"/>
              <a:t>ullamco</a:t>
            </a:r>
            <a:r>
              <a:rPr lang="en-US"/>
              <a:t> </a:t>
            </a:r>
            <a:r>
              <a:rPr lang="en-US" err="1"/>
              <a:t>laboris</a:t>
            </a:r>
            <a:r>
              <a:rPr lang="en-US"/>
              <a:t> nisi </a:t>
            </a:r>
            <a:r>
              <a:rPr lang="en-US" err="1"/>
              <a:t>ut</a:t>
            </a:r>
            <a:r>
              <a:rPr lang="en-US"/>
              <a:t> </a:t>
            </a:r>
            <a:r>
              <a:rPr lang="en-US" err="1"/>
              <a:t>aliquip</a:t>
            </a:r>
            <a:r>
              <a:rPr lang="en-US"/>
              <a:t> ex </a:t>
            </a:r>
            <a:r>
              <a:rPr lang="en-US" err="1"/>
              <a:t>ea</a:t>
            </a:r>
            <a:r>
              <a:rPr lang="en-US"/>
              <a:t> </a:t>
            </a:r>
            <a:r>
              <a:rPr lang="en-US" err="1"/>
              <a:t>commodo</a:t>
            </a:r>
            <a:r>
              <a:rPr lang="en-US"/>
              <a:t> </a:t>
            </a:r>
            <a:r>
              <a:rPr lang="en-US" err="1"/>
              <a:t>consequat</a:t>
            </a:r>
            <a:r>
              <a:rPr lang="en-US"/>
              <a:t>. Duis </a:t>
            </a:r>
            <a:r>
              <a:rPr lang="en-US" err="1"/>
              <a:t>aute</a:t>
            </a:r>
            <a:r>
              <a:rPr lang="en-US"/>
              <a:t> </a:t>
            </a:r>
            <a:r>
              <a:rPr lang="en-US" err="1"/>
              <a:t>irure</a:t>
            </a:r>
            <a:r>
              <a:rPr lang="en-US"/>
              <a:t> dolor in </a:t>
            </a:r>
            <a:r>
              <a:rPr lang="en-US" err="1"/>
              <a:t>reprehenderit</a:t>
            </a:r>
            <a:r>
              <a:rPr lang="en-US"/>
              <a:t> in </a:t>
            </a:r>
            <a:r>
              <a:rPr lang="en-US" err="1"/>
              <a:t>voluptate</a:t>
            </a:r>
            <a:r>
              <a:rPr lang="en-US"/>
              <a:t> </a:t>
            </a:r>
            <a:r>
              <a:rPr lang="en-US" err="1"/>
              <a:t>velit</a:t>
            </a:r>
            <a:r>
              <a:rPr lang="en-US"/>
              <a:t> </a:t>
            </a:r>
            <a:r>
              <a:rPr lang="en-US" err="1"/>
              <a:t>esse</a:t>
            </a:r>
            <a:r>
              <a:rPr lang="en-US"/>
              <a:t>. </a:t>
            </a:r>
          </a:p>
        </p:txBody>
      </p:sp>
      <p:sp>
        <p:nvSpPr>
          <p:cNvPr id="16" name="Text Placeholder 4">
            <a:extLst>
              <a:ext uri="{FF2B5EF4-FFF2-40B4-BE49-F238E27FC236}">
                <a16:creationId xmlns:a16="http://schemas.microsoft.com/office/drawing/2014/main" id="{2C33CBA9-CFB9-46AA-8083-B5F0592E5B24}"/>
              </a:ext>
            </a:extLst>
          </p:cNvPr>
          <p:cNvSpPr>
            <a:spLocks noGrp="1"/>
          </p:cNvSpPr>
          <p:nvPr>
            <p:ph type="body" sz="quarter" idx="13" hasCustomPrompt="1"/>
          </p:nvPr>
        </p:nvSpPr>
        <p:spPr>
          <a:xfrm>
            <a:off x="4275988" y="1138746"/>
            <a:ext cx="1710367" cy="4101572"/>
          </a:xfrm>
        </p:spPr>
        <p:txBody>
          <a:bodyPr lIns="0" tIns="0" rIns="0" bIns="0"/>
          <a:lstStyle>
            <a:lvl1pPr marL="0" indent="0">
              <a:lnSpc>
                <a:spcPct val="100000"/>
              </a:lnSpc>
              <a:spcBef>
                <a:spcPts val="0"/>
              </a:spcBef>
              <a:spcAft>
                <a:spcPts val="686"/>
              </a:spcAft>
              <a:buNone/>
              <a:defRPr sz="1371" b="1">
                <a:solidFill>
                  <a:schemeClr val="tx2"/>
                </a:solidFill>
                <a:latin typeface="+mn-lt"/>
              </a:defRPr>
            </a:lvl1pPr>
            <a:lvl2pPr marL="0" marR="0" indent="0" algn="l" defTabSz="914192" rtl="0" eaLnBrk="1" fontAlgn="auto" latinLnBrk="0" hangingPunct="1">
              <a:lnSpc>
                <a:spcPct val="100000"/>
              </a:lnSpc>
              <a:spcBef>
                <a:spcPts val="0"/>
              </a:spcBef>
              <a:spcAft>
                <a:spcPts val="686"/>
              </a:spcAft>
              <a:buClrTx/>
              <a:buSzPct val="90000"/>
              <a:buFont typeface="Arial" panose="020B0604020202020204" pitchFamily="34" charset="0"/>
              <a:buNone/>
              <a:tabLst/>
              <a:defRPr sz="1371">
                <a:solidFill>
                  <a:srgbClr val="000000"/>
                </a:solidFill>
              </a:defRPr>
            </a:lvl2pPr>
            <a:lvl3pPr marL="448107" indent="0">
              <a:buNone/>
              <a:defRPr/>
            </a:lvl3pPr>
            <a:lvl4pPr marL="672161" indent="0">
              <a:buNone/>
              <a:defRPr/>
            </a:lvl4pPr>
            <a:lvl5pPr marL="896214" indent="0">
              <a:buNone/>
              <a:defRPr/>
            </a:lvl5pPr>
          </a:lstStyle>
          <a:p>
            <a:pPr lvl="0"/>
            <a:r>
              <a:rPr lang="en-US"/>
              <a:t>Subhead title Segoe UI Regular bold 14</a:t>
            </a:r>
          </a:p>
          <a:p>
            <a:pPr lvl="1"/>
            <a:r>
              <a:rPr lang="en-US"/>
              <a:t>Body copy Segoe Regular 14. Lorem ipsum dolor sit </a:t>
            </a:r>
            <a:r>
              <a:rPr lang="en-US" err="1"/>
              <a:t>amet</a:t>
            </a:r>
            <a:r>
              <a:rPr lang="en-US"/>
              <a:t>, </a:t>
            </a:r>
            <a:r>
              <a:rPr lang="en-US" err="1"/>
              <a:t>consectetur</a:t>
            </a:r>
            <a:r>
              <a:rPr lang="en-US"/>
              <a:t> </a:t>
            </a:r>
            <a:r>
              <a:rPr lang="en-US" err="1"/>
              <a:t>adipiscing</a:t>
            </a:r>
            <a:r>
              <a:rPr lang="en-US"/>
              <a:t> </a:t>
            </a:r>
            <a:r>
              <a:rPr lang="en-US" err="1"/>
              <a:t>elit</a:t>
            </a:r>
            <a:r>
              <a:rPr lang="en-US"/>
              <a:t>, </a:t>
            </a:r>
            <a:r>
              <a:rPr lang="en-US" err="1"/>
              <a:t>sed</a:t>
            </a:r>
            <a:r>
              <a:rPr lang="en-US"/>
              <a:t> do </a:t>
            </a:r>
            <a:r>
              <a:rPr lang="en-US" err="1"/>
              <a:t>eiusmod</a:t>
            </a:r>
            <a:r>
              <a:rPr lang="en-US"/>
              <a:t> </a:t>
            </a:r>
            <a:r>
              <a:rPr lang="en-US" err="1"/>
              <a:t>tempor</a:t>
            </a:r>
            <a:r>
              <a:rPr lang="en-US"/>
              <a:t> </a:t>
            </a:r>
            <a:r>
              <a:rPr lang="en-US" err="1"/>
              <a:t>incididunt</a:t>
            </a:r>
            <a:r>
              <a:rPr lang="en-US"/>
              <a:t> </a:t>
            </a:r>
            <a:r>
              <a:rPr lang="en-US" err="1"/>
              <a:t>ut</a:t>
            </a:r>
            <a:r>
              <a:rPr lang="en-US"/>
              <a:t> </a:t>
            </a:r>
            <a:r>
              <a:rPr lang="en-US" err="1"/>
              <a:t>labore</a:t>
            </a:r>
            <a:r>
              <a:rPr lang="en-US"/>
              <a:t> et dolore magna </a:t>
            </a:r>
            <a:r>
              <a:rPr lang="en-US" err="1"/>
              <a:t>aliqua</a:t>
            </a:r>
            <a:r>
              <a:rPr lang="en-US"/>
              <a:t>. </a:t>
            </a:r>
            <a:r>
              <a:rPr lang="en-US" err="1"/>
              <a:t>Ut</a:t>
            </a:r>
            <a:r>
              <a:rPr lang="en-US"/>
              <a:t> </a:t>
            </a:r>
            <a:r>
              <a:rPr lang="en-US" err="1"/>
              <a:t>enim</a:t>
            </a:r>
            <a:r>
              <a:rPr lang="en-US"/>
              <a:t> ad minim </a:t>
            </a:r>
            <a:r>
              <a:rPr lang="en-US" err="1"/>
              <a:t>veniam</a:t>
            </a:r>
            <a:r>
              <a:rPr lang="en-US"/>
              <a:t>, </a:t>
            </a:r>
            <a:r>
              <a:rPr lang="en-US" err="1"/>
              <a:t>quis</a:t>
            </a:r>
            <a:r>
              <a:rPr lang="en-US"/>
              <a:t> </a:t>
            </a:r>
            <a:r>
              <a:rPr lang="en-US" err="1"/>
              <a:t>nostrud</a:t>
            </a:r>
            <a:r>
              <a:rPr lang="en-US"/>
              <a:t> exercitation </a:t>
            </a:r>
            <a:r>
              <a:rPr lang="en-US" err="1"/>
              <a:t>ullamco</a:t>
            </a:r>
            <a:r>
              <a:rPr lang="en-US"/>
              <a:t> </a:t>
            </a:r>
            <a:r>
              <a:rPr lang="en-US" err="1"/>
              <a:t>laboris</a:t>
            </a:r>
            <a:r>
              <a:rPr lang="en-US"/>
              <a:t> nisi </a:t>
            </a:r>
            <a:r>
              <a:rPr lang="en-US" err="1"/>
              <a:t>ut</a:t>
            </a:r>
            <a:r>
              <a:rPr lang="en-US"/>
              <a:t> </a:t>
            </a:r>
            <a:r>
              <a:rPr lang="en-US" err="1"/>
              <a:t>aliquip</a:t>
            </a:r>
            <a:r>
              <a:rPr lang="en-US"/>
              <a:t> ex </a:t>
            </a:r>
            <a:r>
              <a:rPr lang="en-US" err="1"/>
              <a:t>ea</a:t>
            </a:r>
            <a:r>
              <a:rPr lang="en-US"/>
              <a:t> </a:t>
            </a:r>
            <a:r>
              <a:rPr lang="en-US" err="1"/>
              <a:t>commodo</a:t>
            </a:r>
            <a:r>
              <a:rPr lang="en-US"/>
              <a:t> </a:t>
            </a:r>
            <a:r>
              <a:rPr lang="en-US" err="1"/>
              <a:t>consequat</a:t>
            </a:r>
            <a:r>
              <a:rPr lang="en-US"/>
              <a:t>. Duis </a:t>
            </a:r>
            <a:r>
              <a:rPr lang="en-US" err="1"/>
              <a:t>aute</a:t>
            </a:r>
            <a:r>
              <a:rPr lang="en-US"/>
              <a:t> </a:t>
            </a:r>
            <a:r>
              <a:rPr lang="en-US" err="1"/>
              <a:t>irure</a:t>
            </a:r>
            <a:r>
              <a:rPr lang="en-US"/>
              <a:t> dolor in </a:t>
            </a:r>
            <a:r>
              <a:rPr lang="en-US" err="1"/>
              <a:t>reprehenderit</a:t>
            </a:r>
            <a:r>
              <a:rPr lang="en-US"/>
              <a:t> in </a:t>
            </a:r>
            <a:r>
              <a:rPr lang="en-US" err="1"/>
              <a:t>voluptate</a:t>
            </a:r>
            <a:r>
              <a:rPr lang="en-US"/>
              <a:t> </a:t>
            </a:r>
            <a:r>
              <a:rPr lang="en-US" err="1"/>
              <a:t>velit</a:t>
            </a:r>
            <a:r>
              <a:rPr lang="en-US"/>
              <a:t> </a:t>
            </a:r>
            <a:r>
              <a:rPr lang="en-US" err="1"/>
              <a:t>esse</a:t>
            </a:r>
            <a:r>
              <a:rPr lang="en-US"/>
              <a:t>. </a:t>
            </a:r>
          </a:p>
        </p:txBody>
      </p:sp>
      <p:sp>
        <p:nvSpPr>
          <p:cNvPr id="17" name="Text Placeholder 4">
            <a:extLst>
              <a:ext uri="{FF2B5EF4-FFF2-40B4-BE49-F238E27FC236}">
                <a16:creationId xmlns:a16="http://schemas.microsoft.com/office/drawing/2014/main" id="{7174EC55-6C81-4FBC-A5EF-0BD1F76D4563}"/>
              </a:ext>
            </a:extLst>
          </p:cNvPr>
          <p:cNvSpPr>
            <a:spLocks noGrp="1"/>
          </p:cNvSpPr>
          <p:nvPr>
            <p:ph type="body" sz="quarter" idx="14" hasCustomPrompt="1"/>
          </p:nvPr>
        </p:nvSpPr>
        <p:spPr>
          <a:xfrm>
            <a:off x="6200769" y="1138746"/>
            <a:ext cx="1710367" cy="4101572"/>
          </a:xfrm>
        </p:spPr>
        <p:txBody>
          <a:bodyPr lIns="0" tIns="0" rIns="0" bIns="0"/>
          <a:lstStyle>
            <a:lvl1pPr marL="0" indent="0">
              <a:lnSpc>
                <a:spcPct val="100000"/>
              </a:lnSpc>
              <a:spcBef>
                <a:spcPts val="0"/>
              </a:spcBef>
              <a:spcAft>
                <a:spcPts val="686"/>
              </a:spcAft>
              <a:buNone/>
              <a:defRPr sz="1371" b="1">
                <a:solidFill>
                  <a:schemeClr val="tx2"/>
                </a:solidFill>
                <a:latin typeface="+mn-lt"/>
              </a:defRPr>
            </a:lvl1pPr>
            <a:lvl2pPr marL="0" marR="0" indent="0" algn="l" defTabSz="914192" rtl="0" eaLnBrk="1" fontAlgn="auto" latinLnBrk="0" hangingPunct="1">
              <a:lnSpc>
                <a:spcPct val="100000"/>
              </a:lnSpc>
              <a:spcBef>
                <a:spcPts val="0"/>
              </a:spcBef>
              <a:spcAft>
                <a:spcPts val="686"/>
              </a:spcAft>
              <a:buClrTx/>
              <a:buSzPct val="90000"/>
              <a:buFont typeface="Arial" panose="020B0604020202020204" pitchFamily="34" charset="0"/>
              <a:buNone/>
              <a:tabLst/>
              <a:defRPr sz="1371">
                <a:solidFill>
                  <a:srgbClr val="000000"/>
                </a:solidFill>
              </a:defRPr>
            </a:lvl2pPr>
            <a:lvl3pPr marL="448107" indent="0">
              <a:buNone/>
              <a:defRPr/>
            </a:lvl3pPr>
            <a:lvl4pPr marL="672161" indent="0">
              <a:buNone/>
              <a:defRPr/>
            </a:lvl4pPr>
            <a:lvl5pPr marL="896214" indent="0">
              <a:buNone/>
              <a:defRPr/>
            </a:lvl5pPr>
          </a:lstStyle>
          <a:p>
            <a:pPr lvl="0"/>
            <a:r>
              <a:rPr lang="en-US"/>
              <a:t>Subhead title Segoe UI Regular bold 14</a:t>
            </a:r>
          </a:p>
          <a:p>
            <a:pPr lvl="1"/>
            <a:r>
              <a:rPr lang="en-US"/>
              <a:t>Body copy Segoe Regular 14. Lorem ipsum dolor sit </a:t>
            </a:r>
            <a:r>
              <a:rPr lang="en-US" err="1"/>
              <a:t>amet</a:t>
            </a:r>
            <a:r>
              <a:rPr lang="en-US"/>
              <a:t>, </a:t>
            </a:r>
            <a:r>
              <a:rPr lang="en-US" err="1"/>
              <a:t>consectetur</a:t>
            </a:r>
            <a:r>
              <a:rPr lang="en-US"/>
              <a:t> </a:t>
            </a:r>
            <a:r>
              <a:rPr lang="en-US" err="1"/>
              <a:t>adipiscing</a:t>
            </a:r>
            <a:r>
              <a:rPr lang="en-US"/>
              <a:t> </a:t>
            </a:r>
            <a:r>
              <a:rPr lang="en-US" err="1"/>
              <a:t>elit</a:t>
            </a:r>
            <a:r>
              <a:rPr lang="en-US"/>
              <a:t>, </a:t>
            </a:r>
            <a:r>
              <a:rPr lang="en-US" err="1"/>
              <a:t>sed</a:t>
            </a:r>
            <a:r>
              <a:rPr lang="en-US"/>
              <a:t> do </a:t>
            </a:r>
            <a:r>
              <a:rPr lang="en-US" err="1"/>
              <a:t>eiusmod</a:t>
            </a:r>
            <a:r>
              <a:rPr lang="en-US"/>
              <a:t> </a:t>
            </a:r>
            <a:r>
              <a:rPr lang="en-US" err="1"/>
              <a:t>tempor</a:t>
            </a:r>
            <a:r>
              <a:rPr lang="en-US"/>
              <a:t> </a:t>
            </a:r>
            <a:r>
              <a:rPr lang="en-US" err="1"/>
              <a:t>incididunt</a:t>
            </a:r>
            <a:r>
              <a:rPr lang="en-US"/>
              <a:t> </a:t>
            </a:r>
            <a:r>
              <a:rPr lang="en-US" err="1"/>
              <a:t>ut</a:t>
            </a:r>
            <a:r>
              <a:rPr lang="en-US"/>
              <a:t> </a:t>
            </a:r>
            <a:r>
              <a:rPr lang="en-US" err="1"/>
              <a:t>labore</a:t>
            </a:r>
            <a:r>
              <a:rPr lang="en-US"/>
              <a:t> et dolore magna </a:t>
            </a:r>
            <a:r>
              <a:rPr lang="en-US" err="1"/>
              <a:t>aliqua</a:t>
            </a:r>
            <a:r>
              <a:rPr lang="en-US"/>
              <a:t>. </a:t>
            </a:r>
            <a:r>
              <a:rPr lang="en-US" err="1"/>
              <a:t>Ut</a:t>
            </a:r>
            <a:r>
              <a:rPr lang="en-US"/>
              <a:t> </a:t>
            </a:r>
            <a:r>
              <a:rPr lang="en-US" err="1"/>
              <a:t>enim</a:t>
            </a:r>
            <a:r>
              <a:rPr lang="en-US"/>
              <a:t> ad minim </a:t>
            </a:r>
            <a:r>
              <a:rPr lang="en-US" err="1"/>
              <a:t>veniam</a:t>
            </a:r>
            <a:r>
              <a:rPr lang="en-US"/>
              <a:t>, </a:t>
            </a:r>
            <a:r>
              <a:rPr lang="en-US" err="1"/>
              <a:t>quis</a:t>
            </a:r>
            <a:r>
              <a:rPr lang="en-US"/>
              <a:t> </a:t>
            </a:r>
            <a:r>
              <a:rPr lang="en-US" err="1"/>
              <a:t>nostrud</a:t>
            </a:r>
            <a:r>
              <a:rPr lang="en-US"/>
              <a:t> exercitation </a:t>
            </a:r>
            <a:r>
              <a:rPr lang="en-US" err="1"/>
              <a:t>ullamco</a:t>
            </a:r>
            <a:r>
              <a:rPr lang="en-US"/>
              <a:t> </a:t>
            </a:r>
            <a:r>
              <a:rPr lang="en-US" err="1"/>
              <a:t>laboris</a:t>
            </a:r>
            <a:r>
              <a:rPr lang="en-US"/>
              <a:t> nisi </a:t>
            </a:r>
            <a:r>
              <a:rPr lang="en-US" err="1"/>
              <a:t>ut</a:t>
            </a:r>
            <a:r>
              <a:rPr lang="en-US"/>
              <a:t> </a:t>
            </a:r>
            <a:r>
              <a:rPr lang="en-US" err="1"/>
              <a:t>aliquip</a:t>
            </a:r>
            <a:r>
              <a:rPr lang="en-US"/>
              <a:t> ex </a:t>
            </a:r>
            <a:r>
              <a:rPr lang="en-US" err="1"/>
              <a:t>ea</a:t>
            </a:r>
            <a:r>
              <a:rPr lang="en-US"/>
              <a:t> </a:t>
            </a:r>
            <a:r>
              <a:rPr lang="en-US" err="1"/>
              <a:t>commodo</a:t>
            </a:r>
            <a:r>
              <a:rPr lang="en-US"/>
              <a:t> </a:t>
            </a:r>
            <a:r>
              <a:rPr lang="en-US" err="1"/>
              <a:t>consequat</a:t>
            </a:r>
            <a:r>
              <a:rPr lang="en-US"/>
              <a:t>. Duis </a:t>
            </a:r>
            <a:r>
              <a:rPr lang="en-US" err="1"/>
              <a:t>aute</a:t>
            </a:r>
            <a:r>
              <a:rPr lang="en-US"/>
              <a:t> </a:t>
            </a:r>
            <a:r>
              <a:rPr lang="en-US" err="1"/>
              <a:t>irure</a:t>
            </a:r>
            <a:r>
              <a:rPr lang="en-US"/>
              <a:t> dolor in </a:t>
            </a:r>
            <a:r>
              <a:rPr lang="en-US" err="1"/>
              <a:t>reprehenderit</a:t>
            </a:r>
            <a:r>
              <a:rPr lang="en-US"/>
              <a:t> in </a:t>
            </a:r>
            <a:r>
              <a:rPr lang="en-US" err="1"/>
              <a:t>voluptate</a:t>
            </a:r>
            <a:r>
              <a:rPr lang="en-US"/>
              <a:t> </a:t>
            </a:r>
            <a:r>
              <a:rPr lang="en-US" err="1"/>
              <a:t>velit</a:t>
            </a:r>
            <a:r>
              <a:rPr lang="en-US"/>
              <a:t> </a:t>
            </a:r>
            <a:r>
              <a:rPr lang="en-US" err="1"/>
              <a:t>esse</a:t>
            </a:r>
            <a:r>
              <a:rPr lang="en-US"/>
              <a:t>. </a:t>
            </a:r>
          </a:p>
        </p:txBody>
      </p:sp>
      <p:sp>
        <p:nvSpPr>
          <p:cNvPr id="18" name="Text Placeholder 4">
            <a:extLst>
              <a:ext uri="{FF2B5EF4-FFF2-40B4-BE49-F238E27FC236}">
                <a16:creationId xmlns:a16="http://schemas.microsoft.com/office/drawing/2014/main" id="{5E1BEB93-4ED4-4262-A137-E9EF68ABBFB6}"/>
              </a:ext>
            </a:extLst>
          </p:cNvPr>
          <p:cNvSpPr>
            <a:spLocks noGrp="1"/>
          </p:cNvSpPr>
          <p:nvPr>
            <p:ph type="body" sz="quarter" idx="15" hasCustomPrompt="1"/>
          </p:nvPr>
        </p:nvSpPr>
        <p:spPr>
          <a:xfrm>
            <a:off x="8125550" y="1138746"/>
            <a:ext cx="1710367" cy="4101572"/>
          </a:xfrm>
        </p:spPr>
        <p:txBody>
          <a:bodyPr lIns="0" tIns="0" rIns="0" bIns="0"/>
          <a:lstStyle>
            <a:lvl1pPr marL="0" indent="0">
              <a:lnSpc>
                <a:spcPct val="100000"/>
              </a:lnSpc>
              <a:spcBef>
                <a:spcPts val="0"/>
              </a:spcBef>
              <a:spcAft>
                <a:spcPts val="686"/>
              </a:spcAft>
              <a:buNone/>
              <a:defRPr sz="1371" b="1">
                <a:solidFill>
                  <a:schemeClr val="tx2"/>
                </a:solidFill>
                <a:latin typeface="+mn-lt"/>
              </a:defRPr>
            </a:lvl1pPr>
            <a:lvl2pPr marL="0" marR="0" indent="0" algn="l" defTabSz="914192" rtl="0" eaLnBrk="1" fontAlgn="auto" latinLnBrk="0" hangingPunct="1">
              <a:lnSpc>
                <a:spcPct val="100000"/>
              </a:lnSpc>
              <a:spcBef>
                <a:spcPts val="0"/>
              </a:spcBef>
              <a:spcAft>
                <a:spcPts val="686"/>
              </a:spcAft>
              <a:buClrTx/>
              <a:buSzPct val="90000"/>
              <a:buFont typeface="Arial" panose="020B0604020202020204" pitchFamily="34" charset="0"/>
              <a:buNone/>
              <a:tabLst/>
              <a:defRPr sz="1371">
                <a:solidFill>
                  <a:srgbClr val="000000"/>
                </a:solidFill>
              </a:defRPr>
            </a:lvl2pPr>
            <a:lvl3pPr marL="448107" indent="0">
              <a:buNone/>
              <a:defRPr/>
            </a:lvl3pPr>
            <a:lvl4pPr marL="672161" indent="0">
              <a:buNone/>
              <a:defRPr/>
            </a:lvl4pPr>
            <a:lvl5pPr marL="896214" indent="0">
              <a:buNone/>
              <a:defRPr/>
            </a:lvl5pPr>
          </a:lstStyle>
          <a:p>
            <a:pPr lvl="0"/>
            <a:r>
              <a:rPr lang="en-US"/>
              <a:t>Subhead title Segoe UI Regular bold 14</a:t>
            </a:r>
          </a:p>
          <a:p>
            <a:pPr lvl="1"/>
            <a:r>
              <a:rPr lang="en-US"/>
              <a:t>Body copy Segoe Regular 14. Lorem ipsum dolor sit </a:t>
            </a:r>
            <a:r>
              <a:rPr lang="en-US" err="1"/>
              <a:t>amet</a:t>
            </a:r>
            <a:r>
              <a:rPr lang="en-US"/>
              <a:t>, </a:t>
            </a:r>
            <a:r>
              <a:rPr lang="en-US" err="1"/>
              <a:t>consectetur</a:t>
            </a:r>
            <a:r>
              <a:rPr lang="en-US"/>
              <a:t> </a:t>
            </a:r>
            <a:r>
              <a:rPr lang="en-US" err="1"/>
              <a:t>adipiscing</a:t>
            </a:r>
            <a:r>
              <a:rPr lang="en-US"/>
              <a:t> </a:t>
            </a:r>
            <a:r>
              <a:rPr lang="en-US" err="1"/>
              <a:t>elit</a:t>
            </a:r>
            <a:r>
              <a:rPr lang="en-US"/>
              <a:t>, </a:t>
            </a:r>
            <a:r>
              <a:rPr lang="en-US" err="1"/>
              <a:t>sed</a:t>
            </a:r>
            <a:r>
              <a:rPr lang="en-US"/>
              <a:t> do </a:t>
            </a:r>
            <a:r>
              <a:rPr lang="en-US" err="1"/>
              <a:t>eiusmod</a:t>
            </a:r>
            <a:r>
              <a:rPr lang="en-US"/>
              <a:t> </a:t>
            </a:r>
            <a:r>
              <a:rPr lang="en-US" err="1"/>
              <a:t>tempor</a:t>
            </a:r>
            <a:r>
              <a:rPr lang="en-US"/>
              <a:t> </a:t>
            </a:r>
            <a:r>
              <a:rPr lang="en-US" err="1"/>
              <a:t>incididunt</a:t>
            </a:r>
            <a:r>
              <a:rPr lang="en-US"/>
              <a:t> </a:t>
            </a:r>
            <a:r>
              <a:rPr lang="en-US" err="1"/>
              <a:t>ut</a:t>
            </a:r>
            <a:r>
              <a:rPr lang="en-US"/>
              <a:t> </a:t>
            </a:r>
            <a:r>
              <a:rPr lang="en-US" err="1"/>
              <a:t>labore</a:t>
            </a:r>
            <a:r>
              <a:rPr lang="en-US"/>
              <a:t> et dolore magna </a:t>
            </a:r>
            <a:r>
              <a:rPr lang="en-US" err="1"/>
              <a:t>aliqua</a:t>
            </a:r>
            <a:r>
              <a:rPr lang="en-US"/>
              <a:t>. </a:t>
            </a:r>
            <a:r>
              <a:rPr lang="en-US" err="1"/>
              <a:t>Ut</a:t>
            </a:r>
            <a:r>
              <a:rPr lang="en-US"/>
              <a:t> </a:t>
            </a:r>
            <a:r>
              <a:rPr lang="en-US" err="1"/>
              <a:t>enim</a:t>
            </a:r>
            <a:r>
              <a:rPr lang="en-US"/>
              <a:t> ad minim </a:t>
            </a:r>
            <a:r>
              <a:rPr lang="en-US" err="1"/>
              <a:t>veniam</a:t>
            </a:r>
            <a:r>
              <a:rPr lang="en-US"/>
              <a:t>, </a:t>
            </a:r>
            <a:r>
              <a:rPr lang="en-US" err="1"/>
              <a:t>quis</a:t>
            </a:r>
            <a:r>
              <a:rPr lang="en-US"/>
              <a:t> </a:t>
            </a:r>
            <a:r>
              <a:rPr lang="en-US" err="1"/>
              <a:t>nostrud</a:t>
            </a:r>
            <a:r>
              <a:rPr lang="en-US"/>
              <a:t> exercitation </a:t>
            </a:r>
            <a:r>
              <a:rPr lang="en-US" err="1"/>
              <a:t>ullamco</a:t>
            </a:r>
            <a:r>
              <a:rPr lang="en-US"/>
              <a:t> </a:t>
            </a:r>
            <a:r>
              <a:rPr lang="en-US" err="1"/>
              <a:t>laboris</a:t>
            </a:r>
            <a:r>
              <a:rPr lang="en-US"/>
              <a:t> nisi </a:t>
            </a:r>
            <a:r>
              <a:rPr lang="en-US" err="1"/>
              <a:t>ut</a:t>
            </a:r>
            <a:r>
              <a:rPr lang="en-US"/>
              <a:t> </a:t>
            </a:r>
            <a:r>
              <a:rPr lang="en-US" err="1"/>
              <a:t>aliquip</a:t>
            </a:r>
            <a:r>
              <a:rPr lang="en-US"/>
              <a:t> ex </a:t>
            </a:r>
            <a:r>
              <a:rPr lang="en-US" err="1"/>
              <a:t>ea</a:t>
            </a:r>
            <a:r>
              <a:rPr lang="en-US"/>
              <a:t> </a:t>
            </a:r>
            <a:r>
              <a:rPr lang="en-US" err="1"/>
              <a:t>commodo</a:t>
            </a:r>
            <a:r>
              <a:rPr lang="en-US"/>
              <a:t> </a:t>
            </a:r>
            <a:r>
              <a:rPr lang="en-US" err="1"/>
              <a:t>consequat</a:t>
            </a:r>
            <a:r>
              <a:rPr lang="en-US"/>
              <a:t>. Duis </a:t>
            </a:r>
            <a:r>
              <a:rPr lang="en-US" err="1"/>
              <a:t>aute</a:t>
            </a:r>
            <a:r>
              <a:rPr lang="en-US"/>
              <a:t> </a:t>
            </a:r>
            <a:r>
              <a:rPr lang="en-US" err="1"/>
              <a:t>irure</a:t>
            </a:r>
            <a:r>
              <a:rPr lang="en-US"/>
              <a:t> dolor in </a:t>
            </a:r>
            <a:r>
              <a:rPr lang="en-US" err="1"/>
              <a:t>reprehenderit</a:t>
            </a:r>
            <a:r>
              <a:rPr lang="en-US"/>
              <a:t> in </a:t>
            </a:r>
            <a:r>
              <a:rPr lang="en-US" err="1"/>
              <a:t>voluptate</a:t>
            </a:r>
            <a:r>
              <a:rPr lang="en-US"/>
              <a:t> </a:t>
            </a:r>
            <a:r>
              <a:rPr lang="en-US" err="1"/>
              <a:t>velit</a:t>
            </a:r>
            <a:r>
              <a:rPr lang="en-US"/>
              <a:t> </a:t>
            </a:r>
            <a:r>
              <a:rPr lang="en-US" err="1"/>
              <a:t>esse</a:t>
            </a:r>
            <a:r>
              <a:rPr lang="en-US"/>
              <a:t>. </a:t>
            </a:r>
          </a:p>
        </p:txBody>
      </p:sp>
      <p:sp>
        <p:nvSpPr>
          <p:cNvPr id="19" name="Text Placeholder 4">
            <a:extLst>
              <a:ext uri="{FF2B5EF4-FFF2-40B4-BE49-F238E27FC236}">
                <a16:creationId xmlns:a16="http://schemas.microsoft.com/office/drawing/2014/main" id="{45067E8C-7901-4F06-A33F-B8EFCB540A49}"/>
              </a:ext>
            </a:extLst>
          </p:cNvPr>
          <p:cNvSpPr>
            <a:spLocks noGrp="1"/>
          </p:cNvSpPr>
          <p:nvPr>
            <p:ph type="body" sz="quarter" idx="16" hasCustomPrompt="1"/>
          </p:nvPr>
        </p:nvSpPr>
        <p:spPr>
          <a:xfrm>
            <a:off x="10050333" y="1138746"/>
            <a:ext cx="1710367" cy="4101572"/>
          </a:xfrm>
        </p:spPr>
        <p:txBody>
          <a:bodyPr lIns="0" tIns="0" rIns="0" bIns="0"/>
          <a:lstStyle>
            <a:lvl1pPr marL="0" indent="0">
              <a:lnSpc>
                <a:spcPct val="100000"/>
              </a:lnSpc>
              <a:spcBef>
                <a:spcPts val="0"/>
              </a:spcBef>
              <a:spcAft>
                <a:spcPts val="686"/>
              </a:spcAft>
              <a:buNone/>
              <a:defRPr sz="1371" b="1">
                <a:solidFill>
                  <a:schemeClr val="tx2"/>
                </a:solidFill>
                <a:latin typeface="+mn-lt"/>
              </a:defRPr>
            </a:lvl1pPr>
            <a:lvl2pPr marL="0" marR="0" indent="0" algn="l" defTabSz="914192" rtl="0" eaLnBrk="1" fontAlgn="auto" latinLnBrk="0" hangingPunct="1">
              <a:lnSpc>
                <a:spcPct val="100000"/>
              </a:lnSpc>
              <a:spcBef>
                <a:spcPts val="0"/>
              </a:spcBef>
              <a:spcAft>
                <a:spcPts val="686"/>
              </a:spcAft>
              <a:buClrTx/>
              <a:buSzPct val="90000"/>
              <a:buFont typeface="Arial" panose="020B0604020202020204" pitchFamily="34" charset="0"/>
              <a:buNone/>
              <a:tabLst/>
              <a:defRPr sz="1371">
                <a:solidFill>
                  <a:srgbClr val="000000"/>
                </a:solidFill>
              </a:defRPr>
            </a:lvl2pPr>
            <a:lvl3pPr marL="448107" indent="0">
              <a:buNone/>
              <a:defRPr/>
            </a:lvl3pPr>
            <a:lvl4pPr marL="672161" indent="0">
              <a:buNone/>
              <a:defRPr/>
            </a:lvl4pPr>
            <a:lvl5pPr marL="896214" indent="0">
              <a:buNone/>
              <a:defRPr/>
            </a:lvl5pPr>
          </a:lstStyle>
          <a:p>
            <a:pPr lvl="0"/>
            <a:r>
              <a:rPr lang="en-US"/>
              <a:t>Subhead title Segoe UI Regular bold 14</a:t>
            </a:r>
          </a:p>
          <a:p>
            <a:pPr lvl="1"/>
            <a:r>
              <a:rPr lang="en-US"/>
              <a:t>Body copy Segoe Regular 14. Lorem ipsum dolor sit </a:t>
            </a:r>
            <a:r>
              <a:rPr lang="en-US" err="1"/>
              <a:t>amet</a:t>
            </a:r>
            <a:r>
              <a:rPr lang="en-US"/>
              <a:t>, </a:t>
            </a:r>
            <a:r>
              <a:rPr lang="en-US" err="1"/>
              <a:t>consectetur</a:t>
            </a:r>
            <a:r>
              <a:rPr lang="en-US"/>
              <a:t> </a:t>
            </a:r>
            <a:r>
              <a:rPr lang="en-US" err="1"/>
              <a:t>adipiscing</a:t>
            </a:r>
            <a:r>
              <a:rPr lang="en-US"/>
              <a:t> </a:t>
            </a:r>
            <a:r>
              <a:rPr lang="en-US" err="1"/>
              <a:t>elit</a:t>
            </a:r>
            <a:r>
              <a:rPr lang="en-US"/>
              <a:t>, </a:t>
            </a:r>
            <a:r>
              <a:rPr lang="en-US" err="1"/>
              <a:t>sed</a:t>
            </a:r>
            <a:r>
              <a:rPr lang="en-US"/>
              <a:t> do </a:t>
            </a:r>
            <a:r>
              <a:rPr lang="en-US" err="1"/>
              <a:t>eiusmod</a:t>
            </a:r>
            <a:r>
              <a:rPr lang="en-US"/>
              <a:t> </a:t>
            </a:r>
            <a:r>
              <a:rPr lang="en-US" err="1"/>
              <a:t>tempor</a:t>
            </a:r>
            <a:r>
              <a:rPr lang="en-US"/>
              <a:t> </a:t>
            </a:r>
            <a:r>
              <a:rPr lang="en-US" err="1"/>
              <a:t>incididunt</a:t>
            </a:r>
            <a:r>
              <a:rPr lang="en-US"/>
              <a:t> </a:t>
            </a:r>
            <a:r>
              <a:rPr lang="en-US" err="1"/>
              <a:t>ut</a:t>
            </a:r>
            <a:r>
              <a:rPr lang="en-US"/>
              <a:t> </a:t>
            </a:r>
            <a:r>
              <a:rPr lang="en-US" err="1"/>
              <a:t>labore</a:t>
            </a:r>
            <a:r>
              <a:rPr lang="en-US"/>
              <a:t> et dolore magna </a:t>
            </a:r>
            <a:r>
              <a:rPr lang="en-US" err="1"/>
              <a:t>aliqua</a:t>
            </a:r>
            <a:r>
              <a:rPr lang="en-US"/>
              <a:t>. </a:t>
            </a:r>
            <a:r>
              <a:rPr lang="en-US" err="1"/>
              <a:t>Ut</a:t>
            </a:r>
            <a:r>
              <a:rPr lang="en-US"/>
              <a:t> </a:t>
            </a:r>
            <a:r>
              <a:rPr lang="en-US" err="1"/>
              <a:t>enim</a:t>
            </a:r>
            <a:r>
              <a:rPr lang="en-US"/>
              <a:t> ad minim </a:t>
            </a:r>
            <a:r>
              <a:rPr lang="en-US" err="1"/>
              <a:t>veniam</a:t>
            </a:r>
            <a:r>
              <a:rPr lang="en-US"/>
              <a:t>, </a:t>
            </a:r>
            <a:r>
              <a:rPr lang="en-US" err="1"/>
              <a:t>quis</a:t>
            </a:r>
            <a:r>
              <a:rPr lang="en-US"/>
              <a:t> </a:t>
            </a:r>
            <a:r>
              <a:rPr lang="en-US" err="1"/>
              <a:t>nostrud</a:t>
            </a:r>
            <a:r>
              <a:rPr lang="en-US"/>
              <a:t> exercitation </a:t>
            </a:r>
            <a:r>
              <a:rPr lang="en-US" err="1"/>
              <a:t>ullamco</a:t>
            </a:r>
            <a:r>
              <a:rPr lang="en-US"/>
              <a:t> </a:t>
            </a:r>
            <a:r>
              <a:rPr lang="en-US" err="1"/>
              <a:t>laboris</a:t>
            </a:r>
            <a:r>
              <a:rPr lang="en-US"/>
              <a:t> nisi </a:t>
            </a:r>
            <a:r>
              <a:rPr lang="en-US" err="1"/>
              <a:t>ut</a:t>
            </a:r>
            <a:r>
              <a:rPr lang="en-US"/>
              <a:t> </a:t>
            </a:r>
            <a:r>
              <a:rPr lang="en-US" err="1"/>
              <a:t>aliquip</a:t>
            </a:r>
            <a:r>
              <a:rPr lang="en-US"/>
              <a:t> ex </a:t>
            </a:r>
            <a:r>
              <a:rPr lang="en-US" err="1"/>
              <a:t>ea</a:t>
            </a:r>
            <a:r>
              <a:rPr lang="en-US"/>
              <a:t> </a:t>
            </a:r>
            <a:r>
              <a:rPr lang="en-US" err="1"/>
              <a:t>commodo</a:t>
            </a:r>
            <a:r>
              <a:rPr lang="en-US"/>
              <a:t> </a:t>
            </a:r>
            <a:r>
              <a:rPr lang="en-US" err="1"/>
              <a:t>consequat</a:t>
            </a:r>
            <a:r>
              <a:rPr lang="en-US"/>
              <a:t>. Duis </a:t>
            </a:r>
            <a:r>
              <a:rPr lang="en-US" err="1"/>
              <a:t>aute</a:t>
            </a:r>
            <a:r>
              <a:rPr lang="en-US"/>
              <a:t> </a:t>
            </a:r>
            <a:r>
              <a:rPr lang="en-US" err="1"/>
              <a:t>irure</a:t>
            </a:r>
            <a:r>
              <a:rPr lang="en-US"/>
              <a:t> dolor in </a:t>
            </a:r>
            <a:r>
              <a:rPr lang="en-US" err="1"/>
              <a:t>reprehenderit</a:t>
            </a:r>
            <a:r>
              <a:rPr lang="en-US"/>
              <a:t> in </a:t>
            </a:r>
            <a:r>
              <a:rPr lang="en-US" err="1"/>
              <a:t>voluptate</a:t>
            </a:r>
            <a:r>
              <a:rPr lang="en-US"/>
              <a:t> </a:t>
            </a:r>
            <a:r>
              <a:rPr lang="en-US" err="1"/>
              <a:t>velit</a:t>
            </a:r>
            <a:r>
              <a:rPr lang="en-US"/>
              <a:t> </a:t>
            </a:r>
            <a:r>
              <a:rPr lang="en-US" err="1"/>
              <a:t>esse</a:t>
            </a:r>
            <a:r>
              <a:rPr lang="en-US"/>
              <a:t>.</a:t>
            </a:r>
          </a:p>
        </p:txBody>
      </p:sp>
      <p:grpSp>
        <p:nvGrpSpPr>
          <p:cNvPr id="12" name="Group 11">
            <a:extLst>
              <a:ext uri="{FF2B5EF4-FFF2-40B4-BE49-F238E27FC236}">
                <a16:creationId xmlns:a16="http://schemas.microsoft.com/office/drawing/2014/main" id="{B1242B85-5464-438E-BC49-E2C787DACC5E}"/>
              </a:ext>
            </a:extLst>
          </p:cNvPr>
          <p:cNvGrpSpPr/>
          <p:nvPr userDrawn="1"/>
        </p:nvGrpSpPr>
        <p:grpSpPr>
          <a:xfrm>
            <a:off x="436379" y="6431005"/>
            <a:ext cx="11326085" cy="94962"/>
            <a:chOff x="445128" y="6559056"/>
            <a:chExt cx="11553197" cy="96853"/>
          </a:xfrm>
        </p:grpSpPr>
        <p:sp>
          <p:nvSpPr>
            <p:cNvPr id="13" name="TextBox 12">
              <a:extLst>
                <a:ext uri="{FF2B5EF4-FFF2-40B4-BE49-F238E27FC236}">
                  <a16:creationId xmlns:a16="http://schemas.microsoft.com/office/drawing/2014/main" id="{47CC4F51-1744-4347-928B-9C2EBD93C355}"/>
                </a:ext>
              </a:extLst>
            </p:cNvPr>
            <p:cNvSpPr txBox="1"/>
            <p:nvPr userDrawn="1"/>
          </p:nvSpPr>
          <p:spPr>
            <a:xfrm>
              <a:off x="445128" y="6559056"/>
              <a:ext cx="979453" cy="96853"/>
            </a:xfrm>
            <a:prstGeom prst="rect">
              <a:avLst/>
            </a:prstGeom>
            <a:noFill/>
          </p:spPr>
          <p:txBody>
            <a:bodyPr wrap="none" lIns="0" tIns="0" rIns="0" bIns="0" rtlCol="0">
              <a:spAutoFit/>
            </a:bodyPr>
            <a:lstStyle/>
            <a:p>
              <a:pPr>
                <a:lnSpc>
                  <a:spcPct val="90000"/>
                </a:lnSpc>
                <a:spcAft>
                  <a:spcPts val="588"/>
                </a:spcAft>
              </a:pPr>
              <a:r>
                <a:rPr lang="en-US" sz="686">
                  <a:solidFill>
                    <a:schemeClr val="bg1">
                      <a:lumMod val="65000"/>
                    </a:schemeClr>
                  </a:solidFill>
                </a:rPr>
                <a:t>© Microsoft Corporation</a:t>
              </a:r>
              <a:endParaRPr lang="en-US" sz="784">
                <a:solidFill>
                  <a:schemeClr val="bg1">
                    <a:lumMod val="65000"/>
                  </a:schemeClr>
                </a:solidFill>
              </a:endParaRPr>
            </a:p>
          </p:txBody>
        </p:sp>
        <p:sp>
          <p:nvSpPr>
            <p:cNvPr id="20" name="Freeform: Shape 19">
              <a:extLst>
                <a:ext uri="{FF2B5EF4-FFF2-40B4-BE49-F238E27FC236}">
                  <a16:creationId xmlns:a16="http://schemas.microsoft.com/office/drawing/2014/main" id="{969FE803-4A39-4DD0-A534-2853E80251CA}"/>
                </a:ext>
              </a:extLst>
            </p:cNvPr>
            <p:cNvSpPr/>
            <p:nvPr userDrawn="1"/>
          </p:nvSpPr>
          <p:spPr bwMode="auto">
            <a:xfrm>
              <a:off x="11784176" y="6573241"/>
              <a:ext cx="214149" cy="61668"/>
            </a:xfrm>
            <a:custGeom>
              <a:avLst/>
              <a:gdLst/>
              <a:ahLst/>
              <a:cxnLst/>
              <a:rect l="l" t="t" r="r" b="b"/>
              <a:pathLst>
                <a:path w="306116" h="88152">
                  <a:moveTo>
                    <a:pt x="280481" y="31681"/>
                  </a:moveTo>
                  <a:cubicBezTo>
                    <a:pt x="275805" y="31681"/>
                    <a:pt x="271835" y="33354"/>
                    <a:pt x="268570" y="36700"/>
                  </a:cubicBezTo>
                  <a:cubicBezTo>
                    <a:pt x="265305" y="40045"/>
                    <a:pt x="263290" y="44419"/>
                    <a:pt x="262524" y="49820"/>
                  </a:cubicBezTo>
                  <a:lnTo>
                    <a:pt x="295959" y="49820"/>
                  </a:lnTo>
                  <a:cubicBezTo>
                    <a:pt x="295919" y="44096"/>
                    <a:pt x="294538" y="39642"/>
                    <a:pt x="291817" y="36458"/>
                  </a:cubicBezTo>
                  <a:cubicBezTo>
                    <a:pt x="289096" y="33273"/>
                    <a:pt x="285318" y="31681"/>
                    <a:pt x="280481" y="31681"/>
                  </a:cubicBezTo>
                  <a:close/>
                  <a:moveTo>
                    <a:pt x="140726" y="24789"/>
                  </a:moveTo>
                  <a:lnTo>
                    <a:pt x="150582" y="24789"/>
                  </a:lnTo>
                  <a:lnTo>
                    <a:pt x="150582" y="60219"/>
                  </a:lnTo>
                  <a:cubicBezTo>
                    <a:pt x="150582" y="73279"/>
                    <a:pt x="155580" y="79809"/>
                    <a:pt x="165576" y="79809"/>
                  </a:cubicBezTo>
                  <a:cubicBezTo>
                    <a:pt x="170413" y="79809"/>
                    <a:pt x="174393" y="78025"/>
                    <a:pt x="177517" y="74458"/>
                  </a:cubicBezTo>
                  <a:cubicBezTo>
                    <a:pt x="180641" y="70891"/>
                    <a:pt x="182203" y="66225"/>
                    <a:pt x="182203" y="60461"/>
                  </a:cubicBezTo>
                  <a:lnTo>
                    <a:pt x="182203" y="24789"/>
                  </a:lnTo>
                  <a:lnTo>
                    <a:pt x="192119" y="24789"/>
                  </a:lnTo>
                  <a:lnTo>
                    <a:pt x="192119" y="86701"/>
                  </a:lnTo>
                  <a:lnTo>
                    <a:pt x="182203" y="86701"/>
                  </a:lnTo>
                  <a:lnTo>
                    <a:pt x="182203" y="76906"/>
                  </a:lnTo>
                  <a:lnTo>
                    <a:pt x="181961" y="76906"/>
                  </a:lnTo>
                  <a:cubicBezTo>
                    <a:pt x="177850" y="84404"/>
                    <a:pt x="171481" y="88152"/>
                    <a:pt x="162855" y="88152"/>
                  </a:cubicBezTo>
                  <a:cubicBezTo>
                    <a:pt x="148103" y="88152"/>
                    <a:pt x="140726" y="79365"/>
                    <a:pt x="140726" y="61791"/>
                  </a:cubicBezTo>
                  <a:close/>
                  <a:moveTo>
                    <a:pt x="235093" y="23700"/>
                  </a:moveTo>
                  <a:cubicBezTo>
                    <a:pt x="237672" y="23700"/>
                    <a:pt x="239648" y="23983"/>
                    <a:pt x="241018" y="24547"/>
                  </a:cubicBezTo>
                  <a:lnTo>
                    <a:pt x="241018" y="34825"/>
                  </a:lnTo>
                  <a:cubicBezTo>
                    <a:pt x="239285" y="33495"/>
                    <a:pt x="236786" y="32830"/>
                    <a:pt x="233521" y="32830"/>
                  </a:cubicBezTo>
                  <a:cubicBezTo>
                    <a:pt x="229288" y="32830"/>
                    <a:pt x="225751" y="34825"/>
                    <a:pt x="222910" y="38816"/>
                  </a:cubicBezTo>
                  <a:cubicBezTo>
                    <a:pt x="220068" y="42806"/>
                    <a:pt x="218647" y="48248"/>
                    <a:pt x="218647" y="55140"/>
                  </a:cubicBezTo>
                  <a:lnTo>
                    <a:pt x="218647" y="86701"/>
                  </a:lnTo>
                  <a:lnTo>
                    <a:pt x="208732" y="86701"/>
                  </a:lnTo>
                  <a:lnTo>
                    <a:pt x="208732" y="24789"/>
                  </a:lnTo>
                  <a:lnTo>
                    <a:pt x="218647" y="24789"/>
                  </a:lnTo>
                  <a:lnTo>
                    <a:pt x="218647" y="37546"/>
                  </a:lnTo>
                  <a:lnTo>
                    <a:pt x="218889" y="37546"/>
                  </a:lnTo>
                  <a:cubicBezTo>
                    <a:pt x="220300" y="33193"/>
                    <a:pt x="222456" y="29797"/>
                    <a:pt x="225358" y="27358"/>
                  </a:cubicBezTo>
                  <a:cubicBezTo>
                    <a:pt x="228261" y="24920"/>
                    <a:pt x="231505" y="23700"/>
                    <a:pt x="235093" y="23700"/>
                  </a:cubicBezTo>
                  <a:close/>
                  <a:moveTo>
                    <a:pt x="280662" y="23338"/>
                  </a:moveTo>
                  <a:cubicBezTo>
                    <a:pt x="288764" y="23338"/>
                    <a:pt x="295032" y="25958"/>
                    <a:pt x="299466" y="31198"/>
                  </a:cubicBezTo>
                  <a:cubicBezTo>
                    <a:pt x="303899" y="36438"/>
                    <a:pt x="306116" y="43713"/>
                    <a:pt x="306116" y="53024"/>
                  </a:cubicBezTo>
                  <a:lnTo>
                    <a:pt x="306116" y="58224"/>
                  </a:lnTo>
                  <a:lnTo>
                    <a:pt x="262403" y="58224"/>
                  </a:lnTo>
                  <a:cubicBezTo>
                    <a:pt x="262564" y="65117"/>
                    <a:pt x="264418" y="70437"/>
                    <a:pt x="267965" y="74186"/>
                  </a:cubicBezTo>
                  <a:cubicBezTo>
                    <a:pt x="271512" y="77934"/>
                    <a:pt x="276390" y="79809"/>
                    <a:pt x="282597" y="79809"/>
                  </a:cubicBezTo>
                  <a:cubicBezTo>
                    <a:pt x="289570" y="79809"/>
                    <a:pt x="295979" y="77511"/>
                    <a:pt x="301824" y="72916"/>
                  </a:cubicBezTo>
                  <a:lnTo>
                    <a:pt x="301824" y="82227"/>
                  </a:lnTo>
                  <a:cubicBezTo>
                    <a:pt x="296382" y="86177"/>
                    <a:pt x="289187" y="88152"/>
                    <a:pt x="280239" y="88152"/>
                  </a:cubicBezTo>
                  <a:cubicBezTo>
                    <a:pt x="271492" y="88152"/>
                    <a:pt x="264620" y="85341"/>
                    <a:pt x="259622" y="79718"/>
                  </a:cubicBezTo>
                  <a:cubicBezTo>
                    <a:pt x="254623" y="74095"/>
                    <a:pt x="252124" y="66185"/>
                    <a:pt x="252124" y="55987"/>
                  </a:cubicBezTo>
                  <a:cubicBezTo>
                    <a:pt x="252124" y="46353"/>
                    <a:pt x="254855" y="38503"/>
                    <a:pt x="260317" y="32437"/>
                  </a:cubicBezTo>
                  <a:cubicBezTo>
                    <a:pt x="265778" y="26371"/>
                    <a:pt x="272560" y="23338"/>
                    <a:pt x="280662" y="23338"/>
                  </a:cubicBezTo>
                  <a:close/>
                  <a:moveTo>
                    <a:pt x="38212" y="10520"/>
                  </a:moveTo>
                  <a:cubicBezTo>
                    <a:pt x="37809" y="12979"/>
                    <a:pt x="37345" y="14913"/>
                    <a:pt x="36821" y="16324"/>
                  </a:cubicBezTo>
                  <a:lnTo>
                    <a:pt x="23338" y="53266"/>
                  </a:lnTo>
                  <a:lnTo>
                    <a:pt x="53388" y="53266"/>
                  </a:lnTo>
                  <a:lnTo>
                    <a:pt x="39784" y="16324"/>
                  </a:lnTo>
                  <a:cubicBezTo>
                    <a:pt x="39340" y="15115"/>
                    <a:pt x="38897" y="13180"/>
                    <a:pt x="38454" y="10520"/>
                  </a:cubicBezTo>
                  <a:close/>
                  <a:moveTo>
                    <a:pt x="33254" y="0"/>
                  </a:moveTo>
                  <a:lnTo>
                    <a:pt x="43774" y="0"/>
                  </a:lnTo>
                  <a:lnTo>
                    <a:pt x="76865" y="85964"/>
                  </a:lnTo>
                  <a:lnTo>
                    <a:pt x="76865" y="83618"/>
                  </a:lnTo>
                  <a:lnTo>
                    <a:pt x="113505" y="33253"/>
                  </a:lnTo>
                  <a:lnTo>
                    <a:pt x="80312" y="33253"/>
                  </a:lnTo>
                  <a:lnTo>
                    <a:pt x="80312" y="24789"/>
                  </a:lnTo>
                  <a:lnTo>
                    <a:pt x="128076" y="24789"/>
                  </a:lnTo>
                  <a:lnTo>
                    <a:pt x="128076" y="27630"/>
                  </a:lnTo>
                  <a:lnTo>
                    <a:pt x="91436" y="78237"/>
                  </a:lnTo>
                  <a:lnTo>
                    <a:pt x="127713" y="78237"/>
                  </a:lnTo>
                  <a:lnTo>
                    <a:pt x="127713" y="86701"/>
                  </a:lnTo>
                  <a:lnTo>
                    <a:pt x="77149" y="86701"/>
                  </a:lnTo>
                  <a:lnTo>
                    <a:pt x="76865" y="86701"/>
                  </a:lnTo>
                  <a:lnTo>
                    <a:pt x="65903" y="86701"/>
                  </a:lnTo>
                  <a:lnTo>
                    <a:pt x="56713" y="62396"/>
                  </a:lnTo>
                  <a:lnTo>
                    <a:pt x="19952" y="62396"/>
                  </a:lnTo>
                  <a:lnTo>
                    <a:pt x="11306" y="86701"/>
                  </a:lnTo>
                  <a:lnTo>
                    <a:pt x="0" y="86701"/>
                  </a:lnTo>
                  <a:close/>
                </a:path>
              </a:pathLst>
            </a:custGeom>
            <a:solidFill>
              <a:schemeClr val="bg1">
                <a:lumMod val="6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13927" fontAlgn="base">
                <a:lnSpc>
                  <a:spcPct val="90000"/>
                </a:lnSpc>
                <a:spcBef>
                  <a:spcPct val="0"/>
                </a:spcBef>
                <a:spcAft>
                  <a:spcPct val="0"/>
                </a:spcAft>
              </a:pPr>
              <a:endParaRPr lang="en-US" sz="2353">
                <a:gradFill>
                  <a:gsLst>
                    <a:gs pos="0">
                      <a:srgbClr val="FFFFFF"/>
                    </a:gs>
                    <a:gs pos="100000">
                      <a:srgbClr val="FFFFFF"/>
                    </a:gs>
                  </a:gsLst>
                  <a:lin ang="5400000" scaled="0"/>
                </a:gradFill>
                <a:ea typeface="Segoe UI" pitchFamily="34" charset="0"/>
                <a:cs typeface="Segoe UI" pitchFamily="34" charset="0"/>
              </a:endParaRPr>
            </a:p>
          </p:txBody>
        </p:sp>
      </p:grpSp>
    </p:spTree>
    <p:extLst>
      <p:ext uri="{BB962C8B-B14F-4D97-AF65-F5344CB8AC3E}">
        <p14:creationId xmlns:p14="http://schemas.microsoft.com/office/powerpoint/2010/main" val="1110634754"/>
      </p:ext>
    </p:extLst>
  </p:cSld>
  <p:clrMapOvr>
    <a:masterClrMapping/>
  </p:clrMapOvr>
  <p:transition>
    <p:fade/>
  </p:transition>
  <p:extLst>
    <p:ext uri="{DCECCB84-F9BA-43D5-87BE-67443E8EF086}">
      <p15:sldGuideLst xmlns:p15="http://schemas.microsoft.com/office/powerpoint/2012/main"/>
    </p:ext>
  </p:extLst>
</p:sldLayout>
</file>

<file path=ppt/slideLayouts/slideLayout141.xml><?xml version="1.0" encoding="utf-8"?>
<p:sldLayout xmlns:a="http://schemas.openxmlformats.org/drawingml/2006/main" xmlns:r="http://schemas.openxmlformats.org/officeDocument/2006/relationships" xmlns:p="http://schemas.openxmlformats.org/presentationml/2006/main" preserve="1" userDrawn="1">
  <p:cSld name="Device layout">
    <p:spTree>
      <p:nvGrpSpPr>
        <p:cNvPr id="1" name=""/>
        <p:cNvGrpSpPr/>
        <p:nvPr/>
      </p:nvGrpSpPr>
      <p:grpSpPr>
        <a:xfrm>
          <a:off x="0" y="0"/>
          <a:ext cx="0" cy="0"/>
          <a:chOff x="0" y="0"/>
          <a:chExt cx="0" cy="0"/>
        </a:xfrm>
      </p:grpSpPr>
      <p:sp>
        <p:nvSpPr>
          <p:cNvPr id="3" name="Online Image Placeholder 2">
            <a:extLst>
              <a:ext uri="{FF2B5EF4-FFF2-40B4-BE49-F238E27FC236}">
                <a16:creationId xmlns:a16="http://schemas.microsoft.com/office/drawing/2014/main" id="{562D5679-B66F-A244-9E94-0FFE5F1B6168}"/>
              </a:ext>
            </a:extLst>
          </p:cNvPr>
          <p:cNvSpPr>
            <a:spLocks noGrp="1"/>
          </p:cNvSpPr>
          <p:nvPr>
            <p:ph type="clipArt" sz="quarter" idx="11" hasCustomPrompt="1"/>
          </p:nvPr>
        </p:nvSpPr>
        <p:spPr>
          <a:xfrm>
            <a:off x="5982392" y="1179839"/>
            <a:ext cx="5780073" cy="3756460"/>
          </a:xfrm>
        </p:spPr>
        <p:txBody>
          <a:bodyPr anchor="ctr">
            <a:noAutofit/>
          </a:bodyPr>
          <a:lstStyle>
            <a:lvl1pPr algn="ctr">
              <a:defRPr sz="1765" b="1">
                <a:latin typeface="+mn-lt"/>
              </a:defRPr>
            </a:lvl1pPr>
          </a:lstStyle>
          <a:p>
            <a:r>
              <a:rPr lang="en-US"/>
              <a:t>Drop photo here</a:t>
            </a:r>
          </a:p>
        </p:txBody>
      </p:sp>
      <p:sp>
        <p:nvSpPr>
          <p:cNvPr id="4" name="Text Placeholder 3"/>
          <p:cNvSpPr>
            <a:spLocks noGrp="1"/>
          </p:cNvSpPr>
          <p:nvPr>
            <p:ph type="body" sz="quarter" idx="10" hasCustomPrompt="1"/>
          </p:nvPr>
        </p:nvSpPr>
        <p:spPr>
          <a:xfrm>
            <a:off x="426424" y="1144855"/>
            <a:ext cx="5138175" cy="2573509"/>
          </a:xfrm>
        </p:spPr>
        <p:txBody>
          <a:bodyPr wrap="square" lIns="0" tIns="0" rIns="0" bIns="0">
            <a:noAutofit/>
          </a:bodyPr>
          <a:lstStyle>
            <a:lvl1pPr marL="0" marR="0" indent="0" algn="l" defTabSz="914192" rtl="0" eaLnBrk="1" fontAlgn="auto" latinLnBrk="0" hangingPunct="1">
              <a:lnSpc>
                <a:spcPct val="90000"/>
              </a:lnSpc>
              <a:spcBef>
                <a:spcPts val="0"/>
              </a:spcBef>
              <a:spcAft>
                <a:spcPts val="2549"/>
              </a:spcAft>
              <a:buClrTx/>
              <a:buSzPct val="90000"/>
              <a:buFont typeface="Wingdings" panose="05000000000000000000" pitchFamily="2" charset="2"/>
              <a:buNone/>
              <a:tabLst/>
              <a:defRPr sz="2745" b="0" i="0">
                <a:solidFill>
                  <a:srgbClr val="000000"/>
                </a:solidFill>
                <a:latin typeface="+mn-lt"/>
              </a:defRPr>
            </a:lvl1pPr>
            <a:lvl2pPr marL="224054" marR="0" indent="0" algn="l" defTabSz="914192" rtl="0" eaLnBrk="1" fontAlgn="auto" latinLnBrk="0" hangingPunct="1">
              <a:lnSpc>
                <a:spcPct val="90000"/>
              </a:lnSpc>
              <a:spcBef>
                <a:spcPct val="20000"/>
              </a:spcBef>
              <a:spcAft>
                <a:spcPts val="0"/>
              </a:spcAft>
              <a:buClrTx/>
              <a:buSzPct val="90000"/>
              <a:buFont typeface="Wingdings" panose="05000000000000000000" pitchFamily="2" charset="2"/>
              <a:buNone/>
              <a:tabLst/>
              <a:defRPr/>
            </a:lvl2pPr>
            <a:lvl3pPr marL="448107" indent="0">
              <a:buNone/>
              <a:defRPr/>
            </a:lvl3pPr>
            <a:lvl4pPr marL="672161" indent="0">
              <a:buNone/>
              <a:defRPr/>
            </a:lvl4pPr>
            <a:lvl5pPr marL="896214" indent="0">
              <a:buNone/>
              <a:defRPr/>
            </a:lvl5pPr>
          </a:lstStyle>
          <a:p>
            <a:pPr lvl="0"/>
            <a:r>
              <a:rPr lang="pt-BR"/>
              <a:t>Subhead Segoe UI 28pt</a:t>
            </a:r>
          </a:p>
          <a:p>
            <a:pPr lvl="0"/>
            <a:r>
              <a:rPr lang="pt-BR"/>
              <a:t>Subhead Segoe UI 28pt</a:t>
            </a:r>
          </a:p>
          <a:p>
            <a:pPr lvl="0"/>
            <a:r>
              <a:rPr lang="pt-BR"/>
              <a:t>Subhead Segoe UI 28pt</a:t>
            </a:r>
          </a:p>
        </p:txBody>
      </p:sp>
      <p:sp>
        <p:nvSpPr>
          <p:cNvPr id="6" name="Title Placeholder 1">
            <a:extLst>
              <a:ext uri="{FF2B5EF4-FFF2-40B4-BE49-F238E27FC236}">
                <a16:creationId xmlns:a16="http://schemas.microsoft.com/office/drawing/2014/main" id="{E60CBD1C-0AFE-4EB9-94D7-943981FE05EE}"/>
              </a:ext>
            </a:extLst>
          </p:cNvPr>
          <p:cNvSpPr>
            <a:spLocks noGrp="1"/>
          </p:cNvSpPr>
          <p:nvPr>
            <p:ph type="title" hasCustomPrompt="1"/>
          </p:nvPr>
        </p:nvSpPr>
        <p:spPr>
          <a:xfrm>
            <a:off x="426424" y="222584"/>
            <a:ext cx="11336039" cy="739343"/>
          </a:xfrm>
          <a:prstGeom prst="rect">
            <a:avLst/>
          </a:prstGeom>
        </p:spPr>
        <p:txBody>
          <a:bodyPr vert="horz" wrap="square" lIns="0" tIns="164592" rIns="0" bIns="0" rtlCol="0" anchor="t">
            <a:noAutofit/>
          </a:bodyPr>
          <a:lstStyle>
            <a:lvl1pPr>
              <a:defRPr>
                <a:solidFill>
                  <a:schemeClr val="tx2"/>
                </a:solidFill>
              </a:defRPr>
            </a:lvl1pPr>
          </a:lstStyle>
          <a:p>
            <a:r>
              <a:rPr lang="en-US"/>
              <a:t>Device layout</a:t>
            </a:r>
          </a:p>
        </p:txBody>
      </p:sp>
      <p:grpSp>
        <p:nvGrpSpPr>
          <p:cNvPr id="5" name="Group 4">
            <a:extLst>
              <a:ext uri="{FF2B5EF4-FFF2-40B4-BE49-F238E27FC236}">
                <a16:creationId xmlns:a16="http://schemas.microsoft.com/office/drawing/2014/main" id="{5552388F-EBC5-45C4-93C9-67EC7FB5FE00}"/>
              </a:ext>
            </a:extLst>
          </p:cNvPr>
          <p:cNvGrpSpPr/>
          <p:nvPr userDrawn="1"/>
        </p:nvGrpSpPr>
        <p:grpSpPr>
          <a:xfrm>
            <a:off x="436379" y="6431005"/>
            <a:ext cx="11326085" cy="94962"/>
            <a:chOff x="445128" y="6559056"/>
            <a:chExt cx="11553197" cy="96853"/>
          </a:xfrm>
        </p:grpSpPr>
        <p:sp>
          <p:nvSpPr>
            <p:cNvPr id="7" name="TextBox 6">
              <a:extLst>
                <a:ext uri="{FF2B5EF4-FFF2-40B4-BE49-F238E27FC236}">
                  <a16:creationId xmlns:a16="http://schemas.microsoft.com/office/drawing/2014/main" id="{AD3DAC5C-9A56-4D9E-8AF6-312FD34F3FC9}"/>
                </a:ext>
              </a:extLst>
            </p:cNvPr>
            <p:cNvSpPr txBox="1"/>
            <p:nvPr userDrawn="1"/>
          </p:nvSpPr>
          <p:spPr>
            <a:xfrm>
              <a:off x="445128" y="6559056"/>
              <a:ext cx="979453" cy="96853"/>
            </a:xfrm>
            <a:prstGeom prst="rect">
              <a:avLst/>
            </a:prstGeom>
            <a:noFill/>
          </p:spPr>
          <p:txBody>
            <a:bodyPr wrap="none" lIns="0" tIns="0" rIns="0" bIns="0" rtlCol="0">
              <a:spAutoFit/>
            </a:bodyPr>
            <a:lstStyle/>
            <a:p>
              <a:pPr>
                <a:lnSpc>
                  <a:spcPct val="90000"/>
                </a:lnSpc>
                <a:spcAft>
                  <a:spcPts val="588"/>
                </a:spcAft>
              </a:pPr>
              <a:r>
                <a:rPr lang="en-US" sz="686">
                  <a:solidFill>
                    <a:schemeClr val="bg1">
                      <a:lumMod val="65000"/>
                    </a:schemeClr>
                  </a:solidFill>
                </a:rPr>
                <a:t>© Microsoft Corporation</a:t>
              </a:r>
              <a:endParaRPr lang="en-US" sz="784">
                <a:solidFill>
                  <a:schemeClr val="bg1">
                    <a:lumMod val="65000"/>
                  </a:schemeClr>
                </a:solidFill>
              </a:endParaRPr>
            </a:p>
          </p:txBody>
        </p:sp>
        <p:sp>
          <p:nvSpPr>
            <p:cNvPr id="8" name="Freeform: Shape 7">
              <a:extLst>
                <a:ext uri="{FF2B5EF4-FFF2-40B4-BE49-F238E27FC236}">
                  <a16:creationId xmlns:a16="http://schemas.microsoft.com/office/drawing/2014/main" id="{934989FB-53EF-4244-9C95-66A026C7BD57}"/>
                </a:ext>
              </a:extLst>
            </p:cNvPr>
            <p:cNvSpPr/>
            <p:nvPr userDrawn="1"/>
          </p:nvSpPr>
          <p:spPr bwMode="auto">
            <a:xfrm>
              <a:off x="11784176" y="6573241"/>
              <a:ext cx="214149" cy="61668"/>
            </a:xfrm>
            <a:custGeom>
              <a:avLst/>
              <a:gdLst/>
              <a:ahLst/>
              <a:cxnLst/>
              <a:rect l="l" t="t" r="r" b="b"/>
              <a:pathLst>
                <a:path w="306116" h="88152">
                  <a:moveTo>
                    <a:pt x="280481" y="31681"/>
                  </a:moveTo>
                  <a:cubicBezTo>
                    <a:pt x="275805" y="31681"/>
                    <a:pt x="271835" y="33354"/>
                    <a:pt x="268570" y="36700"/>
                  </a:cubicBezTo>
                  <a:cubicBezTo>
                    <a:pt x="265305" y="40045"/>
                    <a:pt x="263290" y="44419"/>
                    <a:pt x="262524" y="49820"/>
                  </a:cubicBezTo>
                  <a:lnTo>
                    <a:pt x="295959" y="49820"/>
                  </a:lnTo>
                  <a:cubicBezTo>
                    <a:pt x="295919" y="44096"/>
                    <a:pt x="294538" y="39642"/>
                    <a:pt x="291817" y="36458"/>
                  </a:cubicBezTo>
                  <a:cubicBezTo>
                    <a:pt x="289096" y="33273"/>
                    <a:pt x="285318" y="31681"/>
                    <a:pt x="280481" y="31681"/>
                  </a:cubicBezTo>
                  <a:close/>
                  <a:moveTo>
                    <a:pt x="140726" y="24789"/>
                  </a:moveTo>
                  <a:lnTo>
                    <a:pt x="150582" y="24789"/>
                  </a:lnTo>
                  <a:lnTo>
                    <a:pt x="150582" y="60219"/>
                  </a:lnTo>
                  <a:cubicBezTo>
                    <a:pt x="150582" y="73279"/>
                    <a:pt x="155580" y="79809"/>
                    <a:pt x="165576" y="79809"/>
                  </a:cubicBezTo>
                  <a:cubicBezTo>
                    <a:pt x="170413" y="79809"/>
                    <a:pt x="174393" y="78025"/>
                    <a:pt x="177517" y="74458"/>
                  </a:cubicBezTo>
                  <a:cubicBezTo>
                    <a:pt x="180641" y="70891"/>
                    <a:pt x="182203" y="66225"/>
                    <a:pt x="182203" y="60461"/>
                  </a:cubicBezTo>
                  <a:lnTo>
                    <a:pt x="182203" y="24789"/>
                  </a:lnTo>
                  <a:lnTo>
                    <a:pt x="192119" y="24789"/>
                  </a:lnTo>
                  <a:lnTo>
                    <a:pt x="192119" y="86701"/>
                  </a:lnTo>
                  <a:lnTo>
                    <a:pt x="182203" y="86701"/>
                  </a:lnTo>
                  <a:lnTo>
                    <a:pt x="182203" y="76906"/>
                  </a:lnTo>
                  <a:lnTo>
                    <a:pt x="181961" y="76906"/>
                  </a:lnTo>
                  <a:cubicBezTo>
                    <a:pt x="177850" y="84404"/>
                    <a:pt x="171481" y="88152"/>
                    <a:pt x="162855" y="88152"/>
                  </a:cubicBezTo>
                  <a:cubicBezTo>
                    <a:pt x="148103" y="88152"/>
                    <a:pt x="140726" y="79365"/>
                    <a:pt x="140726" y="61791"/>
                  </a:cubicBezTo>
                  <a:close/>
                  <a:moveTo>
                    <a:pt x="235093" y="23700"/>
                  </a:moveTo>
                  <a:cubicBezTo>
                    <a:pt x="237672" y="23700"/>
                    <a:pt x="239648" y="23983"/>
                    <a:pt x="241018" y="24547"/>
                  </a:cubicBezTo>
                  <a:lnTo>
                    <a:pt x="241018" y="34825"/>
                  </a:lnTo>
                  <a:cubicBezTo>
                    <a:pt x="239285" y="33495"/>
                    <a:pt x="236786" y="32830"/>
                    <a:pt x="233521" y="32830"/>
                  </a:cubicBezTo>
                  <a:cubicBezTo>
                    <a:pt x="229288" y="32830"/>
                    <a:pt x="225751" y="34825"/>
                    <a:pt x="222910" y="38816"/>
                  </a:cubicBezTo>
                  <a:cubicBezTo>
                    <a:pt x="220068" y="42806"/>
                    <a:pt x="218647" y="48248"/>
                    <a:pt x="218647" y="55140"/>
                  </a:cubicBezTo>
                  <a:lnTo>
                    <a:pt x="218647" y="86701"/>
                  </a:lnTo>
                  <a:lnTo>
                    <a:pt x="208732" y="86701"/>
                  </a:lnTo>
                  <a:lnTo>
                    <a:pt x="208732" y="24789"/>
                  </a:lnTo>
                  <a:lnTo>
                    <a:pt x="218647" y="24789"/>
                  </a:lnTo>
                  <a:lnTo>
                    <a:pt x="218647" y="37546"/>
                  </a:lnTo>
                  <a:lnTo>
                    <a:pt x="218889" y="37546"/>
                  </a:lnTo>
                  <a:cubicBezTo>
                    <a:pt x="220300" y="33193"/>
                    <a:pt x="222456" y="29797"/>
                    <a:pt x="225358" y="27358"/>
                  </a:cubicBezTo>
                  <a:cubicBezTo>
                    <a:pt x="228261" y="24920"/>
                    <a:pt x="231505" y="23700"/>
                    <a:pt x="235093" y="23700"/>
                  </a:cubicBezTo>
                  <a:close/>
                  <a:moveTo>
                    <a:pt x="280662" y="23338"/>
                  </a:moveTo>
                  <a:cubicBezTo>
                    <a:pt x="288764" y="23338"/>
                    <a:pt x="295032" y="25958"/>
                    <a:pt x="299466" y="31198"/>
                  </a:cubicBezTo>
                  <a:cubicBezTo>
                    <a:pt x="303899" y="36438"/>
                    <a:pt x="306116" y="43713"/>
                    <a:pt x="306116" y="53024"/>
                  </a:cubicBezTo>
                  <a:lnTo>
                    <a:pt x="306116" y="58224"/>
                  </a:lnTo>
                  <a:lnTo>
                    <a:pt x="262403" y="58224"/>
                  </a:lnTo>
                  <a:cubicBezTo>
                    <a:pt x="262564" y="65117"/>
                    <a:pt x="264418" y="70437"/>
                    <a:pt x="267965" y="74186"/>
                  </a:cubicBezTo>
                  <a:cubicBezTo>
                    <a:pt x="271512" y="77934"/>
                    <a:pt x="276390" y="79809"/>
                    <a:pt x="282597" y="79809"/>
                  </a:cubicBezTo>
                  <a:cubicBezTo>
                    <a:pt x="289570" y="79809"/>
                    <a:pt x="295979" y="77511"/>
                    <a:pt x="301824" y="72916"/>
                  </a:cubicBezTo>
                  <a:lnTo>
                    <a:pt x="301824" y="82227"/>
                  </a:lnTo>
                  <a:cubicBezTo>
                    <a:pt x="296382" y="86177"/>
                    <a:pt x="289187" y="88152"/>
                    <a:pt x="280239" y="88152"/>
                  </a:cubicBezTo>
                  <a:cubicBezTo>
                    <a:pt x="271492" y="88152"/>
                    <a:pt x="264620" y="85341"/>
                    <a:pt x="259622" y="79718"/>
                  </a:cubicBezTo>
                  <a:cubicBezTo>
                    <a:pt x="254623" y="74095"/>
                    <a:pt x="252124" y="66185"/>
                    <a:pt x="252124" y="55987"/>
                  </a:cubicBezTo>
                  <a:cubicBezTo>
                    <a:pt x="252124" y="46353"/>
                    <a:pt x="254855" y="38503"/>
                    <a:pt x="260317" y="32437"/>
                  </a:cubicBezTo>
                  <a:cubicBezTo>
                    <a:pt x="265778" y="26371"/>
                    <a:pt x="272560" y="23338"/>
                    <a:pt x="280662" y="23338"/>
                  </a:cubicBezTo>
                  <a:close/>
                  <a:moveTo>
                    <a:pt x="38212" y="10520"/>
                  </a:moveTo>
                  <a:cubicBezTo>
                    <a:pt x="37809" y="12979"/>
                    <a:pt x="37345" y="14913"/>
                    <a:pt x="36821" y="16324"/>
                  </a:cubicBezTo>
                  <a:lnTo>
                    <a:pt x="23338" y="53266"/>
                  </a:lnTo>
                  <a:lnTo>
                    <a:pt x="53388" y="53266"/>
                  </a:lnTo>
                  <a:lnTo>
                    <a:pt x="39784" y="16324"/>
                  </a:lnTo>
                  <a:cubicBezTo>
                    <a:pt x="39340" y="15115"/>
                    <a:pt x="38897" y="13180"/>
                    <a:pt x="38454" y="10520"/>
                  </a:cubicBezTo>
                  <a:close/>
                  <a:moveTo>
                    <a:pt x="33254" y="0"/>
                  </a:moveTo>
                  <a:lnTo>
                    <a:pt x="43774" y="0"/>
                  </a:lnTo>
                  <a:lnTo>
                    <a:pt x="76865" y="85964"/>
                  </a:lnTo>
                  <a:lnTo>
                    <a:pt x="76865" y="83618"/>
                  </a:lnTo>
                  <a:lnTo>
                    <a:pt x="113505" y="33253"/>
                  </a:lnTo>
                  <a:lnTo>
                    <a:pt x="80312" y="33253"/>
                  </a:lnTo>
                  <a:lnTo>
                    <a:pt x="80312" y="24789"/>
                  </a:lnTo>
                  <a:lnTo>
                    <a:pt x="128076" y="24789"/>
                  </a:lnTo>
                  <a:lnTo>
                    <a:pt x="128076" y="27630"/>
                  </a:lnTo>
                  <a:lnTo>
                    <a:pt x="91436" y="78237"/>
                  </a:lnTo>
                  <a:lnTo>
                    <a:pt x="127713" y="78237"/>
                  </a:lnTo>
                  <a:lnTo>
                    <a:pt x="127713" y="86701"/>
                  </a:lnTo>
                  <a:lnTo>
                    <a:pt x="77149" y="86701"/>
                  </a:lnTo>
                  <a:lnTo>
                    <a:pt x="76865" y="86701"/>
                  </a:lnTo>
                  <a:lnTo>
                    <a:pt x="65903" y="86701"/>
                  </a:lnTo>
                  <a:lnTo>
                    <a:pt x="56713" y="62396"/>
                  </a:lnTo>
                  <a:lnTo>
                    <a:pt x="19952" y="62396"/>
                  </a:lnTo>
                  <a:lnTo>
                    <a:pt x="11306" y="86701"/>
                  </a:lnTo>
                  <a:lnTo>
                    <a:pt x="0" y="86701"/>
                  </a:lnTo>
                  <a:close/>
                </a:path>
              </a:pathLst>
            </a:custGeom>
            <a:solidFill>
              <a:schemeClr val="bg1">
                <a:lumMod val="6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13927" fontAlgn="base">
                <a:lnSpc>
                  <a:spcPct val="90000"/>
                </a:lnSpc>
                <a:spcBef>
                  <a:spcPct val="0"/>
                </a:spcBef>
                <a:spcAft>
                  <a:spcPct val="0"/>
                </a:spcAft>
              </a:pPr>
              <a:endParaRPr lang="en-US" sz="2353">
                <a:gradFill>
                  <a:gsLst>
                    <a:gs pos="0">
                      <a:srgbClr val="FFFFFF"/>
                    </a:gs>
                    <a:gs pos="100000">
                      <a:srgbClr val="FFFFFF"/>
                    </a:gs>
                  </a:gsLst>
                  <a:lin ang="5400000" scaled="0"/>
                </a:gradFill>
                <a:ea typeface="Segoe UI" pitchFamily="34" charset="0"/>
                <a:cs typeface="Segoe UI" pitchFamily="34" charset="0"/>
              </a:endParaRPr>
            </a:p>
          </p:txBody>
        </p:sp>
      </p:grpSp>
    </p:spTree>
    <p:extLst>
      <p:ext uri="{BB962C8B-B14F-4D97-AF65-F5344CB8AC3E}">
        <p14:creationId xmlns:p14="http://schemas.microsoft.com/office/powerpoint/2010/main" val="1352778354"/>
      </p:ext>
    </p:extLst>
  </p:cSld>
  <p:clrMapOvr>
    <a:masterClrMapping/>
  </p:clrMapOvr>
  <p:transition>
    <p:fade/>
  </p:transition>
</p:sldLayout>
</file>

<file path=ppt/slideLayouts/slideLayout142.xml><?xml version="1.0" encoding="utf-8"?>
<p:sldLayout xmlns:a="http://schemas.openxmlformats.org/drawingml/2006/main" xmlns:r="http://schemas.openxmlformats.org/officeDocument/2006/relationships" xmlns:p="http://schemas.openxmlformats.org/presentationml/2006/main" preserve="1" userDrawn="1">
  <p:cSld name="Table layout">
    <p:spTree>
      <p:nvGrpSpPr>
        <p:cNvPr id="1" name=""/>
        <p:cNvGrpSpPr/>
        <p:nvPr/>
      </p:nvGrpSpPr>
      <p:grpSpPr>
        <a:xfrm>
          <a:off x="0" y="0"/>
          <a:ext cx="0" cy="0"/>
          <a:chOff x="0" y="0"/>
          <a:chExt cx="0" cy="0"/>
        </a:xfrm>
      </p:grpSpPr>
      <p:sp>
        <p:nvSpPr>
          <p:cNvPr id="4" name="Table Placeholder 3"/>
          <p:cNvSpPr>
            <a:spLocks noGrp="1"/>
          </p:cNvSpPr>
          <p:nvPr>
            <p:ph type="tbl" sz="quarter" idx="10"/>
          </p:nvPr>
        </p:nvSpPr>
        <p:spPr>
          <a:xfrm>
            <a:off x="426424" y="1179837"/>
            <a:ext cx="11336039" cy="4961874"/>
          </a:xfrm>
        </p:spPr>
        <p:txBody>
          <a:bodyPr bIns="1737360" anchor="ctr">
            <a:noAutofit/>
          </a:bodyPr>
          <a:lstStyle>
            <a:lvl1pPr algn="ctr">
              <a:defRPr sz="1765" b="1">
                <a:solidFill>
                  <a:srgbClr val="000000"/>
                </a:solidFill>
                <a:latin typeface="+mn-lt"/>
              </a:defRPr>
            </a:lvl1pPr>
          </a:lstStyle>
          <a:p>
            <a:r>
              <a:rPr lang="en-US"/>
              <a:t>Click icon to add table</a:t>
            </a:r>
          </a:p>
        </p:txBody>
      </p:sp>
      <p:sp>
        <p:nvSpPr>
          <p:cNvPr id="5" name="Title Placeholder 1">
            <a:extLst>
              <a:ext uri="{FF2B5EF4-FFF2-40B4-BE49-F238E27FC236}">
                <a16:creationId xmlns:a16="http://schemas.microsoft.com/office/drawing/2014/main" id="{4F997AC3-87B6-4E0B-88C2-A05069E413C4}"/>
              </a:ext>
            </a:extLst>
          </p:cNvPr>
          <p:cNvSpPr>
            <a:spLocks noGrp="1"/>
          </p:cNvSpPr>
          <p:nvPr>
            <p:ph type="title" hasCustomPrompt="1"/>
          </p:nvPr>
        </p:nvSpPr>
        <p:spPr>
          <a:xfrm>
            <a:off x="426424" y="222584"/>
            <a:ext cx="11336039" cy="739343"/>
          </a:xfrm>
          <a:prstGeom prst="rect">
            <a:avLst/>
          </a:prstGeom>
        </p:spPr>
        <p:txBody>
          <a:bodyPr vert="horz" wrap="square" lIns="0" tIns="164592" rIns="0" bIns="0" rtlCol="0" anchor="t">
            <a:noAutofit/>
          </a:bodyPr>
          <a:lstStyle>
            <a:lvl1pPr>
              <a:defRPr>
                <a:solidFill>
                  <a:schemeClr val="tx2"/>
                </a:solidFill>
              </a:defRPr>
            </a:lvl1pPr>
          </a:lstStyle>
          <a:p>
            <a:r>
              <a:rPr lang="en-US"/>
              <a:t>Table layout</a:t>
            </a:r>
          </a:p>
        </p:txBody>
      </p:sp>
      <p:grpSp>
        <p:nvGrpSpPr>
          <p:cNvPr id="6" name="Group 5">
            <a:extLst>
              <a:ext uri="{FF2B5EF4-FFF2-40B4-BE49-F238E27FC236}">
                <a16:creationId xmlns:a16="http://schemas.microsoft.com/office/drawing/2014/main" id="{FEE39BF9-0F1F-4C98-A975-A8B02B5F566A}"/>
              </a:ext>
            </a:extLst>
          </p:cNvPr>
          <p:cNvGrpSpPr/>
          <p:nvPr userDrawn="1"/>
        </p:nvGrpSpPr>
        <p:grpSpPr>
          <a:xfrm>
            <a:off x="436379" y="6431005"/>
            <a:ext cx="11326085" cy="94962"/>
            <a:chOff x="445128" y="6559056"/>
            <a:chExt cx="11553197" cy="96853"/>
          </a:xfrm>
        </p:grpSpPr>
        <p:sp>
          <p:nvSpPr>
            <p:cNvPr id="7" name="TextBox 6">
              <a:extLst>
                <a:ext uri="{FF2B5EF4-FFF2-40B4-BE49-F238E27FC236}">
                  <a16:creationId xmlns:a16="http://schemas.microsoft.com/office/drawing/2014/main" id="{3F5EE471-B5D1-430F-A19C-C02BBEF33103}"/>
                </a:ext>
              </a:extLst>
            </p:cNvPr>
            <p:cNvSpPr txBox="1"/>
            <p:nvPr userDrawn="1"/>
          </p:nvSpPr>
          <p:spPr>
            <a:xfrm>
              <a:off x="445128" y="6559056"/>
              <a:ext cx="979453" cy="96853"/>
            </a:xfrm>
            <a:prstGeom prst="rect">
              <a:avLst/>
            </a:prstGeom>
            <a:noFill/>
          </p:spPr>
          <p:txBody>
            <a:bodyPr wrap="none" lIns="0" tIns="0" rIns="0" bIns="0" rtlCol="0">
              <a:spAutoFit/>
            </a:bodyPr>
            <a:lstStyle/>
            <a:p>
              <a:pPr>
                <a:lnSpc>
                  <a:spcPct val="90000"/>
                </a:lnSpc>
                <a:spcAft>
                  <a:spcPts val="588"/>
                </a:spcAft>
              </a:pPr>
              <a:r>
                <a:rPr lang="en-US" sz="686">
                  <a:solidFill>
                    <a:schemeClr val="bg1">
                      <a:lumMod val="65000"/>
                    </a:schemeClr>
                  </a:solidFill>
                </a:rPr>
                <a:t>© Microsoft Corporation</a:t>
              </a:r>
              <a:endParaRPr lang="en-US" sz="784">
                <a:solidFill>
                  <a:schemeClr val="bg1">
                    <a:lumMod val="65000"/>
                  </a:schemeClr>
                </a:solidFill>
              </a:endParaRPr>
            </a:p>
          </p:txBody>
        </p:sp>
        <p:sp>
          <p:nvSpPr>
            <p:cNvPr id="8" name="Freeform: Shape 7">
              <a:extLst>
                <a:ext uri="{FF2B5EF4-FFF2-40B4-BE49-F238E27FC236}">
                  <a16:creationId xmlns:a16="http://schemas.microsoft.com/office/drawing/2014/main" id="{A5BBDCEA-9E1B-4AA4-A1F7-76CA781FB5E2}"/>
                </a:ext>
              </a:extLst>
            </p:cNvPr>
            <p:cNvSpPr/>
            <p:nvPr userDrawn="1"/>
          </p:nvSpPr>
          <p:spPr bwMode="auto">
            <a:xfrm>
              <a:off x="11784176" y="6573241"/>
              <a:ext cx="214149" cy="61668"/>
            </a:xfrm>
            <a:custGeom>
              <a:avLst/>
              <a:gdLst/>
              <a:ahLst/>
              <a:cxnLst/>
              <a:rect l="l" t="t" r="r" b="b"/>
              <a:pathLst>
                <a:path w="306116" h="88152">
                  <a:moveTo>
                    <a:pt x="280481" y="31681"/>
                  </a:moveTo>
                  <a:cubicBezTo>
                    <a:pt x="275805" y="31681"/>
                    <a:pt x="271835" y="33354"/>
                    <a:pt x="268570" y="36700"/>
                  </a:cubicBezTo>
                  <a:cubicBezTo>
                    <a:pt x="265305" y="40045"/>
                    <a:pt x="263290" y="44419"/>
                    <a:pt x="262524" y="49820"/>
                  </a:cubicBezTo>
                  <a:lnTo>
                    <a:pt x="295959" y="49820"/>
                  </a:lnTo>
                  <a:cubicBezTo>
                    <a:pt x="295919" y="44096"/>
                    <a:pt x="294538" y="39642"/>
                    <a:pt x="291817" y="36458"/>
                  </a:cubicBezTo>
                  <a:cubicBezTo>
                    <a:pt x="289096" y="33273"/>
                    <a:pt x="285318" y="31681"/>
                    <a:pt x="280481" y="31681"/>
                  </a:cubicBezTo>
                  <a:close/>
                  <a:moveTo>
                    <a:pt x="140726" y="24789"/>
                  </a:moveTo>
                  <a:lnTo>
                    <a:pt x="150582" y="24789"/>
                  </a:lnTo>
                  <a:lnTo>
                    <a:pt x="150582" y="60219"/>
                  </a:lnTo>
                  <a:cubicBezTo>
                    <a:pt x="150582" y="73279"/>
                    <a:pt x="155580" y="79809"/>
                    <a:pt x="165576" y="79809"/>
                  </a:cubicBezTo>
                  <a:cubicBezTo>
                    <a:pt x="170413" y="79809"/>
                    <a:pt x="174393" y="78025"/>
                    <a:pt x="177517" y="74458"/>
                  </a:cubicBezTo>
                  <a:cubicBezTo>
                    <a:pt x="180641" y="70891"/>
                    <a:pt x="182203" y="66225"/>
                    <a:pt x="182203" y="60461"/>
                  </a:cubicBezTo>
                  <a:lnTo>
                    <a:pt x="182203" y="24789"/>
                  </a:lnTo>
                  <a:lnTo>
                    <a:pt x="192119" y="24789"/>
                  </a:lnTo>
                  <a:lnTo>
                    <a:pt x="192119" y="86701"/>
                  </a:lnTo>
                  <a:lnTo>
                    <a:pt x="182203" y="86701"/>
                  </a:lnTo>
                  <a:lnTo>
                    <a:pt x="182203" y="76906"/>
                  </a:lnTo>
                  <a:lnTo>
                    <a:pt x="181961" y="76906"/>
                  </a:lnTo>
                  <a:cubicBezTo>
                    <a:pt x="177850" y="84404"/>
                    <a:pt x="171481" y="88152"/>
                    <a:pt x="162855" y="88152"/>
                  </a:cubicBezTo>
                  <a:cubicBezTo>
                    <a:pt x="148103" y="88152"/>
                    <a:pt x="140726" y="79365"/>
                    <a:pt x="140726" y="61791"/>
                  </a:cubicBezTo>
                  <a:close/>
                  <a:moveTo>
                    <a:pt x="235093" y="23700"/>
                  </a:moveTo>
                  <a:cubicBezTo>
                    <a:pt x="237672" y="23700"/>
                    <a:pt x="239648" y="23983"/>
                    <a:pt x="241018" y="24547"/>
                  </a:cubicBezTo>
                  <a:lnTo>
                    <a:pt x="241018" y="34825"/>
                  </a:lnTo>
                  <a:cubicBezTo>
                    <a:pt x="239285" y="33495"/>
                    <a:pt x="236786" y="32830"/>
                    <a:pt x="233521" y="32830"/>
                  </a:cubicBezTo>
                  <a:cubicBezTo>
                    <a:pt x="229288" y="32830"/>
                    <a:pt x="225751" y="34825"/>
                    <a:pt x="222910" y="38816"/>
                  </a:cubicBezTo>
                  <a:cubicBezTo>
                    <a:pt x="220068" y="42806"/>
                    <a:pt x="218647" y="48248"/>
                    <a:pt x="218647" y="55140"/>
                  </a:cubicBezTo>
                  <a:lnTo>
                    <a:pt x="218647" y="86701"/>
                  </a:lnTo>
                  <a:lnTo>
                    <a:pt x="208732" y="86701"/>
                  </a:lnTo>
                  <a:lnTo>
                    <a:pt x="208732" y="24789"/>
                  </a:lnTo>
                  <a:lnTo>
                    <a:pt x="218647" y="24789"/>
                  </a:lnTo>
                  <a:lnTo>
                    <a:pt x="218647" y="37546"/>
                  </a:lnTo>
                  <a:lnTo>
                    <a:pt x="218889" y="37546"/>
                  </a:lnTo>
                  <a:cubicBezTo>
                    <a:pt x="220300" y="33193"/>
                    <a:pt x="222456" y="29797"/>
                    <a:pt x="225358" y="27358"/>
                  </a:cubicBezTo>
                  <a:cubicBezTo>
                    <a:pt x="228261" y="24920"/>
                    <a:pt x="231505" y="23700"/>
                    <a:pt x="235093" y="23700"/>
                  </a:cubicBezTo>
                  <a:close/>
                  <a:moveTo>
                    <a:pt x="280662" y="23338"/>
                  </a:moveTo>
                  <a:cubicBezTo>
                    <a:pt x="288764" y="23338"/>
                    <a:pt x="295032" y="25958"/>
                    <a:pt x="299466" y="31198"/>
                  </a:cubicBezTo>
                  <a:cubicBezTo>
                    <a:pt x="303899" y="36438"/>
                    <a:pt x="306116" y="43713"/>
                    <a:pt x="306116" y="53024"/>
                  </a:cubicBezTo>
                  <a:lnTo>
                    <a:pt x="306116" y="58224"/>
                  </a:lnTo>
                  <a:lnTo>
                    <a:pt x="262403" y="58224"/>
                  </a:lnTo>
                  <a:cubicBezTo>
                    <a:pt x="262564" y="65117"/>
                    <a:pt x="264418" y="70437"/>
                    <a:pt x="267965" y="74186"/>
                  </a:cubicBezTo>
                  <a:cubicBezTo>
                    <a:pt x="271512" y="77934"/>
                    <a:pt x="276390" y="79809"/>
                    <a:pt x="282597" y="79809"/>
                  </a:cubicBezTo>
                  <a:cubicBezTo>
                    <a:pt x="289570" y="79809"/>
                    <a:pt x="295979" y="77511"/>
                    <a:pt x="301824" y="72916"/>
                  </a:cubicBezTo>
                  <a:lnTo>
                    <a:pt x="301824" y="82227"/>
                  </a:lnTo>
                  <a:cubicBezTo>
                    <a:pt x="296382" y="86177"/>
                    <a:pt x="289187" y="88152"/>
                    <a:pt x="280239" y="88152"/>
                  </a:cubicBezTo>
                  <a:cubicBezTo>
                    <a:pt x="271492" y="88152"/>
                    <a:pt x="264620" y="85341"/>
                    <a:pt x="259622" y="79718"/>
                  </a:cubicBezTo>
                  <a:cubicBezTo>
                    <a:pt x="254623" y="74095"/>
                    <a:pt x="252124" y="66185"/>
                    <a:pt x="252124" y="55987"/>
                  </a:cubicBezTo>
                  <a:cubicBezTo>
                    <a:pt x="252124" y="46353"/>
                    <a:pt x="254855" y="38503"/>
                    <a:pt x="260317" y="32437"/>
                  </a:cubicBezTo>
                  <a:cubicBezTo>
                    <a:pt x="265778" y="26371"/>
                    <a:pt x="272560" y="23338"/>
                    <a:pt x="280662" y="23338"/>
                  </a:cubicBezTo>
                  <a:close/>
                  <a:moveTo>
                    <a:pt x="38212" y="10520"/>
                  </a:moveTo>
                  <a:cubicBezTo>
                    <a:pt x="37809" y="12979"/>
                    <a:pt x="37345" y="14913"/>
                    <a:pt x="36821" y="16324"/>
                  </a:cubicBezTo>
                  <a:lnTo>
                    <a:pt x="23338" y="53266"/>
                  </a:lnTo>
                  <a:lnTo>
                    <a:pt x="53388" y="53266"/>
                  </a:lnTo>
                  <a:lnTo>
                    <a:pt x="39784" y="16324"/>
                  </a:lnTo>
                  <a:cubicBezTo>
                    <a:pt x="39340" y="15115"/>
                    <a:pt x="38897" y="13180"/>
                    <a:pt x="38454" y="10520"/>
                  </a:cubicBezTo>
                  <a:close/>
                  <a:moveTo>
                    <a:pt x="33254" y="0"/>
                  </a:moveTo>
                  <a:lnTo>
                    <a:pt x="43774" y="0"/>
                  </a:lnTo>
                  <a:lnTo>
                    <a:pt x="76865" y="85964"/>
                  </a:lnTo>
                  <a:lnTo>
                    <a:pt x="76865" y="83618"/>
                  </a:lnTo>
                  <a:lnTo>
                    <a:pt x="113505" y="33253"/>
                  </a:lnTo>
                  <a:lnTo>
                    <a:pt x="80312" y="33253"/>
                  </a:lnTo>
                  <a:lnTo>
                    <a:pt x="80312" y="24789"/>
                  </a:lnTo>
                  <a:lnTo>
                    <a:pt x="128076" y="24789"/>
                  </a:lnTo>
                  <a:lnTo>
                    <a:pt x="128076" y="27630"/>
                  </a:lnTo>
                  <a:lnTo>
                    <a:pt x="91436" y="78237"/>
                  </a:lnTo>
                  <a:lnTo>
                    <a:pt x="127713" y="78237"/>
                  </a:lnTo>
                  <a:lnTo>
                    <a:pt x="127713" y="86701"/>
                  </a:lnTo>
                  <a:lnTo>
                    <a:pt x="77149" y="86701"/>
                  </a:lnTo>
                  <a:lnTo>
                    <a:pt x="76865" y="86701"/>
                  </a:lnTo>
                  <a:lnTo>
                    <a:pt x="65903" y="86701"/>
                  </a:lnTo>
                  <a:lnTo>
                    <a:pt x="56713" y="62396"/>
                  </a:lnTo>
                  <a:lnTo>
                    <a:pt x="19952" y="62396"/>
                  </a:lnTo>
                  <a:lnTo>
                    <a:pt x="11306" y="86701"/>
                  </a:lnTo>
                  <a:lnTo>
                    <a:pt x="0" y="86701"/>
                  </a:lnTo>
                  <a:close/>
                </a:path>
              </a:pathLst>
            </a:custGeom>
            <a:solidFill>
              <a:schemeClr val="bg1">
                <a:lumMod val="6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13927" fontAlgn="base">
                <a:lnSpc>
                  <a:spcPct val="90000"/>
                </a:lnSpc>
                <a:spcBef>
                  <a:spcPct val="0"/>
                </a:spcBef>
                <a:spcAft>
                  <a:spcPct val="0"/>
                </a:spcAft>
              </a:pPr>
              <a:endParaRPr lang="en-US" sz="2353">
                <a:gradFill>
                  <a:gsLst>
                    <a:gs pos="0">
                      <a:srgbClr val="FFFFFF"/>
                    </a:gs>
                    <a:gs pos="100000">
                      <a:srgbClr val="FFFFFF"/>
                    </a:gs>
                  </a:gsLst>
                  <a:lin ang="5400000" scaled="0"/>
                </a:gradFill>
                <a:ea typeface="Segoe UI" pitchFamily="34" charset="0"/>
                <a:cs typeface="Segoe UI" pitchFamily="34" charset="0"/>
              </a:endParaRPr>
            </a:p>
          </p:txBody>
        </p:sp>
      </p:grpSp>
    </p:spTree>
    <p:extLst>
      <p:ext uri="{BB962C8B-B14F-4D97-AF65-F5344CB8AC3E}">
        <p14:creationId xmlns:p14="http://schemas.microsoft.com/office/powerpoint/2010/main" val="2624893551"/>
      </p:ext>
    </p:extLst>
  </p:cSld>
  <p:clrMapOvr>
    <a:masterClrMapping/>
  </p:clrMapOvr>
  <p:transition>
    <p:fade/>
  </p:transition>
</p:sldLayout>
</file>

<file path=ppt/slideLayouts/slideLayout143.xml><?xml version="1.0" encoding="utf-8"?>
<p:sldLayout xmlns:a="http://schemas.openxmlformats.org/drawingml/2006/main" xmlns:r="http://schemas.openxmlformats.org/officeDocument/2006/relationships" xmlns:p="http://schemas.openxmlformats.org/presentationml/2006/main" preserve="1" userDrawn="1">
  <p:cSld name="Section title light gray">
    <p:bg>
      <p:bgPr>
        <a:solidFill>
          <a:schemeClr val="bg1">
            <a:lumMod val="95000"/>
          </a:schemeClr>
        </a:solidFill>
        <a:effectLst/>
      </p:bgPr>
    </p:bg>
    <p:spTree>
      <p:nvGrpSpPr>
        <p:cNvPr id="1" name=""/>
        <p:cNvGrpSpPr/>
        <p:nvPr/>
      </p:nvGrpSpPr>
      <p:grpSpPr>
        <a:xfrm>
          <a:off x="0" y="0"/>
          <a:ext cx="0" cy="0"/>
          <a:chOff x="0" y="0"/>
          <a:chExt cx="0" cy="0"/>
        </a:xfrm>
      </p:grpSpPr>
      <p:sp>
        <p:nvSpPr>
          <p:cNvPr id="36" name="Title 35"/>
          <p:cNvSpPr>
            <a:spLocks noGrp="1"/>
          </p:cNvSpPr>
          <p:nvPr>
            <p:ph type="title" hasCustomPrompt="1"/>
          </p:nvPr>
        </p:nvSpPr>
        <p:spPr>
          <a:xfrm>
            <a:off x="426425" y="1184320"/>
            <a:ext cx="7477989" cy="3535032"/>
          </a:xfrm>
          <a:noFill/>
        </p:spPr>
        <p:txBody>
          <a:bodyPr vert="horz" wrap="square" lIns="0" tIns="0" rIns="0" bIns="0" rtlCol="0" anchor="t" anchorCtr="0">
            <a:noAutofit/>
          </a:bodyPr>
          <a:lstStyle>
            <a:lvl1pPr>
              <a:lnSpc>
                <a:spcPct val="90000"/>
              </a:lnSpc>
              <a:defRPr lang="en-US" sz="5293" spc="-147" dirty="0">
                <a:solidFill>
                  <a:schemeClr val="tx1"/>
                </a:solidFill>
                <a:latin typeface="+mj-lt"/>
              </a:defRPr>
            </a:lvl1pPr>
          </a:lstStyle>
          <a:p>
            <a:pPr marL="0" lvl="0">
              <a:lnSpc>
                <a:spcPts val="5489"/>
              </a:lnSpc>
            </a:pPr>
            <a:r>
              <a:rPr lang="en-US"/>
              <a:t>Section title</a:t>
            </a:r>
          </a:p>
        </p:txBody>
      </p:sp>
      <p:grpSp>
        <p:nvGrpSpPr>
          <p:cNvPr id="6" name="Group 5">
            <a:extLst>
              <a:ext uri="{FF2B5EF4-FFF2-40B4-BE49-F238E27FC236}">
                <a16:creationId xmlns:a16="http://schemas.microsoft.com/office/drawing/2014/main" id="{B7A4B0E3-3622-4031-99D8-5297F3444C51}"/>
              </a:ext>
            </a:extLst>
          </p:cNvPr>
          <p:cNvGrpSpPr/>
          <p:nvPr userDrawn="1"/>
        </p:nvGrpSpPr>
        <p:grpSpPr>
          <a:xfrm>
            <a:off x="436379" y="6431005"/>
            <a:ext cx="11326085" cy="94962"/>
            <a:chOff x="445128" y="6559056"/>
            <a:chExt cx="11553197" cy="96853"/>
          </a:xfrm>
        </p:grpSpPr>
        <p:sp>
          <p:nvSpPr>
            <p:cNvPr id="7" name="TextBox 6">
              <a:extLst>
                <a:ext uri="{FF2B5EF4-FFF2-40B4-BE49-F238E27FC236}">
                  <a16:creationId xmlns:a16="http://schemas.microsoft.com/office/drawing/2014/main" id="{B078EF51-FF7D-4AF0-A0D8-5E7897E42042}"/>
                </a:ext>
              </a:extLst>
            </p:cNvPr>
            <p:cNvSpPr txBox="1"/>
            <p:nvPr userDrawn="1"/>
          </p:nvSpPr>
          <p:spPr>
            <a:xfrm>
              <a:off x="445128" y="6559056"/>
              <a:ext cx="979453" cy="96853"/>
            </a:xfrm>
            <a:prstGeom prst="rect">
              <a:avLst/>
            </a:prstGeom>
            <a:noFill/>
          </p:spPr>
          <p:txBody>
            <a:bodyPr wrap="none" lIns="0" tIns="0" rIns="0" bIns="0" rtlCol="0">
              <a:spAutoFit/>
            </a:bodyPr>
            <a:lstStyle/>
            <a:p>
              <a:pPr>
                <a:lnSpc>
                  <a:spcPct val="90000"/>
                </a:lnSpc>
                <a:spcAft>
                  <a:spcPts val="588"/>
                </a:spcAft>
              </a:pPr>
              <a:r>
                <a:rPr lang="en-US" sz="686">
                  <a:solidFill>
                    <a:schemeClr val="bg1">
                      <a:lumMod val="65000"/>
                    </a:schemeClr>
                  </a:solidFill>
                </a:rPr>
                <a:t>© Microsoft Corporation</a:t>
              </a:r>
              <a:endParaRPr lang="en-US" sz="784">
                <a:solidFill>
                  <a:schemeClr val="bg1">
                    <a:lumMod val="65000"/>
                  </a:schemeClr>
                </a:solidFill>
              </a:endParaRPr>
            </a:p>
          </p:txBody>
        </p:sp>
        <p:sp>
          <p:nvSpPr>
            <p:cNvPr id="8" name="Freeform: Shape 7">
              <a:extLst>
                <a:ext uri="{FF2B5EF4-FFF2-40B4-BE49-F238E27FC236}">
                  <a16:creationId xmlns:a16="http://schemas.microsoft.com/office/drawing/2014/main" id="{9EEE5920-1AA1-47AD-AA2A-1027EA1027F4}"/>
                </a:ext>
              </a:extLst>
            </p:cNvPr>
            <p:cNvSpPr/>
            <p:nvPr userDrawn="1"/>
          </p:nvSpPr>
          <p:spPr bwMode="auto">
            <a:xfrm>
              <a:off x="11784176" y="6573241"/>
              <a:ext cx="214149" cy="61668"/>
            </a:xfrm>
            <a:custGeom>
              <a:avLst/>
              <a:gdLst/>
              <a:ahLst/>
              <a:cxnLst/>
              <a:rect l="l" t="t" r="r" b="b"/>
              <a:pathLst>
                <a:path w="306116" h="88152">
                  <a:moveTo>
                    <a:pt x="280481" y="31681"/>
                  </a:moveTo>
                  <a:cubicBezTo>
                    <a:pt x="275805" y="31681"/>
                    <a:pt x="271835" y="33354"/>
                    <a:pt x="268570" y="36700"/>
                  </a:cubicBezTo>
                  <a:cubicBezTo>
                    <a:pt x="265305" y="40045"/>
                    <a:pt x="263290" y="44419"/>
                    <a:pt x="262524" y="49820"/>
                  </a:cubicBezTo>
                  <a:lnTo>
                    <a:pt x="295959" y="49820"/>
                  </a:lnTo>
                  <a:cubicBezTo>
                    <a:pt x="295919" y="44096"/>
                    <a:pt x="294538" y="39642"/>
                    <a:pt x="291817" y="36458"/>
                  </a:cubicBezTo>
                  <a:cubicBezTo>
                    <a:pt x="289096" y="33273"/>
                    <a:pt x="285318" y="31681"/>
                    <a:pt x="280481" y="31681"/>
                  </a:cubicBezTo>
                  <a:close/>
                  <a:moveTo>
                    <a:pt x="140726" y="24789"/>
                  </a:moveTo>
                  <a:lnTo>
                    <a:pt x="150582" y="24789"/>
                  </a:lnTo>
                  <a:lnTo>
                    <a:pt x="150582" y="60219"/>
                  </a:lnTo>
                  <a:cubicBezTo>
                    <a:pt x="150582" y="73279"/>
                    <a:pt x="155580" y="79809"/>
                    <a:pt x="165576" y="79809"/>
                  </a:cubicBezTo>
                  <a:cubicBezTo>
                    <a:pt x="170413" y="79809"/>
                    <a:pt x="174393" y="78025"/>
                    <a:pt x="177517" y="74458"/>
                  </a:cubicBezTo>
                  <a:cubicBezTo>
                    <a:pt x="180641" y="70891"/>
                    <a:pt x="182203" y="66225"/>
                    <a:pt x="182203" y="60461"/>
                  </a:cubicBezTo>
                  <a:lnTo>
                    <a:pt x="182203" y="24789"/>
                  </a:lnTo>
                  <a:lnTo>
                    <a:pt x="192119" y="24789"/>
                  </a:lnTo>
                  <a:lnTo>
                    <a:pt x="192119" y="86701"/>
                  </a:lnTo>
                  <a:lnTo>
                    <a:pt x="182203" y="86701"/>
                  </a:lnTo>
                  <a:lnTo>
                    <a:pt x="182203" y="76906"/>
                  </a:lnTo>
                  <a:lnTo>
                    <a:pt x="181961" y="76906"/>
                  </a:lnTo>
                  <a:cubicBezTo>
                    <a:pt x="177850" y="84404"/>
                    <a:pt x="171481" y="88152"/>
                    <a:pt x="162855" y="88152"/>
                  </a:cubicBezTo>
                  <a:cubicBezTo>
                    <a:pt x="148103" y="88152"/>
                    <a:pt x="140726" y="79365"/>
                    <a:pt x="140726" y="61791"/>
                  </a:cubicBezTo>
                  <a:close/>
                  <a:moveTo>
                    <a:pt x="235093" y="23700"/>
                  </a:moveTo>
                  <a:cubicBezTo>
                    <a:pt x="237672" y="23700"/>
                    <a:pt x="239648" y="23983"/>
                    <a:pt x="241018" y="24547"/>
                  </a:cubicBezTo>
                  <a:lnTo>
                    <a:pt x="241018" y="34825"/>
                  </a:lnTo>
                  <a:cubicBezTo>
                    <a:pt x="239285" y="33495"/>
                    <a:pt x="236786" y="32830"/>
                    <a:pt x="233521" y="32830"/>
                  </a:cubicBezTo>
                  <a:cubicBezTo>
                    <a:pt x="229288" y="32830"/>
                    <a:pt x="225751" y="34825"/>
                    <a:pt x="222910" y="38816"/>
                  </a:cubicBezTo>
                  <a:cubicBezTo>
                    <a:pt x="220068" y="42806"/>
                    <a:pt x="218647" y="48248"/>
                    <a:pt x="218647" y="55140"/>
                  </a:cubicBezTo>
                  <a:lnTo>
                    <a:pt x="218647" y="86701"/>
                  </a:lnTo>
                  <a:lnTo>
                    <a:pt x="208732" y="86701"/>
                  </a:lnTo>
                  <a:lnTo>
                    <a:pt x="208732" y="24789"/>
                  </a:lnTo>
                  <a:lnTo>
                    <a:pt x="218647" y="24789"/>
                  </a:lnTo>
                  <a:lnTo>
                    <a:pt x="218647" y="37546"/>
                  </a:lnTo>
                  <a:lnTo>
                    <a:pt x="218889" y="37546"/>
                  </a:lnTo>
                  <a:cubicBezTo>
                    <a:pt x="220300" y="33193"/>
                    <a:pt x="222456" y="29797"/>
                    <a:pt x="225358" y="27358"/>
                  </a:cubicBezTo>
                  <a:cubicBezTo>
                    <a:pt x="228261" y="24920"/>
                    <a:pt x="231505" y="23700"/>
                    <a:pt x="235093" y="23700"/>
                  </a:cubicBezTo>
                  <a:close/>
                  <a:moveTo>
                    <a:pt x="280662" y="23338"/>
                  </a:moveTo>
                  <a:cubicBezTo>
                    <a:pt x="288764" y="23338"/>
                    <a:pt x="295032" y="25958"/>
                    <a:pt x="299466" y="31198"/>
                  </a:cubicBezTo>
                  <a:cubicBezTo>
                    <a:pt x="303899" y="36438"/>
                    <a:pt x="306116" y="43713"/>
                    <a:pt x="306116" y="53024"/>
                  </a:cubicBezTo>
                  <a:lnTo>
                    <a:pt x="306116" y="58224"/>
                  </a:lnTo>
                  <a:lnTo>
                    <a:pt x="262403" y="58224"/>
                  </a:lnTo>
                  <a:cubicBezTo>
                    <a:pt x="262564" y="65117"/>
                    <a:pt x="264418" y="70437"/>
                    <a:pt x="267965" y="74186"/>
                  </a:cubicBezTo>
                  <a:cubicBezTo>
                    <a:pt x="271512" y="77934"/>
                    <a:pt x="276390" y="79809"/>
                    <a:pt x="282597" y="79809"/>
                  </a:cubicBezTo>
                  <a:cubicBezTo>
                    <a:pt x="289570" y="79809"/>
                    <a:pt x="295979" y="77511"/>
                    <a:pt x="301824" y="72916"/>
                  </a:cubicBezTo>
                  <a:lnTo>
                    <a:pt x="301824" y="82227"/>
                  </a:lnTo>
                  <a:cubicBezTo>
                    <a:pt x="296382" y="86177"/>
                    <a:pt x="289187" y="88152"/>
                    <a:pt x="280239" y="88152"/>
                  </a:cubicBezTo>
                  <a:cubicBezTo>
                    <a:pt x="271492" y="88152"/>
                    <a:pt x="264620" y="85341"/>
                    <a:pt x="259622" y="79718"/>
                  </a:cubicBezTo>
                  <a:cubicBezTo>
                    <a:pt x="254623" y="74095"/>
                    <a:pt x="252124" y="66185"/>
                    <a:pt x="252124" y="55987"/>
                  </a:cubicBezTo>
                  <a:cubicBezTo>
                    <a:pt x="252124" y="46353"/>
                    <a:pt x="254855" y="38503"/>
                    <a:pt x="260317" y="32437"/>
                  </a:cubicBezTo>
                  <a:cubicBezTo>
                    <a:pt x="265778" y="26371"/>
                    <a:pt x="272560" y="23338"/>
                    <a:pt x="280662" y="23338"/>
                  </a:cubicBezTo>
                  <a:close/>
                  <a:moveTo>
                    <a:pt x="38212" y="10520"/>
                  </a:moveTo>
                  <a:cubicBezTo>
                    <a:pt x="37809" y="12979"/>
                    <a:pt x="37345" y="14913"/>
                    <a:pt x="36821" y="16324"/>
                  </a:cubicBezTo>
                  <a:lnTo>
                    <a:pt x="23338" y="53266"/>
                  </a:lnTo>
                  <a:lnTo>
                    <a:pt x="53388" y="53266"/>
                  </a:lnTo>
                  <a:lnTo>
                    <a:pt x="39784" y="16324"/>
                  </a:lnTo>
                  <a:cubicBezTo>
                    <a:pt x="39340" y="15115"/>
                    <a:pt x="38897" y="13180"/>
                    <a:pt x="38454" y="10520"/>
                  </a:cubicBezTo>
                  <a:close/>
                  <a:moveTo>
                    <a:pt x="33254" y="0"/>
                  </a:moveTo>
                  <a:lnTo>
                    <a:pt x="43774" y="0"/>
                  </a:lnTo>
                  <a:lnTo>
                    <a:pt x="76865" y="85964"/>
                  </a:lnTo>
                  <a:lnTo>
                    <a:pt x="76865" y="83618"/>
                  </a:lnTo>
                  <a:lnTo>
                    <a:pt x="113505" y="33253"/>
                  </a:lnTo>
                  <a:lnTo>
                    <a:pt x="80312" y="33253"/>
                  </a:lnTo>
                  <a:lnTo>
                    <a:pt x="80312" y="24789"/>
                  </a:lnTo>
                  <a:lnTo>
                    <a:pt x="128076" y="24789"/>
                  </a:lnTo>
                  <a:lnTo>
                    <a:pt x="128076" y="27630"/>
                  </a:lnTo>
                  <a:lnTo>
                    <a:pt x="91436" y="78237"/>
                  </a:lnTo>
                  <a:lnTo>
                    <a:pt x="127713" y="78237"/>
                  </a:lnTo>
                  <a:lnTo>
                    <a:pt x="127713" y="86701"/>
                  </a:lnTo>
                  <a:lnTo>
                    <a:pt x="77149" y="86701"/>
                  </a:lnTo>
                  <a:lnTo>
                    <a:pt x="76865" y="86701"/>
                  </a:lnTo>
                  <a:lnTo>
                    <a:pt x="65903" y="86701"/>
                  </a:lnTo>
                  <a:lnTo>
                    <a:pt x="56713" y="62396"/>
                  </a:lnTo>
                  <a:lnTo>
                    <a:pt x="19952" y="62396"/>
                  </a:lnTo>
                  <a:lnTo>
                    <a:pt x="11306" y="86701"/>
                  </a:lnTo>
                  <a:lnTo>
                    <a:pt x="0" y="86701"/>
                  </a:lnTo>
                  <a:close/>
                </a:path>
              </a:pathLst>
            </a:custGeom>
            <a:solidFill>
              <a:schemeClr val="bg1">
                <a:lumMod val="6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13927" fontAlgn="base">
                <a:lnSpc>
                  <a:spcPct val="90000"/>
                </a:lnSpc>
                <a:spcBef>
                  <a:spcPct val="0"/>
                </a:spcBef>
                <a:spcAft>
                  <a:spcPct val="0"/>
                </a:spcAft>
              </a:pPr>
              <a:endParaRPr lang="en-US" sz="2353">
                <a:gradFill>
                  <a:gsLst>
                    <a:gs pos="0">
                      <a:srgbClr val="FFFFFF"/>
                    </a:gs>
                    <a:gs pos="100000">
                      <a:srgbClr val="FFFFFF"/>
                    </a:gs>
                  </a:gsLst>
                  <a:lin ang="5400000" scaled="0"/>
                </a:gradFill>
                <a:ea typeface="Segoe UI" pitchFamily="34" charset="0"/>
                <a:cs typeface="Segoe UI" pitchFamily="34" charset="0"/>
              </a:endParaRPr>
            </a:p>
          </p:txBody>
        </p:sp>
      </p:grpSp>
    </p:spTree>
    <p:extLst>
      <p:ext uri="{BB962C8B-B14F-4D97-AF65-F5344CB8AC3E}">
        <p14:creationId xmlns:p14="http://schemas.microsoft.com/office/powerpoint/2010/main" val="1116349089"/>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144.xml><?xml version="1.0" encoding="utf-8"?>
<p:sldLayout xmlns:a="http://schemas.openxmlformats.org/drawingml/2006/main" xmlns:r="http://schemas.openxmlformats.org/officeDocument/2006/relationships" xmlns:p="http://schemas.openxmlformats.org/presentationml/2006/main" preserve="1" userDrawn="1">
  <p:cSld name="Section title white">
    <p:spTree>
      <p:nvGrpSpPr>
        <p:cNvPr id="1" name=""/>
        <p:cNvGrpSpPr/>
        <p:nvPr/>
      </p:nvGrpSpPr>
      <p:grpSpPr>
        <a:xfrm>
          <a:off x="0" y="0"/>
          <a:ext cx="0" cy="0"/>
          <a:chOff x="0" y="0"/>
          <a:chExt cx="0" cy="0"/>
        </a:xfrm>
      </p:grpSpPr>
      <p:sp>
        <p:nvSpPr>
          <p:cNvPr id="36" name="Title 35"/>
          <p:cNvSpPr>
            <a:spLocks noGrp="1"/>
          </p:cNvSpPr>
          <p:nvPr>
            <p:ph type="title" hasCustomPrompt="1"/>
          </p:nvPr>
        </p:nvSpPr>
        <p:spPr>
          <a:xfrm>
            <a:off x="426425" y="1184320"/>
            <a:ext cx="7477989" cy="3535032"/>
          </a:xfrm>
          <a:noFill/>
        </p:spPr>
        <p:txBody>
          <a:bodyPr vert="horz" wrap="square" lIns="0" tIns="0" rIns="0" bIns="0" rtlCol="0" anchor="t" anchorCtr="0">
            <a:noAutofit/>
          </a:bodyPr>
          <a:lstStyle>
            <a:lvl1pPr>
              <a:lnSpc>
                <a:spcPct val="90000"/>
              </a:lnSpc>
              <a:defRPr lang="en-US" sz="5293" b="0" kern="1200" cap="none" spc="-147" baseline="0" dirty="0">
                <a:ln w="3175">
                  <a:noFill/>
                </a:ln>
                <a:solidFill>
                  <a:schemeClr val="tx1"/>
                </a:solidFill>
                <a:effectLst/>
                <a:latin typeface="+mj-lt"/>
                <a:ea typeface="+mn-ea"/>
                <a:cs typeface="Segoe UI" pitchFamily="34" charset="0"/>
              </a:defRPr>
            </a:lvl1pPr>
          </a:lstStyle>
          <a:p>
            <a:pPr marL="0" lvl="0" algn="l" defTabSz="914192" rtl="0" eaLnBrk="1" latinLnBrk="0" hangingPunct="1">
              <a:lnSpc>
                <a:spcPts val="5489"/>
              </a:lnSpc>
              <a:spcBef>
                <a:spcPct val="0"/>
              </a:spcBef>
              <a:buNone/>
            </a:pPr>
            <a:r>
              <a:rPr lang="en-US"/>
              <a:t>Section title</a:t>
            </a:r>
          </a:p>
        </p:txBody>
      </p:sp>
      <p:grpSp>
        <p:nvGrpSpPr>
          <p:cNvPr id="6" name="Group 5">
            <a:extLst>
              <a:ext uri="{FF2B5EF4-FFF2-40B4-BE49-F238E27FC236}">
                <a16:creationId xmlns:a16="http://schemas.microsoft.com/office/drawing/2014/main" id="{C9360E70-26C3-491B-876D-D6CA248B1D14}"/>
              </a:ext>
            </a:extLst>
          </p:cNvPr>
          <p:cNvGrpSpPr/>
          <p:nvPr userDrawn="1"/>
        </p:nvGrpSpPr>
        <p:grpSpPr>
          <a:xfrm>
            <a:off x="436379" y="6431005"/>
            <a:ext cx="11326085" cy="94962"/>
            <a:chOff x="445128" y="6559056"/>
            <a:chExt cx="11553197" cy="96853"/>
          </a:xfrm>
        </p:grpSpPr>
        <p:sp>
          <p:nvSpPr>
            <p:cNvPr id="7" name="TextBox 6">
              <a:extLst>
                <a:ext uri="{FF2B5EF4-FFF2-40B4-BE49-F238E27FC236}">
                  <a16:creationId xmlns:a16="http://schemas.microsoft.com/office/drawing/2014/main" id="{C1AF0965-A0E8-49A1-B8BF-778086ADF37B}"/>
                </a:ext>
              </a:extLst>
            </p:cNvPr>
            <p:cNvSpPr txBox="1"/>
            <p:nvPr userDrawn="1"/>
          </p:nvSpPr>
          <p:spPr>
            <a:xfrm>
              <a:off x="445128" y="6559056"/>
              <a:ext cx="979453" cy="96853"/>
            </a:xfrm>
            <a:prstGeom prst="rect">
              <a:avLst/>
            </a:prstGeom>
            <a:noFill/>
          </p:spPr>
          <p:txBody>
            <a:bodyPr wrap="none" lIns="0" tIns="0" rIns="0" bIns="0" rtlCol="0">
              <a:spAutoFit/>
            </a:bodyPr>
            <a:lstStyle/>
            <a:p>
              <a:pPr>
                <a:lnSpc>
                  <a:spcPct val="90000"/>
                </a:lnSpc>
                <a:spcAft>
                  <a:spcPts val="588"/>
                </a:spcAft>
              </a:pPr>
              <a:r>
                <a:rPr lang="en-US" sz="686">
                  <a:solidFill>
                    <a:schemeClr val="bg1">
                      <a:lumMod val="65000"/>
                    </a:schemeClr>
                  </a:solidFill>
                </a:rPr>
                <a:t>© Microsoft Corporation</a:t>
              </a:r>
              <a:endParaRPr lang="en-US" sz="784">
                <a:solidFill>
                  <a:schemeClr val="bg1">
                    <a:lumMod val="65000"/>
                  </a:schemeClr>
                </a:solidFill>
              </a:endParaRPr>
            </a:p>
          </p:txBody>
        </p:sp>
        <p:sp>
          <p:nvSpPr>
            <p:cNvPr id="8" name="Freeform: Shape 7">
              <a:extLst>
                <a:ext uri="{FF2B5EF4-FFF2-40B4-BE49-F238E27FC236}">
                  <a16:creationId xmlns:a16="http://schemas.microsoft.com/office/drawing/2014/main" id="{271CC4C2-FC7A-4AE9-9B5E-C49482524E25}"/>
                </a:ext>
              </a:extLst>
            </p:cNvPr>
            <p:cNvSpPr/>
            <p:nvPr userDrawn="1"/>
          </p:nvSpPr>
          <p:spPr bwMode="auto">
            <a:xfrm>
              <a:off x="11784176" y="6573241"/>
              <a:ext cx="214149" cy="61668"/>
            </a:xfrm>
            <a:custGeom>
              <a:avLst/>
              <a:gdLst/>
              <a:ahLst/>
              <a:cxnLst/>
              <a:rect l="l" t="t" r="r" b="b"/>
              <a:pathLst>
                <a:path w="306116" h="88152">
                  <a:moveTo>
                    <a:pt x="280481" y="31681"/>
                  </a:moveTo>
                  <a:cubicBezTo>
                    <a:pt x="275805" y="31681"/>
                    <a:pt x="271835" y="33354"/>
                    <a:pt x="268570" y="36700"/>
                  </a:cubicBezTo>
                  <a:cubicBezTo>
                    <a:pt x="265305" y="40045"/>
                    <a:pt x="263290" y="44419"/>
                    <a:pt x="262524" y="49820"/>
                  </a:cubicBezTo>
                  <a:lnTo>
                    <a:pt x="295959" y="49820"/>
                  </a:lnTo>
                  <a:cubicBezTo>
                    <a:pt x="295919" y="44096"/>
                    <a:pt x="294538" y="39642"/>
                    <a:pt x="291817" y="36458"/>
                  </a:cubicBezTo>
                  <a:cubicBezTo>
                    <a:pt x="289096" y="33273"/>
                    <a:pt x="285318" y="31681"/>
                    <a:pt x="280481" y="31681"/>
                  </a:cubicBezTo>
                  <a:close/>
                  <a:moveTo>
                    <a:pt x="140726" y="24789"/>
                  </a:moveTo>
                  <a:lnTo>
                    <a:pt x="150582" y="24789"/>
                  </a:lnTo>
                  <a:lnTo>
                    <a:pt x="150582" y="60219"/>
                  </a:lnTo>
                  <a:cubicBezTo>
                    <a:pt x="150582" y="73279"/>
                    <a:pt x="155580" y="79809"/>
                    <a:pt x="165576" y="79809"/>
                  </a:cubicBezTo>
                  <a:cubicBezTo>
                    <a:pt x="170413" y="79809"/>
                    <a:pt x="174393" y="78025"/>
                    <a:pt x="177517" y="74458"/>
                  </a:cubicBezTo>
                  <a:cubicBezTo>
                    <a:pt x="180641" y="70891"/>
                    <a:pt x="182203" y="66225"/>
                    <a:pt x="182203" y="60461"/>
                  </a:cubicBezTo>
                  <a:lnTo>
                    <a:pt x="182203" y="24789"/>
                  </a:lnTo>
                  <a:lnTo>
                    <a:pt x="192119" y="24789"/>
                  </a:lnTo>
                  <a:lnTo>
                    <a:pt x="192119" y="86701"/>
                  </a:lnTo>
                  <a:lnTo>
                    <a:pt x="182203" y="86701"/>
                  </a:lnTo>
                  <a:lnTo>
                    <a:pt x="182203" y="76906"/>
                  </a:lnTo>
                  <a:lnTo>
                    <a:pt x="181961" y="76906"/>
                  </a:lnTo>
                  <a:cubicBezTo>
                    <a:pt x="177850" y="84404"/>
                    <a:pt x="171481" y="88152"/>
                    <a:pt x="162855" y="88152"/>
                  </a:cubicBezTo>
                  <a:cubicBezTo>
                    <a:pt x="148103" y="88152"/>
                    <a:pt x="140726" y="79365"/>
                    <a:pt x="140726" y="61791"/>
                  </a:cubicBezTo>
                  <a:close/>
                  <a:moveTo>
                    <a:pt x="235093" y="23700"/>
                  </a:moveTo>
                  <a:cubicBezTo>
                    <a:pt x="237672" y="23700"/>
                    <a:pt x="239648" y="23983"/>
                    <a:pt x="241018" y="24547"/>
                  </a:cubicBezTo>
                  <a:lnTo>
                    <a:pt x="241018" y="34825"/>
                  </a:lnTo>
                  <a:cubicBezTo>
                    <a:pt x="239285" y="33495"/>
                    <a:pt x="236786" y="32830"/>
                    <a:pt x="233521" y="32830"/>
                  </a:cubicBezTo>
                  <a:cubicBezTo>
                    <a:pt x="229288" y="32830"/>
                    <a:pt x="225751" y="34825"/>
                    <a:pt x="222910" y="38816"/>
                  </a:cubicBezTo>
                  <a:cubicBezTo>
                    <a:pt x="220068" y="42806"/>
                    <a:pt x="218647" y="48248"/>
                    <a:pt x="218647" y="55140"/>
                  </a:cubicBezTo>
                  <a:lnTo>
                    <a:pt x="218647" y="86701"/>
                  </a:lnTo>
                  <a:lnTo>
                    <a:pt x="208732" y="86701"/>
                  </a:lnTo>
                  <a:lnTo>
                    <a:pt x="208732" y="24789"/>
                  </a:lnTo>
                  <a:lnTo>
                    <a:pt x="218647" y="24789"/>
                  </a:lnTo>
                  <a:lnTo>
                    <a:pt x="218647" y="37546"/>
                  </a:lnTo>
                  <a:lnTo>
                    <a:pt x="218889" y="37546"/>
                  </a:lnTo>
                  <a:cubicBezTo>
                    <a:pt x="220300" y="33193"/>
                    <a:pt x="222456" y="29797"/>
                    <a:pt x="225358" y="27358"/>
                  </a:cubicBezTo>
                  <a:cubicBezTo>
                    <a:pt x="228261" y="24920"/>
                    <a:pt x="231505" y="23700"/>
                    <a:pt x="235093" y="23700"/>
                  </a:cubicBezTo>
                  <a:close/>
                  <a:moveTo>
                    <a:pt x="280662" y="23338"/>
                  </a:moveTo>
                  <a:cubicBezTo>
                    <a:pt x="288764" y="23338"/>
                    <a:pt x="295032" y="25958"/>
                    <a:pt x="299466" y="31198"/>
                  </a:cubicBezTo>
                  <a:cubicBezTo>
                    <a:pt x="303899" y="36438"/>
                    <a:pt x="306116" y="43713"/>
                    <a:pt x="306116" y="53024"/>
                  </a:cubicBezTo>
                  <a:lnTo>
                    <a:pt x="306116" y="58224"/>
                  </a:lnTo>
                  <a:lnTo>
                    <a:pt x="262403" y="58224"/>
                  </a:lnTo>
                  <a:cubicBezTo>
                    <a:pt x="262564" y="65117"/>
                    <a:pt x="264418" y="70437"/>
                    <a:pt x="267965" y="74186"/>
                  </a:cubicBezTo>
                  <a:cubicBezTo>
                    <a:pt x="271512" y="77934"/>
                    <a:pt x="276390" y="79809"/>
                    <a:pt x="282597" y="79809"/>
                  </a:cubicBezTo>
                  <a:cubicBezTo>
                    <a:pt x="289570" y="79809"/>
                    <a:pt x="295979" y="77511"/>
                    <a:pt x="301824" y="72916"/>
                  </a:cubicBezTo>
                  <a:lnTo>
                    <a:pt x="301824" y="82227"/>
                  </a:lnTo>
                  <a:cubicBezTo>
                    <a:pt x="296382" y="86177"/>
                    <a:pt x="289187" y="88152"/>
                    <a:pt x="280239" y="88152"/>
                  </a:cubicBezTo>
                  <a:cubicBezTo>
                    <a:pt x="271492" y="88152"/>
                    <a:pt x="264620" y="85341"/>
                    <a:pt x="259622" y="79718"/>
                  </a:cubicBezTo>
                  <a:cubicBezTo>
                    <a:pt x="254623" y="74095"/>
                    <a:pt x="252124" y="66185"/>
                    <a:pt x="252124" y="55987"/>
                  </a:cubicBezTo>
                  <a:cubicBezTo>
                    <a:pt x="252124" y="46353"/>
                    <a:pt x="254855" y="38503"/>
                    <a:pt x="260317" y="32437"/>
                  </a:cubicBezTo>
                  <a:cubicBezTo>
                    <a:pt x="265778" y="26371"/>
                    <a:pt x="272560" y="23338"/>
                    <a:pt x="280662" y="23338"/>
                  </a:cubicBezTo>
                  <a:close/>
                  <a:moveTo>
                    <a:pt x="38212" y="10520"/>
                  </a:moveTo>
                  <a:cubicBezTo>
                    <a:pt x="37809" y="12979"/>
                    <a:pt x="37345" y="14913"/>
                    <a:pt x="36821" y="16324"/>
                  </a:cubicBezTo>
                  <a:lnTo>
                    <a:pt x="23338" y="53266"/>
                  </a:lnTo>
                  <a:lnTo>
                    <a:pt x="53388" y="53266"/>
                  </a:lnTo>
                  <a:lnTo>
                    <a:pt x="39784" y="16324"/>
                  </a:lnTo>
                  <a:cubicBezTo>
                    <a:pt x="39340" y="15115"/>
                    <a:pt x="38897" y="13180"/>
                    <a:pt x="38454" y="10520"/>
                  </a:cubicBezTo>
                  <a:close/>
                  <a:moveTo>
                    <a:pt x="33254" y="0"/>
                  </a:moveTo>
                  <a:lnTo>
                    <a:pt x="43774" y="0"/>
                  </a:lnTo>
                  <a:lnTo>
                    <a:pt x="76865" y="85964"/>
                  </a:lnTo>
                  <a:lnTo>
                    <a:pt x="76865" y="83618"/>
                  </a:lnTo>
                  <a:lnTo>
                    <a:pt x="113505" y="33253"/>
                  </a:lnTo>
                  <a:lnTo>
                    <a:pt x="80312" y="33253"/>
                  </a:lnTo>
                  <a:lnTo>
                    <a:pt x="80312" y="24789"/>
                  </a:lnTo>
                  <a:lnTo>
                    <a:pt x="128076" y="24789"/>
                  </a:lnTo>
                  <a:lnTo>
                    <a:pt x="128076" y="27630"/>
                  </a:lnTo>
                  <a:lnTo>
                    <a:pt x="91436" y="78237"/>
                  </a:lnTo>
                  <a:lnTo>
                    <a:pt x="127713" y="78237"/>
                  </a:lnTo>
                  <a:lnTo>
                    <a:pt x="127713" y="86701"/>
                  </a:lnTo>
                  <a:lnTo>
                    <a:pt x="77149" y="86701"/>
                  </a:lnTo>
                  <a:lnTo>
                    <a:pt x="76865" y="86701"/>
                  </a:lnTo>
                  <a:lnTo>
                    <a:pt x="65903" y="86701"/>
                  </a:lnTo>
                  <a:lnTo>
                    <a:pt x="56713" y="62396"/>
                  </a:lnTo>
                  <a:lnTo>
                    <a:pt x="19952" y="62396"/>
                  </a:lnTo>
                  <a:lnTo>
                    <a:pt x="11306" y="86701"/>
                  </a:lnTo>
                  <a:lnTo>
                    <a:pt x="0" y="86701"/>
                  </a:lnTo>
                  <a:close/>
                </a:path>
              </a:pathLst>
            </a:custGeom>
            <a:solidFill>
              <a:schemeClr val="bg1">
                <a:lumMod val="6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13927" fontAlgn="base">
                <a:lnSpc>
                  <a:spcPct val="90000"/>
                </a:lnSpc>
                <a:spcBef>
                  <a:spcPct val="0"/>
                </a:spcBef>
                <a:spcAft>
                  <a:spcPct val="0"/>
                </a:spcAft>
              </a:pPr>
              <a:endParaRPr lang="en-US" sz="2353">
                <a:gradFill>
                  <a:gsLst>
                    <a:gs pos="0">
                      <a:srgbClr val="FFFFFF"/>
                    </a:gs>
                    <a:gs pos="100000">
                      <a:srgbClr val="FFFFFF"/>
                    </a:gs>
                  </a:gsLst>
                  <a:lin ang="5400000" scaled="0"/>
                </a:gradFill>
                <a:ea typeface="Segoe UI" pitchFamily="34" charset="0"/>
                <a:cs typeface="Segoe UI" pitchFamily="34" charset="0"/>
              </a:endParaRPr>
            </a:p>
          </p:txBody>
        </p:sp>
      </p:grpSp>
    </p:spTree>
    <p:extLst>
      <p:ext uri="{BB962C8B-B14F-4D97-AF65-F5344CB8AC3E}">
        <p14:creationId xmlns:p14="http://schemas.microsoft.com/office/powerpoint/2010/main" val="2484228572"/>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145.xml><?xml version="1.0" encoding="utf-8"?>
<p:sldLayout xmlns:a="http://schemas.openxmlformats.org/drawingml/2006/main" xmlns:r="http://schemas.openxmlformats.org/officeDocument/2006/relationships" xmlns:p="http://schemas.openxmlformats.org/presentationml/2006/main" preserve="1" userDrawn="1">
  <p:cSld name="Section title blue">
    <p:bg>
      <p:bgPr>
        <a:solidFill>
          <a:schemeClr val="bg2"/>
        </a:solidFill>
        <a:effectLst/>
      </p:bgPr>
    </p:bg>
    <p:spTree>
      <p:nvGrpSpPr>
        <p:cNvPr id="1" name=""/>
        <p:cNvGrpSpPr/>
        <p:nvPr/>
      </p:nvGrpSpPr>
      <p:grpSpPr>
        <a:xfrm>
          <a:off x="0" y="0"/>
          <a:ext cx="0" cy="0"/>
          <a:chOff x="0" y="0"/>
          <a:chExt cx="0" cy="0"/>
        </a:xfrm>
      </p:grpSpPr>
      <p:sp>
        <p:nvSpPr>
          <p:cNvPr id="3" name="Title 35">
            <a:extLst>
              <a:ext uri="{FF2B5EF4-FFF2-40B4-BE49-F238E27FC236}">
                <a16:creationId xmlns:a16="http://schemas.microsoft.com/office/drawing/2014/main" id="{51E9DCD3-357B-4AF7-BDD2-18E09F714F4A}"/>
              </a:ext>
            </a:extLst>
          </p:cNvPr>
          <p:cNvSpPr>
            <a:spLocks noGrp="1"/>
          </p:cNvSpPr>
          <p:nvPr>
            <p:ph type="title" hasCustomPrompt="1"/>
          </p:nvPr>
        </p:nvSpPr>
        <p:spPr>
          <a:xfrm>
            <a:off x="426425" y="1184320"/>
            <a:ext cx="7477989" cy="3535032"/>
          </a:xfrm>
          <a:noFill/>
        </p:spPr>
        <p:txBody>
          <a:bodyPr vert="horz" wrap="square" lIns="0" tIns="0" rIns="0" bIns="0" rtlCol="0" anchor="t" anchorCtr="0">
            <a:noAutofit/>
          </a:bodyPr>
          <a:lstStyle>
            <a:lvl1pPr>
              <a:lnSpc>
                <a:spcPct val="90000"/>
              </a:lnSpc>
              <a:defRPr lang="en-US" sz="5400" b="0" kern="1200" cap="none" spc="-147" baseline="0" dirty="0">
                <a:ln w="3175">
                  <a:noFill/>
                </a:ln>
                <a:solidFill>
                  <a:schemeClr val="tx1"/>
                </a:solidFill>
                <a:effectLst/>
                <a:latin typeface="+mj-lt"/>
                <a:ea typeface="+mn-ea"/>
                <a:cs typeface="Segoe UI" pitchFamily="34" charset="0"/>
              </a:defRPr>
            </a:lvl1pPr>
          </a:lstStyle>
          <a:p>
            <a:pPr marL="0" lvl="0" algn="l" defTabSz="914192" rtl="0" eaLnBrk="1" latinLnBrk="0" hangingPunct="1">
              <a:lnSpc>
                <a:spcPts val="5489"/>
              </a:lnSpc>
              <a:spcBef>
                <a:spcPct val="0"/>
              </a:spcBef>
              <a:buNone/>
            </a:pPr>
            <a:r>
              <a:rPr lang="en-US"/>
              <a:t>Section title</a:t>
            </a:r>
          </a:p>
        </p:txBody>
      </p:sp>
    </p:spTree>
    <p:extLst>
      <p:ext uri="{BB962C8B-B14F-4D97-AF65-F5344CB8AC3E}">
        <p14:creationId xmlns:p14="http://schemas.microsoft.com/office/powerpoint/2010/main" val="3666807946"/>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146.xml><?xml version="1.0" encoding="utf-8"?>
<p:sldLayout xmlns:a="http://schemas.openxmlformats.org/drawingml/2006/main" xmlns:r="http://schemas.openxmlformats.org/officeDocument/2006/relationships" xmlns:p="http://schemas.openxmlformats.org/presentationml/2006/main" preserve="1" userDrawn="1">
  <p:cSld name="1_Section title blue">
    <p:bg>
      <p:bgPr>
        <a:solidFill>
          <a:schemeClr val="bg1"/>
        </a:solidFill>
        <a:effectLst/>
      </p:bgPr>
    </p:bg>
    <p:spTree>
      <p:nvGrpSpPr>
        <p:cNvPr id="1" name=""/>
        <p:cNvGrpSpPr/>
        <p:nvPr/>
      </p:nvGrpSpPr>
      <p:grpSpPr>
        <a:xfrm>
          <a:off x="0" y="0"/>
          <a:ext cx="0" cy="0"/>
          <a:chOff x="0" y="0"/>
          <a:chExt cx="0" cy="0"/>
        </a:xfrm>
      </p:grpSpPr>
      <p:sp>
        <p:nvSpPr>
          <p:cNvPr id="3" name="Title 35">
            <a:extLst>
              <a:ext uri="{FF2B5EF4-FFF2-40B4-BE49-F238E27FC236}">
                <a16:creationId xmlns:a16="http://schemas.microsoft.com/office/drawing/2014/main" id="{51E9DCD3-357B-4AF7-BDD2-18E09F714F4A}"/>
              </a:ext>
            </a:extLst>
          </p:cNvPr>
          <p:cNvSpPr>
            <a:spLocks noGrp="1"/>
          </p:cNvSpPr>
          <p:nvPr>
            <p:ph type="title" hasCustomPrompt="1"/>
          </p:nvPr>
        </p:nvSpPr>
        <p:spPr>
          <a:xfrm>
            <a:off x="426425" y="1184320"/>
            <a:ext cx="7477989" cy="3535032"/>
          </a:xfrm>
          <a:noFill/>
        </p:spPr>
        <p:txBody>
          <a:bodyPr vert="horz" wrap="square" lIns="0" tIns="0" rIns="0" bIns="0" rtlCol="0" anchor="t" anchorCtr="0">
            <a:noAutofit/>
          </a:bodyPr>
          <a:lstStyle>
            <a:lvl1pPr>
              <a:lnSpc>
                <a:spcPct val="90000"/>
              </a:lnSpc>
              <a:defRPr lang="en-US" sz="5400" b="0" kern="1200" cap="none" spc="-147" baseline="0" dirty="0">
                <a:ln w="3175">
                  <a:noFill/>
                </a:ln>
                <a:solidFill>
                  <a:schemeClr val="tx1"/>
                </a:solidFill>
                <a:effectLst/>
                <a:latin typeface="+mj-lt"/>
                <a:ea typeface="+mn-ea"/>
                <a:cs typeface="Segoe UI" pitchFamily="34" charset="0"/>
              </a:defRPr>
            </a:lvl1pPr>
          </a:lstStyle>
          <a:p>
            <a:pPr marL="0" lvl="0" algn="l" defTabSz="914192" rtl="0" eaLnBrk="1" latinLnBrk="0" hangingPunct="1">
              <a:lnSpc>
                <a:spcPts val="5489"/>
              </a:lnSpc>
              <a:spcBef>
                <a:spcPct val="0"/>
              </a:spcBef>
              <a:buNone/>
            </a:pPr>
            <a:r>
              <a:rPr lang="en-US"/>
              <a:t>Section title</a:t>
            </a:r>
          </a:p>
        </p:txBody>
      </p:sp>
    </p:spTree>
    <p:extLst>
      <p:ext uri="{BB962C8B-B14F-4D97-AF65-F5344CB8AC3E}">
        <p14:creationId xmlns:p14="http://schemas.microsoft.com/office/powerpoint/2010/main" val="205308247"/>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147.xml><?xml version="1.0" encoding="utf-8"?>
<p:sldLayout xmlns:a="http://schemas.openxmlformats.org/drawingml/2006/main" xmlns:r="http://schemas.openxmlformats.org/officeDocument/2006/relationships" xmlns:p="http://schemas.openxmlformats.org/presentationml/2006/main" preserve="1" userDrawn="1">
  <p:cSld name="Section title photo">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A6FBA475-1622-4E42-8C0A-6A71410B582D}"/>
              </a:ext>
            </a:extLst>
          </p:cNvPr>
          <p:cNvPicPr>
            <a:picLocks noChangeAspect="1"/>
          </p:cNvPicPr>
          <p:nvPr userDrawn="1"/>
        </p:nvPicPr>
        <p:blipFill rotWithShape="1">
          <a:blip r:embed="rId2"/>
          <a:srcRect r="10789" b="10795"/>
          <a:stretch/>
        </p:blipFill>
        <p:spPr>
          <a:xfrm>
            <a:off x="0" y="0"/>
            <a:ext cx="12192000" cy="6858000"/>
          </a:xfrm>
          <a:prstGeom prst="rect">
            <a:avLst/>
          </a:prstGeom>
        </p:spPr>
      </p:pic>
      <p:sp>
        <p:nvSpPr>
          <p:cNvPr id="5" name="Title 35">
            <a:extLst>
              <a:ext uri="{FF2B5EF4-FFF2-40B4-BE49-F238E27FC236}">
                <a16:creationId xmlns:a16="http://schemas.microsoft.com/office/drawing/2014/main" id="{8441881C-06B8-4CD2-ADC6-DFD3519E6A19}"/>
              </a:ext>
            </a:extLst>
          </p:cNvPr>
          <p:cNvSpPr>
            <a:spLocks noGrp="1"/>
          </p:cNvSpPr>
          <p:nvPr>
            <p:ph type="title" hasCustomPrompt="1"/>
          </p:nvPr>
        </p:nvSpPr>
        <p:spPr>
          <a:xfrm>
            <a:off x="426425" y="1184320"/>
            <a:ext cx="7477989" cy="3535032"/>
          </a:xfrm>
          <a:noFill/>
        </p:spPr>
        <p:txBody>
          <a:bodyPr vert="horz" wrap="square" lIns="0" tIns="0" rIns="0" bIns="0" rtlCol="0" anchor="t" anchorCtr="0">
            <a:noAutofit/>
          </a:bodyPr>
          <a:lstStyle>
            <a:lvl1pPr>
              <a:lnSpc>
                <a:spcPct val="90000"/>
              </a:lnSpc>
              <a:defRPr lang="en-US" sz="5293" b="0" kern="1200" cap="none" spc="-147" baseline="0" dirty="0">
                <a:ln w="3175">
                  <a:noFill/>
                </a:ln>
                <a:solidFill>
                  <a:schemeClr val="tx1"/>
                </a:solidFill>
                <a:effectLst/>
                <a:latin typeface="+mj-lt"/>
                <a:ea typeface="+mn-ea"/>
                <a:cs typeface="Segoe UI" pitchFamily="34" charset="0"/>
              </a:defRPr>
            </a:lvl1pPr>
          </a:lstStyle>
          <a:p>
            <a:pPr marL="0" lvl="0" algn="l" defTabSz="914192" rtl="0" eaLnBrk="1" latinLnBrk="0" hangingPunct="1">
              <a:lnSpc>
                <a:spcPts val="5489"/>
              </a:lnSpc>
              <a:spcBef>
                <a:spcPct val="0"/>
              </a:spcBef>
              <a:buNone/>
            </a:pPr>
            <a:r>
              <a:rPr lang="en-US"/>
              <a:t>Section title</a:t>
            </a:r>
          </a:p>
        </p:txBody>
      </p:sp>
    </p:spTree>
    <p:extLst>
      <p:ext uri="{BB962C8B-B14F-4D97-AF65-F5344CB8AC3E}">
        <p14:creationId xmlns:p14="http://schemas.microsoft.com/office/powerpoint/2010/main" val="1448751593"/>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148.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245786833"/>
      </p:ext>
    </p:extLst>
  </p:cSld>
  <p:clrMapOvr>
    <a:masterClrMapping/>
  </p:clrMapOvr>
  <p:transition>
    <p:fade/>
  </p:transition>
</p:sldLayout>
</file>

<file path=ppt/slideLayouts/slideLayout149.xml><?xml version="1.0" encoding="utf-8"?>
<p:sldLayout xmlns:a="http://schemas.openxmlformats.org/drawingml/2006/main" xmlns:r="http://schemas.openxmlformats.org/officeDocument/2006/relationships" xmlns:p="http://schemas.openxmlformats.org/presentationml/2006/main" preserve="1" userDrawn="1">
  <p:cSld name="Closing blue">
    <p:bg>
      <p:bgPr>
        <a:solidFill>
          <a:srgbClr val="0278D7"/>
        </a:solidFill>
        <a:effectLst/>
      </p:bgPr>
    </p:bg>
    <p:spTree>
      <p:nvGrpSpPr>
        <p:cNvPr id="1" name=""/>
        <p:cNvGrpSpPr/>
        <p:nvPr/>
      </p:nvGrpSpPr>
      <p:grpSpPr>
        <a:xfrm>
          <a:off x="0" y="0"/>
          <a:ext cx="0" cy="0"/>
          <a:chOff x="0" y="0"/>
          <a:chExt cx="0" cy="0"/>
        </a:xfrm>
      </p:grpSpPr>
      <p:sp>
        <p:nvSpPr>
          <p:cNvPr id="4" name="Text Box 3">
            <a:extLst>
              <a:ext uri="{FF2B5EF4-FFF2-40B4-BE49-F238E27FC236}">
                <a16:creationId xmlns:a16="http://schemas.microsoft.com/office/drawing/2014/main" id="{1688BD8D-D2E4-4DFC-B39C-D55D84362354}"/>
              </a:ext>
            </a:extLst>
          </p:cNvPr>
          <p:cNvSpPr txBox="1">
            <a:spLocks noChangeArrowheads="1"/>
          </p:cNvSpPr>
          <p:nvPr userDrawn="1"/>
        </p:nvSpPr>
        <p:spPr bwMode="blackWhite">
          <a:xfrm>
            <a:off x="428494" y="6318462"/>
            <a:ext cx="4482124" cy="105542"/>
          </a:xfrm>
          <a:prstGeom prst="rect">
            <a:avLst/>
          </a:prstGeom>
          <a:noFill/>
          <a:ln w="12700">
            <a:noFill/>
            <a:miter lim="800000"/>
            <a:headEnd type="none" w="sm" len="sm"/>
            <a:tailEnd type="none" w="sm" len="sm"/>
          </a:ln>
          <a:effectLst/>
        </p:spPr>
        <p:txBody>
          <a:bodyPr vert="horz" wrap="square" lIns="0" tIns="0" rIns="0" bIns="0" numCol="1" anchor="t" anchorCtr="0" compatLnSpc="1">
            <a:prstTxWarp prst="textNoShape">
              <a:avLst/>
            </a:prstTxWarp>
            <a:spAutoFit/>
          </a:bodyPr>
          <a:lstStyle/>
          <a:p>
            <a:pPr defTabSz="913748" eaLnBrk="0" hangingPunct="0"/>
            <a:r>
              <a:rPr lang="en-US" sz="686">
                <a:solidFill>
                  <a:schemeClr val="bg1"/>
                </a:solidFill>
                <a:cs typeface="Segoe UI" pitchFamily="34" charset="0"/>
              </a:rPr>
              <a:t>© Copyright Microsoft Corporation. All rights reserved. </a:t>
            </a:r>
          </a:p>
        </p:txBody>
      </p:sp>
      <p:pic>
        <p:nvPicPr>
          <p:cNvPr id="5" name="Picture 4">
            <a:extLst>
              <a:ext uri="{FF2B5EF4-FFF2-40B4-BE49-F238E27FC236}">
                <a16:creationId xmlns:a16="http://schemas.microsoft.com/office/drawing/2014/main" id="{DBCC3F24-BF53-4EF0-8FC2-26C4B3641704}"/>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14960" t="33254" r="14942" b="33412"/>
          <a:stretch/>
        </p:blipFill>
        <p:spPr>
          <a:xfrm>
            <a:off x="428682" y="3204862"/>
            <a:ext cx="2102988" cy="448276"/>
          </a:xfrm>
          <a:prstGeom prst="rect">
            <a:avLst/>
          </a:prstGeom>
        </p:spPr>
      </p:pic>
    </p:spTree>
    <p:extLst>
      <p:ext uri="{BB962C8B-B14F-4D97-AF65-F5344CB8AC3E}">
        <p14:creationId xmlns:p14="http://schemas.microsoft.com/office/powerpoint/2010/main" val="2804227660"/>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wo Column Content with Subhead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876633-3E8D-4CF4-A5D4-D4E9D88A6DE0}"/>
              </a:ext>
            </a:extLst>
          </p:cNvPr>
          <p:cNvSpPr>
            <a:spLocks noGrp="1"/>
          </p:cNvSpPr>
          <p:nvPr>
            <p:ph type="title"/>
          </p:nvPr>
        </p:nvSpPr>
        <p:spPr>
          <a:xfrm>
            <a:off x="588263" y="457200"/>
            <a:ext cx="11018520" cy="553998"/>
          </a:xfrm>
        </p:spPr>
        <p:txBody>
          <a:bodyPr>
            <a:spAutoFit/>
          </a:bodyPr>
          <a:lstStyle>
            <a:lvl1pPr>
              <a:defRPr/>
            </a:lvl1pPr>
          </a:lstStyle>
          <a:p>
            <a:r>
              <a:rPr lang="en-US"/>
              <a:t>Click to edit Master title style</a:t>
            </a:r>
          </a:p>
        </p:txBody>
      </p:sp>
      <p:sp>
        <p:nvSpPr>
          <p:cNvPr id="18" name="Text Placeholder 11">
            <a:extLst>
              <a:ext uri="{FF2B5EF4-FFF2-40B4-BE49-F238E27FC236}">
                <a16:creationId xmlns:a16="http://schemas.microsoft.com/office/drawing/2014/main" id="{C2759870-0BEA-44DC-A414-1C70D04E35CC}"/>
              </a:ext>
            </a:extLst>
          </p:cNvPr>
          <p:cNvSpPr>
            <a:spLocks noGrp="1"/>
          </p:cNvSpPr>
          <p:nvPr>
            <p:ph type="body" sz="quarter" idx="16"/>
          </p:nvPr>
        </p:nvSpPr>
        <p:spPr>
          <a:xfrm>
            <a:off x="584200" y="1436688"/>
            <a:ext cx="5219700" cy="430887"/>
          </a:xfrm>
        </p:spPr>
        <p:txBody>
          <a:bodyPr anchor="t"/>
          <a:lstStyle>
            <a:lvl1pPr marL="0" indent="0">
              <a:spcBef>
                <a:spcPts val="0"/>
              </a:spcBef>
              <a:buNone/>
              <a:defRPr sz="2800">
                <a:solidFill>
                  <a:schemeClr val="tx1"/>
                </a:solidFill>
                <a:latin typeface="+mj-lt"/>
              </a:defRPr>
            </a:lvl1pPr>
          </a:lstStyle>
          <a:p>
            <a:pPr lvl="0"/>
            <a:r>
              <a:rPr lang="en-US"/>
              <a:t>Click to edit Master text styles</a:t>
            </a:r>
          </a:p>
        </p:txBody>
      </p:sp>
      <p:sp>
        <p:nvSpPr>
          <p:cNvPr id="15" name="Content Placeholder 14">
            <a:extLst>
              <a:ext uri="{FF2B5EF4-FFF2-40B4-BE49-F238E27FC236}">
                <a16:creationId xmlns:a16="http://schemas.microsoft.com/office/drawing/2014/main" id="{BFEF95FA-F121-4653-B60A-0D068C345462}"/>
              </a:ext>
            </a:extLst>
          </p:cNvPr>
          <p:cNvSpPr>
            <a:spLocks noGrp="1"/>
          </p:cNvSpPr>
          <p:nvPr>
            <p:ph sz="quarter" idx="11"/>
          </p:nvPr>
        </p:nvSpPr>
        <p:spPr>
          <a:xfrm>
            <a:off x="588963" y="2081212"/>
            <a:ext cx="5214937" cy="4187825"/>
          </a:xfrm>
        </p:spPr>
        <p:txBody>
          <a:bodyPr/>
          <a:lstStyle>
            <a:lvl1pPr>
              <a:defRPr sz="2400"/>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9" name="Text Placeholder 11">
            <a:extLst>
              <a:ext uri="{FF2B5EF4-FFF2-40B4-BE49-F238E27FC236}">
                <a16:creationId xmlns:a16="http://schemas.microsoft.com/office/drawing/2014/main" id="{C327262A-D327-4189-AD22-BAD67CF4AB79}"/>
              </a:ext>
            </a:extLst>
          </p:cNvPr>
          <p:cNvSpPr>
            <a:spLocks noGrp="1"/>
          </p:cNvSpPr>
          <p:nvPr>
            <p:ph type="body" sz="quarter" idx="17"/>
          </p:nvPr>
        </p:nvSpPr>
        <p:spPr>
          <a:xfrm>
            <a:off x="6397625" y="1436688"/>
            <a:ext cx="5219700" cy="430887"/>
          </a:xfrm>
        </p:spPr>
        <p:txBody>
          <a:bodyPr anchor="t"/>
          <a:lstStyle>
            <a:lvl1pPr marL="0" indent="0">
              <a:spcBef>
                <a:spcPts val="0"/>
              </a:spcBef>
              <a:buNone/>
              <a:defRPr sz="2800">
                <a:solidFill>
                  <a:schemeClr val="tx1"/>
                </a:solidFill>
                <a:latin typeface="+mj-lt"/>
              </a:defRPr>
            </a:lvl1pPr>
          </a:lstStyle>
          <a:p>
            <a:pPr lvl="0"/>
            <a:r>
              <a:rPr lang="en-US"/>
              <a:t>Click to edit Master text styles</a:t>
            </a:r>
          </a:p>
        </p:txBody>
      </p:sp>
      <p:sp>
        <p:nvSpPr>
          <p:cNvPr id="17" name="Content Placeholder 14">
            <a:extLst>
              <a:ext uri="{FF2B5EF4-FFF2-40B4-BE49-F238E27FC236}">
                <a16:creationId xmlns:a16="http://schemas.microsoft.com/office/drawing/2014/main" id="{47F8EAA9-0E64-4589-A234-BC31685BE7D3}"/>
              </a:ext>
            </a:extLst>
          </p:cNvPr>
          <p:cNvSpPr>
            <a:spLocks noGrp="1"/>
          </p:cNvSpPr>
          <p:nvPr>
            <p:ph sz="quarter" idx="13"/>
          </p:nvPr>
        </p:nvSpPr>
        <p:spPr>
          <a:xfrm>
            <a:off x="6394451" y="2081212"/>
            <a:ext cx="5214937" cy="4187825"/>
          </a:xfrm>
        </p:spPr>
        <p:txBody>
          <a:bodyPr/>
          <a:lstStyle>
            <a:lvl1pPr>
              <a:defRPr sz="2400"/>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875091885"/>
      </p:ext>
    </p:extLst>
  </p:cSld>
  <p:clrMapOvr>
    <a:masterClrMapping/>
  </p:clrMapOvr>
  <p:transition>
    <p:fade/>
  </p:transition>
  <p:extLst>
    <p:ext uri="{DCECCB84-F9BA-43D5-87BE-67443E8EF086}">
      <p15:sldGuideLst xmlns:p15="http://schemas.microsoft.com/office/powerpoint/2012/main">
        <p15:guide id="1" orient="horz" pos="288">
          <p15:clr>
            <a:srgbClr val="5ACBF0"/>
          </p15:clr>
        </p15:guide>
        <p15:guide id="2" orient="horz" pos="1311">
          <p15:clr>
            <a:srgbClr val="5ACBF0"/>
          </p15:clr>
        </p15:guide>
        <p15:guide id="4" pos="3656">
          <p15:clr>
            <a:srgbClr val="5ACBF0"/>
          </p15:clr>
        </p15:guide>
        <p15:guide id="5" pos="4024">
          <p15:clr>
            <a:srgbClr val="5ACBF0"/>
          </p15:clr>
        </p15:guide>
        <p15:guide id="7" orient="horz" pos="905">
          <p15:clr>
            <a:srgbClr val="5ACBF0"/>
          </p15:clr>
        </p15:guide>
      </p15:sldGuideLst>
    </p:ext>
  </p:extLst>
</p:sldLayout>
</file>

<file path=ppt/slideLayouts/slideLayout150.xml><?xml version="1.0" encoding="utf-8"?>
<p:sldLayout xmlns:a="http://schemas.openxmlformats.org/drawingml/2006/main" xmlns:r="http://schemas.openxmlformats.org/officeDocument/2006/relationships" xmlns:p="http://schemas.openxmlformats.org/presentationml/2006/main" preserve="1" userDrawn="1">
  <p:cSld name="Closing dark gray">
    <p:bg>
      <p:bgPr>
        <a:solidFill>
          <a:srgbClr val="353535"/>
        </a:solidFill>
        <a:effectLst/>
      </p:bgPr>
    </p:bg>
    <p:spTree>
      <p:nvGrpSpPr>
        <p:cNvPr id="1" name=""/>
        <p:cNvGrpSpPr/>
        <p:nvPr/>
      </p:nvGrpSpPr>
      <p:grpSpPr>
        <a:xfrm>
          <a:off x="0" y="0"/>
          <a:ext cx="0" cy="0"/>
          <a:chOff x="0" y="0"/>
          <a:chExt cx="0" cy="0"/>
        </a:xfrm>
      </p:grpSpPr>
      <p:sp>
        <p:nvSpPr>
          <p:cNvPr id="7" name="Text Box 3">
            <a:extLst>
              <a:ext uri="{FF2B5EF4-FFF2-40B4-BE49-F238E27FC236}">
                <a16:creationId xmlns:a16="http://schemas.microsoft.com/office/drawing/2014/main" id="{F3523A4C-09FD-49AC-AA6D-1A6E7B7893EE}"/>
              </a:ext>
            </a:extLst>
          </p:cNvPr>
          <p:cNvSpPr txBox="1">
            <a:spLocks noChangeArrowheads="1"/>
          </p:cNvSpPr>
          <p:nvPr userDrawn="1"/>
        </p:nvSpPr>
        <p:spPr bwMode="blackWhite">
          <a:xfrm>
            <a:off x="428494" y="6318462"/>
            <a:ext cx="4482124" cy="105542"/>
          </a:xfrm>
          <a:prstGeom prst="rect">
            <a:avLst/>
          </a:prstGeom>
          <a:noFill/>
          <a:ln w="12700">
            <a:noFill/>
            <a:miter lim="800000"/>
            <a:headEnd type="none" w="sm" len="sm"/>
            <a:tailEnd type="none" w="sm" len="sm"/>
          </a:ln>
          <a:effectLst/>
        </p:spPr>
        <p:txBody>
          <a:bodyPr vert="horz" wrap="square" lIns="0" tIns="0" rIns="0" bIns="0" numCol="1" anchor="t" anchorCtr="0" compatLnSpc="1">
            <a:prstTxWarp prst="textNoShape">
              <a:avLst/>
            </a:prstTxWarp>
            <a:spAutoFit/>
          </a:bodyPr>
          <a:lstStyle/>
          <a:p>
            <a:pPr defTabSz="913748" eaLnBrk="0" hangingPunct="0"/>
            <a:r>
              <a:rPr lang="en-US" sz="686">
                <a:solidFill>
                  <a:schemeClr val="bg1"/>
                </a:solidFill>
                <a:cs typeface="Segoe UI" pitchFamily="34" charset="0"/>
              </a:rPr>
              <a:t>© Copyright Microsoft Corporation. All rights reserved. </a:t>
            </a:r>
          </a:p>
        </p:txBody>
      </p:sp>
      <p:pic>
        <p:nvPicPr>
          <p:cNvPr id="4" name="Picture 3">
            <a:extLst>
              <a:ext uri="{FF2B5EF4-FFF2-40B4-BE49-F238E27FC236}">
                <a16:creationId xmlns:a16="http://schemas.microsoft.com/office/drawing/2014/main" id="{E0B031D2-4655-4BFE-8E2E-4966C2953EFE}"/>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14960" t="33254" r="14942" b="33412"/>
          <a:stretch/>
        </p:blipFill>
        <p:spPr>
          <a:xfrm>
            <a:off x="428682" y="3204862"/>
            <a:ext cx="2102988" cy="448276"/>
          </a:xfrm>
          <a:prstGeom prst="rect">
            <a:avLst/>
          </a:prstGeom>
        </p:spPr>
      </p:pic>
    </p:spTree>
    <p:extLst>
      <p:ext uri="{BB962C8B-B14F-4D97-AF65-F5344CB8AC3E}">
        <p14:creationId xmlns:p14="http://schemas.microsoft.com/office/powerpoint/2010/main" val="732071283"/>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1908F6-09A6-45CD-B0FF-4C09BE19154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641B5D9-BCF1-4CCB-B0EA-E6EDB3154CC2}"/>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947452C-E6B3-487F-A113-02F43FA6F76A}"/>
              </a:ext>
            </a:extLst>
          </p:cNvPr>
          <p:cNvSpPr>
            <a:spLocks noGrp="1"/>
          </p:cNvSpPr>
          <p:nvPr>
            <p:ph type="dt" sz="half" idx="10"/>
          </p:nvPr>
        </p:nvSpPr>
        <p:spPr/>
        <p:txBody>
          <a:bodyPr/>
          <a:lstStyle/>
          <a:p>
            <a:fld id="{10BD0B9B-ACC2-45DE-ADA1-BCA6FA48F5EE}" type="datetimeFigureOut">
              <a:rPr lang="en-US" smtClean="0"/>
              <a:t>11/15/2022</a:t>
            </a:fld>
            <a:endParaRPr lang="en-US"/>
          </a:p>
        </p:txBody>
      </p:sp>
      <p:sp>
        <p:nvSpPr>
          <p:cNvPr id="5" name="Footer Placeholder 4">
            <a:extLst>
              <a:ext uri="{FF2B5EF4-FFF2-40B4-BE49-F238E27FC236}">
                <a16:creationId xmlns:a16="http://schemas.microsoft.com/office/drawing/2014/main" id="{2A0B432E-801D-49CD-B775-D78628EAFC3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B22C5FB-8B79-4C3A-A405-6B0284F0480D}"/>
              </a:ext>
            </a:extLst>
          </p:cNvPr>
          <p:cNvSpPr>
            <a:spLocks noGrp="1"/>
          </p:cNvSpPr>
          <p:nvPr>
            <p:ph type="sldNum" sz="quarter" idx="12"/>
          </p:nvPr>
        </p:nvSpPr>
        <p:spPr/>
        <p:txBody>
          <a:bodyPr/>
          <a:lstStyle/>
          <a:p>
            <a:fld id="{54E89F8D-3C43-4604-AB87-C2695FB5FCD3}" type="slidenum">
              <a:rPr lang="en-US" smtClean="0"/>
              <a:t>‹#›</a:t>
            </a:fld>
            <a:endParaRPr lang="en-US"/>
          </a:p>
        </p:txBody>
      </p:sp>
    </p:spTree>
    <p:extLst>
      <p:ext uri="{BB962C8B-B14F-4D97-AF65-F5344CB8AC3E}">
        <p14:creationId xmlns:p14="http://schemas.microsoft.com/office/powerpoint/2010/main" val="1869412684"/>
      </p:ext>
    </p:extLst>
  </p:cSld>
  <p:clrMapOvr>
    <a:masterClrMapping/>
  </p:clrMapOvr>
</p:sldLayout>
</file>

<file path=ppt/slideLayouts/slideLayout152.xml><?xml version="1.0" encoding="utf-8"?>
<p:sldLayout xmlns:a="http://schemas.openxmlformats.org/drawingml/2006/main" xmlns:r="http://schemas.openxmlformats.org/officeDocument/2006/relationships" xmlns:p="http://schemas.openxmlformats.org/presentationml/2006/main"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lang="en-US" sz="3600" kern="1200" cap="all" spc="300" dirty="0">
                <a:solidFill>
                  <a:srgbClr val="0078D7"/>
                </a:solidFill>
                <a:latin typeface="Segoe UI Semilight" charset="0"/>
                <a:ea typeface="Segoe UI Semilight" charset="0"/>
                <a:cs typeface="Segoe UI Semilight" charset="0"/>
              </a:defRPr>
            </a:lvl1pPr>
          </a:lstStyle>
          <a:p>
            <a:r>
              <a:rPr lang="en-US"/>
              <a:t>Click to edit Master title style</a:t>
            </a:r>
          </a:p>
        </p:txBody>
      </p:sp>
    </p:spTree>
    <p:extLst>
      <p:ext uri="{BB962C8B-B14F-4D97-AF65-F5344CB8AC3E}">
        <p14:creationId xmlns:p14="http://schemas.microsoft.com/office/powerpoint/2010/main" val="1751383147"/>
      </p:ext>
    </p:extLst>
  </p:cSld>
  <p:clrMapOvr>
    <a:masterClrMapping/>
  </p:clrMapOvr>
  <p:transition>
    <p:fade/>
  </p:transition>
</p:sldLayout>
</file>

<file path=ppt/slideLayouts/slideLayout153.xml><?xml version="1.0" encoding="utf-8"?>
<p:sldLayout xmlns:a="http://schemas.openxmlformats.org/drawingml/2006/main" xmlns:r="http://schemas.openxmlformats.org/officeDocument/2006/relationships" xmlns:p="http://schemas.openxmlformats.org/presentationml/2006/main" userDrawn="1">
  <p:cSld name="Left sidebar">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269240" y="1324160"/>
            <a:ext cx="5826760" cy="726353"/>
          </a:xfrm>
        </p:spPr>
        <p:txBody>
          <a:bodyPr wrap="square">
            <a:spAutoFit/>
          </a:bodyPr>
          <a:lstStyle>
            <a:lvl1pPr marL="0" indent="0">
              <a:lnSpc>
                <a:spcPct val="100000"/>
              </a:lnSpc>
              <a:spcBef>
                <a:spcPts val="1800"/>
              </a:spcBef>
              <a:buNone/>
              <a:defRPr sz="1600" cap="all" baseline="0">
                <a:latin typeface="Segoe UI Semibold" panose="020B0702040204020203" pitchFamily="34" charset="0"/>
                <a:cs typeface="Segoe UI Semibold" panose="020B0702040204020203" pitchFamily="34" charset="0"/>
              </a:defRPr>
            </a:lvl1pPr>
            <a:lvl2pPr marL="0" indent="0">
              <a:lnSpc>
                <a:spcPct val="100000"/>
              </a:lnSpc>
              <a:buNone/>
              <a:defRPr sz="1600"/>
            </a:lvl2pPr>
            <a:lvl3pPr>
              <a:defRPr sz="1400"/>
            </a:lvl3pPr>
            <a:lvl4pPr>
              <a:defRPr sz="1200"/>
            </a:lvl4pPr>
            <a:lvl5pPr>
              <a:defRPr sz="1200"/>
            </a:lvl5pPr>
          </a:lstStyle>
          <a:p>
            <a:pPr lvl="0"/>
            <a:r>
              <a:rPr lang="en-US"/>
              <a:t>Edit Master text styles</a:t>
            </a:r>
          </a:p>
          <a:p>
            <a:pPr lvl="1"/>
            <a:r>
              <a:rPr lang="en-US"/>
              <a:t>Second level</a:t>
            </a:r>
          </a:p>
        </p:txBody>
      </p:sp>
      <p:sp>
        <p:nvSpPr>
          <p:cNvPr id="6" name="Title 5"/>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4209647818"/>
      </p:ext>
    </p:extLst>
  </p:cSld>
  <p:clrMapOvr>
    <a:masterClrMapping/>
  </p:clrMapOvr>
  <p:transition>
    <p:fade/>
  </p:transition>
</p:sldLayout>
</file>

<file path=ppt/slideLayouts/slideLayout154.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FCFEFD-88E5-4869-B5C3-1611B0B50E15}"/>
              </a:ext>
            </a:extLst>
          </p:cNvPr>
          <p:cNvSpPr>
            <a:spLocks noGrp="1"/>
          </p:cNvSpPr>
          <p:nvPr>
            <p:ph type="title"/>
          </p:nvPr>
        </p:nvSpPr>
        <p:spPr/>
        <p:txBody>
          <a:bodyPr/>
          <a:lstStyle/>
          <a:p>
            <a:r>
              <a:rPr lang="en-US"/>
              <a:t>Click to edit Master title style</a:t>
            </a:r>
          </a:p>
        </p:txBody>
      </p:sp>
      <p:sp>
        <p:nvSpPr>
          <p:cNvPr id="4" name="Content Placeholder 3">
            <a:extLst>
              <a:ext uri="{FF2B5EF4-FFF2-40B4-BE49-F238E27FC236}">
                <a16:creationId xmlns:a16="http://schemas.microsoft.com/office/drawing/2014/main" id="{58A212C2-8B30-4835-8711-AA981B6CFBE1}"/>
              </a:ext>
            </a:extLst>
          </p:cNvPr>
          <p:cNvSpPr>
            <a:spLocks noGrp="1"/>
          </p:cNvSpPr>
          <p:nvPr>
            <p:ph sz="quarter" idx="10"/>
          </p:nvPr>
        </p:nvSpPr>
        <p:spPr>
          <a:xfrm>
            <a:off x="584200" y="1435100"/>
            <a:ext cx="11018838" cy="48339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801881052"/>
      </p:ext>
    </p:extLst>
  </p:cSld>
  <p:clrMapOvr>
    <a:masterClrMapping/>
  </p:clrMapOvr>
  <p:transition>
    <p:fade/>
  </p:transition>
  <p:extLst>
    <p:ext uri="{DCECCB84-F9BA-43D5-87BE-67443E8EF086}">
      <p15:sldGuideLst xmlns:p15="http://schemas.microsoft.com/office/powerpoint/2012/main">
        <p15:guide id="2" orient="horz" pos="1272">
          <p15:clr>
            <a:srgbClr val="5ACBF0"/>
          </p15:clr>
        </p15:guide>
        <p15:guide id="3" orient="horz" pos="288">
          <p15:clr>
            <a:srgbClr val="5ACBF0"/>
          </p15:clr>
        </p15:guide>
        <p15:guide id="5" orient="horz" pos="904">
          <p15:clr>
            <a:srgbClr val="5ACBF0"/>
          </p15:clr>
        </p15:guide>
      </p15:sldGuideLst>
    </p:ext>
  </p:extLst>
</p:sldLayout>
</file>

<file path=ppt/slideLayouts/slideLayout155.xml><?xml version="1.0" encoding="utf-8"?>
<p:sldLayout xmlns:a="http://schemas.openxmlformats.org/drawingml/2006/main" xmlns:r="http://schemas.openxmlformats.org/officeDocument/2006/relationships" xmlns:p="http://schemas.openxmlformats.org/presentationml/2006/main" preserve="1">
  <p:cSld name="CENTER">
    <p:spTree>
      <p:nvGrpSpPr>
        <p:cNvPr id="1" name=""/>
        <p:cNvGrpSpPr/>
        <p:nvPr/>
      </p:nvGrpSpPr>
      <p:grpSpPr>
        <a:xfrm>
          <a:off x="0" y="0"/>
          <a:ext cx="0" cy="0"/>
          <a:chOff x="0" y="0"/>
          <a:chExt cx="0" cy="0"/>
        </a:xfrm>
      </p:grpSpPr>
      <p:sp>
        <p:nvSpPr>
          <p:cNvPr id="4" name="Title 2">
            <a:extLst>
              <a:ext uri="{FF2B5EF4-FFF2-40B4-BE49-F238E27FC236}">
                <a16:creationId xmlns:a16="http://schemas.microsoft.com/office/drawing/2014/main" id="{87B2D66C-ED12-49C4-87B3-971271683801}"/>
              </a:ext>
            </a:extLst>
          </p:cNvPr>
          <p:cNvSpPr>
            <a:spLocks noGrp="1"/>
          </p:cNvSpPr>
          <p:nvPr>
            <p:ph type="title"/>
          </p:nvPr>
        </p:nvSpPr>
        <p:spPr>
          <a:xfrm>
            <a:off x="588263" y="457200"/>
            <a:ext cx="11018520" cy="553998"/>
          </a:xfrm>
        </p:spPr>
        <p:txBody>
          <a:bodyPr/>
          <a:lstStyle>
            <a:lvl1pPr algn="ctr">
              <a:defRPr>
                <a:solidFill>
                  <a:schemeClr val="tx1"/>
                </a:solidFill>
              </a:defRPr>
            </a:lvl1pPr>
          </a:lstStyle>
          <a:p>
            <a:r>
              <a:rPr lang="en-US"/>
              <a:t>Click to edit Master title style</a:t>
            </a:r>
          </a:p>
        </p:txBody>
      </p:sp>
    </p:spTree>
    <p:extLst>
      <p:ext uri="{BB962C8B-B14F-4D97-AF65-F5344CB8AC3E}">
        <p14:creationId xmlns:p14="http://schemas.microsoft.com/office/powerpoint/2010/main" val="1450703756"/>
      </p:ext>
    </p:extLst>
  </p:cSld>
  <p:clrMapOvr>
    <a:masterClrMapping/>
  </p:clrMapOvr>
  <p:transition>
    <p:fade/>
  </p:transition>
  <p:extLst>
    <p:ext uri="{DCECCB84-F9BA-43D5-87BE-67443E8EF086}">
      <p15:sldGuideLst xmlns:p15="http://schemas.microsoft.com/office/powerpoint/2012/main">
        <p15:guide id="28" orient="horz" pos="905">
          <p15:clr>
            <a:srgbClr val="5ACBF0"/>
          </p15:clr>
        </p15:guide>
        <p15:guide id="29" orient="horz" pos="1271">
          <p15:clr>
            <a:srgbClr val="5ACBF0"/>
          </p15:clr>
        </p15:guide>
        <p15:guide id="30" orient="horz" pos="288">
          <p15:clr>
            <a:srgbClr val="5ACBF0"/>
          </p15:clr>
        </p15:guide>
      </p15:sldGuideLst>
    </p:ext>
  </p:extLst>
</p:sldLayout>
</file>

<file path=ppt/slideLayouts/slideLayout156.xml><?xml version="1.0" encoding="utf-8"?>
<p:sldLayout xmlns:a="http://schemas.openxmlformats.org/drawingml/2006/main" xmlns:r="http://schemas.openxmlformats.org/officeDocument/2006/relationships" xmlns:p="http://schemas.openxmlformats.org/presentationml/2006/main" preserve="1">
  <p:cSld name="3_Case Study - Square photo ">
    <p:spTree>
      <p:nvGrpSpPr>
        <p:cNvPr id="1" name=""/>
        <p:cNvGrpSpPr/>
        <p:nvPr/>
      </p:nvGrpSpPr>
      <p:grpSpPr>
        <a:xfrm>
          <a:off x="0" y="0"/>
          <a:ext cx="0" cy="0"/>
          <a:chOff x="0" y="0"/>
          <a:chExt cx="0" cy="0"/>
        </a:xfrm>
      </p:grpSpPr>
      <p:sp>
        <p:nvSpPr>
          <p:cNvPr id="5" name="Picture Placeholder" descr="This photo is a 'placeholder' only. Drag or drop your photo here, or click and tap the center to insert a photo.">
            <a:extLst>
              <a:ext uri="{FF2B5EF4-FFF2-40B4-BE49-F238E27FC236}">
                <a16:creationId xmlns:a16="http://schemas.microsoft.com/office/drawing/2014/main" id="{2E18FD0C-FA99-4937-92CD-5CF7F279CD8E}"/>
              </a:ext>
            </a:extLst>
          </p:cNvPr>
          <p:cNvSpPr>
            <a:spLocks noGrp="1"/>
          </p:cNvSpPr>
          <p:nvPr>
            <p:ph type="pic" sz="quarter" idx="11" hasCustomPrompt="1"/>
          </p:nvPr>
        </p:nvSpPr>
        <p:spPr bwMode="gray">
          <a:xfrm>
            <a:off x="5919789" y="1829383"/>
            <a:ext cx="6272212" cy="3825350"/>
          </a:xfrm>
          <a:blipFill>
            <a:blip r:embed="rId2"/>
            <a:stretch>
              <a:fillRect/>
            </a:stretch>
          </a:blipFill>
        </p:spPr>
        <p:txBody>
          <a:bodyPr lIns="0" tIns="2103120" rIns="0" anchor="t" anchorCtr="0">
            <a:noAutofit/>
          </a:bodyPr>
          <a:lstStyle>
            <a:lvl1pPr marL="0" indent="0" algn="ctr">
              <a:lnSpc>
                <a:spcPct val="100000"/>
              </a:lnSpc>
              <a:buNone/>
              <a:defRPr sz="1600" b="1">
                <a:solidFill>
                  <a:srgbClr val="FFFFFF"/>
                </a:solidFill>
                <a:latin typeface="+mn-lt"/>
                <a:cs typeface="Segoe UI" panose="020B0502040204020203" pitchFamily="34" charset="0"/>
              </a:defRPr>
            </a:lvl1pPr>
          </a:lstStyle>
          <a:p>
            <a:r>
              <a:rPr lang="en-US"/>
              <a:t>Drag &amp; drop your photo here </a:t>
            </a:r>
            <a:br>
              <a:rPr lang="en-US"/>
            </a:br>
            <a:r>
              <a:rPr lang="en-US"/>
              <a:t>or click or tap icon below </a:t>
            </a:r>
            <a:br>
              <a:rPr lang="en-US"/>
            </a:br>
            <a:r>
              <a:rPr lang="en-US"/>
              <a:t>to insert</a:t>
            </a:r>
          </a:p>
        </p:txBody>
      </p:sp>
      <p:sp>
        <p:nvSpPr>
          <p:cNvPr id="2" name="Title 1">
            <a:extLst>
              <a:ext uri="{FF2B5EF4-FFF2-40B4-BE49-F238E27FC236}">
                <a16:creationId xmlns:a16="http://schemas.microsoft.com/office/drawing/2014/main" id="{4D01F877-9644-4DF2-B556-7EC1CCAB4A44}"/>
              </a:ext>
            </a:extLst>
          </p:cNvPr>
          <p:cNvSpPr>
            <a:spLocks noGrp="1"/>
          </p:cNvSpPr>
          <p:nvPr>
            <p:ph type="title"/>
          </p:nvPr>
        </p:nvSpPr>
        <p:spPr>
          <a:xfrm>
            <a:off x="588263" y="457200"/>
            <a:ext cx="11018520" cy="430887"/>
          </a:xfrm>
        </p:spPr>
        <p:txBody>
          <a:bodyPr/>
          <a:lstStyle>
            <a:lvl1pPr>
              <a:defRPr sz="2800"/>
            </a:lvl1pPr>
          </a:lstStyle>
          <a:p>
            <a:r>
              <a:rPr lang="en-US"/>
              <a:t>Click to edit Master title style</a:t>
            </a:r>
          </a:p>
        </p:txBody>
      </p:sp>
      <p:sp>
        <p:nvSpPr>
          <p:cNvPr id="8" name="Text Placeholder 7">
            <a:extLst>
              <a:ext uri="{FF2B5EF4-FFF2-40B4-BE49-F238E27FC236}">
                <a16:creationId xmlns:a16="http://schemas.microsoft.com/office/drawing/2014/main" id="{CCAA7104-20E2-4EED-8AEE-6B3D8BE7B7D3}"/>
              </a:ext>
            </a:extLst>
          </p:cNvPr>
          <p:cNvSpPr>
            <a:spLocks noGrp="1"/>
          </p:cNvSpPr>
          <p:nvPr>
            <p:ph type="body" sz="quarter" idx="12"/>
          </p:nvPr>
        </p:nvSpPr>
        <p:spPr>
          <a:xfrm>
            <a:off x="584200" y="1829383"/>
            <a:ext cx="5040313" cy="1471172"/>
          </a:xfrm>
        </p:spPr>
        <p:txBody>
          <a:bodyPr/>
          <a:lstStyle>
            <a:lvl1pPr marL="0" indent="0">
              <a:spcAft>
                <a:spcPts val="600"/>
              </a:spcAft>
              <a:buNone/>
              <a:defRPr sz="1800">
                <a:latin typeface="+mn-lt"/>
              </a:defRPr>
            </a:lvl1pPr>
            <a:lvl2pPr marL="0" indent="0">
              <a:spcAft>
                <a:spcPts val="600"/>
              </a:spcAft>
              <a:buNone/>
              <a:defRPr sz="1400"/>
            </a:lvl2pPr>
            <a:lvl3pPr marL="0" indent="0">
              <a:spcAft>
                <a:spcPts val="600"/>
              </a:spcAft>
              <a:buNone/>
              <a:defRPr sz="1200">
                <a:solidFill>
                  <a:schemeClr val="accent2">
                    <a:lumMod val="75000"/>
                  </a:schemeClr>
                </a:solidFill>
              </a:defRPr>
            </a:lvl3pPr>
            <a:lvl4pPr marL="0" indent="0">
              <a:spcAft>
                <a:spcPts val="600"/>
              </a:spcAft>
              <a:buNone/>
              <a:defRPr sz="1100"/>
            </a:lvl4pPr>
            <a:lvl5pPr marL="0" indent="0">
              <a:spcAft>
                <a:spcPts val="600"/>
              </a:spcAft>
              <a:buNone/>
              <a:defRPr sz="11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288348722"/>
      </p:ext>
    </p:extLst>
  </p:cSld>
  <p:clrMapOvr>
    <a:masterClrMapping/>
  </p:clrMapOvr>
  <p:transition>
    <p:fade/>
  </p:transition>
  <p:hf sldNum="0" hdr="0" dt="0"/>
  <p:extLst>
    <p:ext uri="{DCECCB84-F9BA-43D5-87BE-67443E8EF086}">
      <p15:sldGuideLst xmlns:p15="http://schemas.microsoft.com/office/powerpoint/2012/main">
        <p15:guide id="2" pos="3360">
          <p15:clr>
            <a:srgbClr val="FBAE40"/>
          </p15:clr>
        </p15:guide>
        <p15:guide id="6" orient="horz" pos="904">
          <p15:clr>
            <a:srgbClr val="5ACBF0"/>
          </p15:clr>
        </p15:guide>
        <p15:guide id="7" orient="horz" pos="1968">
          <p15:clr>
            <a:srgbClr val="5ACBF0"/>
          </p15:clr>
        </p15:guide>
        <p15:guide id="8" orient="horz" pos="2226">
          <p15:clr>
            <a:srgbClr val="5ACBF0"/>
          </p15:clr>
        </p15:guide>
        <p15:guide id="10" pos="3729">
          <p15:clr>
            <a:srgbClr val="C35EA4"/>
          </p15:clr>
        </p15:guide>
        <p15:guide id="11" pos="2993">
          <p15:clr>
            <a:srgbClr val="5ACBF0"/>
          </p15:clr>
        </p15:guide>
        <p15:guide id="12" pos="3543">
          <p15:clr>
            <a:srgbClr val="A4A3A4"/>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hree Column Bullet with Subtitles">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F260F77E-464D-46F7-A8F8-6F281DAB0C7A}"/>
              </a:ext>
            </a:extLst>
          </p:cNvPr>
          <p:cNvSpPr>
            <a:spLocks noGrp="1"/>
          </p:cNvSpPr>
          <p:nvPr>
            <p:ph type="title"/>
          </p:nvPr>
        </p:nvSpPr>
        <p:spPr>
          <a:xfrm>
            <a:off x="588263" y="457200"/>
            <a:ext cx="11018520" cy="553998"/>
          </a:xfrm>
        </p:spPr>
        <p:txBody>
          <a:bodyPr>
            <a:spAutoFit/>
          </a:bodyPr>
          <a:lstStyle/>
          <a:p>
            <a:r>
              <a:rPr lang="en-US"/>
              <a:t>Click to edit Master title style</a:t>
            </a:r>
          </a:p>
        </p:txBody>
      </p:sp>
      <p:sp>
        <p:nvSpPr>
          <p:cNvPr id="19" name="Text Placeholder 11">
            <a:extLst>
              <a:ext uri="{FF2B5EF4-FFF2-40B4-BE49-F238E27FC236}">
                <a16:creationId xmlns:a16="http://schemas.microsoft.com/office/drawing/2014/main" id="{CB20F198-3776-433D-85A8-C2B6AC6235FF}"/>
              </a:ext>
            </a:extLst>
          </p:cNvPr>
          <p:cNvSpPr>
            <a:spLocks noGrp="1"/>
          </p:cNvSpPr>
          <p:nvPr>
            <p:ph type="body" sz="quarter" idx="16"/>
          </p:nvPr>
        </p:nvSpPr>
        <p:spPr>
          <a:xfrm>
            <a:off x="585217" y="1438275"/>
            <a:ext cx="3264408" cy="677108"/>
          </a:xfrm>
        </p:spPr>
        <p:txBody>
          <a:bodyPr anchor="t"/>
          <a:lstStyle>
            <a:lvl1pPr marL="0" indent="0">
              <a:spcBef>
                <a:spcPts val="0"/>
              </a:spcBef>
              <a:buNone/>
              <a:defRPr sz="2200">
                <a:solidFill>
                  <a:schemeClr val="tx1"/>
                </a:solidFill>
                <a:latin typeface="+mj-lt"/>
              </a:defRPr>
            </a:lvl1pPr>
          </a:lstStyle>
          <a:p>
            <a:pPr lvl="0"/>
            <a:r>
              <a:rPr lang="en-US"/>
              <a:t>Click to edit Master text styles</a:t>
            </a:r>
          </a:p>
        </p:txBody>
      </p:sp>
      <p:sp>
        <p:nvSpPr>
          <p:cNvPr id="20" name="Text Placeholder 7">
            <a:extLst>
              <a:ext uri="{FF2B5EF4-FFF2-40B4-BE49-F238E27FC236}">
                <a16:creationId xmlns:a16="http://schemas.microsoft.com/office/drawing/2014/main" id="{97BC59AA-6CF8-4091-8008-21AA9AD8E8B5}"/>
              </a:ext>
            </a:extLst>
          </p:cNvPr>
          <p:cNvSpPr>
            <a:spLocks noGrp="1"/>
          </p:cNvSpPr>
          <p:nvPr>
            <p:ph type="body" sz="quarter" idx="14"/>
          </p:nvPr>
        </p:nvSpPr>
        <p:spPr>
          <a:xfrm>
            <a:off x="585217" y="2390775"/>
            <a:ext cx="3264408" cy="1760482"/>
          </a:xfrm>
        </p:spPr>
        <p:txBody>
          <a:bodyPr wrap="square">
            <a:spAutoFit/>
          </a:bodyPr>
          <a:lstStyle>
            <a:lvl1pPr marL="176213" indent="-176213">
              <a:defRPr lang="en-US" sz="2000" dirty="0"/>
            </a:lvl1pPr>
            <a:lvl2pPr marL="322263" indent="-150813">
              <a:defRPr lang="en-US" sz="1800" dirty="0"/>
            </a:lvl2pPr>
            <a:lvl3pPr marL="466725" indent="-138113">
              <a:defRPr lang="en-US" dirty="0"/>
            </a:lvl3pPr>
            <a:lvl4pPr marL="595313" indent="-128588">
              <a:defRPr lang="en-US" dirty="0"/>
            </a:lvl4pPr>
            <a:lvl5pPr marL="731838" indent="-122238">
              <a:defRPr lang="en-US" dirty="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1" name="Text Placeholder 11">
            <a:extLst>
              <a:ext uri="{FF2B5EF4-FFF2-40B4-BE49-F238E27FC236}">
                <a16:creationId xmlns:a16="http://schemas.microsoft.com/office/drawing/2014/main" id="{BECED387-BA3E-49B2-8F1E-0E371E09E0A4}"/>
              </a:ext>
            </a:extLst>
          </p:cNvPr>
          <p:cNvSpPr>
            <a:spLocks noGrp="1"/>
          </p:cNvSpPr>
          <p:nvPr>
            <p:ph type="body" sz="quarter" idx="17"/>
          </p:nvPr>
        </p:nvSpPr>
        <p:spPr>
          <a:xfrm>
            <a:off x="4463796" y="1438275"/>
            <a:ext cx="3264408" cy="677108"/>
          </a:xfrm>
        </p:spPr>
        <p:txBody>
          <a:bodyPr anchor="t"/>
          <a:lstStyle>
            <a:lvl1pPr marL="0" indent="0">
              <a:spcBef>
                <a:spcPts val="0"/>
              </a:spcBef>
              <a:buNone/>
              <a:defRPr sz="2200">
                <a:solidFill>
                  <a:schemeClr val="tx1"/>
                </a:solidFill>
                <a:latin typeface="+mj-lt"/>
              </a:defRPr>
            </a:lvl1pPr>
          </a:lstStyle>
          <a:p>
            <a:pPr lvl="0"/>
            <a:r>
              <a:rPr lang="en-US"/>
              <a:t>Click to edit Master text styles</a:t>
            </a:r>
          </a:p>
        </p:txBody>
      </p:sp>
      <p:sp>
        <p:nvSpPr>
          <p:cNvPr id="22" name="Text Placeholder 9">
            <a:extLst>
              <a:ext uri="{FF2B5EF4-FFF2-40B4-BE49-F238E27FC236}">
                <a16:creationId xmlns:a16="http://schemas.microsoft.com/office/drawing/2014/main" id="{6B26A1CD-81F9-4C2F-896F-E69757C6658C}"/>
              </a:ext>
            </a:extLst>
          </p:cNvPr>
          <p:cNvSpPr>
            <a:spLocks noGrp="1"/>
          </p:cNvSpPr>
          <p:nvPr>
            <p:ph type="body" sz="quarter" idx="15"/>
          </p:nvPr>
        </p:nvSpPr>
        <p:spPr>
          <a:xfrm>
            <a:off x="4463796" y="2384135"/>
            <a:ext cx="3264408" cy="1760482"/>
          </a:xfrm>
        </p:spPr>
        <p:txBody>
          <a:bodyPr wrap="square">
            <a:spAutoFit/>
          </a:bodyPr>
          <a:lstStyle>
            <a:lvl1pPr marL="176213" indent="-176213">
              <a:defRPr lang="en-US" sz="2000" dirty="0"/>
            </a:lvl1pPr>
            <a:lvl2pPr marL="398463" indent="-169863">
              <a:defRPr lang="en-US" sz="1800" dirty="0"/>
            </a:lvl2pPr>
            <a:lvl3pPr marL="555625" indent="-157163">
              <a:defRPr lang="en-US" dirty="0"/>
            </a:lvl3pPr>
            <a:lvl4pPr marL="685800" indent="-136525">
              <a:defRPr lang="en-US" dirty="0"/>
            </a:lvl4pPr>
            <a:lvl5pPr marL="800100" indent="-111125">
              <a:defRPr lang="en-US" dirty="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3" name="Text Placeholder 11">
            <a:extLst>
              <a:ext uri="{FF2B5EF4-FFF2-40B4-BE49-F238E27FC236}">
                <a16:creationId xmlns:a16="http://schemas.microsoft.com/office/drawing/2014/main" id="{79263A4B-A9A8-4CE5-96A8-6F6EC365E512}"/>
              </a:ext>
            </a:extLst>
          </p:cNvPr>
          <p:cNvSpPr>
            <a:spLocks noGrp="1"/>
          </p:cNvSpPr>
          <p:nvPr>
            <p:ph type="body" sz="quarter" idx="18"/>
          </p:nvPr>
        </p:nvSpPr>
        <p:spPr>
          <a:xfrm>
            <a:off x="8342375" y="1438275"/>
            <a:ext cx="3264408" cy="677108"/>
          </a:xfrm>
        </p:spPr>
        <p:txBody>
          <a:bodyPr anchor="t"/>
          <a:lstStyle>
            <a:lvl1pPr marL="0" indent="0">
              <a:spcBef>
                <a:spcPts val="0"/>
              </a:spcBef>
              <a:buNone/>
              <a:defRPr sz="2200">
                <a:solidFill>
                  <a:schemeClr val="tx1"/>
                </a:solidFill>
                <a:latin typeface="+mj-lt"/>
              </a:defRPr>
            </a:lvl1pPr>
          </a:lstStyle>
          <a:p>
            <a:pPr lvl="0"/>
            <a:r>
              <a:rPr lang="en-US"/>
              <a:t>Click to edit Master text styles</a:t>
            </a:r>
          </a:p>
        </p:txBody>
      </p:sp>
      <p:sp>
        <p:nvSpPr>
          <p:cNvPr id="24" name="Text Placeholder 7">
            <a:extLst>
              <a:ext uri="{FF2B5EF4-FFF2-40B4-BE49-F238E27FC236}">
                <a16:creationId xmlns:a16="http://schemas.microsoft.com/office/drawing/2014/main" id="{2205743D-F71A-4647-9BE4-2900BDA2582B}"/>
              </a:ext>
            </a:extLst>
          </p:cNvPr>
          <p:cNvSpPr>
            <a:spLocks noGrp="1"/>
          </p:cNvSpPr>
          <p:nvPr>
            <p:ph type="body" sz="quarter" idx="19"/>
          </p:nvPr>
        </p:nvSpPr>
        <p:spPr>
          <a:xfrm>
            <a:off x="8342375" y="2390775"/>
            <a:ext cx="3264408" cy="1760482"/>
          </a:xfrm>
        </p:spPr>
        <p:txBody>
          <a:bodyPr wrap="square">
            <a:spAutoFit/>
          </a:bodyPr>
          <a:lstStyle>
            <a:lvl1pPr marL="176213" indent="-176213">
              <a:defRPr lang="en-US" sz="2000" dirty="0"/>
            </a:lvl1pPr>
            <a:lvl2pPr marL="398463" indent="-169863">
              <a:defRPr lang="en-US" sz="1800" dirty="0"/>
            </a:lvl2pPr>
            <a:lvl3pPr marL="555625" indent="-157163">
              <a:defRPr lang="en-US" dirty="0"/>
            </a:lvl3pPr>
            <a:lvl4pPr marL="685800" indent="-136525">
              <a:defRPr lang="en-US" dirty="0"/>
            </a:lvl4pPr>
            <a:lvl5pPr marL="800100" indent="-111125">
              <a:defRPr lang="en-US" dirty="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798645103"/>
      </p:ext>
    </p:extLst>
  </p:cSld>
  <p:clrMapOvr>
    <a:masterClrMapping/>
  </p:clrMapOvr>
  <p:transition>
    <p:fade/>
  </p:transition>
  <p:extLst>
    <p:ext uri="{DCECCB84-F9BA-43D5-87BE-67443E8EF086}">
      <p15:sldGuideLst xmlns:p15="http://schemas.microsoft.com/office/powerpoint/2012/main">
        <p15:guide id="3" orient="horz" pos="1506">
          <p15:clr>
            <a:srgbClr val="5ACBF0"/>
          </p15:clr>
        </p15:guide>
        <p15:guide id="4" orient="horz" pos="906">
          <p15:clr>
            <a:srgbClr val="5ACBF0"/>
          </p15:clr>
        </p15:guide>
        <p15:guide id="5" orient="horz" pos="288">
          <p15:clr>
            <a:srgbClr val="5ACBF0"/>
          </p15:clr>
        </p15:guide>
        <p15:guide id="6" pos="2430">
          <p15:clr>
            <a:srgbClr val="5ACBF0"/>
          </p15:clr>
        </p15:guide>
        <p15:guide id="7" pos="2811">
          <p15:clr>
            <a:srgbClr val="5ACBF0"/>
          </p15:clr>
        </p15:guide>
        <p15:guide id="8" pos="4871">
          <p15:clr>
            <a:srgbClr val="5ACBF0"/>
          </p15:clr>
        </p15:guide>
        <p15:guide id="9" pos="5251">
          <p15:clr>
            <a:srgbClr val="5ACBF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Four Column Bullet with Subtitles">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7A434B7-D4B9-4D45-A31C-F0CC4D227945}"/>
              </a:ext>
            </a:extLst>
          </p:cNvPr>
          <p:cNvSpPr>
            <a:spLocks noGrp="1"/>
          </p:cNvSpPr>
          <p:nvPr>
            <p:ph type="title"/>
          </p:nvPr>
        </p:nvSpPr>
        <p:spPr>
          <a:xfrm>
            <a:off x="588263" y="457200"/>
            <a:ext cx="11018520" cy="553998"/>
          </a:xfrm>
        </p:spPr>
        <p:txBody>
          <a:bodyPr>
            <a:spAutoFit/>
          </a:bodyPr>
          <a:lstStyle/>
          <a:p>
            <a:r>
              <a:rPr lang="en-US"/>
              <a:t>Click to edit Master title style</a:t>
            </a:r>
          </a:p>
        </p:txBody>
      </p:sp>
      <p:sp>
        <p:nvSpPr>
          <p:cNvPr id="22" name="Text Placeholder 11">
            <a:extLst>
              <a:ext uri="{FF2B5EF4-FFF2-40B4-BE49-F238E27FC236}">
                <a16:creationId xmlns:a16="http://schemas.microsoft.com/office/drawing/2014/main" id="{92783506-927E-48F7-8EFC-36257F3E2812}"/>
              </a:ext>
            </a:extLst>
          </p:cNvPr>
          <p:cNvSpPr>
            <a:spLocks noGrp="1"/>
          </p:cNvSpPr>
          <p:nvPr>
            <p:ph type="body" sz="quarter" idx="16"/>
          </p:nvPr>
        </p:nvSpPr>
        <p:spPr>
          <a:xfrm>
            <a:off x="584200" y="1438275"/>
            <a:ext cx="2532063" cy="615553"/>
          </a:xfrm>
        </p:spPr>
        <p:txBody>
          <a:bodyPr anchor="t"/>
          <a:lstStyle>
            <a:lvl1pPr marL="0" indent="0">
              <a:spcBef>
                <a:spcPts val="0"/>
              </a:spcBef>
              <a:buNone/>
              <a:defRPr sz="2000">
                <a:solidFill>
                  <a:schemeClr val="tx1"/>
                </a:solidFill>
                <a:latin typeface="+mj-lt"/>
              </a:defRPr>
            </a:lvl1pPr>
          </a:lstStyle>
          <a:p>
            <a:pPr lvl="0"/>
            <a:r>
              <a:rPr lang="en-US"/>
              <a:t>Click to edit Master text styles</a:t>
            </a:r>
          </a:p>
        </p:txBody>
      </p:sp>
      <p:sp>
        <p:nvSpPr>
          <p:cNvPr id="23" name="Text Placeholder 7">
            <a:extLst>
              <a:ext uri="{FF2B5EF4-FFF2-40B4-BE49-F238E27FC236}">
                <a16:creationId xmlns:a16="http://schemas.microsoft.com/office/drawing/2014/main" id="{FB6093D3-3EDF-4A80-8450-C5EBB1990775}"/>
              </a:ext>
            </a:extLst>
          </p:cNvPr>
          <p:cNvSpPr>
            <a:spLocks noGrp="1"/>
          </p:cNvSpPr>
          <p:nvPr>
            <p:ph type="body" sz="quarter" idx="14"/>
          </p:nvPr>
        </p:nvSpPr>
        <p:spPr>
          <a:xfrm>
            <a:off x="584200" y="2283115"/>
            <a:ext cx="2532063" cy="1698927"/>
          </a:xfrm>
        </p:spPr>
        <p:txBody>
          <a:bodyPr wrap="square">
            <a:spAutoFit/>
          </a:bodyPr>
          <a:lstStyle>
            <a:lvl1pPr marL="141288" indent="-141288">
              <a:defRPr lang="en-US" sz="1800" dirty="0"/>
            </a:lvl1pPr>
            <a:lvl2pPr marL="285750" indent="-125413">
              <a:defRPr lang="en-US" sz="1600" dirty="0"/>
            </a:lvl2pPr>
            <a:lvl3pPr marL="438150" indent="-133350">
              <a:defRPr lang="en-US" dirty="0"/>
            </a:lvl3pPr>
            <a:lvl4pPr marL="566738" indent="-114300">
              <a:defRPr lang="en-US" dirty="0"/>
            </a:lvl4pPr>
            <a:lvl5pPr marL="685800" indent="-109538">
              <a:defRPr lang="en-US" dirty="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4" name="Text Placeholder 11">
            <a:extLst>
              <a:ext uri="{FF2B5EF4-FFF2-40B4-BE49-F238E27FC236}">
                <a16:creationId xmlns:a16="http://schemas.microsoft.com/office/drawing/2014/main" id="{438D2C80-6884-451D-8D7D-B69022CCC5C4}"/>
              </a:ext>
            </a:extLst>
          </p:cNvPr>
          <p:cNvSpPr>
            <a:spLocks noGrp="1"/>
          </p:cNvSpPr>
          <p:nvPr>
            <p:ph type="body" sz="quarter" idx="17"/>
          </p:nvPr>
        </p:nvSpPr>
        <p:spPr>
          <a:xfrm>
            <a:off x="3413125" y="1438275"/>
            <a:ext cx="2533650" cy="615553"/>
          </a:xfrm>
        </p:spPr>
        <p:txBody>
          <a:bodyPr anchor="t"/>
          <a:lstStyle>
            <a:lvl1pPr marL="0" indent="0">
              <a:spcBef>
                <a:spcPts val="0"/>
              </a:spcBef>
              <a:buNone/>
              <a:defRPr sz="2000">
                <a:solidFill>
                  <a:schemeClr val="tx1"/>
                </a:solidFill>
                <a:latin typeface="+mj-lt"/>
              </a:defRPr>
            </a:lvl1pPr>
          </a:lstStyle>
          <a:p>
            <a:pPr lvl="0"/>
            <a:r>
              <a:rPr lang="en-US"/>
              <a:t>Click to edit Master text styles</a:t>
            </a:r>
          </a:p>
        </p:txBody>
      </p:sp>
      <p:sp>
        <p:nvSpPr>
          <p:cNvPr id="25" name="Text Placeholder 9">
            <a:extLst>
              <a:ext uri="{FF2B5EF4-FFF2-40B4-BE49-F238E27FC236}">
                <a16:creationId xmlns:a16="http://schemas.microsoft.com/office/drawing/2014/main" id="{7614A884-0AD6-4A85-A432-2B13E7464DA9}"/>
              </a:ext>
            </a:extLst>
          </p:cNvPr>
          <p:cNvSpPr>
            <a:spLocks noGrp="1"/>
          </p:cNvSpPr>
          <p:nvPr>
            <p:ph type="body" sz="quarter" idx="15"/>
          </p:nvPr>
        </p:nvSpPr>
        <p:spPr>
          <a:xfrm>
            <a:off x="3413125" y="2276475"/>
            <a:ext cx="2532063" cy="1698927"/>
          </a:xfrm>
        </p:spPr>
        <p:txBody>
          <a:bodyPr wrap="square">
            <a:spAutoFit/>
          </a:bodyPr>
          <a:lstStyle>
            <a:lvl1pPr marL="141288" indent="-141288">
              <a:defRPr lang="en-US" sz="1800" dirty="0"/>
            </a:lvl1pPr>
            <a:lvl2pPr marL="285750" indent="-125413">
              <a:defRPr lang="en-US" sz="1600" dirty="0"/>
            </a:lvl2pPr>
            <a:lvl3pPr marL="438150" indent="-133350">
              <a:defRPr lang="en-US" dirty="0"/>
            </a:lvl3pPr>
            <a:lvl4pPr marL="566738" indent="-114300">
              <a:defRPr lang="en-US" dirty="0"/>
            </a:lvl4pPr>
            <a:lvl5pPr marL="685800" indent="-109538">
              <a:defRPr lang="en-US" dirty="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6" name="Text Placeholder 11">
            <a:extLst>
              <a:ext uri="{FF2B5EF4-FFF2-40B4-BE49-F238E27FC236}">
                <a16:creationId xmlns:a16="http://schemas.microsoft.com/office/drawing/2014/main" id="{7D8FFDED-9FE5-4D94-8EB0-7D645C10FBFF}"/>
              </a:ext>
            </a:extLst>
          </p:cNvPr>
          <p:cNvSpPr>
            <a:spLocks noGrp="1"/>
          </p:cNvSpPr>
          <p:nvPr>
            <p:ph type="body" sz="quarter" idx="18"/>
          </p:nvPr>
        </p:nvSpPr>
        <p:spPr>
          <a:xfrm>
            <a:off x="6244208" y="1438275"/>
            <a:ext cx="2532063" cy="615553"/>
          </a:xfrm>
        </p:spPr>
        <p:txBody>
          <a:bodyPr anchor="t"/>
          <a:lstStyle>
            <a:lvl1pPr marL="0" indent="0">
              <a:spcBef>
                <a:spcPts val="0"/>
              </a:spcBef>
              <a:buNone/>
              <a:defRPr sz="2000">
                <a:solidFill>
                  <a:schemeClr val="tx1"/>
                </a:solidFill>
                <a:latin typeface="+mj-lt"/>
              </a:defRPr>
            </a:lvl1pPr>
          </a:lstStyle>
          <a:p>
            <a:pPr lvl="0"/>
            <a:r>
              <a:rPr lang="en-US"/>
              <a:t>Click to edit Master text styles</a:t>
            </a:r>
          </a:p>
        </p:txBody>
      </p:sp>
      <p:sp>
        <p:nvSpPr>
          <p:cNvPr id="27" name="Text Placeholder 7">
            <a:extLst>
              <a:ext uri="{FF2B5EF4-FFF2-40B4-BE49-F238E27FC236}">
                <a16:creationId xmlns:a16="http://schemas.microsoft.com/office/drawing/2014/main" id="{D429D954-9297-44FA-B7BD-56586012419C}"/>
              </a:ext>
            </a:extLst>
          </p:cNvPr>
          <p:cNvSpPr>
            <a:spLocks noGrp="1"/>
          </p:cNvSpPr>
          <p:nvPr>
            <p:ph type="body" sz="quarter" idx="19"/>
          </p:nvPr>
        </p:nvSpPr>
        <p:spPr>
          <a:xfrm>
            <a:off x="6244208" y="2283115"/>
            <a:ext cx="2532063" cy="1698927"/>
          </a:xfrm>
        </p:spPr>
        <p:txBody>
          <a:bodyPr wrap="square">
            <a:spAutoFit/>
          </a:bodyPr>
          <a:lstStyle>
            <a:lvl1pPr marL="141288" indent="-141288">
              <a:defRPr lang="en-US" sz="1800" dirty="0"/>
            </a:lvl1pPr>
            <a:lvl2pPr marL="285750" indent="-125413">
              <a:defRPr lang="en-US" sz="1600" dirty="0"/>
            </a:lvl2pPr>
            <a:lvl3pPr marL="438150" indent="-133350">
              <a:defRPr lang="en-US" dirty="0"/>
            </a:lvl3pPr>
            <a:lvl4pPr marL="566738" indent="-114300">
              <a:defRPr lang="en-US" dirty="0"/>
            </a:lvl4pPr>
            <a:lvl5pPr marL="685800" indent="-109538">
              <a:defRPr lang="en-US" dirty="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8" name="Text Placeholder 11">
            <a:extLst>
              <a:ext uri="{FF2B5EF4-FFF2-40B4-BE49-F238E27FC236}">
                <a16:creationId xmlns:a16="http://schemas.microsoft.com/office/drawing/2014/main" id="{04D43B0D-50F8-4F63-AFA3-34A46F42E816}"/>
              </a:ext>
            </a:extLst>
          </p:cNvPr>
          <p:cNvSpPr>
            <a:spLocks noGrp="1"/>
          </p:cNvSpPr>
          <p:nvPr>
            <p:ph type="body" sz="quarter" idx="20"/>
          </p:nvPr>
        </p:nvSpPr>
        <p:spPr>
          <a:xfrm>
            <a:off x="9073133" y="1438275"/>
            <a:ext cx="2533650" cy="615553"/>
          </a:xfrm>
        </p:spPr>
        <p:txBody>
          <a:bodyPr anchor="t"/>
          <a:lstStyle>
            <a:lvl1pPr marL="0" indent="0">
              <a:spcBef>
                <a:spcPts val="0"/>
              </a:spcBef>
              <a:buNone/>
              <a:defRPr sz="2000">
                <a:solidFill>
                  <a:schemeClr val="tx1"/>
                </a:solidFill>
                <a:latin typeface="+mj-lt"/>
              </a:defRPr>
            </a:lvl1pPr>
          </a:lstStyle>
          <a:p>
            <a:pPr lvl="0"/>
            <a:r>
              <a:rPr lang="en-US"/>
              <a:t>Click to edit Master text styles</a:t>
            </a:r>
          </a:p>
        </p:txBody>
      </p:sp>
      <p:sp>
        <p:nvSpPr>
          <p:cNvPr id="29" name="Text Placeholder 9">
            <a:extLst>
              <a:ext uri="{FF2B5EF4-FFF2-40B4-BE49-F238E27FC236}">
                <a16:creationId xmlns:a16="http://schemas.microsoft.com/office/drawing/2014/main" id="{804CEFDA-6A6F-42D3-B65C-4BE1054C905E}"/>
              </a:ext>
            </a:extLst>
          </p:cNvPr>
          <p:cNvSpPr>
            <a:spLocks noGrp="1"/>
          </p:cNvSpPr>
          <p:nvPr>
            <p:ph type="body" sz="quarter" idx="21"/>
          </p:nvPr>
        </p:nvSpPr>
        <p:spPr>
          <a:xfrm>
            <a:off x="9073133" y="2276475"/>
            <a:ext cx="2532063" cy="1698927"/>
          </a:xfrm>
        </p:spPr>
        <p:txBody>
          <a:bodyPr wrap="square">
            <a:spAutoFit/>
          </a:bodyPr>
          <a:lstStyle>
            <a:lvl1pPr marL="141288" indent="-141288">
              <a:defRPr lang="en-US" sz="1800" dirty="0"/>
            </a:lvl1pPr>
            <a:lvl2pPr marL="285750" indent="-125413">
              <a:defRPr lang="en-US" sz="1600" dirty="0"/>
            </a:lvl2pPr>
            <a:lvl3pPr marL="438150" indent="-133350">
              <a:defRPr lang="en-US" dirty="0"/>
            </a:lvl3pPr>
            <a:lvl4pPr marL="566738" indent="-114300">
              <a:defRPr lang="en-US" dirty="0"/>
            </a:lvl4pPr>
            <a:lvl5pPr marL="685800" indent="-109538">
              <a:defRPr lang="en-US" dirty="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415319625"/>
      </p:ext>
    </p:extLst>
  </p:cSld>
  <p:clrMapOvr>
    <a:masterClrMapping/>
  </p:clrMapOvr>
  <p:transition>
    <p:fade/>
  </p:transition>
  <p:extLst>
    <p:ext uri="{DCECCB84-F9BA-43D5-87BE-67443E8EF086}">
      <p15:sldGuideLst xmlns:p15="http://schemas.microsoft.com/office/powerpoint/2012/main">
        <p15:guide id="4" orient="horz" pos="906">
          <p15:clr>
            <a:srgbClr val="5ACBF0"/>
          </p15:clr>
        </p15:guide>
        <p15:guide id="5" orient="horz" pos="288">
          <p15:clr>
            <a:srgbClr val="5ACBF0"/>
          </p15:clr>
        </p15:guide>
        <p15:guide id="6" pos="1963">
          <p15:clr>
            <a:srgbClr val="5ACBF0"/>
          </p15:clr>
        </p15:guide>
        <p15:guide id="7" pos="2150">
          <p15:clr>
            <a:srgbClr val="5ACBF0"/>
          </p15:clr>
        </p15:guide>
        <p15:guide id="8" pos="3746">
          <p15:clr>
            <a:srgbClr val="5ACBF0"/>
          </p15:clr>
        </p15:guide>
        <p15:guide id="9" pos="3934">
          <p15:clr>
            <a:srgbClr val="5ACBF0"/>
          </p15:clr>
        </p15:guide>
        <p15:guide id="10" pos="5530">
          <p15:clr>
            <a:srgbClr val="5ACBF0"/>
          </p15:clr>
        </p15:guide>
        <p15:guide id="11" pos="5716">
          <p15:clr>
            <a:srgbClr val="5ACBF0"/>
          </p15:clr>
        </p15:guide>
        <p15:guide id="12" orient="horz" pos="1436">
          <p15:clr>
            <a:srgbClr val="5ACBF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Five Column Bullet with Subtitles">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7A434B7-D4B9-4D45-A31C-F0CC4D227945}"/>
              </a:ext>
            </a:extLst>
          </p:cNvPr>
          <p:cNvSpPr>
            <a:spLocks noGrp="1"/>
          </p:cNvSpPr>
          <p:nvPr>
            <p:ph type="title"/>
          </p:nvPr>
        </p:nvSpPr>
        <p:spPr>
          <a:xfrm>
            <a:off x="588263" y="457200"/>
            <a:ext cx="11018520" cy="553998"/>
          </a:xfrm>
        </p:spPr>
        <p:txBody>
          <a:bodyPr>
            <a:spAutoFit/>
          </a:bodyPr>
          <a:lstStyle/>
          <a:p>
            <a:r>
              <a:rPr lang="en-US"/>
              <a:t>Click to edit Master title style</a:t>
            </a:r>
          </a:p>
        </p:txBody>
      </p:sp>
      <p:sp>
        <p:nvSpPr>
          <p:cNvPr id="22" name="Text Placeholder 11">
            <a:extLst>
              <a:ext uri="{FF2B5EF4-FFF2-40B4-BE49-F238E27FC236}">
                <a16:creationId xmlns:a16="http://schemas.microsoft.com/office/drawing/2014/main" id="{92783506-927E-48F7-8EFC-36257F3E2812}"/>
              </a:ext>
            </a:extLst>
          </p:cNvPr>
          <p:cNvSpPr>
            <a:spLocks noGrp="1"/>
          </p:cNvSpPr>
          <p:nvPr>
            <p:ph type="body" sz="quarter" idx="16" hasCustomPrompt="1"/>
          </p:nvPr>
        </p:nvSpPr>
        <p:spPr>
          <a:xfrm>
            <a:off x="584200" y="1438275"/>
            <a:ext cx="1965960" cy="492443"/>
          </a:xfrm>
        </p:spPr>
        <p:txBody>
          <a:bodyPr anchor="t"/>
          <a:lstStyle>
            <a:lvl1pPr marL="0" indent="0">
              <a:spcBef>
                <a:spcPts val="0"/>
              </a:spcBef>
              <a:buNone/>
              <a:defRPr sz="1600">
                <a:solidFill>
                  <a:schemeClr val="tx1"/>
                </a:solidFill>
                <a:latin typeface="+mj-lt"/>
              </a:defRPr>
            </a:lvl1pPr>
          </a:lstStyle>
          <a:p>
            <a:pPr lvl="0"/>
            <a:r>
              <a:rPr lang="en-US"/>
              <a:t>Click to edit text styles</a:t>
            </a:r>
          </a:p>
        </p:txBody>
      </p:sp>
      <p:sp>
        <p:nvSpPr>
          <p:cNvPr id="23" name="Text Placeholder 7">
            <a:extLst>
              <a:ext uri="{FF2B5EF4-FFF2-40B4-BE49-F238E27FC236}">
                <a16:creationId xmlns:a16="http://schemas.microsoft.com/office/drawing/2014/main" id="{FB6093D3-3EDF-4A80-8450-C5EBB1990775}"/>
              </a:ext>
            </a:extLst>
          </p:cNvPr>
          <p:cNvSpPr>
            <a:spLocks noGrp="1"/>
          </p:cNvSpPr>
          <p:nvPr>
            <p:ph type="body" sz="quarter" idx="14"/>
          </p:nvPr>
        </p:nvSpPr>
        <p:spPr>
          <a:xfrm>
            <a:off x="584200" y="2283115"/>
            <a:ext cx="1965960" cy="1452705"/>
          </a:xfrm>
        </p:spPr>
        <p:txBody>
          <a:bodyPr wrap="square">
            <a:spAutoFit/>
          </a:bodyPr>
          <a:lstStyle>
            <a:lvl1pPr marL="141288" indent="-141288">
              <a:defRPr lang="en-US" sz="1500" dirty="0"/>
            </a:lvl1pPr>
            <a:lvl2pPr marL="285750" indent="-125413">
              <a:defRPr lang="en-US" sz="1400" dirty="0"/>
            </a:lvl2pPr>
            <a:lvl3pPr marL="438150" indent="-133350">
              <a:defRPr lang="en-US" sz="1400" dirty="0"/>
            </a:lvl3pPr>
            <a:lvl4pPr marL="566738" indent="-114300">
              <a:defRPr lang="en-US" sz="1200" dirty="0"/>
            </a:lvl4pPr>
            <a:lvl5pPr marL="685800" indent="-109538">
              <a:defRPr lang="en-US" sz="1200" dirty="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4" name="Text Placeholder 11">
            <a:extLst>
              <a:ext uri="{FF2B5EF4-FFF2-40B4-BE49-F238E27FC236}">
                <a16:creationId xmlns:a16="http://schemas.microsoft.com/office/drawing/2014/main" id="{438D2C80-6884-451D-8D7D-B69022CCC5C4}"/>
              </a:ext>
            </a:extLst>
          </p:cNvPr>
          <p:cNvSpPr>
            <a:spLocks noGrp="1"/>
          </p:cNvSpPr>
          <p:nvPr>
            <p:ph type="body" sz="quarter" idx="17" hasCustomPrompt="1"/>
          </p:nvPr>
        </p:nvSpPr>
        <p:spPr>
          <a:xfrm>
            <a:off x="2849007" y="1438275"/>
            <a:ext cx="1965960" cy="492443"/>
          </a:xfrm>
        </p:spPr>
        <p:txBody>
          <a:bodyPr anchor="t"/>
          <a:lstStyle>
            <a:lvl1pPr marL="0" indent="0">
              <a:spcBef>
                <a:spcPts val="0"/>
              </a:spcBef>
              <a:buNone/>
              <a:defRPr sz="1600">
                <a:solidFill>
                  <a:schemeClr val="tx1"/>
                </a:solidFill>
                <a:latin typeface="+mj-lt"/>
              </a:defRPr>
            </a:lvl1pPr>
          </a:lstStyle>
          <a:p>
            <a:pPr lvl="0"/>
            <a:r>
              <a:rPr lang="en-US"/>
              <a:t>Click to edit text styles</a:t>
            </a:r>
          </a:p>
        </p:txBody>
      </p:sp>
      <p:sp>
        <p:nvSpPr>
          <p:cNvPr id="25" name="Text Placeholder 9">
            <a:extLst>
              <a:ext uri="{FF2B5EF4-FFF2-40B4-BE49-F238E27FC236}">
                <a16:creationId xmlns:a16="http://schemas.microsoft.com/office/drawing/2014/main" id="{7614A884-0AD6-4A85-A432-2B13E7464DA9}"/>
              </a:ext>
            </a:extLst>
          </p:cNvPr>
          <p:cNvSpPr>
            <a:spLocks noGrp="1"/>
          </p:cNvSpPr>
          <p:nvPr>
            <p:ph type="body" sz="quarter" idx="15"/>
          </p:nvPr>
        </p:nvSpPr>
        <p:spPr>
          <a:xfrm>
            <a:off x="2849007" y="2276475"/>
            <a:ext cx="1965960" cy="1452705"/>
          </a:xfrm>
        </p:spPr>
        <p:txBody>
          <a:bodyPr wrap="square">
            <a:spAutoFit/>
          </a:bodyPr>
          <a:lstStyle>
            <a:lvl1pPr marL="141288" indent="-141288">
              <a:defRPr lang="en-US" sz="1500" dirty="0"/>
            </a:lvl1pPr>
            <a:lvl2pPr marL="285750" indent="-125413">
              <a:defRPr lang="en-US" sz="1400" dirty="0"/>
            </a:lvl2pPr>
            <a:lvl3pPr marL="438150" indent="-133350">
              <a:defRPr lang="en-US" sz="1400" dirty="0"/>
            </a:lvl3pPr>
            <a:lvl4pPr marL="566738" indent="-114300">
              <a:defRPr lang="en-US" sz="1200" dirty="0"/>
            </a:lvl4pPr>
            <a:lvl5pPr marL="685800" indent="-109538">
              <a:defRPr lang="en-US" sz="1200" dirty="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6" name="Text Placeholder 11">
            <a:extLst>
              <a:ext uri="{FF2B5EF4-FFF2-40B4-BE49-F238E27FC236}">
                <a16:creationId xmlns:a16="http://schemas.microsoft.com/office/drawing/2014/main" id="{7D8FFDED-9FE5-4D94-8EB0-7D645C10FBFF}"/>
              </a:ext>
            </a:extLst>
          </p:cNvPr>
          <p:cNvSpPr>
            <a:spLocks noGrp="1"/>
          </p:cNvSpPr>
          <p:nvPr>
            <p:ph type="body" sz="quarter" idx="18" hasCustomPrompt="1"/>
          </p:nvPr>
        </p:nvSpPr>
        <p:spPr>
          <a:xfrm>
            <a:off x="5113814" y="1438275"/>
            <a:ext cx="1965960" cy="492443"/>
          </a:xfrm>
        </p:spPr>
        <p:txBody>
          <a:bodyPr anchor="t"/>
          <a:lstStyle>
            <a:lvl1pPr marL="0" indent="0">
              <a:spcBef>
                <a:spcPts val="0"/>
              </a:spcBef>
              <a:buNone/>
              <a:defRPr sz="1600">
                <a:solidFill>
                  <a:schemeClr val="tx1"/>
                </a:solidFill>
                <a:latin typeface="+mj-lt"/>
              </a:defRPr>
            </a:lvl1pPr>
          </a:lstStyle>
          <a:p>
            <a:pPr lvl="0"/>
            <a:r>
              <a:rPr lang="en-US"/>
              <a:t>Click to edit text styles</a:t>
            </a:r>
          </a:p>
        </p:txBody>
      </p:sp>
      <p:sp>
        <p:nvSpPr>
          <p:cNvPr id="27" name="Text Placeholder 7">
            <a:extLst>
              <a:ext uri="{FF2B5EF4-FFF2-40B4-BE49-F238E27FC236}">
                <a16:creationId xmlns:a16="http://schemas.microsoft.com/office/drawing/2014/main" id="{D429D954-9297-44FA-B7BD-56586012419C}"/>
              </a:ext>
            </a:extLst>
          </p:cNvPr>
          <p:cNvSpPr>
            <a:spLocks noGrp="1"/>
          </p:cNvSpPr>
          <p:nvPr>
            <p:ph type="body" sz="quarter" idx="19"/>
          </p:nvPr>
        </p:nvSpPr>
        <p:spPr>
          <a:xfrm>
            <a:off x="5113814" y="2283115"/>
            <a:ext cx="1965960" cy="1452705"/>
          </a:xfrm>
        </p:spPr>
        <p:txBody>
          <a:bodyPr wrap="square">
            <a:spAutoFit/>
          </a:bodyPr>
          <a:lstStyle>
            <a:lvl1pPr marL="141288" indent="-141288">
              <a:defRPr lang="en-US" sz="1500" dirty="0"/>
            </a:lvl1pPr>
            <a:lvl2pPr marL="285750" indent="-125413">
              <a:defRPr lang="en-US" sz="1400" dirty="0"/>
            </a:lvl2pPr>
            <a:lvl3pPr marL="438150" indent="-133350">
              <a:defRPr lang="en-US" sz="1400" dirty="0"/>
            </a:lvl3pPr>
            <a:lvl4pPr marL="566738" indent="-114300">
              <a:defRPr lang="en-US" sz="1200" dirty="0"/>
            </a:lvl4pPr>
            <a:lvl5pPr marL="685800" indent="-109538">
              <a:defRPr lang="en-US" sz="1200" dirty="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8" name="Text Placeholder 11">
            <a:extLst>
              <a:ext uri="{FF2B5EF4-FFF2-40B4-BE49-F238E27FC236}">
                <a16:creationId xmlns:a16="http://schemas.microsoft.com/office/drawing/2014/main" id="{04D43B0D-50F8-4F63-AFA3-34A46F42E816}"/>
              </a:ext>
            </a:extLst>
          </p:cNvPr>
          <p:cNvSpPr>
            <a:spLocks noGrp="1"/>
          </p:cNvSpPr>
          <p:nvPr>
            <p:ph type="body" sz="quarter" idx="20" hasCustomPrompt="1"/>
          </p:nvPr>
        </p:nvSpPr>
        <p:spPr>
          <a:xfrm>
            <a:off x="7378621" y="1438275"/>
            <a:ext cx="1965960" cy="492443"/>
          </a:xfrm>
        </p:spPr>
        <p:txBody>
          <a:bodyPr anchor="t"/>
          <a:lstStyle>
            <a:lvl1pPr marL="0" indent="0">
              <a:spcBef>
                <a:spcPts val="0"/>
              </a:spcBef>
              <a:buNone/>
              <a:defRPr sz="1600">
                <a:solidFill>
                  <a:schemeClr val="tx1"/>
                </a:solidFill>
                <a:latin typeface="+mj-lt"/>
              </a:defRPr>
            </a:lvl1pPr>
          </a:lstStyle>
          <a:p>
            <a:pPr lvl="0"/>
            <a:r>
              <a:rPr lang="en-US"/>
              <a:t>Click to edit text styles</a:t>
            </a:r>
          </a:p>
        </p:txBody>
      </p:sp>
      <p:sp>
        <p:nvSpPr>
          <p:cNvPr id="29" name="Text Placeholder 9">
            <a:extLst>
              <a:ext uri="{FF2B5EF4-FFF2-40B4-BE49-F238E27FC236}">
                <a16:creationId xmlns:a16="http://schemas.microsoft.com/office/drawing/2014/main" id="{804CEFDA-6A6F-42D3-B65C-4BE1054C905E}"/>
              </a:ext>
            </a:extLst>
          </p:cNvPr>
          <p:cNvSpPr>
            <a:spLocks noGrp="1"/>
          </p:cNvSpPr>
          <p:nvPr>
            <p:ph type="body" sz="quarter" idx="21"/>
          </p:nvPr>
        </p:nvSpPr>
        <p:spPr>
          <a:xfrm>
            <a:off x="7378621" y="2276475"/>
            <a:ext cx="1965960" cy="1452705"/>
          </a:xfrm>
        </p:spPr>
        <p:txBody>
          <a:bodyPr wrap="square">
            <a:spAutoFit/>
          </a:bodyPr>
          <a:lstStyle>
            <a:lvl1pPr marL="141288" indent="-141288">
              <a:defRPr lang="en-US" sz="1500" dirty="0"/>
            </a:lvl1pPr>
            <a:lvl2pPr marL="285750" indent="-125413">
              <a:defRPr lang="en-US" sz="1400" dirty="0"/>
            </a:lvl2pPr>
            <a:lvl3pPr marL="438150" indent="-133350">
              <a:defRPr lang="en-US" sz="1400" dirty="0"/>
            </a:lvl3pPr>
            <a:lvl4pPr marL="566738" indent="-114300">
              <a:defRPr lang="en-US" sz="1200" dirty="0"/>
            </a:lvl4pPr>
            <a:lvl5pPr marL="685800" indent="-109538">
              <a:defRPr lang="en-US" sz="1200" dirty="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Text Placeholder 11">
            <a:extLst>
              <a:ext uri="{FF2B5EF4-FFF2-40B4-BE49-F238E27FC236}">
                <a16:creationId xmlns:a16="http://schemas.microsoft.com/office/drawing/2014/main" id="{540485AC-5036-400C-92C3-D3E9EC0252BC}"/>
              </a:ext>
            </a:extLst>
          </p:cNvPr>
          <p:cNvSpPr>
            <a:spLocks noGrp="1"/>
          </p:cNvSpPr>
          <p:nvPr>
            <p:ph type="body" sz="quarter" idx="22" hasCustomPrompt="1"/>
          </p:nvPr>
        </p:nvSpPr>
        <p:spPr>
          <a:xfrm>
            <a:off x="9643428" y="1438275"/>
            <a:ext cx="1965960" cy="492443"/>
          </a:xfrm>
        </p:spPr>
        <p:txBody>
          <a:bodyPr anchor="t"/>
          <a:lstStyle>
            <a:lvl1pPr marL="0" indent="0">
              <a:spcBef>
                <a:spcPts val="0"/>
              </a:spcBef>
              <a:buNone/>
              <a:defRPr sz="1600">
                <a:solidFill>
                  <a:schemeClr val="tx1"/>
                </a:solidFill>
                <a:latin typeface="+mj-lt"/>
              </a:defRPr>
            </a:lvl1pPr>
          </a:lstStyle>
          <a:p>
            <a:pPr lvl="0"/>
            <a:r>
              <a:rPr lang="en-US"/>
              <a:t>Click to edit text styles</a:t>
            </a:r>
          </a:p>
        </p:txBody>
      </p:sp>
      <p:sp>
        <p:nvSpPr>
          <p:cNvPr id="12" name="Text Placeholder 9">
            <a:extLst>
              <a:ext uri="{FF2B5EF4-FFF2-40B4-BE49-F238E27FC236}">
                <a16:creationId xmlns:a16="http://schemas.microsoft.com/office/drawing/2014/main" id="{F90290A2-7689-4DF5-971A-36C2D9173411}"/>
              </a:ext>
            </a:extLst>
          </p:cNvPr>
          <p:cNvSpPr>
            <a:spLocks noGrp="1"/>
          </p:cNvSpPr>
          <p:nvPr>
            <p:ph type="body" sz="quarter" idx="23"/>
          </p:nvPr>
        </p:nvSpPr>
        <p:spPr>
          <a:xfrm>
            <a:off x="9643428" y="2276475"/>
            <a:ext cx="1965960" cy="1452705"/>
          </a:xfrm>
        </p:spPr>
        <p:txBody>
          <a:bodyPr wrap="square">
            <a:spAutoFit/>
          </a:bodyPr>
          <a:lstStyle>
            <a:lvl1pPr marL="141288" indent="-141288">
              <a:defRPr lang="en-US" sz="1500" dirty="0"/>
            </a:lvl1pPr>
            <a:lvl2pPr marL="285750" indent="-125413">
              <a:defRPr lang="en-US" sz="1400" dirty="0"/>
            </a:lvl2pPr>
            <a:lvl3pPr marL="438150" indent="-133350">
              <a:defRPr lang="en-US" sz="1400" dirty="0"/>
            </a:lvl3pPr>
            <a:lvl4pPr marL="566738" indent="-114300">
              <a:defRPr lang="en-US" sz="1200" dirty="0"/>
            </a:lvl4pPr>
            <a:lvl5pPr marL="685800" indent="-109538">
              <a:defRPr lang="en-US" sz="1200" dirty="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909995524"/>
      </p:ext>
    </p:extLst>
  </p:cSld>
  <p:clrMapOvr>
    <a:masterClrMapping/>
  </p:clrMapOvr>
  <p:transition>
    <p:fade/>
  </p:transition>
  <p:extLst>
    <p:ext uri="{DCECCB84-F9BA-43D5-87BE-67443E8EF086}">
      <p15:sldGuideLst xmlns:p15="http://schemas.microsoft.com/office/powerpoint/2012/main">
        <p15:guide id="4" orient="horz" pos="906">
          <p15:clr>
            <a:srgbClr val="5ACBF0"/>
          </p15:clr>
        </p15:guide>
        <p15:guide id="5" orient="horz" pos="288">
          <p15:clr>
            <a:srgbClr val="5ACBF0"/>
          </p15:clr>
        </p15:guide>
        <p15:guide id="6" pos="1610">
          <p15:clr>
            <a:srgbClr val="5ACBF0"/>
          </p15:clr>
        </p15:guide>
        <p15:guide id="7" pos="1795">
          <p15:clr>
            <a:srgbClr val="5ACBF0"/>
          </p15:clr>
        </p15:guide>
        <p15:guide id="8" pos="3035">
          <p15:clr>
            <a:srgbClr val="5ACBF0"/>
          </p15:clr>
        </p15:guide>
        <p15:guide id="9" pos="3221">
          <p15:clr>
            <a:srgbClr val="5ACBF0"/>
          </p15:clr>
        </p15:guide>
        <p15:guide id="10" pos="4461">
          <p15:clr>
            <a:srgbClr val="5ACBF0"/>
          </p15:clr>
        </p15:guide>
        <p15:guide id="11" pos="5890">
          <p15:clr>
            <a:srgbClr val="5ACBF0"/>
          </p15:clr>
        </p15:guide>
        <p15:guide id="12" orient="horz" pos="1436">
          <p15:clr>
            <a:srgbClr val="5ACBF0"/>
          </p15:clr>
        </p15:guide>
        <p15:guide id="13" pos="4646">
          <p15:clr>
            <a:srgbClr val="5ACBF0"/>
          </p15:clr>
        </p15:guide>
        <p15:guide id="14" pos="6072">
          <p15:clr>
            <a:srgbClr val="5ACBF0"/>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AAD849-7CFE-4AF7-A7C5-6BBD50C88C1A}"/>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2399810967"/>
      </p:ext>
    </p:extLst>
  </p:cSld>
  <p:clrMapOvr>
    <a:masterClrMapping/>
  </p:clrMapOvr>
  <p:transition>
    <p:fade/>
  </p:transition>
  <p:extLst>
    <p:ext uri="{DCECCB84-F9BA-43D5-87BE-67443E8EF086}">
      <p15:sldGuideLst xmlns:p15="http://schemas.microsoft.com/office/powerpoint/2012/main">
        <p15:guide id="6" pos="779">
          <p15:clr>
            <a:srgbClr val="A4A3A4"/>
          </p15:clr>
        </p15:guide>
        <p15:guide id="7" pos="962">
          <p15:clr>
            <a:srgbClr val="A4A3A4"/>
          </p15:clr>
        </p15:guide>
        <p15:guide id="8" pos="1373">
          <p15:clr>
            <a:srgbClr val="A4A3A4"/>
          </p15:clr>
        </p15:guide>
        <p15:guide id="9" pos="1556">
          <p15:clr>
            <a:srgbClr val="A4A3A4"/>
          </p15:clr>
        </p15:guide>
        <p15:guide id="10" pos="1967">
          <p15:clr>
            <a:srgbClr val="A4A3A4"/>
          </p15:clr>
        </p15:guide>
        <p15:guide id="11" pos="2150">
          <p15:clr>
            <a:srgbClr val="A4A3A4"/>
          </p15:clr>
        </p15:guide>
        <p15:guide id="12" pos="2561">
          <p15:clr>
            <a:srgbClr val="A4A3A4"/>
          </p15:clr>
        </p15:guide>
        <p15:guide id="13" pos="2744">
          <p15:clr>
            <a:srgbClr val="A4A3A4"/>
          </p15:clr>
        </p15:guide>
        <p15:guide id="14" pos="3155">
          <p15:clr>
            <a:srgbClr val="A4A3A4"/>
          </p15:clr>
        </p15:guide>
        <p15:guide id="15" pos="3338">
          <p15:clr>
            <a:srgbClr val="A4A3A4"/>
          </p15:clr>
        </p15:guide>
        <p15:guide id="16" pos="3749">
          <p15:clr>
            <a:srgbClr val="A4A3A4"/>
          </p15:clr>
        </p15:guide>
        <p15:guide id="17" pos="3932">
          <p15:clr>
            <a:srgbClr val="A4A3A4"/>
          </p15:clr>
        </p15:guide>
        <p15:guide id="18" pos="4343">
          <p15:clr>
            <a:srgbClr val="A4A3A4"/>
          </p15:clr>
        </p15:guide>
        <p15:guide id="19" pos="4526">
          <p15:clr>
            <a:srgbClr val="A4A3A4"/>
          </p15:clr>
        </p15:guide>
        <p15:guide id="20" pos="4937">
          <p15:clr>
            <a:srgbClr val="A4A3A4"/>
          </p15:clr>
        </p15:guide>
        <p15:guide id="21" pos="5120">
          <p15:clr>
            <a:srgbClr val="A4A3A4"/>
          </p15:clr>
        </p15:guide>
        <p15:guide id="22" pos="5529">
          <p15:clr>
            <a:srgbClr val="A4A3A4"/>
          </p15:clr>
        </p15:guide>
        <p15:guide id="23" pos="5714">
          <p15:clr>
            <a:srgbClr val="A4A3A4"/>
          </p15:clr>
        </p15:guide>
        <p15:guide id="24" pos="6123">
          <p15:clr>
            <a:srgbClr val="A4A3A4"/>
          </p15:clr>
        </p15:guide>
        <p15:guide id="25" pos="6308">
          <p15:clr>
            <a:srgbClr val="A4A3A4"/>
          </p15:clr>
        </p15:guide>
        <p15:guide id="26" pos="6717">
          <p15:clr>
            <a:srgbClr val="A4A3A4"/>
          </p15:clr>
        </p15:guide>
        <p15:guide id="27" pos="6900">
          <p15:clr>
            <a:srgbClr val="A4A3A4"/>
          </p15:clr>
        </p15:guide>
        <p15:guide id="28" orient="horz" pos="905">
          <p15:clr>
            <a:srgbClr val="5ACBF0"/>
          </p15:clr>
        </p15:guide>
        <p15:guide id="29" orient="horz" pos="1271">
          <p15:clr>
            <a:srgbClr val="5ACBF0"/>
          </p15:clr>
        </p15:guide>
        <p15:guide id="30" orient="horz" pos="288">
          <p15:clr>
            <a:srgbClr val="5ACBF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quare photo 2">
    <p:bg>
      <p:bgRef idx="1001">
        <a:schemeClr val="bg1"/>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D0408F-4A76-4E13-B20C-89E0FD40DC32}"/>
              </a:ext>
            </a:extLst>
          </p:cNvPr>
          <p:cNvSpPr>
            <a:spLocks noGrp="1"/>
          </p:cNvSpPr>
          <p:nvPr>
            <p:ph type="title" hasCustomPrompt="1"/>
          </p:nvPr>
        </p:nvSpPr>
        <p:spPr>
          <a:xfrm>
            <a:off x="588263" y="2425541"/>
            <a:ext cx="4167887" cy="1107996"/>
          </a:xfrm>
        </p:spPr>
        <p:txBody>
          <a:bodyPr anchor="b" anchorCtr="0">
            <a:spAutoFit/>
          </a:bodyPr>
          <a:lstStyle>
            <a:lvl1pPr>
              <a:defRPr>
                <a:solidFill>
                  <a:schemeClr val="tx1"/>
                </a:solidFill>
              </a:defRPr>
            </a:lvl1pPr>
          </a:lstStyle>
          <a:p>
            <a:r>
              <a:rPr lang="en-US"/>
              <a:t>Event name or presentation title </a:t>
            </a:r>
          </a:p>
        </p:txBody>
      </p:sp>
      <p:sp>
        <p:nvSpPr>
          <p:cNvPr id="5" name="Text Placeholder 4"/>
          <p:cNvSpPr>
            <a:spLocks noGrp="1"/>
          </p:cNvSpPr>
          <p:nvPr>
            <p:ph type="body" sz="quarter" idx="12" hasCustomPrompt="1"/>
          </p:nvPr>
        </p:nvSpPr>
        <p:spPr>
          <a:xfrm>
            <a:off x="582042" y="3962400"/>
            <a:ext cx="4164583" cy="338554"/>
          </a:xfrm>
          <a:noFill/>
        </p:spPr>
        <p:txBody>
          <a:bodyPr wrap="square" lIns="0" tIns="0" rIns="0" bIns="0">
            <a:spAutoFit/>
          </a:bodyPr>
          <a:lstStyle>
            <a:lvl1pPr marL="0" indent="0">
              <a:spcBef>
                <a:spcPts val="0"/>
              </a:spcBef>
              <a:buNone/>
              <a:defRPr sz="2200" spc="0" baseline="0">
                <a:solidFill>
                  <a:schemeClr val="tx1"/>
                </a:solidFill>
                <a:latin typeface="+mn-lt"/>
                <a:cs typeface="Segoe UI" panose="020B0502040204020203" pitchFamily="34" charset="0"/>
              </a:defRPr>
            </a:lvl1pPr>
          </a:lstStyle>
          <a:p>
            <a:pPr lvl="0"/>
            <a:r>
              <a:rPr lang="en-US"/>
              <a:t>Speaker name or subtitle</a:t>
            </a:r>
          </a:p>
        </p:txBody>
      </p:sp>
      <p:pic>
        <p:nvPicPr>
          <p:cNvPr id="7" name="MS logo gray - EMF" descr="Microsoft logo, gray text version">
            <a:extLst>
              <a:ext uri="{FF2B5EF4-FFF2-40B4-BE49-F238E27FC236}">
                <a16:creationId xmlns:a16="http://schemas.microsoft.com/office/drawing/2014/main" id="{DDC08157-A48C-4ACA-A5BB-EE2A866E103C}"/>
              </a:ext>
            </a:extLst>
          </p:cNvPr>
          <p:cNvPicPr>
            <a:picLocks noChangeAspect="1"/>
          </p:cNvPicPr>
          <p:nvPr userDrawn="1"/>
        </p:nvPicPr>
        <p:blipFill>
          <a:blip r:embed="rId2"/>
          <a:stretch>
            <a:fillRect/>
          </a:stretch>
        </p:blipFill>
        <p:spPr bwMode="black">
          <a:xfrm>
            <a:off x="584200" y="585788"/>
            <a:ext cx="1366440" cy="292608"/>
          </a:xfrm>
          <a:prstGeom prst="rect">
            <a:avLst/>
          </a:prstGeom>
        </p:spPr>
      </p:pic>
      <p:sp>
        <p:nvSpPr>
          <p:cNvPr id="4" name="Picture Placeholder 3">
            <a:extLst>
              <a:ext uri="{FF2B5EF4-FFF2-40B4-BE49-F238E27FC236}">
                <a16:creationId xmlns:a16="http://schemas.microsoft.com/office/drawing/2014/main" id="{1D16804B-3245-9A4C-A340-6FF89CF57D54}"/>
              </a:ext>
            </a:extLst>
          </p:cNvPr>
          <p:cNvSpPr>
            <a:spLocks noGrp="1"/>
          </p:cNvSpPr>
          <p:nvPr>
            <p:ph type="pic" sz="quarter" idx="13"/>
          </p:nvPr>
        </p:nvSpPr>
        <p:spPr>
          <a:xfrm>
            <a:off x="5334000" y="0"/>
            <a:ext cx="6858000" cy="6858000"/>
          </a:xfrm>
        </p:spPr>
        <p:txBody>
          <a:bodyPr/>
          <a:lstStyle/>
          <a:p>
            <a:r>
              <a:rPr lang="en-US"/>
              <a:t>Click icon to add picture</a:t>
            </a:r>
          </a:p>
        </p:txBody>
      </p:sp>
    </p:spTree>
    <p:extLst>
      <p:ext uri="{BB962C8B-B14F-4D97-AF65-F5344CB8AC3E}">
        <p14:creationId xmlns:p14="http://schemas.microsoft.com/office/powerpoint/2010/main" val="3570400158"/>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2" orient="horz" pos="2496">
          <p15:clr>
            <a:srgbClr val="5ACBF0"/>
          </p15:clr>
        </p15:guide>
        <p15:guide id="3" pos="3360">
          <p15:clr>
            <a:srgbClr val="5ACBF0"/>
          </p15:clr>
        </p15:guide>
        <p15:guide id="5" orient="horz" pos="2160">
          <p15:clr>
            <a:srgbClr val="FBAE40"/>
          </p15:clr>
        </p15:guide>
        <p15:guide id="6" orient="horz" pos="2229">
          <p15:clr>
            <a:srgbClr val="5ACBF0"/>
          </p15:clr>
        </p15:guide>
        <p15:guide id="7" pos="2996">
          <p15:clr>
            <a:srgbClr val="5ACBF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itle Only - left side ">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AAD849-7CFE-4AF7-A7C5-6BBD50C88C1A}"/>
              </a:ext>
            </a:extLst>
          </p:cNvPr>
          <p:cNvSpPr>
            <a:spLocks noGrp="1"/>
          </p:cNvSpPr>
          <p:nvPr>
            <p:ph type="title"/>
          </p:nvPr>
        </p:nvSpPr>
        <p:spPr>
          <a:xfrm>
            <a:off x="588264" y="2875002"/>
            <a:ext cx="4127692" cy="1107996"/>
          </a:xfrm>
        </p:spPr>
        <p:txBody>
          <a:bodyPr wrap="square" anchor="ctr">
            <a:spAutoFit/>
          </a:bodyPr>
          <a:lstStyle/>
          <a:p>
            <a:r>
              <a:rPr lang="en-US"/>
              <a:t>Click to edit Master title style</a:t>
            </a:r>
          </a:p>
        </p:txBody>
      </p:sp>
    </p:spTree>
    <p:extLst>
      <p:ext uri="{BB962C8B-B14F-4D97-AF65-F5344CB8AC3E}">
        <p14:creationId xmlns:p14="http://schemas.microsoft.com/office/powerpoint/2010/main" val="1188881801"/>
      </p:ext>
    </p:extLst>
  </p:cSld>
  <p:clrMapOvr>
    <a:masterClrMapping/>
  </p:clrMapOvr>
  <p:transition>
    <p:fade/>
  </p:transition>
  <p:extLst>
    <p:ext uri="{DCECCB84-F9BA-43D5-87BE-67443E8EF086}">
      <p15:sldGuideLst xmlns:p15="http://schemas.microsoft.com/office/powerpoint/2012/main">
        <p15:guide id="6" pos="779">
          <p15:clr>
            <a:srgbClr val="A4A3A4"/>
          </p15:clr>
        </p15:guide>
        <p15:guide id="7" pos="962">
          <p15:clr>
            <a:srgbClr val="A4A3A4"/>
          </p15:clr>
        </p15:guide>
        <p15:guide id="8" pos="1373">
          <p15:clr>
            <a:srgbClr val="A4A3A4"/>
          </p15:clr>
        </p15:guide>
        <p15:guide id="9" pos="1556">
          <p15:clr>
            <a:srgbClr val="A4A3A4"/>
          </p15:clr>
        </p15:guide>
        <p15:guide id="10" pos="1967">
          <p15:clr>
            <a:srgbClr val="A4A3A4"/>
          </p15:clr>
        </p15:guide>
        <p15:guide id="11" pos="2150">
          <p15:clr>
            <a:srgbClr val="A4A3A4"/>
          </p15:clr>
        </p15:guide>
        <p15:guide id="12" pos="2561">
          <p15:clr>
            <a:srgbClr val="A4A3A4"/>
          </p15:clr>
        </p15:guide>
        <p15:guide id="13" pos="2744">
          <p15:clr>
            <a:srgbClr val="A4A3A4"/>
          </p15:clr>
        </p15:guide>
        <p15:guide id="14" pos="3155">
          <p15:clr>
            <a:srgbClr val="A4A3A4"/>
          </p15:clr>
        </p15:guide>
        <p15:guide id="16" pos="3749">
          <p15:clr>
            <a:srgbClr val="A4A3A4"/>
          </p15:clr>
        </p15:guide>
        <p15:guide id="17" pos="3932">
          <p15:clr>
            <a:srgbClr val="A4A3A4"/>
          </p15:clr>
        </p15:guide>
        <p15:guide id="18" pos="4343">
          <p15:clr>
            <a:srgbClr val="A4A3A4"/>
          </p15:clr>
        </p15:guide>
        <p15:guide id="19" pos="4526">
          <p15:clr>
            <a:srgbClr val="A4A3A4"/>
          </p15:clr>
        </p15:guide>
        <p15:guide id="20" pos="4937">
          <p15:clr>
            <a:srgbClr val="A4A3A4"/>
          </p15:clr>
        </p15:guide>
        <p15:guide id="21" pos="5120">
          <p15:clr>
            <a:srgbClr val="A4A3A4"/>
          </p15:clr>
        </p15:guide>
        <p15:guide id="22" pos="5529">
          <p15:clr>
            <a:srgbClr val="A4A3A4"/>
          </p15:clr>
        </p15:guide>
        <p15:guide id="23" pos="5714">
          <p15:clr>
            <a:srgbClr val="A4A3A4"/>
          </p15:clr>
        </p15:guide>
        <p15:guide id="24" pos="6123">
          <p15:clr>
            <a:srgbClr val="A4A3A4"/>
          </p15:clr>
        </p15:guide>
        <p15:guide id="25" pos="6308">
          <p15:clr>
            <a:srgbClr val="A4A3A4"/>
          </p15:clr>
        </p15:guide>
        <p15:guide id="26" pos="6717">
          <p15:clr>
            <a:srgbClr val="A4A3A4"/>
          </p15:clr>
        </p15:guide>
        <p15:guide id="27" pos="6900">
          <p15:clr>
            <a:srgbClr val="A4A3A4"/>
          </p15:clr>
        </p15:guide>
        <p15:guide id="30" orient="horz" pos="288">
          <p15:clr>
            <a:srgbClr val="5ACBF0"/>
          </p15:clr>
        </p15:guide>
        <p15:guide id="32" orient="horz" pos="2160">
          <p15:clr>
            <a:srgbClr val="5ACBF0"/>
          </p15:clr>
        </p15:guide>
        <p15:guide id="33" pos="2976">
          <p15:clr>
            <a:srgbClr val="5ACBF0"/>
          </p15:clr>
        </p15:guide>
        <p15:guide id="34" pos="3336">
          <p15:clr>
            <a:srgbClr val="5ACBF0"/>
          </p15:clr>
        </p15:guide>
      </p15:sldGuideLst>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Small title - half page">
    <p:spTree>
      <p:nvGrpSpPr>
        <p:cNvPr id="1" name=""/>
        <p:cNvGrpSpPr/>
        <p:nvPr/>
      </p:nvGrpSpPr>
      <p:grpSpPr>
        <a:xfrm>
          <a:off x="0" y="0"/>
          <a:ext cx="0" cy="0"/>
          <a:chOff x="0" y="0"/>
          <a:chExt cx="0" cy="0"/>
        </a:xfrm>
      </p:grpSpPr>
      <p:sp>
        <p:nvSpPr>
          <p:cNvPr id="2" name="Title 2">
            <a:extLst>
              <a:ext uri="{FF2B5EF4-FFF2-40B4-BE49-F238E27FC236}">
                <a16:creationId xmlns:a16="http://schemas.microsoft.com/office/drawing/2014/main" id="{4B2500C4-B436-4E3A-8A91-A02448A774DB}"/>
              </a:ext>
            </a:extLst>
          </p:cNvPr>
          <p:cNvSpPr>
            <a:spLocks noGrp="1"/>
          </p:cNvSpPr>
          <p:nvPr>
            <p:ph type="title"/>
          </p:nvPr>
        </p:nvSpPr>
        <p:spPr>
          <a:xfrm>
            <a:off x="584200" y="457200"/>
            <a:ext cx="5508419" cy="372410"/>
          </a:xfrm>
        </p:spPr>
        <p:txBody>
          <a:bodyPr tIns="64008"/>
          <a:lstStyle>
            <a:lvl1pPr>
              <a:defRPr sz="2000" spc="0">
                <a:latin typeface="+mj-lt"/>
                <a:cs typeface="Segoe UI" panose="020B0502040204020203" pitchFamily="34" charset="0"/>
              </a:defRPr>
            </a:lvl1pPr>
          </a:lstStyle>
          <a:p>
            <a:r>
              <a:rPr lang="en-US"/>
              <a:t>Click to edit Master title style</a:t>
            </a:r>
          </a:p>
        </p:txBody>
      </p:sp>
    </p:spTree>
    <p:extLst>
      <p:ext uri="{BB962C8B-B14F-4D97-AF65-F5344CB8AC3E}">
        <p14:creationId xmlns:p14="http://schemas.microsoft.com/office/powerpoint/2010/main" val="2569255387"/>
      </p:ext>
    </p:extLst>
  </p:cSld>
  <p:clrMapOvr>
    <a:masterClrMapping/>
  </p:clrMapOvr>
  <p:transition>
    <p:fade/>
  </p:transition>
  <p:extLst>
    <p:ext uri="{DCECCB84-F9BA-43D5-87BE-67443E8EF086}">
      <p15:sldGuideLst xmlns:p15="http://schemas.microsoft.com/office/powerpoint/2012/main">
        <p15:guide id="6" pos="779">
          <p15:clr>
            <a:srgbClr val="A4A3A4"/>
          </p15:clr>
        </p15:guide>
        <p15:guide id="7" pos="962">
          <p15:clr>
            <a:srgbClr val="A4A3A4"/>
          </p15:clr>
        </p15:guide>
        <p15:guide id="8" pos="1373">
          <p15:clr>
            <a:srgbClr val="A4A3A4"/>
          </p15:clr>
        </p15:guide>
        <p15:guide id="9" pos="1556">
          <p15:clr>
            <a:srgbClr val="A4A3A4"/>
          </p15:clr>
        </p15:guide>
        <p15:guide id="10" pos="1967">
          <p15:clr>
            <a:srgbClr val="A4A3A4"/>
          </p15:clr>
        </p15:guide>
        <p15:guide id="11" pos="2150">
          <p15:clr>
            <a:srgbClr val="A4A3A4"/>
          </p15:clr>
        </p15:guide>
        <p15:guide id="12" pos="2561">
          <p15:clr>
            <a:srgbClr val="A4A3A4"/>
          </p15:clr>
        </p15:guide>
        <p15:guide id="13" pos="2744">
          <p15:clr>
            <a:srgbClr val="A4A3A4"/>
          </p15:clr>
        </p15:guide>
        <p15:guide id="14" pos="3155">
          <p15:clr>
            <a:srgbClr val="A4A3A4"/>
          </p15:clr>
        </p15:guide>
        <p15:guide id="15" pos="3352">
          <p15:clr>
            <a:srgbClr val="A4A3A4"/>
          </p15:clr>
        </p15:guide>
        <p15:guide id="16" pos="3749">
          <p15:clr>
            <a:srgbClr val="A4A3A4"/>
          </p15:clr>
        </p15:guide>
        <p15:guide id="17" pos="3932">
          <p15:clr>
            <a:srgbClr val="A4A3A4"/>
          </p15:clr>
        </p15:guide>
        <p15:guide id="18" pos="4343">
          <p15:clr>
            <a:srgbClr val="A4A3A4"/>
          </p15:clr>
        </p15:guide>
        <p15:guide id="19" pos="4526">
          <p15:clr>
            <a:srgbClr val="A4A3A4"/>
          </p15:clr>
        </p15:guide>
        <p15:guide id="20" pos="4937">
          <p15:clr>
            <a:srgbClr val="A4A3A4"/>
          </p15:clr>
        </p15:guide>
        <p15:guide id="21" pos="5120">
          <p15:clr>
            <a:srgbClr val="A4A3A4"/>
          </p15:clr>
        </p15:guide>
        <p15:guide id="22" pos="5529">
          <p15:clr>
            <a:srgbClr val="A4A3A4"/>
          </p15:clr>
        </p15:guide>
        <p15:guide id="23" pos="5714">
          <p15:clr>
            <a:srgbClr val="A4A3A4"/>
          </p15:clr>
        </p15:guide>
        <p15:guide id="24" pos="6123">
          <p15:clr>
            <a:srgbClr val="A4A3A4"/>
          </p15:clr>
        </p15:guide>
        <p15:guide id="25" pos="6308">
          <p15:clr>
            <a:srgbClr val="A4A3A4"/>
          </p15:clr>
        </p15:guide>
        <p15:guide id="26" pos="6717">
          <p15:clr>
            <a:srgbClr val="A4A3A4"/>
          </p15:clr>
        </p15:guide>
        <p15:guide id="27" pos="6900">
          <p15:clr>
            <a:srgbClr val="A4A3A4"/>
          </p15:clr>
        </p15:guide>
        <p15:guide id="28" orient="horz" pos="905">
          <p15:clr>
            <a:srgbClr val="5ACBF0"/>
          </p15:clr>
        </p15:guide>
        <p15:guide id="29" orient="horz" pos="1271">
          <p15:clr>
            <a:srgbClr val="5ACBF0"/>
          </p15:clr>
        </p15:guide>
        <p15:guide id="30" orient="horz" pos="288">
          <p15:clr>
            <a:srgbClr val="5ACBF0"/>
          </p15:clr>
        </p15:guide>
        <p15:guide id="31" pos="3840">
          <p15:clr>
            <a:srgbClr val="5ACBF0"/>
          </p15:clr>
        </p15:guide>
      </p15:sldGuideLst>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Header Background Title and Content">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01109616-29F5-2A48-AD26-C036688E660A}"/>
              </a:ext>
            </a:extLst>
          </p:cNvPr>
          <p:cNvSpPr/>
          <p:nvPr userDrawn="1"/>
        </p:nvSpPr>
        <p:spPr bwMode="auto">
          <a:xfrm>
            <a:off x="1" y="0"/>
            <a:ext cx="12192000" cy="1439693"/>
          </a:xfrm>
          <a:prstGeom prst="rect">
            <a:avLst/>
          </a:prstGeom>
          <a:solidFill>
            <a:schemeClr val="tx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fontAlgn="base">
              <a:spcBef>
                <a:spcPct val="0"/>
              </a:spcBef>
              <a:spcAft>
                <a:spcPct val="0"/>
              </a:spcAft>
            </a:pPr>
            <a:endParaRPr lang="en-US" sz="2000" err="1">
              <a:solidFill>
                <a:srgbClr val="FFFFFF"/>
              </a:solidFill>
              <a:ea typeface="Segoe UI" pitchFamily="34" charset="0"/>
              <a:cs typeface="Segoe UI" pitchFamily="34" charset="0"/>
            </a:endParaRPr>
          </a:p>
        </p:txBody>
      </p:sp>
      <p:sp>
        <p:nvSpPr>
          <p:cNvPr id="2" name="Title 1">
            <a:extLst>
              <a:ext uri="{FF2B5EF4-FFF2-40B4-BE49-F238E27FC236}">
                <a16:creationId xmlns:a16="http://schemas.microsoft.com/office/drawing/2014/main" id="{22FCFEFD-88E5-4869-B5C3-1611B0B50E15}"/>
              </a:ext>
            </a:extLst>
          </p:cNvPr>
          <p:cNvSpPr>
            <a:spLocks noGrp="1"/>
          </p:cNvSpPr>
          <p:nvPr>
            <p:ph type="title"/>
          </p:nvPr>
        </p:nvSpPr>
        <p:spPr>
          <a:xfrm>
            <a:off x="588263" y="457200"/>
            <a:ext cx="11018520" cy="553998"/>
          </a:xfrm>
        </p:spPr>
        <p:txBody>
          <a:bodyPr anchor="ctr"/>
          <a:lstStyle>
            <a:lvl1pPr>
              <a:defRPr>
                <a:solidFill>
                  <a:schemeClr val="accent3"/>
                </a:solidFill>
              </a:defRPr>
            </a:lvl1pPr>
          </a:lstStyle>
          <a:p>
            <a:r>
              <a:rPr lang="en-US"/>
              <a:t>Click to edit Master title style</a:t>
            </a:r>
          </a:p>
        </p:txBody>
      </p:sp>
      <p:sp>
        <p:nvSpPr>
          <p:cNvPr id="4" name="Content Placeholder 3">
            <a:extLst>
              <a:ext uri="{FF2B5EF4-FFF2-40B4-BE49-F238E27FC236}">
                <a16:creationId xmlns:a16="http://schemas.microsoft.com/office/drawing/2014/main" id="{58A212C2-8B30-4835-8711-AA981B6CFBE1}"/>
              </a:ext>
            </a:extLst>
          </p:cNvPr>
          <p:cNvSpPr>
            <a:spLocks noGrp="1"/>
          </p:cNvSpPr>
          <p:nvPr>
            <p:ph sz="quarter" idx="10"/>
          </p:nvPr>
        </p:nvSpPr>
        <p:spPr>
          <a:xfrm>
            <a:off x="584200" y="1844675"/>
            <a:ext cx="11018838" cy="4424363"/>
          </a:xfrm>
        </p:spPr>
        <p:txBody>
          <a:bodyPr/>
          <a:lstStyle>
            <a:lvl1pPr marL="0" indent="0">
              <a:buNone/>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TextBox 5">
            <a:extLst>
              <a:ext uri="{FF2B5EF4-FFF2-40B4-BE49-F238E27FC236}">
                <a16:creationId xmlns:a16="http://schemas.microsoft.com/office/drawing/2014/main" id="{4F9662A5-6E2F-47B0-9B6E-E87983D3753C}"/>
              </a:ext>
              <a:ext uri="{C183D7F6-B498-43B3-948B-1728B52AA6E4}">
                <adec:decorative xmlns:adec="http://schemas.microsoft.com/office/drawing/2017/decorative" val="1"/>
              </a:ext>
            </a:extLst>
          </p:cNvPr>
          <p:cNvSpPr txBox="1"/>
          <p:nvPr userDrawn="1"/>
        </p:nvSpPr>
        <p:spPr>
          <a:xfrm>
            <a:off x="12355721" y="-203944"/>
            <a:ext cx="577081" cy="153888"/>
          </a:xfrm>
          <a:prstGeom prst="rect">
            <a:avLst/>
          </a:prstGeom>
          <a:noFill/>
        </p:spPr>
        <p:txBody>
          <a:bodyPr wrap="none" lIns="0" tIns="0" rIns="0" bIns="0" rtlCol="0">
            <a:spAutoFit/>
          </a:bodyPr>
          <a:lstStyle/>
          <a:p>
            <a:pPr algn="l"/>
            <a:r>
              <a:rPr lang="en-US" sz="1000">
                <a:solidFill>
                  <a:srgbClr val="A3A3A3"/>
                </a:solidFill>
              </a:rPr>
              <a:t>ELT layout</a:t>
            </a:r>
          </a:p>
        </p:txBody>
      </p:sp>
    </p:spTree>
    <p:extLst>
      <p:ext uri="{BB962C8B-B14F-4D97-AF65-F5344CB8AC3E}">
        <p14:creationId xmlns:p14="http://schemas.microsoft.com/office/powerpoint/2010/main" val="3695372172"/>
      </p:ext>
    </p:extLst>
  </p:cSld>
  <p:clrMapOvr>
    <a:masterClrMapping/>
  </p:clrMapOvr>
  <p:transition>
    <p:fade/>
  </p:transition>
  <p:extLst>
    <p:ext uri="{DCECCB84-F9BA-43D5-87BE-67443E8EF086}">
      <p15:sldGuideLst xmlns:p15="http://schemas.microsoft.com/office/powerpoint/2012/main">
        <p15:guide id="2" orient="horz" pos="1162">
          <p15:clr>
            <a:srgbClr val="5ACBF0"/>
          </p15:clr>
        </p15:guide>
        <p15:guide id="3" orient="horz" pos="288">
          <p15:clr>
            <a:srgbClr val="5ACBF0"/>
          </p15:clr>
        </p15:guide>
        <p15:guide id="5" orient="horz" pos="904">
          <p15:clr>
            <a:srgbClr val="5ACBF0"/>
          </p15:clr>
        </p15:guide>
      </p15:sldGuideLst>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Header Background Two Column Bullet tex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3D3A5130-10A1-954A-B139-8F920AB6EC86}"/>
              </a:ext>
            </a:extLst>
          </p:cNvPr>
          <p:cNvSpPr/>
          <p:nvPr userDrawn="1"/>
        </p:nvSpPr>
        <p:spPr bwMode="auto">
          <a:xfrm>
            <a:off x="1" y="0"/>
            <a:ext cx="12192000" cy="1439693"/>
          </a:xfrm>
          <a:prstGeom prst="rect">
            <a:avLst/>
          </a:prstGeom>
          <a:solidFill>
            <a:schemeClr val="tx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fontAlgn="base">
              <a:spcBef>
                <a:spcPct val="0"/>
              </a:spcBef>
              <a:spcAft>
                <a:spcPct val="0"/>
              </a:spcAft>
            </a:pPr>
            <a:endParaRPr lang="en-US" sz="2000" err="1">
              <a:solidFill>
                <a:srgbClr val="FFFFFF"/>
              </a:solidFill>
              <a:ea typeface="Segoe UI" pitchFamily="34" charset="0"/>
              <a:cs typeface="Segoe UI" pitchFamily="34" charset="0"/>
            </a:endParaRPr>
          </a:p>
        </p:txBody>
      </p:sp>
      <p:sp>
        <p:nvSpPr>
          <p:cNvPr id="2" name="Title 1">
            <a:extLst>
              <a:ext uri="{FF2B5EF4-FFF2-40B4-BE49-F238E27FC236}">
                <a16:creationId xmlns:a16="http://schemas.microsoft.com/office/drawing/2014/main" id="{A1BE2550-DA43-453C-A328-33C740E65403}"/>
              </a:ext>
            </a:extLst>
          </p:cNvPr>
          <p:cNvSpPr>
            <a:spLocks noGrp="1"/>
          </p:cNvSpPr>
          <p:nvPr>
            <p:ph type="title"/>
          </p:nvPr>
        </p:nvSpPr>
        <p:spPr/>
        <p:txBody>
          <a:bodyPr anchor="ctr"/>
          <a:lstStyle>
            <a:lvl1pPr>
              <a:defRPr>
                <a:solidFill>
                  <a:schemeClr val="accent3"/>
                </a:solidFill>
              </a:defRPr>
            </a:lvl1pPr>
          </a:lstStyle>
          <a:p>
            <a:r>
              <a:rPr lang="en-US"/>
              <a:t>Click to edit Master title style</a:t>
            </a:r>
          </a:p>
        </p:txBody>
      </p:sp>
      <p:sp>
        <p:nvSpPr>
          <p:cNvPr id="5" name="Content Placeholder 4">
            <a:extLst>
              <a:ext uri="{FF2B5EF4-FFF2-40B4-BE49-F238E27FC236}">
                <a16:creationId xmlns:a16="http://schemas.microsoft.com/office/drawing/2014/main" id="{14B7A288-CDAC-4184-9F73-137C95F5E643}"/>
              </a:ext>
            </a:extLst>
          </p:cNvPr>
          <p:cNvSpPr>
            <a:spLocks noGrp="1"/>
          </p:cNvSpPr>
          <p:nvPr>
            <p:ph sz="quarter" idx="12"/>
          </p:nvPr>
        </p:nvSpPr>
        <p:spPr>
          <a:xfrm>
            <a:off x="584200" y="1844674"/>
            <a:ext cx="5211763" cy="44243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Content Placeholder 8">
            <a:extLst>
              <a:ext uri="{FF2B5EF4-FFF2-40B4-BE49-F238E27FC236}">
                <a16:creationId xmlns:a16="http://schemas.microsoft.com/office/drawing/2014/main" id="{CEC22105-78D6-4753-94FA-3DA949361A95}"/>
              </a:ext>
            </a:extLst>
          </p:cNvPr>
          <p:cNvSpPr>
            <a:spLocks noGrp="1"/>
          </p:cNvSpPr>
          <p:nvPr>
            <p:ph sz="quarter" idx="13"/>
          </p:nvPr>
        </p:nvSpPr>
        <p:spPr>
          <a:xfrm>
            <a:off x="6389688" y="1844674"/>
            <a:ext cx="5219700" cy="44243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TextBox 5">
            <a:extLst>
              <a:ext uri="{FF2B5EF4-FFF2-40B4-BE49-F238E27FC236}">
                <a16:creationId xmlns:a16="http://schemas.microsoft.com/office/drawing/2014/main" id="{5F6A123D-3A27-499F-9210-3E0D7CED39C6}"/>
              </a:ext>
              <a:ext uri="{C183D7F6-B498-43B3-948B-1728B52AA6E4}">
                <adec:decorative xmlns:adec="http://schemas.microsoft.com/office/drawing/2017/decorative" val="1"/>
              </a:ext>
            </a:extLst>
          </p:cNvPr>
          <p:cNvSpPr txBox="1"/>
          <p:nvPr userDrawn="1"/>
        </p:nvSpPr>
        <p:spPr>
          <a:xfrm>
            <a:off x="12355721" y="-203944"/>
            <a:ext cx="577081" cy="153888"/>
          </a:xfrm>
          <a:prstGeom prst="rect">
            <a:avLst/>
          </a:prstGeom>
          <a:noFill/>
        </p:spPr>
        <p:txBody>
          <a:bodyPr wrap="none" lIns="0" tIns="0" rIns="0" bIns="0" rtlCol="0">
            <a:spAutoFit/>
          </a:bodyPr>
          <a:lstStyle/>
          <a:p>
            <a:pPr algn="l"/>
            <a:r>
              <a:rPr lang="en-US" sz="1000">
                <a:solidFill>
                  <a:srgbClr val="A3A3A3"/>
                </a:solidFill>
              </a:rPr>
              <a:t>ELT layout</a:t>
            </a:r>
          </a:p>
        </p:txBody>
      </p:sp>
    </p:spTree>
    <p:extLst>
      <p:ext uri="{BB962C8B-B14F-4D97-AF65-F5344CB8AC3E}">
        <p14:creationId xmlns:p14="http://schemas.microsoft.com/office/powerpoint/2010/main" val="2006012527"/>
      </p:ext>
    </p:extLst>
  </p:cSld>
  <p:clrMapOvr>
    <a:masterClrMapping/>
  </p:clrMapOvr>
  <p:transition>
    <p:fade/>
  </p:transition>
  <p:extLst>
    <p:ext uri="{DCECCB84-F9BA-43D5-87BE-67443E8EF086}">
      <p15:sldGuideLst xmlns:p15="http://schemas.microsoft.com/office/powerpoint/2012/main">
        <p15:guide id="1" orient="horz" pos="288">
          <p15:clr>
            <a:srgbClr val="5ACBF0"/>
          </p15:clr>
        </p15:guide>
        <p15:guide id="2" orient="horz" pos="1162">
          <p15:clr>
            <a:srgbClr val="5ACBF0"/>
          </p15:clr>
        </p15:guide>
        <p15:guide id="3" orient="horz" pos="904">
          <p15:clr>
            <a:srgbClr val="5ACBF0"/>
          </p15:clr>
        </p15:guide>
        <p15:guide id="4" pos="3660">
          <p15:clr>
            <a:srgbClr val="5ACBF0"/>
          </p15:clr>
        </p15:guide>
        <p15:guide id="5" pos="4024">
          <p15:clr>
            <a:srgbClr val="5ACBF0"/>
          </p15:clr>
        </p15:guide>
      </p15:sldGuideLst>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Header Background Two Column Non-bulleted tex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E6D08175-261D-A74C-8918-CB97ADB19271}"/>
              </a:ext>
            </a:extLst>
          </p:cNvPr>
          <p:cNvSpPr/>
          <p:nvPr userDrawn="1"/>
        </p:nvSpPr>
        <p:spPr bwMode="auto">
          <a:xfrm>
            <a:off x="1" y="0"/>
            <a:ext cx="12192000" cy="1439693"/>
          </a:xfrm>
          <a:prstGeom prst="rect">
            <a:avLst/>
          </a:prstGeom>
          <a:solidFill>
            <a:schemeClr val="tx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fontAlgn="base">
              <a:spcBef>
                <a:spcPct val="0"/>
              </a:spcBef>
              <a:spcAft>
                <a:spcPct val="0"/>
              </a:spcAft>
            </a:pPr>
            <a:endParaRPr lang="en-US" sz="2000" err="1">
              <a:solidFill>
                <a:srgbClr val="FFFFFF"/>
              </a:solidFill>
              <a:ea typeface="Segoe UI" pitchFamily="34" charset="0"/>
              <a:cs typeface="Segoe UI" pitchFamily="34" charset="0"/>
            </a:endParaRPr>
          </a:p>
        </p:txBody>
      </p:sp>
      <p:sp>
        <p:nvSpPr>
          <p:cNvPr id="2" name="Title 1">
            <a:extLst>
              <a:ext uri="{FF2B5EF4-FFF2-40B4-BE49-F238E27FC236}">
                <a16:creationId xmlns:a16="http://schemas.microsoft.com/office/drawing/2014/main" id="{8D876633-3E8D-4CF4-A5D4-D4E9D88A6DE0}"/>
              </a:ext>
            </a:extLst>
          </p:cNvPr>
          <p:cNvSpPr>
            <a:spLocks noGrp="1"/>
          </p:cNvSpPr>
          <p:nvPr>
            <p:ph type="title"/>
          </p:nvPr>
        </p:nvSpPr>
        <p:spPr>
          <a:xfrm>
            <a:off x="588263" y="457200"/>
            <a:ext cx="11018520" cy="553998"/>
          </a:xfrm>
        </p:spPr>
        <p:txBody>
          <a:bodyPr anchor="ctr"/>
          <a:lstStyle>
            <a:lvl1pPr>
              <a:defRPr>
                <a:solidFill>
                  <a:schemeClr val="accent3"/>
                </a:solidFill>
              </a:defRPr>
            </a:lvl1pPr>
          </a:lstStyle>
          <a:p>
            <a:r>
              <a:rPr lang="en-US"/>
              <a:t>Click to edit Master title style</a:t>
            </a:r>
          </a:p>
        </p:txBody>
      </p:sp>
      <p:sp>
        <p:nvSpPr>
          <p:cNvPr id="4" name="Text Placeholder 3"/>
          <p:cNvSpPr>
            <a:spLocks noGrp="1"/>
          </p:cNvSpPr>
          <p:nvPr>
            <p:ph type="body" sz="quarter" idx="10"/>
          </p:nvPr>
        </p:nvSpPr>
        <p:spPr>
          <a:xfrm>
            <a:off x="584200" y="1853052"/>
            <a:ext cx="5212080" cy="1649682"/>
          </a:xfrm>
        </p:spPr>
        <p:txBody>
          <a:bodyPr wrap="square">
            <a:spAutoFit/>
          </a:bodyPr>
          <a:lstStyle>
            <a:lvl1pPr marL="0" indent="0">
              <a:spcBef>
                <a:spcPts val="1224"/>
              </a:spcBef>
              <a:buClr>
                <a:schemeClr val="tx1"/>
              </a:buClr>
              <a:buFont typeface="Wingdings" panose="05000000000000000000" pitchFamily="2" charset="2"/>
              <a:buNone/>
              <a:defRPr sz="2800" b="0">
                <a:latin typeface="Segoe UI" panose="020B0502040204020203" pitchFamily="34" charset="0"/>
                <a:cs typeface="Segoe UI" panose="020B0502040204020203" pitchFamily="34" charset="0"/>
              </a:defRPr>
            </a:lvl1pPr>
            <a:lvl2pPr marL="255588" indent="0">
              <a:buFont typeface="Wingdings" panose="05000000000000000000" pitchFamily="2" charset="2"/>
              <a:buNone/>
              <a:defRPr sz="2000" b="0"/>
            </a:lvl2pPr>
            <a:lvl3pPr marL="450850" indent="0">
              <a:buFont typeface="Wingdings" panose="05000000000000000000" pitchFamily="2" charset="2"/>
              <a:buNone/>
              <a:tabLst/>
              <a:defRPr sz="1600" b="0"/>
            </a:lvl3pPr>
            <a:lvl4pPr marL="652462" indent="0">
              <a:buFont typeface="Wingdings" panose="05000000000000000000" pitchFamily="2" charset="2"/>
              <a:buNone/>
              <a:defRPr sz="1400" b="0"/>
            </a:lvl4pPr>
            <a:lvl5pPr marL="854075" indent="0">
              <a:buFont typeface="Wingdings" panose="05000000000000000000" pitchFamily="2" charset="2"/>
              <a:buNone/>
              <a:tabLst/>
              <a:defRPr sz="1400" b="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Text Placeholder 3">
            <a:extLst>
              <a:ext uri="{FF2B5EF4-FFF2-40B4-BE49-F238E27FC236}">
                <a16:creationId xmlns:a16="http://schemas.microsoft.com/office/drawing/2014/main" id="{8E9CDCB4-03E1-4763-B83E-A1334BCDB0C0}"/>
              </a:ext>
            </a:extLst>
          </p:cNvPr>
          <p:cNvSpPr>
            <a:spLocks noGrp="1"/>
          </p:cNvSpPr>
          <p:nvPr>
            <p:ph type="body" sz="quarter" idx="12"/>
          </p:nvPr>
        </p:nvSpPr>
        <p:spPr>
          <a:xfrm>
            <a:off x="6397171" y="1844675"/>
            <a:ext cx="5212080" cy="1649682"/>
          </a:xfrm>
        </p:spPr>
        <p:txBody>
          <a:bodyPr wrap="square">
            <a:spAutoFit/>
          </a:bodyPr>
          <a:lstStyle>
            <a:lvl1pPr marL="0" indent="0">
              <a:spcBef>
                <a:spcPts val="1224"/>
              </a:spcBef>
              <a:buClr>
                <a:schemeClr val="tx1"/>
              </a:buClr>
              <a:buFont typeface="Wingdings" panose="05000000000000000000" pitchFamily="2" charset="2"/>
              <a:buNone/>
              <a:defRPr sz="2800" b="0">
                <a:latin typeface="Segoe UI" panose="020B0502040204020203" pitchFamily="34" charset="0"/>
                <a:cs typeface="Segoe UI" panose="020B0502040204020203" pitchFamily="34" charset="0"/>
              </a:defRPr>
            </a:lvl1pPr>
            <a:lvl2pPr marL="255588" indent="0">
              <a:buFont typeface="Wingdings" panose="05000000000000000000" pitchFamily="2" charset="2"/>
              <a:buNone/>
              <a:defRPr sz="2000" b="0"/>
            </a:lvl2pPr>
            <a:lvl3pPr marL="450850" indent="0">
              <a:buFont typeface="Wingdings" panose="05000000000000000000" pitchFamily="2" charset="2"/>
              <a:buNone/>
              <a:tabLst/>
              <a:defRPr sz="1600" b="0"/>
            </a:lvl3pPr>
            <a:lvl4pPr marL="652462" indent="0">
              <a:buFont typeface="Wingdings" panose="05000000000000000000" pitchFamily="2" charset="2"/>
              <a:buNone/>
              <a:defRPr sz="1400" b="0"/>
            </a:lvl4pPr>
            <a:lvl5pPr marL="854075" indent="0">
              <a:buFont typeface="Wingdings" panose="05000000000000000000" pitchFamily="2" charset="2"/>
              <a:buNone/>
              <a:tabLst/>
              <a:defRPr sz="1400" b="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531947008"/>
      </p:ext>
    </p:extLst>
  </p:cSld>
  <p:clrMapOvr>
    <a:masterClrMapping/>
  </p:clrMapOvr>
  <p:transition>
    <p:fade/>
  </p:transition>
  <p:extLst>
    <p:ext uri="{DCECCB84-F9BA-43D5-87BE-67443E8EF086}">
      <p15:sldGuideLst xmlns:p15="http://schemas.microsoft.com/office/powerpoint/2012/main">
        <p15:guide id="1" orient="horz" pos="288">
          <p15:clr>
            <a:srgbClr val="5ACBF0"/>
          </p15:clr>
        </p15:guide>
        <p15:guide id="2" orient="horz" pos="1162">
          <p15:clr>
            <a:srgbClr val="5ACBF0"/>
          </p15:clr>
        </p15:guide>
        <p15:guide id="3" orient="horz" pos="904">
          <p15:clr>
            <a:srgbClr val="5ACBF0"/>
          </p15:clr>
        </p15:guide>
        <p15:guide id="4" pos="3656">
          <p15:clr>
            <a:srgbClr val="5ACBF0"/>
          </p15:clr>
        </p15:guide>
        <p15:guide id="5" pos="4024">
          <p15:clr>
            <a:srgbClr val="5ACBF0"/>
          </p15:clr>
        </p15:guide>
      </p15:sldGuideLst>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Header Background Two Column Content with Subheads">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77941E1A-46FF-9B43-8237-B9FAC6645B8E}"/>
              </a:ext>
            </a:extLst>
          </p:cNvPr>
          <p:cNvSpPr/>
          <p:nvPr userDrawn="1"/>
        </p:nvSpPr>
        <p:spPr bwMode="auto">
          <a:xfrm>
            <a:off x="1" y="0"/>
            <a:ext cx="12192000" cy="1439693"/>
          </a:xfrm>
          <a:prstGeom prst="rect">
            <a:avLst/>
          </a:prstGeom>
          <a:solidFill>
            <a:schemeClr val="tx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fontAlgn="base">
              <a:spcBef>
                <a:spcPct val="0"/>
              </a:spcBef>
              <a:spcAft>
                <a:spcPct val="0"/>
              </a:spcAft>
            </a:pPr>
            <a:endParaRPr lang="en-US" sz="2000" err="1">
              <a:solidFill>
                <a:srgbClr val="FFFFFF"/>
              </a:solidFill>
              <a:ea typeface="Segoe UI" pitchFamily="34" charset="0"/>
              <a:cs typeface="Segoe UI" pitchFamily="34" charset="0"/>
            </a:endParaRPr>
          </a:p>
        </p:txBody>
      </p:sp>
      <p:sp>
        <p:nvSpPr>
          <p:cNvPr id="2" name="Title 1">
            <a:extLst>
              <a:ext uri="{FF2B5EF4-FFF2-40B4-BE49-F238E27FC236}">
                <a16:creationId xmlns:a16="http://schemas.microsoft.com/office/drawing/2014/main" id="{8D876633-3E8D-4CF4-A5D4-D4E9D88A6DE0}"/>
              </a:ext>
            </a:extLst>
          </p:cNvPr>
          <p:cNvSpPr>
            <a:spLocks noGrp="1"/>
          </p:cNvSpPr>
          <p:nvPr>
            <p:ph type="title"/>
          </p:nvPr>
        </p:nvSpPr>
        <p:spPr>
          <a:xfrm>
            <a:off x="588263" y="457200"/>
            <a:ext cx="11018520" cy="553998"/>
          </a:xfrm>
        </p:spPr>
        <p:txBody>
          <a:bodyPr anchor="ctr">
            <a:spAutoFit/>
          </a:bodyPr>
          <a:lstStyle>
            <a:lvl1pPr>
              <a:defRPr>
                <a:solidFill>
                  <a:schemeClr val="accent3"/>
                </a:solidFill>
              </a:defRPr>
            </a:lvl1pPr>
          </a:lstStyle>
          <a:p>
            <a:r>
              <a:rPr lang="en-US"/>
              <a:t>Click to edit Master title style</a:t>
            </a:r>
          </a:p>
        </p:txBody>
      </p:sp>
      <p:sp>
        <p:nvSpPr>
          <p:cNvPr id="18" name="Text Placeholder 11">
            <a:extLst>
              <a:ext uri="{FF2B5EF4-FFF2-40B4-BE49-F238E27FC236}">
                <a16:creationId xmlns:a16="http://schemas.microsoft.com/office/drawing/2014/main" id="{C2759870-0BEA-44DC-A414-1C70D04E35CC}"/>
              </a:ext>
            </a:extLst>
          </p:cNvPr>
          <p:cNvSpPr>
            <a:spLocks noGrp="1"/>
          </p:cNvSpPr>
          <p:nvPr>
            <p:ph type="body" sz="quarter" idx="16"/>
          </p:nvPr>
        </p:nvSpPr>
        <p:spPr>
          <a:xfrm>
            <a:off x="584200" y="1851161"/>
            <a:ext cx="5219700" cy="430887"/>
          </a:xfrm>
        </p:spPr>
        <p:txBody>
          <a:bodyPr anchor="t"/>
          <a:lstStyle>
            <a:lvl1pPr marL="0" indent="0">
              <a:spcBef>
                <a:spcPts val="0"/>
              </a:spcBef>
              <a:buNone/>
              <a:defRPr sz="2800">
                <a:solidFill>
                  <a:schemeClr val="tx1"/>
                </a:solidFill>
                <a:latin typeface="+mj-lt"/>
              </a:defRPr>
            </a:lvl1pPr>
          </a:lstStyle>
          <a:p>
            <a:pPr lvl="0"/>
            <a:r>
              <a:rPr lang="en-US"/>
              <a:t>Click to edit Master text styles</a:t>
            </a:r>
          </a:p>
        </p:txBody>
      </p:sp>
      <p:sp>
        <p:nvSpPr>
          <p:cNvPr id="15" name="Content Placeholder 14">
            <a:extLst>
              <a:ext uri="{FF2B5EF4-FFF2-40B4-BE49-F238E27FC236}">
                <a16:creationId xmlns:a16="http://schemas.microsoft.com/office/drawing/2014/main" id="{BFEF95FA-F121-4653-B60A-0D068C345462}"/>
              </a:ext>
            </a:extLst>
          </p:cNvPr>
          <p:cNvSpPr>
            <a:spLocks noGrp="1"/>
          </p:cNvSpPr>
          <p:nvPr>
            <p:ph sz="quarter" idx="11"/>
          </p:nvPr>
        </p:nvSpPr>
        <p:spPr>
          <a:xfrm>
            <a:off x="588963" y="2495686"/>
            <a:ext cx="5214937" cy="3773352"/>
          </a:xfrm>
        </p:spPr>
        <p:txBody>
          <a:bodyPr/>
          <a:lstStyle>
            <a:lvl1pPr>
              <a:defRPr sz="2400"/>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9" name="Text Placeholder 11">
            <a:extLst>
              <a:ext uri="{FF2B5EF4-FFF2-40B4-BE49-F238E27FC236}">
                <a16:creationId xmlns:a16="http://schemas.microsoft.com/office/drawing/2014/main" id="{C327262A-D327-4189-AD22-BAD67CF4AB79}"/>
              </a:ext>
            </a:extLst>
          </p:cNvPr>
          <p:cNvSpPr>
            <a:spLocks noGrp="1"/>
          </p:cNvSpPr>
          <p:nvPr>
            <p:ph type="body" sz="quarter" idx="17"/>
          </p:nvPr>
        </p:nvSpPr>
        <p:spPr>
          <a:xfrm>
            <a:off x="6397625" y="1844675"/>
            <a:ext cx="5219700" cy="430887"/>
          </a:xfrm>
        </p:spPr>
        <p:txBody>
          <a:bodyPr anchor="t"/>
          <a:lstStyle>
            <a:lvl1pPr marL="0" indent="0">
              <a:spcBef>
                <a:spcPts val="0"/>
              </a:spcBef>
              <a:buNone/>
              <a:defRPr sz="2800">
                <a:solidFill>
                  <a:schemeClr val="tx1"/>
                </a:solidFill>
                <a:latin typeface="+mj-lt"/>
              </a:defRPr>
            </a:lvl1pPr>
          </a:lstStyle>
          <a:p>
            <a:pPr lvl="0"/>
            <a:r>
              <a:rPr lang="en-US"/>
              <a:t>Click to edit Master text styles</a:t>
            </a:r>
          </a:p>
        </p:txBody>
      </p:sp>
      <p:sp>
        <p:nvSpPr>
          <p:cNvPr id="17" name="Content Placeholder 14">
            <a:extLst>
              <a:ext uri="{FF2B5EF4-FFF2-40B4-BE49-F238E27FC236}">
                <a16:creationId xmlns:a16="http://schemas.microsoft.com/office/drawing/2014/main" id="{47F8EAA9-0E64-4589-A234-BC31685BE7D3}"/>
              </a:ext>
            </a:extLst>
          </p:cNvPr>
          <p:cNvSpPr>
            <a:spLocks noGrp="1"/>
          </p:cNvSpPr>
          <p:nvPr>
            <p:ph sz="quarter" idx="13"/>
          </p:nvPr>
        </p:nvSpPr>
        <p:spPr>
          <a:xfrm>
            <a:off x="6394451" y="2489200"/>
            <a:ext cx="5214937" cy="3779838"/>
          </a:xfrm>
        </p:spPr>
        <p:txBody>
          <a:bodyPr/>
          <a:lstStyle>
            <a:lvl1pPr>
              <a:defRPr sz="2400"/>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731972354"/>
      </p:ext>
    </p:extLst>
  </p:cSld>
  <p:clrMapOvr>
    <a:masterClrMapping/>
  </p:clrMapOvr>
  <p:transition>
    <p:fade/>
  </p:transition>
  <p:extLst>
    <p:ext uri="{DCECCB84-F9BA-43D5-87BE-67443E8EF086}">
      <p15:sldGuideLst xmlns:p15="http://schemas.microsoft.com/office/powerpoint/2012/main">
        <p15:guide id="1" orient="horz" pos="288">
          <p15:clr>
            <a:srgbClr val="5ACBF0"/>
          </p15:clr>
        </p15:guide>
        <p15:guide id="2" orient="horz" pos="1162">
          <p15:clr>
            <a:srgbClr val="5ACBF0"/>
          </p15:clr>
        </p15:guide>
        <p15:guide id="4" pos="3656">
          <p15:clr>
            <a:srgbClr val="5ACBF0"/>
          </p15:clr>
        </p15:guide>
        <p15:guide id="5" pos="4024">
          <p15:clr>
            <a:srgbClr val="5ACBF0"/>
          </p15:clr>
        </p15:guide>
        <p15:guide id="7" orient="horz" pos="905">
          <p15:clr>
            <a:srgbClr val="5ACBF0"/>
          </p15:clr>
        </p15:guide>
      </p15:sldGuideLst>
    </p:ext>
  </p:extLs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Header Background Three Column Bullet with Subtitles">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65B0B838-FFE7-3848-8346-94C828955739}"/>
              </a:ext>
            </a:extLst>
          </p:cNvPr>
          <p:cNvSpPr/>
          <p:nvPr userDrawn="1"/>
        </p:nvSpPr>
        <p:spPr bwMode="auto">
          <a:xfrm>
            <a:off x="1" y="0"/>
            <a:ext cx="12192000" cy="1439693"/>
          </a:xfrm>
          <a:prstGeom prst="rect">
            <a:avLst/>
          </a:prstGeom>
          <a:solidFill>
            <a:schemeClr val="tx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fontAlgn="base">
              <a:spcBef>
                <a:spcPct val="0"/>
              </a:spcBef>
              <a:spcAft>
                <a:spcPct val="0"/>
              </a:spcAft>
            </a:pPr>
            <a:endParaRPr lang="en-US" sz="2000" err="1">
              <a:solidFill>
                <a:srgbClr val="FFFFFF"/>
              </a:solidFill>
              <a:ea typeface="Segoe UI" pitchFamily="34" charset="0"/>
              <a:cs typeface="Segoe UI" pitchFamily="34" charset="0"/>
            </a:endParaRPr>
          </a:p>
        </p:txBody>
      </p:sp>
      <p:sp>
        <p:nvSpPr>
          <p:cNvPr id="3" name="Title 2">
            <a:extLst>
              <a:ext uri="{FF2B5EF4-FFF2-40B4-BE49-F238E27FC236}">
                <a16:creationId xmlns:a16="http://schemas.microsoft.com/office/drawing/2014/main" id="{F260F77E-464D-46F7-A8F8-6F281DAB0C7A}"/>
              </a:ext>
            </a:extLst>
          </p:cNvPr>
          <p:cNvSpPr>
            <a:spLocks noGrp="1"/>
          </p:cNvSpPr>
          <p:nvPr>
            <p:ph type="title"/>
          </p:nvPr>
        </p:nvSpPr>
        <p:spPr>
          <a:xfrm>
            <a:off x="588263" y="457200"/>
            <a:ext cx="11018520" cy="553998"/>
          </a:xfrm>
        </p:spPr>
        <p:txBody>
          <a:bodyPr anchor="ctr">
            <a:spAutoFit/>
          </a:bodyPr>
          <a:lstStyle>
            <a:lvl1pPr>
              <a:defRPr>
                <a:solidFill>
                  <a:schemeClr val="accent3"/>
                </a:solidFill>
              </a:defRPr>
            </a:lvl1pPr>
          </a:lstStyle>
          <a:p>
            <a:r>
              <a:rPr lang="en-US"/>
              <a:t>Click to edit Master title style</a:t>
            </a:r>
          </a:p>
        </p:txBody>
      </p:sp>
      <p:sp>
        <p:nvSpPr>
          <p:cNvPr id="19" name="Text Placeholder 11">
            <a:extLst>
              <a:ext uri="{FF2B5EF4-FFF2-40B4-BE49-F238E27FC236}">
                <a16:creationId xmlns:a16="http://schemas.microsoft.com/office/drawing/2014/main" id="{CB20F198-3776-433D-85A8-C2B6AC6235FF}"/>
              </a:ext>
            </a:extLst>
          </p:cNvPr>
          <p:cNvSpPr>
            <a:spLocks noGrp="1"/>
          </p:cNvSpPr>
          <p:nvPr>
            <p:ph type="body" sz="quarter" idx="16"/>
          </p:nvPr>
        </p:nvSpPr>
        <p:spPr>
          <a:xfrm>
            <a:off x="585217" y="1844675"/>
            <a:ext cx="3264408" cy="677108"/>
          </a:xfrm>
        </p:spPr>
        <p:txBody>
          <a:bodyPr anchor="t"/>
          <a:lstStyle>
            <a:lvl1pPr marL="0" indent="0">
              <a:spcBef>
                <a:spcPts val="0"/>
              </a:spcBef>
              <a:buNone/>
              <a:defRPr sz="2200">
                <a:solidFill>
                  <a:schemeClr val="tx1"/>
                </a:solidFill>
                <a:latin typeface="+mj-lt"/>
              </a:defRPr>
            </a:lvl1pPr>
          </a:lstStyle>
          <a:p>
            <a:pPr lvl="0"/>
            <a:r>
              <a:rPr lang="en-US"/>
              <a:t>Click to edit Master text styles</a:t>
            </a:r>
          </a:p>
        </p:txBody>
      </p:sp>
      <p:sp>
        <p:nvSpPr>
          <p:cNvPr id="20" name="Text Placeholder 7">
            <a:extLst>
              <a:ext uri="{FF2B5EF4-FFF2-40B4-BE49-F238E27FC236}">
                <a16:creationId xmlns:a16="http://schemas.microsoft.com/office/drawing/2014/main" id="{97BC59AA-6CF8-4091-8008-21AA9AD8E8B5}"/>
              </a:ext>
            </a:extLst>
          </p:cNvPr>
          <p:cNvSpPr>
            <a:spLocks noGrp="1"/>
          </p:cNvSpPr>
          <p:nvPr>
            <p:ph type="body" sz="quarter" idx="14"/>
          </p:nvPr>
        </p:nvSpPr>
        <p:spPr>
          <a:xfrm>
            <a:off x="585217" y="2797175"/>
            <a:ext cx="3264408" cy="1760482"/>
          </a:xfrm>
        </p:spPr>
        <p:txBody>
          <a:bodyPr wrap="square">
            <a:spAutoFit/>
          </a:bodyPr>
          <a:lstStyle>
            <a:lvl1pPr marL="176213" indent="-176213">
              <a:defRPr lang="en-US" sz="2000" dirty="0"/>
            </a:lvl1pPr>
            <a:lvl2pPr marL="322263" indent="-150813">
              <a:defRPr lang="en-US" sz="1800" dirty="0"/>
            </a:lvl2pPr>
            <a:lvl3pPr marL="466725" indent="-138113">
              <a:defRPr lang="en-US" dirty="0"/>
            </a:lvl3pPr>
            <a:lvl4pPr marL="595313" indent="-128588">
              <a:defRPr lang="en-US" dirty="0"/>
            </a:lvl4pPr>
            <a:lvl5pPr marL="731838" indent="-122238">
              <a:defRPr lang="en-US" dirty="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1" name="Text Placeholder 11">
            <a:extLst>
              <a:ext uri="{FF2B5EF4-FFF2-40B4-BE49-F238E27FC236}">
                <a16:creationId xmlns:a16="http://schemas.microsoft.com/office/drawing/2014/main" id="{BECED387-BA3E-49B2-8F1E-0E371E09E0A4}"/>
              </a:ext>
            </a:extLst>
          </p:cNvPr>
          <p:cNvSpPr>
            <a:spLocks noGrp="1"/>
          </p:cNvSpPr>
          <p:nvPr>
            <p:ph type="body" sz="quarter" idx="17"/>
          </p:nvPr>
        </p:nvSpPr>
        <p:spPr>
          <a:xfrm>
            <a:off x="4463796" y="1844675"/>
            <a:ext cx="3264408" cy="677108"/>
          </a:xfrm>
        </p:spPr>
        <p:txBody>
          <a:bodyPr anchor="t"/>
          <a:lstStyle>
            <a:lvl1pPr marL="0" indent="0">
              <a:spcBef>
                <a:spcPts val="0"/>
              </a:spcBef>
              <a:buNone/>
              <a:defRPr sz="2200">
                <a:solidFill>
                  <a:schemeClr val="tx1"/>
                </a:solidFill>
                <a:latin typeface="+mj-lt"/>
              </a:defRPr>
            </a:lvl1pPr>
          </a:lstStyle>
          <a:p>
            <a:pPr lvl="0"/>
            <a:r>
              <a:rPr lang="en-US"/>
              <a:t>Click to edit Master text styles</a:t>
            </a:r>
          </a:p>
        </p:txBody>
      </p:sp>
      <p:sp>
        <p:nvSpPr>
          <p:cNvPr id="22" name="Text Placeholder 9">
            <a:extLst>
              <a:ext uri="{FF2B5EF4-FFF2-40B4-BE49-F238E27FC236}">
                <a16:creationId xmlns:a16="http://schemas.microsoft.com/office/drawing/2014/main" id="{6B26A1CD-81F9-4C2F-896F-E69757C6658C}"/>
              </a:ext>
            </a:extLst>
          </p:cNvPr>
          <p:cNvSpPr>
            <a:spLocks noGrp="1"/>
          </p:cNvSpPr>
          <p:nvPr>
            <p:ph type="body" sz="quarter" idx="15"/>
          </p:nvPr>
        </p:nvSpPr>
        <p:spPr>
          <a:xfrm>
            <a:off x="4463796" y="2790535"/>
            <a:ext cx="3264408" cy="1760482"/>
          </a:xfrm>
        </p:spPr>
        <p:txBody>
          <a:bodyPr wrap="square">
            <a:spAutoFit/>
          </a:bodyPr>
          <a:lstStyle>
            <a:lvl1pPr marL="176213" indent="-176213">
              <a:defRPr lang="en-US" sz="2000" dirty="0"/>
            </a:lvl1pPr>
            <a:lvl2pPr marL="398463" indent="-169863">
              <a:defRPr lang="en-US" sz="1800" dirty="0"/>
            </a:lvl2pPr>
            <a:lvl3pPr marL="555625" indent="-157163">
              <a:defRPr lang="en-US" dirty="0"/>
            </a:lvl3pPr>
            <a:lvl4pPr marL="685800" indent="-136525">
              <a:defRPr lang="en-US" dirty="0"/>
            </a:lvl4pPr>
            <a:lvl5pPr marL="800100" indent="-111125">
              <a:defRPr lang="en-US" dirty="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3" name="Text Placeholder 11">
            <a:extLst>
              <a:ext uri="{FF2B5EF4-FFF2-40B4-BE49-F238E27FC236}">
                <a16:creationId xmlns:a16="http://schemas.microsoft.com/office/drawing/2014/main" id="{79263A4B-A9A8-4CE5-96A8-6F6EC365E512}"/>
              </a:ext>
            </a:extLst>
          </p:cNvPr>
          <p:cNvSpPr>
            <a:spLocks noGrp="1"/>
          </p:cNvSpPr>
          <p:nvPr>
            <p:ph type="body" sz="quarter" idx="18"/>
          </p:nvPr>
        </p:nvSpPr>
        <p:spPr>
          <a:xfrm>
            <a:off x="8342375" y="1844675"/>
            <a:ext cx="3264408" cy="677108"/>
          </a:xfrm>
        </p:spPr>
        <p:txBody>
          <a:bodyPr anchor="t"/>
          <a:lstStyle>
            <a:lvl1pPr marL="0" indent="0">
              <a:spcBef>
                <a:spcPts val="0"/>
              </a:spcBef>
              <a:buNone/>
              <a:defRPr sz="2200">
                <a:solidFill>
                  <a:schemeClr val="tx1"/>
                </a:solidFill>
                <a:latin typeface="+mj-lt"/>
              </a:defRPr>
            </a:lvl1pPr>
          </a:lstStyle>
          <a:p>
            <a:pPr lvl="0"/>
            <a:r>
              <a:rPr lang="en-US"/>
              <a:t>Click to edit Master text styles</a:t>
            </a:r>
          </a:p>
        </p:txBody>
      </p:sp>
      <p:sp>
        <p:nvSpPr>
          <p:cNvPr id="24" name="Text Placeholder 7">
            <a:extLst>
              <a:ext uri="{FF2B5EF4-FFF2-40B4-BE49-F238E27FC236}">
                <a16:creationId xmlns:a16="http://schemas.microsoft.com/office/drawing/2014/main" id="{2205743D-F71A-4647-9BE4-2900BDA2582B}"/>
              </a:ext>
            </a:extLst>
          </p:cNvPr>
          <p:cNvSpPr>
            <a:spLocks noGrp="1"/>
          </p:cNvSpPr>
          <p:nvPr>
            <p:ph type="body" sz="quarter" idx="19"/>
          </p:nvPr>
        </p:nvSpPr>
        <p:spPr>
          <a:xfrm>
            <a:off x="8342375" y="2797175"/>
            <a:ext cx="3264408" cy="1760482"/>
          </a:xfrm>
        </p:spPr>
        <p:txBody>
          <a:bodyPr wrap="square">
            <a:spAutoFit/>
          </a:bodyPr>
          <a:lstStyle>
            <a:lvl1pPr marL="176213" indent="-176213">
              <a:defRPr lang="en-US" sz="2000" dirty="0"/>
            </a:lvl1pPr>
            <a:lvl2pPr marL="398463" indent="-169863">
              <a:defRPr lang="en-US" sz="1800" dirty="0"/>
            </a:lvl2pPr>
            <a:lvl3pPr marL="555625" indent="-157163">
              <a:defRPr lang="en-US" dirty="0"/>
            </a:lvl3pPr>
            <a:lvl4pPr marL="685800" indent="-136525">
              <a:defRPr lang="en-US" dirty="0"/>
            </a:lvl4pPr>
            <a:lvl5pPr marL="800100" indent="-111125">
              <a:defRPr lang="en-US" dirty="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942700536"/>
      </p:ext>
    </p:extLst>
  </p:cSld>
  <p:clrMapOvr>
    <a:masterClrMapping/>
  </p:clrMapOvr>
  <p:transition>
    <p:fade/>
  </p:transition>
  <p:extLst>
    <p:ext uri="{DCECCB84-F9BA-43D5-87BE-67443E8EF086}">
      <p15:sldGuideLst xmlns:p15="http://schemas.microsoft.com/office/powerpoint/2012/main">
        <p15:guide id="3" orient="horz" pos="1162">
          <p15:clr>
            <a:srgbClr val="5ACBF0"/>
          </p15:clr>
        </p15:guide>
        <p15:guide id="4" orient="horz" pos="906">
          <p15:clr>
            <a:srgbClr val="5ACBF0"/>
          </p15:clr>
        </p15:guide>
        <p15:guide id="5" orient="horz" pos="288">
          <p15:clr>
            <a:srgbClr val="5ACBF0"/>
          </p15:clr>
        </p15:guide>
        <p15:guide id="6" pos="2430">
          <p15:clr>
            <a:srgbClr val="5ACBF0"/>
          </p15:clr>
        </p15:guide>
        <p15:guide id="7" pos="2811">
          <p15:clr>
            <a:srgbClr val="5ACBF0"/>
          </p15:clr>
        </p15:guide>
        <p15:guide id="8" pos="4871">
          <p15:clr>
            <a:srgbClr val="5ACBF0"/>
          </p15:clr>
        </p15:guide>
        <p15:guide id="9" pos="5251">
          <p15:clr>
            <a:srgbClr val="5ACBF0"/>
          </p15:clr>
        </p15:guide>
      </p15:sldGuideLst>
    </p:ext>
  </p:extLs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Header Background Four Column Bullet with Subtitles">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57D56507-64E9-FD49-A968-94669A530F35}"/>
              </a:ext>
            </a:extLst>
          </p:cNvPr>
          <p:cNvSpPr/>
          <p:nvPr userDrawn="1"/>
        </p:nvSpPr>
        <p:spPr bwMode="auto">
          <a:xfrm>
            <a:off x="1" y="0"/>
            <a:ext cx="12192000" cy="1439693"/>
          </a:xfrm>
          <a:prstGeom prst="rect">
            <a:avLst/>
          </a:prstGeom>
          <a:solidFill>
            <a:schemeClr val="tx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fontAlgn="base">
              <a:spcBef>
                <a:spcPct val="0"/>
              </a:spcBef>
              <a:spcAft>
                <a:spcPct val="0"/>
              </a:spcAft>
            </a:pPr>
            <a:endParaRPr lang="en-US" sz="2000" err="1">
              <a:solidFill>
                <a:srgbClr val="FFFFFF"/>
              </a:solidFill>
              <a:ea typeface="Segoe UI" pitchFamily="34" charset="0"/>
              <a:cs typeface="Segoe UI" pitchFamily="34" charset="0"/>
            </a:endParaRPr>
          </a:p>
        </p:txBody>
      </p:sp>
      <p:sp>
        <p:nvSpPr>
          <p:cNvPr id="3" name="Title 2">
            <a:extLst>
              <a:ext uri="{FF2B5EF4-FFF2-40B4-BE49-F238E27FC236}">
                <a16:creationId xmlns:a16="http://schemas.microsoft.com/office/drawing/2014/main" id="{87A434B7-D4B9-4D45-A31C-F0CC4D227945}"/>
              </a:ext>
            </a:extLst>
          </p:cNvPr>
          <p:cNvSpPr>
            <a:spLocks noGrp="1"/>
          </p:cNvSpPr>
          <p:nvPr>
            <p:ph type="title"/>
          </p:nvPr>
        </p:nvSpPr>
        <p:spPr>
          <a:xfrm>
            <a:off x="588263" y="457200"/>
            <a:ext cx="11018520" cy="553998"/>
          </a:xfrm>
        </p:spPr>
        <p:txBody>
          <a:bodyPr anchor="ctr">
            <a:spAutoFit/>
          </a:bodyPr>
          <a:lstStyle>
            <a:lvl1pPr>
              <a:defRPr>
                <a:solidFill>
                  <a:schemeClr val="accent3"/>
                </a:solidFill>
              </a:defRPr>
            </a:lvl1pPr>
          </a:lstStyle>
          <a:p>
            <a:r>
              <a:rPr lang="en-US"/>
              <a:t>Click to edit Master title style</a:t>
            </a:r>
          </a:p>
        </p:txBody>
      </p:sp>
      <p:sp>
        <p:nvSpPr>
          <p:cNvPr id="22" name="Text Placeholder 11">
            <a:extLst>
              <a:ext uri="{FF2B5EF4-FFF2-40B4-BE49-F238E27FC236}">
                <a16:creationId xmlns:a16="http://schemas.microsoft.com/office/drawing/2014/main" id="{92783506-927E-48F7-8EFC-36257F3E2812}"/>
              </a:ext>
            </a:extLst>
          </p:cNvPr>
          <p:cNvSpPr>
            <a:spLocks noGrp="1"/>
          </p:cNvSpPr>
          <p:nvPr>
            <p:ph type="body" sz="quarter" idx="16"/>
          </p:nvPr>
        </p:nvSpPr>
        <p:spPr>
          <a:xfrm>
            <a:off x="584200" y="1844675"/>
            <a:ext cx="2532063" cy="615553"/>
          </a:xfrm>
        </p:spPr>
        <p:txBody>
          <a:bodyPr anchor="t"/>
          <a:lstStyle>
            <a:lvl1pPr marL="0" indent="0">
              <a:spcBef>
                <a:spcPts val="0"/>
              </a:spcBef>
              <a:buNone/>
              <a:defRPr sz="2000">
                <a:solidFill>
                  <a:schemeClr val="tx1"/>
                </a:solidFill>
                <a:latin typeface="+mj-lt"/>
              </a:defRPr>
            </a:lvl1pPr>
          </a:lstStyle>
          <a:p>
            <a:pPr lvl="0"/>
            <a:r>
              <a:rPr lang="en-US"/>
              <a:t>Click to edit Master text styles</a:t>
            </a:r>
          </a:p>
        </p:txBody>
      </p:sp>
      <p:sp>
        <p:nvSpPr>
          <p:cNvPr id="23" name="Text Placeholder 7">
            <a:extLst>
              <a:ext uri="{FF2B5EF4-FFF2-40B4-BE49-F238E27FC236}">
                <a16:creationId xmlns:a16="http://schemas.microsoft.com/office/drawing/2014/main" id="{FB6093D3-3EDF-4A80-8450-C5EBB1990775}"/>
              </a:ext>
            </a:extLst>
          </p:cNvPr>
          <p:cNvSpPr>
            <a:spLocks noGrp="1"/>
          </p:cNvSpPr>
          <p:nvPr>
            <p:ph type="body" sz="quarter" idx="14"/>
          </p:nvPr>
        </p:nvSpPr>
        <p:spPr>
          <a:xfrm>
            <a:off x="584200" y="2689515"/>
            <a:ext cx="2532063" cy="1698927"/>
          </a:xfrm>
        </p:spPr>
        <p:txBody>
          <a:bodyPr wrap="square">
            <a:spAutoFit/>
          </a:bodyPr>
          <a:lstStyle>
            <a:lvl1pPr marL="141288" indent="-141288">
              <a:defRPr lang="en-US" sz="1800" dirty="0"/>
            </a:lvl1pPr>
            <a:lvl2pPr marL="285750" indent="-125413">
              <a:defRPr lang="en-US" sz="1600" dirty="0"/>
            </a:lvl2pPr>
            <a:lvl3pPr marL="438150" indent="-133350">
              <a:defRPr lang="en-US" dirty="0"/>
            </a:lvl3pPr>
            <a:lvl4pPr marL="566738" indent="-114300">
              <a:defRPr lang="en-US" dirty="0"/>
            </a:lvl4pPr>
            <a:lvl5pPr marL="685800" indent="-109538">
              <a:defRPr lang="en-US" dirty="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4" name="Text Placeholder 11">
            <a:extLst>
              <a:ext uri="{FF2B5EF4-FFF2-40B4-BE49-F238E27FC236}">
                <a16:creationId xmlns:a16="http://schemas.microsoft.com/office/drawing/2014/main" id="{438D2C80-6884-451D-8D7D-B69022CCC5C4}"/>
              </a:ext>
            </a:extLst>
          </p:cNvPr>
          <p:cNvSpPr>
            <a:spLocks noGrp="1"/>
          </p:cNvSpPr>
          <p:nvPr>
            <p:ph type="body" sz="quarter" idx="17"/>
          </p:nvPr>
        </p:nvSpPr>
        <p:spPr>
          <a:xfrm>
            <a:off x="3413125" y="1844675"/>
            <a:ext cx="2533650" cy="615553"/>
          </a:xfrm>
        </p:spPr>
        <p:txBody>
          <a:bodyPr anchor="t"/>
          <a:lstStyle>
            <a:lvl1pPr marL="0" indent="0">
              <a:spcBef>
                <a:spcPts val="0"/>
              </a:spcBef>
              <a:buNone/>
              <a:defRPr sz="2000">
                <a:solidFill>
                  <a:schemeClr val="tx1"/>
                </a:solidFill>
                <a:latin typeface="+mj-lt"/>
              </a:defRPr>
            </a:lvl1pPr>
          </a:lstStyle>
          <a:p>
            <a:pPr lvl="0"/>
            <a:r>
              <a:rPr lang="en-US"/>
              <a:t>Click to edit Master text styles</a:t>
            </a:r>
          </a:p>
        </p:txBody>
      </p:sp>
      <p:sp>
        <p:nvSpPr>
          <p:cNvPr id="25" name="Text Placeholder 9">
            <a:extLst>
              <a:ext uri="{FF2B5EF4-FFF2-40B4-BE49-F238E27FC236}">
                <a16:creationId xmlns:a16="http://schemas.microsoft.com/office/drawing/2014/main" id="{7614A884-0AD6-4A85-A432-2B13E7464DA9}"/>
              </a:ext>
            </a:extLst>
          </p:cNvPr>
          <p:cNvSpPr>
            <a:spLocks noGrp="1"/>
          </p:cNvSpPr>
          <p:nvPr>
            <p:ph type="body" sz="quarter" idx="15"/>
          </p:nvPr>
        </p:nvSpPr>
        <p:spPr>
          <a:xfrm>
            <a:off x="3413125" y="2682875"/>
            <a:ext cx="2532063" cy="1698927"/>
          </a:xfrm>
        </p:spPr>
        <p:txBody>
          <a:bodyPr wrap="square">
            <a:spAutoFit/>
          </a:bodyPr>
          <a:lstStyle>
            <a:lvl1pPr marL="141288" indent="-141288">
              <a:defRPr lang="en-US" sz="1800" dirty="0"/>
            </a:lvl1pPr>
            <a:lvl2pPr marL="285750" indent="-125413">
              <a:defRPr lang="en-US" sz="1600" dirty="0"/>
            </a:lvl2pPr>
            <a:lvl3pPr marL="438150" indent="-133350">
              <a:defRPr lang="en-US" dirty="0"/>
            </a:lvl3pPr>
            <a:lvl4pPr marL="566738" indent="-114300">
              <a:defRPr lang="en-US" dirty="0"/>
            </a:lvl4pPr>
            <a:lvl5pPr marL="685800" indent="-109538">
              <a:defRPr lang="en-US" dirty="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6" name="Text Placeholder 11">
            <a:extLst>
              <a:ext uri="{FF2B5EF4-FFF2-40B4-BE49-F238E27FC236}">
                <a16:creationId xmlns:a16="http://schemas.microsoft.com/office/drawing/2014/main" id="{7D8FFDED-9FE5-4D94-8EB0-7D645C10FBFF}"/>
              </a:ext>
            </a:extLst>
          </p:cNvPr>
          <p:cNvSpPr>
            <a:spLocks noGrp="1"/>
          </p:cNvSpPr>
          <p:nvPr>
            <p:ph type="body" sz="quarter" idx="18"/>
          </p:nvPr>
        </p:nvSpPr>
        <p:spPr>
          <a:xfrm>
            <a:off x="6244208" y="1844675"/>
            <a:ext cx="2532063" cy="615553"/>
          </a:xfrm>
        </p:spPr>
        <p:txBody>
          <a:bodyPr anchor="t"/>
          <a:lstStyle>
            <a:lvl1pPr marL="0" indent="0">
              <a:spcBef>
                <a:spcPts val="0"/>
              </a:spcBef>
              <a:buNone/>
              <a:defRPr sz="2000">
                <a:solidFill>
                  <a:schemeClr val="tx1"/>
                </a:solidFill>
                <a:latin typeface="+mj-lt"/>
              </a:defRPr>
            </a:lvl1pPr>
          </a:lstStyle>
          <a:p>
            <a:pPr lvl="0"/>
            <a:r>
              <a:rPr lang="en-US"/>
              <a:t>Click to edit Master text styles</a:t>
            </a:r>
          </a:p>
        </p:txBody>
      </p:sp>
      <p:sp>
        <p:nvSpPr>
          <p:cNvPr id="27" name="Text Placeholder 7">
            <a:extLst>
              <a:ext uri="{FF2B5EF4-FFF2-40B4-BE49-F238E27FC236}">
                <a16:creationId xmlns:a16="http://schemas.microsoft.com/office/drawing/2014/main" id="{D429D954-9297-44FA-B7BD-56586012419C}"/>
              </a:ext>
            </a:extLst>
          </p:cNvPr>
          <p:cNvSpPr>
            <a:spLocks noGrp="1"/>
          </p:cNvSpPr>
          <p:nvPr>
            <p:ph type="body" sz="quarter" idx="19"/>
          </p:nvPr>
        </p:nvSpPr>
        <p:spPr>
          <a:xfrm>
            <a:off x="6244208" y="2689515"/>
            <a:ext cx="2532063" cy="1698927"/>
          </a:xfrm>
        </p:spPr>
        <p:txBody>
          <a:bodyPr wrap="square">
            <a:spAutoFit/>
          </a:bodyPr>
          <a:lstStyle>
            <a:lvl1pPr marL="141288" indent="-141288">
              <a:defRPr lang="en-US" sz="1800" dirty="0"/>
            </a:lvl1pPr>
            <a:lvl2pPr marL="285750" indent="-125413">
              <a:defRPr lang="en-US" sz="1600" dirty="0"/>
            </a:lvl2pPr>
            <a:lvl3pPr marL="438150" indent="-133350">
              <a:defRPr lang="en-US" dirty="0"/>
            </a:lvl3pPr>
            <a:lvl4pPr marL="566738" indent="-114300">
              <a:defRPr lang="en-US" dirty="0"/>
            </a:lvl4pPr>
            <a:lvl5pPr marL="685800" indent="-109538">
              <a:defRPr lang="en-US" dirty="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8" name="Text Placeholder 11">
            <a:extLst>
              <a:ext uri="{FF2B5EF4-FFF2-40B4-BE49-F238E27FC236}">
                <a16:creationId xmlns:a16="http://schemas.microsoft.com/office/drawing/2014/main" id="{04D43B0D-50F8-4F63-AFA3-34A46F42E816}"/>
              </a:ext>
            </a:extLst>
          </p:cNvPr>
          <p:cNvSpPr>
            <a:spLocks noGrp="1"/>
          </p:cNvSpPr>
          <p:nvPr>
            <p:ph type="body" sz="quarter" idx="20"/>
          </p:nvPr>
        </p:nvSpPr>
        <p:spPr>
          <a:xfrm>
            <a:off x="9073133" y="1844675"/>
            <a:ext cx="2533650" cy="615553"/>
          </a:xfrm>
        </p:spPr>
        <p:txBody>
          <a:bodyPr anchor="t"/>
          <a:lstStyle>
            <a:lvl1pPr marL="0" indent="0">
              <a:spcBef>
                <a:spcPts val="0"/>
              </a:spcBef>
              <a:buNone/>
              <a:defRPr sz="2000">
                <a:solidFill>
                  <a:schemeClr val="tx1"/>
                </a:solidFill>
                <a:latin typeface="+mj-lt"/>
              </a:defRPr>
            </a:lvl1pPr>
          </a:lstStyle>
          <a:p>
            <a:pPr lvl="0"/>
            <a:r>
              <a:rPr lang="en-US"/>
              <a:t>Click to edit Master text styles</a:t>
            </a:r>
          </a:p>
        </p:txBody>
      </p:sp>
      <p:sp>
        <p:nvSpPr>
          <p:cNvPr id="29" name="Text Placeholder 9">
            <a:extLst>
              <a:ext uri="{FF2B5EF4-FFF2-40B4-BE49-F238E27FC236}">
                <a16:creationId xmlns:a16="http://schemas.microsoft.com/office/drawing/2014/main" id="{804CEFDA-6A6F-42D3-B65C-4BE1054C905E}"/>
              </a:ext>
            </a:extLst>
          </p:cNvPr>
          <p:cNvSpPr>
            <a:spLocks noGrp="1"/>
          </p:cNvSpPr>
          <p:nvPr>
            <p:ph type="body" sz="quarter" idx="21"/>
          </p:nvPr>
        </p:nvSpPr>
        <p:spPr>
          <a:xfrm>
            <a:off x="9073133" y="2682875"/>
            <a:ext cx="2532063" cy="1698927"/>
          </a:xfrm>
        </p:spPr>
        <p:txBody>
          <a:bodyPr wrap="square">
            <a:spAutoFit/>
          </a:bodyPr>
          <a:lstStyle>
            <a:lvl1pPr marL="141288" indent="-141288">
              <a:defRPr lang="en-US" sz="1800" dirty="0"/>
            </a:lvl1pPr>
            <a:lvl2pPr marL="285750" indent="-125413">
              <a:defRPr lang="en-US" sz="1600" dirty="0"/>
            </a:lvl2pPr>
            <a:lvl3pPr marL="438150" indent="-133350">
              <a:defRPr lang="en-US" dirty="0"/>
            </a:lvl3pPr>
            <a:lvl4pPr marL="566738" indent="-114300">
              <a:defRPr lang="en-US" dirty="0"/>
            </a:lvl4pPr>
            <a:lvl5pPr marL="685800" indent="-109538">
              <a:defRPr lang="en-US" dirty="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04388005"/>
      </p:ext>
    </p:extLst>
  </p:cSld>
  <p:clrMapOvr>
    <a:masterClrMapping/>
  </p:clrMapOvr>
  <p:transition>
    <p:fade/>
  </p:transition>
  <p:extLst>
    <p:ext uri="{DCECCB84-F9BA-43D5-87BE-67443E8EF086}">
      <p15:sldGuideLst xmlns:p15="http://schemas.microsoft.com/office/powerpoint/2012/main">
        <p15:guide id="4" orient="horz" pos="906">
          <p15:clr>
            <a:srgbClr val="5ACBF0"/>
          </p15:clr>
        </p15:guide>
        <p15:guide id="5" orient="horz" pos="288">
          <p15:clr>
            <a:srgbClr val="5ACBF0"/>
          </p15:clr>
        </p15:guide>
        <p15:guide id="6" pos="1963">
          <p15:clr>
            <a:srgbClr val="5ACBF0"/>
          </p15:clr>
        </p15:guide>
        <p15:guide id="7" pos="2150">
          <p15:clr>
            <a:srgbClr val="5ACBF0"/>
          </p15:clr>
        </p15:guide>
        <p15:guide id="8" pos="3746">
          <p15:clr>
            <a:srgbClr val="5ACBF0"/>
          </p15:clr>
        </p15:guide>
        <p15:guide id="9" pos="3934">
          <p15:clr>
            <a:srgbClr val="5ACBF0"/>
          </p15:clr>
        </p15:guide>
        <p15:guide id="10" pos="5530">
          <p15:clr>
            <a:srgbClr val="5ACBF0"/>
          </p15:clr>
        </p15:guide>
        <p15:guide id="11" pos="5716">
          <p15:clr>
            <a:srgbClr val="5ACBF0"/>
          </p15:clr>
        </p15:guide>
        <p15:guide id="12" orient="horz" pos="1162">
          <p15:clr>
            <a:srgbClr val="5ACBF0"/>
          </p15:clr>
        </p15:guide>
      </p15:sldGuideLst>
    </p:ext>
  </p:extLs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Header Line 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FCFEFD-88E5-4869-B5C3-1611B0B50E15}"/>
              </a:ext>
            </a:extLst>
          </p:cNvPr>
          <p:cNvSpPr>
            <a:spLocks noGrp="1"/>
          </p:cNvSpPr>
          <p:nvPr>
            <p:ph type="title"/>
          </p:nvPr>
        </p:nvSpPr>
        <p:spPr/>
        <p:txBody>
          <a:bodyPr anchor="ctr"/>
          <a:lstStyle>
            <a:lvl1pPr>
              <a:defRPr>
                <a:solidFill>
                  <a:schemeClr val="tx1"/>
                </a:solidFill>
              </a:defRPr>
            </a:lvl1pPr>
          </a:lstStyle>
          <a:p>
            <a:r>
              <a:rPr lang="en-US"/>
              <a:t>Click to edit Master title style</a:t>
            </a:r>
          </a:p>
        </p:txBody>
      </p:sp>
      <p:sp>
        <p:nvSpPr>
          <p:cNvPr id="4" name="Content Placeholder 3">
            <a:extLst>
              <a:ext uri="{FF2B5EF4-FFF2-40B4-BE49-F238E27FC236}">
                <a16:creationId xmlns:a16="http://schemas.microsoft.com/office/drawing/2014/main" id="{58A212C2-8B30-4835-8711-AA981B6CFBE1}"/>
              </a:ext>
            </a:extLst>
          </p:cNvPr>
          <p:cNvSpPr>
            <a:spLocks noGrp="1"/>
          </p:cNvSpPr>
          <p:nvPr>
            <p:ph sz="quarter" idx="10"/>
          </p:nvPr>
        </p:nvSpPr>
        <p:spPr>
          <a:xfrm>
            <a:off x="584200" y="1435100"/>
            <a:ext cx="11018838" cy="4833938"/>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TextBox 5">
            <a:extLst>
              <a:ext uri="{FF2B5EF4-FFF2-40B4-BE49-F238E27FC236}">
                <a16:creationId xmlns:a16="http://schemas.microsoft.com/office/drawing/2014/main" id="{4F9662A5-6E2F-47B0-9B6E-E87983D3753C}"/>
              </a:ext>
              <a:ext uri="{C183D7F6-B498-43B3-948B-1728B52AA6E4}">
                <adec:decorative xmlns:adec="http://schemas.microsoft.com/office/drawing/2017/decorative" val="1"/>
              </a:ext>
            </a:extLst>
          </p:cNvPr>
          <p:cNvSpPr txBox="1"/>
          <p:nvPr userDrawn="1"/>
        </p:nvSpPr>
        <p:spPr>
          <a:xfrm>
            <a:off x="12355721" y="-203944"/>
            <a:ext cx="577081" cy="153888"/>
          </a:xfrm>
          <a:prstGeom prst="rect">
            <a:avLst/>
          </a:prstGeom>
          <a:noFill/>
        </p:spPr>
        <p:txBody>
          <a:bodyPr wrap="none" lIns="0" tIns="0" rIns="0" bIns="0" rtlCol="0">
            <a:spAutoFit/>
          </a:bodyPr>
          <a:lstStyle/>
          <a:p>
            <a:pPr algn="l"/>
            <a:r>
              <a:rPr lang="en-US" sz="1000">
                <a:solidFill>
                  <a:srgbClr val="A3A3A3"/>
                </a:solidFill>
              </a:rPr>
              <a:t>ELT layout</a:t>
            </a:r>
          </a:p>
        </p:txBody>
      </p:sp>
      <p:cxnSp>
        <p:nvCxnSpPr>
          <p:cNvPr id="7" name="Straight Connector 6">
            <a:extLst>
              <a:ext uri="{FF2B5EF4-FFF2-40B4-BE49-F238E27FC236}">
                <a16:creationId xmlns:a16="http://schemas.microsoft.com/office/drawing/2014/main" id="{8EDAE969-6DFB-AD4B-A4BB-4C9D04F1489D}"/>
              </a:ext>
            </a:extLst>
          </p:cNvPr>
          <p:cNvCxnSpPr/>
          <p:nvPr userDrawn="1"/>
        </p:nvCxnSpPr>
        <p:spPr>
          <a:xfrm>
            <a:off x="584200" y="1219200"/>
            <a:ext cx="11025188" cy="0"/>
          </a:xfrm>
          <a:prstGeom prst="line">
            <a:avLst/>
          </a:prstGeom>
          <a:ln w="25400">
            <a:solidFill>
              <a:schemeClr val="tx2"/>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18000101"/>
      </p:ext>
    </p:extLst>
  </p:cSld>
  <p:clrMapOvr>
    <a:masterClrMapping/>
  </p:clrMapOvr>
  <p:transition>
    <p:fade/>
  </p:transition>
  <p:extLst>
    <p:ext uri="{DCECCB84-F9BA-43D5-87BE-67443E8EF086}">
      <p15:sldGuideLst xmlns:p15="http://schemas.microsoft.com/office/powerpoint/2012/main">
        <p15:guide id="2" orient="horz" pos="1272">
          <p15:clr>
            <a:srgbClr val="5ACBF0"/>
          </p15:clr>
        </p15:guide>
        <p15:guide id="3" orient="horz" pos="288">
          <p15:clr>
            <a:srgbClr val="5ACBF0"/>
          </p15:clr>
        </p15:guide>
        <p15:guide id="5" orient="horz" pos="904">
          <p15:clr>
            <a:srgbClr val="5ACBF0"/>
          </p15:clr>
        </p15:guide>
      </p15:sldGuideLst>
    </p:ext>
  </p:extLs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Header Line Two Column Bullet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BE2550-DA43-453C-A328-33C740E65403}"/>
              </a:ext>
            </a:extLst>
          </p:cNvPr>
          <p:cNvSpPr>
            <a:spLocks noGrp="1"/>
          </p:cNvSpPr>
          <p:nvPr>
            <p:ph type="title"/>
          </p:nvPr>
        </p:nvSpPr>
        <p:spPr/>
        <p:txBody>
          <a:bodyPr anchor="ctr"/>
          <a:lstStyle>
            <a:lvl1pPr>
              <a:defRPr>
                <a:solidFill>
                  <a:schemeClr val="tx1"/>
                </a:solidFill>
              </a:defRPr>
            </a:lvl1pPr>
          </a:lstStyle>
          <a:p>
            <a:r>
              <a:rPr lang="en-US"/>
              <a:t>Click to edit Master title style</a:t>
            </a:r>
          </a:p>
        </p:txBody>
      </p:sp>
      <p:sp>
        <p:nvSpPr>
          <p:cNvPr id="5" name="Content Placeholder 4">
            <a:extLst>
              <a:ext uri="{FF2B5EF4-FFF2-40B4-BE49-F238E27FC236}">
                <a16:creationId xmlns:a16="http://schemas.microsoft.com/office/drawing/2014/main" id="{14B7A288-CDAC-4184-9F73-137C95F5E643}"/>
              </a:ext>
            </a:extLst>
          </p:cNvPr>
          <p:cNvSpPr>
            <a:spLocks noGrp="1"/>
          </p:cNvSpPr>
          <p:nvPr>
            <p:ph sz="quarter" idx="12"/>
          </p:nvPr>
        </p:nvSpPr>
        <p:spPr>
          <a:xfrm>
            <a:off x="584200" y="1435100"/>
            <a:ext cx="5211763" cy="483393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Content Placeholder 8">
            <a:extLst>
              <a:ext uri="{FF2B5EF4-FFF2-40B4-BE49-F238E27FC236}">
                <a16:creationId xmlns:a16="http://schemas.microsoft.com/office/drawing/2014/main" id="{CEC22105-78D6-4753-94FA-3DA949361A95}"/>
              </a:ext>
            </a:extLst>
          </p:cNvPr>
          <p:cNvSpPr>
            <a:spLocks noGrp="1"/>
          </p:cNvSpPr>
          <p:nvPr>
            <p:ph sz="quarter" idx="13"/>
          </p:nvPr>
        </p:nvSpPr>
        <p:spPr>
          <a:xfrm>
            <a:off x="6389688" y="1435100"/>
            <a:ext cx="5219700" cy="483393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TextBox 5">
            <a:extLst>
              <a:ext uri="{FF2B5EF4-FFF2-40B4-BE49-F238E27FC236}">
                <a16:creationId xmlns:a16="http://schemas.microsoft.com/office/drawing/2014/main" id="{5F6A123D-3A27-499F-9210-3E0D7CED39C6}"/>
              </a:ext>
              <a:ext uri="{C183D7F6-B498-43B3-948B-1728B52AA6E4}">
                <adec:decorative xmlns:adec="http://schemas.microsoft.com/office/drawing/2017/decorative" val="1"/>
              </a:ext>
            </a:extLst>
          </p:cNvPr>
          <p:cNvSpPr txBox="1"/>
          <p:nvPr userDrawn="1"/>
        </p:nvSpPr>
        <p:spPr>
          <a:xfrm>
            <a:off x="12355721" y="-203944"/>
            <a:ext cx="577081" cy="153888"/>
          </a:xfrm>
          <a:prstGeom prst="rect">
            <a:avLst/>
          </a:prstGeom>
          <a:noFill/>
        </p:spPr>
        <p:txBody>
          <a:bodyPr wrap="none" lIns="0" tIns="0" rIns="0" bIns="0" rtlCol="0">
            <a:spAutoFit/>
          </a:bodyPr>
          <a:lstStyle/>
          <a:p>
            <a:pPr algn="l"/>
            <a:r>
              <a:rPr lang="en-US" sz="1000">
                <a:solidFill>
                  <a:srgbClr val="A3A3A3"/>
                </a:solidFill>
              </a:rPr>
              <a:t>ELT layout</a:t>
            </a:r>
          </a:p>
        </p:txBody>
      </p:sp>
      <p:cxnSp>
        <p:nvCxnSpPr>
          <p:cNvPr id="8" name="Straight Connector 7">
            <a:extLst>
              <a:ext uri="{FF2B5EF4-FFF2-40B4-BE49-F238E27FC236}">
                <a16:creationId xmlns:a16="http://schemas.microsoft.com/office/drawing/2014/main" id="{AE9361ED-1B01-E94D-9CDA-29127BEC918D}"/>
              </a:ext>
            </a:extLst>
          </p:cNvPr>
          <p:cNvCxnSpPr/>
          <p:nvPr userDrawn="1"/>
        </p:nvCxnSpPr>
        <p:spPr>
          <a:xfrm>
            <a:off x="584200" y="1219200"/>
            <a:ext cx="11025188" cy="0"/>
          </a:xfrm>
          <a:prstGeom prst="line">
            <a:avLst/>
          </a:prstGeom>
          <a:ln w="25400">
            <a:solidFill>
              <a:schemeClr val="tx2"/>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81482304"/>
      </p:ext>
    </p:extLst>
  </p:cSld>
  <p:clrMapOvr>
    <a:masterClrMapping/>
  </p:clrMapOvr>
  <p:transition>
    <p:fade/>
  </p:transition>
  <p:extLst>
    <p:ext uri="{DCECCB84-F9BA-43D5-87BE-67443E8EF086}">
      <p15:sldGuideLst xmlns:p15="http://schemas.microsoft.com/office/powerpoint/2012/main">
        <p15:guide id="1" orient="horz" pos="288">
          <p15:clr>
            <a:srgbClr val="5ACBF0"/>
          </p15:clr>
        </p15:guide>
        <p15:guide id="3" orient="horz" pos="904">
          <p15:clr>
            <a:srgbClr val="5ACBF0"/>
          </p15:clr>
        </p15:guide>
        <p15:guide id="4" pos="3660">
          <p15:clr>
            <a:srgbClr val="5ACBF0"/>
          </p15:clr>
        </p15:guide>
        <p15:guide id="5" pos="4024">
          <p15:clr>
            <a:srgbClr val="5ACBF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Slide">
    <p:bg>
      <p:bgRef idx="1001">
        <a:schemeClr val="bg2"/>
      </p:bgRef>
    </p:bg>
    <p:spTree>
      <p:nvGrpSpPr>
        <p:cNvPr id="1" name=""/>
        <p:cNvGrpSpPr/>
        <p:nvPr/>
      </p:nvGrpSpPr>
      <p:grpSpPr>
        <a:xfrm>
          <a:off x="0" y="0"/>
          <a:ext cx="0" cy="0"/>
          <a:chOff x="0" y="0"/>
          <a:chExt cx="0" cy="0"/>
        </a:xfrm>
      </p:grpSpPr>
      <p:sp>
        <p:nvSpPr>
          <p:cNvPr id="9" name="Title 1"/>
          <p:cNvSpPr>
            <a:spLocks noGrp="1"/>
          </p:cNvSpPr>
          <p:nvPr>
            <p:ph type="title" hasCustomPrompt="1"/>
          </p:nvPr>
        </p:nvSpPr>
        <p:spPr>
          <a:xfrm>
            <a:off x="584200" y="2979778"/>
            <a:ext cx="9144000" cy="553998"/>
          </a:xfrm>
          <a:noFill/>
        </p:spPr>
        <p:txBody>
          <a:bodyPr lIns="0" tIns="0" rIns="0" bIns="0" anchor="b" anchorCtr="0">
            <a:spAutoFit/>
          </a:bodyPr>
          <a:lstStyle>
            <a:lvl1pPr>
              <a:defRPr sz="3600" spc="-50" baseline="0">
                <a:solidFill>
                  <a:schemeClr val="accent3"/>
                </a:solidFill>
                <a:latin typeface="+mj-lt"/>
                <a:cs typeface="Segoe UI" panose="020B0502040204020203" pitchFamily="34" charset="0"/>
              </a:defRPr>
            </a:lvl1pPr>
          </a:lstStyle>
          <a:p>
            <a:r>
              <a:rPr lang="en-US"/>
              <a:t>Event name or presentation title </a:t>
            </a:r>
          </a:p>
        </p:txBody>
      </p:sp>
      <p:sp>
        <p:nvSpPr>
          <p:cNvPr id="5" name="Text Placeholder 4"/>
          <p:cNvSpPr>
            <a:spLocks noGrp="1"/>
          </p:cNvSpPr>
          <p:nvPr>
            <p:ph type="body" sz="quarter" idx="12" hasCustomPrompt="1"/>
          </p:nvPr>
        </p:nvSpPr>
        <p:spPr>
          <a:xfrm>
            <a:off x="584200" y="3962400"/>
            <a:ext cx="9144000" cy="338554"/>
          </a:xfrm>
          <a:noFill/>
        </p:spPr>
        <p:txBody>
          <a:bodyPr wrap="square" lIns="0" tIns="0" rIns="0" bIns="0">
            <a:spAutoFit/>
          </a:bodyPr>
          <a:lstStyle>
            <a:lvl1pPr marL="0" indent="0">
              <a:spcBef>
                <a:spcPts val="0"/>
              </a:spcBef>
              <a:buNone/>
              <a:defRPr sz="2200" spc="0" baseline="0">
                <a:solidFill>
                  <a:schemeClr val="tx1"/>
                </a:solidFill>
                <a:latin typeface="+mn-lt"/>
                <a:cs typeface="Segoe UI" panose="020B0502040204020203" pitchFamily="34" charset="0"/>
              </a:defRPr>
            </a:lvl1pPr>
          </a:lstStyle>
          <a:p>
            <a:pPr lvl="0"/>
            <a:r>
              <a:rPr lang="en-US"/>
              <a:t>Speaker name or subtitle text</a:t>
            </a:r>
          </a:p>
        </p:txBody>
      </p:sp>
      <p:pic>
        <p:nvPicPr>
          <p:cNvPr id="7" name="MS logo white - EMF" descr="Microsoft logo white text version">
            <a:extLst>
              <a:ext uri="{FF2B5EF4-FFF2-40B4-BE49-F238E27FC236}">
                <a16:creationId xmlns:a16="http://schemas.microsoft.com/office/drawing/2014/main" id="{0FD32619-3819-428A-8565-629596C91418}"/>
              </a:ext>
            </a:extLst>
          </p:cNvPr>
          <p:cNvPicPr>
            <a:picLocks noChangeAspect="1"/>
          </p:cNvPicPr>
          <p:nvPr userDrawn="1"/>
        </p:nvPicPr>
        <p:blipFill>
          <a:blip r:embed="rId2"/>
          <a:stretch>
            <a:fillRect/>
          </a:stretch>
        </p:blipFill>
        <p:spPr bwMode="black">
          <a:xfrm>
            <a:off x="584200" y="585788"/>
            <a:ext cx="1366245" cy="292608"/>
          </a:xfrm>
          <a:prstGeom prst="rect">
            <a:avLst/>
          </a:prstGeom>
        </p:spPr>
      </p:pic>
    </p:spTree>
    <p:extLst>
      <p:ext uri="{BB962C8B-B14F-4D97-AF65-F5344CB8AC3E}">
        <p14:creationId xmlns:p14="http://schemas.microsoft.com/office/powerpoint/2010/main" val="1701214561"/>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228">
          <p15:clr>
            <a:srgbClr val="5ACBF0"/>
          </p15:clr>
        </p15:guide>
        <p15:guide id="2" orient="horz" pos="2496">
          <p15:clr>
            <a:srgbClr val="5ACBF0"/>
          </p15:clr>
        </p15:guide>
        <p15:guide id="3" pos="6132">
          <p15:clr>
            <a:srgbClr val="5ACBF0"/>
          </p15:clr>
        </p15:guide>
        <p15:guide id="4" orient="horz" pos="2160">
          <p15:clr>
            <a:srgbClr val="FBAE40"/>
          </p15:clr>
        </p15:guide>
      </p15:sldGuideLst>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Header Line Two Column Non-bulleted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876633-3E8D-4CF4-A5D4-D4E9D88A6DE0}"/>
              </a:ext>
            </a:extLst>
          </p:cNvPr>
          <p:cNvSpPr>
            <a:spLocks noGrp="1"/>
          </p:cNvSpPr>
          <p:nvPr>
            <p:ph type="title"/>
          </p:nvPr>
        </p:nvSpPr>
        <p:spPr>
          <a:xfrm>
            <a:off x="588263" y="457200"/>
            <a:ext cx="11018520" cy="553998"/>
          </a:xfrm>
        </p:spPr>
        <p:txBody>
          <a:bodyPr anchor="ctr"/>
          <a:lstStyle>
            <a:lvl1pPr>
              <a:defRPr>
                <a:solidFill>
                  <a:schemeClr val="tx1"/>
                </a:solidFill>
              </a:defRPr>
            </a:lvl1pPr>
          </a:lstStyle>
          <a:p>
            <a:r>
              <a:rPr lang="en-US"/>
              <a:t>Click to edit Master title style</a:t>
            </a:r>
          </a:p>
        </p:txBody>
      </p:sp>
      <p:sp>
        <p:nvSpPr>
          <p:cNvPr id="4" name="Text Placeholder 3"/>
          <p:cNvSpPr>
            <a:spLocks noGrp="1"/>
          </p:cNvSpPr>
          <p:nvPr>
            <p:ph type="body" sz="quarter" idx="10"/>
          </p:nvPr>
        </p:nvSpPr>
        <p:spPr>
          <a:xfrm>
            <a:off x="584200" y="1435100"/>
            <a:ext cx="5212080" cy="1649682"/>
          </a:xfrm>
        </p:spPr>
        <p:txBody>
          <a:bodyPr wrap="square">
            <a:spAutoFit/>
          </a:bodyPr>
          <a:lstStyle>
            <a:lvl1pPr marL="0" indent="0">
              <a:spcBef>
                <a:spcPts val="1224"/>
              </a:spcBef>
              <a:buClr>
                <a:schemeClr val="tx1"/>
              </a:buClr>
              <a:buFont typeface="Wingdings" panose="05000000000000000000" pitchFamily="2" charset="2"/>
              <a:buNone/>
              <a:defRPr sz="2800" b="0">
                <a:latin typeface="Segoe UI" panose="020B0502040204020203" pitchFamily="34" charset="0"/>
                <a:cs typeface="Segoe UI" panose="020B0502040204020203" pitchFamily="34" charset="0"/>
              </a:defRPr>
            </a:lvl1pPr>
            <a:lvl2pPr marL="255588" indent="0">
              <a:buFont typeface="Wingdings" panose="05000000000000000000" pitchFamily="2" charset="2"/>
              <a:buNone/>
              <a:defRPr sz="2000" b="0"/>
            </a:lvl2pPr>
            <a:lvl3pPr marL="450850" indent="0">
              <a:buFont typeface="Wingdings" panose="05000000000000000000" pitchFamily="2" charset="2"/>
              <a:buNone/>
              <a:tabLst/>
              <a:defRPr sz="1600" b="0"/>
            </a:lvl3pPr>
            <a:lvl4pPr marL="652462" indent="0">
              <a:buFont typeface="Wingdings" panose="05000000000000000000" pitchFamily="2" charset="2"/>
              <a:buNone/>
              <a:defRPr sz="1400" b="0"/>
            </a:lvl4pPr>
            <a:lvl5pPr marL="854075" indent="0">
              <a:buFont typeface="Wingdings" panose="05000000000000000000" pitchFamily="2" charset="2"/>
              <a:buNone/>
              <a:tabLst/>
              <a:defRPr sz="1400" b="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Text Placeholder 3">
            <a:extLst>
              <a:ext uri="{FF2B5EF4-FFF2-40B4-BE49-F238E27FC236}">
                <a16:creationId xmlns:a16="http://schemas.microsoft.com/office/drawing/2014/main" id="{8E9CDCB4-03E1-4763-B83E-A1334BCDB0C0}"/>
              </a:ext>
            </a:extLst>
          </p:cNvPr>
          <p:cNvSpPr>
            <a:spLocks noGrp="1"/>
          </p:cNvSpPr>
          <p:nvPr>
            <p:ph type="body" sz="quarter" idx="12"/>
          </p:nvPr>
        </p:nvSpPr>
        <p:spPr>
          <a:xfrm>
            <a:off x="6397171" y="1435100"/>
            <a:ext cx="5212080" cy="1649682"/>
          </a:xfrm>
        </p:spPr>
        <p:txBody>
          <a:bodyPr wrap="square">
            <a:spAutoFit/>
          </a:bodyPr>
          <a:lstStyle>
            <a:lvl1pPr marL="0" indent="0">
              <a:spcBef>
                <a:spcPts val="1224"/>
              </a:spcBef>
              <a:buClr>
                <a:schemeClr val="tx1"/>
              </a:buClr>
              <a:buFont typeface="Wingdings" panose="05000000000000000000" pitchFamily="2" charset="2"/>
              <a:buNone/>
              <a:defRPr sz="2800" b="0">
                <a:latin typeface="Segoe UI" panose="020B0502040204020203" pitchFamily="34" charset="0"/>
                <a:cs typeface="Segoe UI" panose="020B0502040204020203" pitchFamily="34" charset="0"/>
              </a:defRPr>
            </a:lvl1pPr>
            <a:lvl2pPr marL="255588" indent="0">
              <a:buFont typeface="Wingdings" panose="05000000000000000000" pitchFamily="2" charset="2"/>
              <a:buNone/>
              <a:defRPr sz="2000" b="0"/>
            </a:lvl2pPr>
            <a:lvl3pPr marL="450850" indent="0">
              <a:buFont typeface="Wingdings" panose="05000000000000000000" pitchFamily="2" charset="2"/>
              <a:buNone/>
              <a:tabLst/>
              <a:defRPr sz="1600" b="0"/>
            </a:lvl3pPr>
            <a:lvl4pPr marL="652462" indent="0">
              <a:buFont typeface="Wingdings" panose="05000000000000000000" pitchFamily="2" charset="2"/>
              <a:buNone/>
              <a:defRPr sz="1400" b="0"/>
            </a:lvl4pPr>
            <a:lvl5pPr marL="854075" indent="0">
              <a:buFont typeface="Wingdings" panose="05000000000000000000" pitchFamily="2" charset="2"/>
              <a:buNone/>
              <a:tabLst/>
              <a:defRPr sz="1400" b="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8" name="Straight Connector 7">
            <a:extLst>
              <a:ext uri="{FF2B5EF4-FFF2-40B4-BE49-F238E27FC236}">
                <a16:creationId xmlns:a16="http://schemas.microsoft.com/office/drawing/2014/main" id="{6161C8D7-A314-D146-8B0F-88DAD8C243A2}"/>
              </a:ext>
            </a:extLst>
          </p:cNvPr>
          <p:cNvCxnSpPr/>
          <p:nvPr userDrawn="1"/>
        </p:nvCxnSpPr>
        <p:spPr>
          <a:xfrm>
            <a:off x="584200" y="1219200"/>
            <a:ext cx="11025188" cy="0"/>
          </a:xfrm>
          <a:prstGeom prst="line">
            <a:avLst/>
          </a:prstGeom>
          <a:ln w="25400">
            <a:solidFill>
              <a:schemeClr val="tx2"/>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58320861"/>
      </p:ext>
    </p:extLst>
  </p:cSld>
  <p:clrMapOvr>
    <a:masterClrMapping/>
  </p:clrMapOvr>
  <p:transition>
    <p:fade/>
  </p:transition>
  <p:extLst>
    <p:ext uri="{DCECCB84-F9BA-43D5-87BE-67443E8EF086}">
      <p15:sldGuideLst xmlns:p15="http://schemas.microsoft.com/office/powerpoint/2012/main">
        <p15:guide id="1" orient="horz" pos="288">
          <p15:clr>
            <a:srgbClr val="5ACBF0"/>
          </p15:clr>
        </p15:guide>
        <p15:guide id="3" orient="horz" pos="904">
          <p15:clr>
            <a:srgbClr val="5ACBF0"/>
          </p15:clr>
        </p15:guide>
        <p15:guide id="4" pos="3656">
          <p15:clr>
            <a:srgbClr val="5ACBF0"/>
          </p15:clr>
        </p15:guide>
        <p15:guide id="5" pos="4024">
          <p15:clr>
            <a:srgbClr val="5ACBF0"/>
          </p15:clr>
        </p15:guide>
      </p15:sldGuideLst>
    </p:ext>
  </p:extLst>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1_Header Background Two Column Content with Subhead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876633-3E8D-4CF4-A5D4-D4E9D88A6DE0}"/>
              </a:ext>
            </a:extLst>
          </p:cNvPr>
          <p:cNvSpPr>
            <a:spLocks noGrp="1"/>
          </p:cNvSpPr>
          <p:nvPr>
            <p:ph type="title"/>
          </p:nvPr>
        </p:nvSpPr>
        <p:spPr>
          <a:xfrm>
            <a:off x="588263" y="457200"/>
            <a:ext cx="11018520" cy="553998"/>
          </a:xfrm>
        </p:spPr>
        <p:txBody>
          <a:bodyPr anchor="ctr">
            <a:spAutoFit/>
          </a:bodyPr>
          <a:lstStyle>
            <a:lvl1pPr>
              <a:defRPr>
                <a:solidFill>
                  <a:schemeClr val="tx1"/>
                </a:solidFill>
              </a:defRPr>
            </a:lvl1pPr>
          </a:lstStyle>
          <a:p>
            <a:r>
              <a:rPr lang="en-US"/>
              <a:t>Click to edit Master title style</a:t>
            </a:r>
          </a:p>
        </p:txBody>
      </p:sp>
      <p:sp>
        <p:nvSpPr>
          <p:cNvPr id="18" name="Text Placeholder 11">
            <a:extLst>
              <a:ext uri="{FF2B5EF4-FFF2-40B4-BE49-F238E27FC236}">
                <a16:creationId xmlns:a16="http://schemas.microsoft.com/office/drawing/2014/main" id="{C2759870-0BEA-44DC-A414-1C70D04E35CC}"/>
              </a:ext>
            </a:extLst>
          </p:cNvPr>
          <p:cNvSpPr>
            <a:spLocks noGrp="1"/>
          </p:cNvSpPr>
          <p:nvPr>
            <p:ph type="body" sz="quarter" idx="16"/>
          </p:nvPr>
        </p:nvSpPr>
        <p:spPr>
          <a:xfrm>
            <a:off x="584200" y="1443174"/>
            <a:ext cx="5219700" cy="430887"/>
          </a:xfrm>
        </p:spPr>
        <p:txBody>
          <a:bodyPr anchor="t"/>
          <a:lstStyle>
            <a:lvl1pPr marL="0" indent="0">
              <a:spcBef>
                <a:spcPts val="0"/>
              </a:spcBef>
              <a:buNone/>
              <a:defRPr sz="2800">
                <a:solidFill>
                  <a:schemeClr val="tx1"/>
                </a:solidFill>
                <a:latin typeface="+mj-lt"/>
              </a:defRPr>
            </a:lvl1pPr>
          </a:lstStyle>
          <a:p>
            <a:pPr lvl="0"/>
            <a:r>
              <a:rPr lang="en-US"/>
              <a:t>Click to edit Master text styles</a:t>
            </a:r>
          </a:p>
        </p:txBody>
      </p:sp>
      <p:sp>
        <p:nvSpPr>
          <p:cNvPr id="15" name="Content Placeholder 14">
            <a:extLst>
              <a:ext uri="{FF2B5EF4-FFF2-40B4-BE49-F238E27FC236}">
                <a16:creationId xmlns:a16="http://schemas.microsoft.com/office/drawing/2014/main" id="{BFEF95FA-F121-4653-B60A-0D068C345462}"/>
              </a:ext>
            </a:extLst>
          </p:cNvPr>
          <p:cNvSpPr>
            <a:spLocks noGrp="1"/>
          </p:cNvSpPr>
          <p:nvPr>
            <p:ph sz="quarter" idx="11"/>
          </p:nvPr>
        </p:nvSpPr>
        <p:spPr>
          <a:xfrm>
            <a:off x="588963" y="2087699"/>
            <a:ext cx="5214937" cy="3773352"/>
          </a:xfrm>
        </p:spPr>
        <p:txBody>
          <a:bodyPr/>
          <a:lstStyle>
            <a:lvl1pPr>
              <a:defRPr sz="2400"/>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9" name="Text Placeholder 11">
            <a:extLst>
              <a:ext uri="{FF2B5EF4-FFF2-40B4-BE49-F238E27FC236}">
                <a16:creationId xmlns:a16="http://schemas.microsoft.com/office/drawing/2014/main" id="{C327262A-D327-4189-AD22-BAD67CF4AB79}"/>
              </a:ext>
            </a:extLst>
          </p:cNvPr>
          <p:cNvSpPr>
            <a:spLocks noGrp="1"/>
          </p:cNvSpPr>
          <p:nvPr>
            <p:ph type="body" sz="quarter" idx="17"/>
          </p:nvPr>
        </p:nvSpPr>
        <p:spPr>
          <a:xfrm>
            <a:off x="6397625" y="1436688"/>
            <a:ext cx="5219700" cy="430887"/>
          </a:xfrm>
        </p:spPr>
        <p:txBody>
          <a:bodyPr anchor="t"/>
          <a:lstStyle>
            <a:lvl1pPr marL="0" indent="0">
              <a:spcBef>
                <a:spcPts val="0"/>
              </a:spcBef>
              <a:buNone/>
              <a:defRPr sz="2800">
                <a:solidFill>
                  <a:schemeClr val="tx1"/>
                </a:solidFill>
                <a:latin typeface="+mj-lt"/>
              </a:defRPr>
            </a:lvl1pPr>
          </a:lstStyle>
          <a:p>
            <a:pPr lvl="0"/>
            <a:r>
              <a:rPr lang="en-US"/>
              <a:t>Click to edit Master text styles</a:t>
            </a:r>
          </a:p>
        </p:txBody>
      </p:sp>
      <p:sp>
        <p:nvSpPr>
          <p:cNvPr id="17" name="Content Placeholder 14">
            <a:extLst>
              <a:ext uri="{FF2B5EF4-FFF2-40B4-BE49-F238E27FC236}">
                <a16:creationId xmlns:a16="http://schemas.microsoft.com/office/drawing/2014/main" id="{47F8EAA9-0E64-4589-A234-BC31685BE7D3}"/>
              </a:ext>
            </a:extLst>
          </p:cNvPr>
          <p:cNvSpPr>
            <a:spLocks noGrp="1"/>
          </p:cNvSpPr>
          <p:nvPr>
            <p:ph sz="quarter" idx="13"/>
          </p:nvPr>
        </p:nvSpPr>
        <p:spPr>
          <a:xfrm>
            <a:off x="6394451" y="2081213"/>
            <a:ext cx="5214937" cy="3779838"/>
          </a:xfrm>
        </p:spPr>
        <p:txBody>
          <a:bodyPr/>
          <a:lstStyle>
            <a:lvl1pPr>
              <a:defRPr sz="2400"/>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8" name="Straight Connector 7">
            <a:extLst>
              <a:ext uri="{FF2B5EF4-FFF2-40B4-BE49-F238E27FC236}">
                <a16:creationId xmlns:a16="http://schemas.microsoft.com/office/drawing/2014/main" id="{B52B4BDF-7433-F544-8549-B08FCF3FD2A9}"/>
              </a:ext>
            </a:extLst>
          </p:cNvPr>
          <p:cNvCxnSpPr/>
          <p:nvPr userDrawn="1"/>
        </p:nvCxnSpPr>
        <p:spPr>
          <a:xfrm>
            <a:off x="584200" y="1219200"/>
            <a:ext cx="11025188" cy="0"/>
          </a:xfrm>
          <a:prstGeom prst="line">
            <a:avLst/>
          </a:prstGeom>
          <a:ln w="25400">
            <a:solidFill>
              <a:schemeClr val="tx2"/>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33514589"/>
      </p:ext>
    </p:extLst>
  </p:cSld>
  <p:clrMapOvr>
    <a:masterClrMapping/>
  </p:clrMapOvr>
  <p:transition>
    <p:fade/>
  </p:transition>
  <p:extLst>
    <p:ext uri="{DCECCB84-F9BA-43D5-87BE-67443E8EF086}">
      <p15:sldGuideLst xmlns:p15="http://schemas.microsoft.com/office/powerpoint/2012/main">
        <p15:guide id="1" orient="horz" pos="288">
          <p15:clr>
            <a:srgbClr val="5ACBF0"/>
          </p15:clr>
        </p15:guide>
        <p15:guide id="2" orient="horz" pos="1162">
          <p15:clr>
            <a:srgbClr val="5ACBF0"/>
          </p15:clr>
        </p15:guide>
        <p15:guide id="4" pos="3656">
          <p15:clr>
            <a:srgbClr val="5ACBF0"/>
          </p15:clr>
        </p15:guide>
        <p15:guide id="5" pos="4024">
          <p15:clr>
            <a:srgbClr val="5ACBF0"/>
          </p15:clr>
        </p15:guide>
        <p15:guide id="7" orient="horz" pos="905">
          <p15:clr>
            <a:srgbClr val="5ACBF0"/>
          </p15:clr>
        </p15:guide>
      </p15:sldGuideLst>
    </p:ext>
  </p:extLst>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Header Line Three Column Bullet with Subtitles">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F260F77E-464D-46F7-A8F8-6F281DAB0C7A}"/>
              </a:ext>
            </a:extLst>
          </p:cNvPr>
          <p:cNvSpPr>
            <a:spLocks noGrp="1"/>
          </p:cNvSpPr>
          <p:nvPr>
            <p:ph type="title"/>
          </p:nvPr>
        </p:nvSpPr>
        <p:spPr>
          <a:xfrm>
            <a:off x="588263" y="457200"/>
            <a:ext cx="11018520" cy="553998"/>
          </a:xfrm>
        </p:spPr>
        <p:txBody>
          <a:bodyPr anchor="ctr">
            <a:spAutoFit/>
          </a:bodyPr>
          <a:lstStyle>
            <a:lvl1pPr>
              <a:defRPr>
                <a:solidFill>
                  <a:schemeClr val="tx1"/>
                </a:solidFill>
              </a:defRPr>
            </a:lvl1pPr>
          </a:lstStyle>
          <a:p>
            <a:r>
              <a:rPr lang="en-US"/>
              <a:t>Click to edit Master title style</a:t>
            </a:r>
          </a:p>
        </p:txBody>
      </p:sp>
      <p:sp>
        <p:nvSpPr>
          <p:cNvPr id="19" name="Text Placeholder 11">
            <a:extLst>
              <a:ext uri="{FF2B5EF4-FFF2-40B4-BE49-F238E27FC236}">
                <a16:creationId xmlns:a16="http://schemas.microsoft.com/office/drawing/2014/main" id="{CB20F198-3776-433D-85A8-C2B6AC6235FF}"/>
              </a:ext>
            </a:extLst>
          </p:cNvPr>
          <p:cNvSpPr>
            <a:spLocks noGrp="1"/>
          </p:cNvSpPr>
          <p:nvPr>
            <p:ph type="body" sz="quarter" idx="16"/>
          </p:nvPr>
        </p:nvSpPr>
        <p:spPr>
          <a:xfrm>
            <a:off x="585217" y="1438275"/>
            <a:ext cx="3264408" cy="677108"/>
          </a:xfrm>
        </p:spPr>
        <p:txBody>
          <a:bodyPr anchor="t"/>
          <a:lstStyle>
            <a:lvl1pPr marL="0" indent="0">
              <a:spcBef>
                <a:spcPts val="0"/>
              </a:spcBef>
              <a:buNone/>
              <a:defRPr sz="2200">
                <a:solidFill>
                  <a:schemeClr val="tx1"/>
                </a:solidFill>
                <a:latin typeface="+mj-lt"/>
              </a:defRPr>
            </a:lvl1pPr>
          </a:lstStyle>
          <a:p>
            <a:pPr lvl="0"/>
            <a:r>
              <a:rPr lang="en-US"/>
              <a:t>Click to edit Master text styles</a:t>
            </a:r>
          </a:p>
        </p:txBody>
      </p:sp>
      <p:sp>
        <p:nvSpPr>
          <p:cNvPr id="20" name="Text Placeholder 7">
            <a:extLst>
              <a:ext uri="{FF2B5EF4-FFF2-40B4-BE49-F238E27FC236}">
                <a16:creationId xmlns:a16="http://schemas.microsoft.com/office/drawing/2014/main" id="{97BC59AA-6CF8-4091-8008-21AA9AD8E8B5}"/>
              </a:ext>
            </a:extLst>
          </p:cNvPr>
          <p:cNvSpPr>
            <a:spLocks noGrp="1"/>
          </p:cNvSpPr>
          <p:nvPr>
            <p:ph type="body" sz="quarter" idx="14"/>
          </p:nvPr>
        </p:nvSpPr>
        <p:spPr>
          <a:xfrm>
            <a:off x="585217" y="2390775"/>
            <a:ext cx="3264408" cy="1760482"/>
          </a:xfrm>
        </p:spPr>
        <p:txBody>
          <a:bodyPr wrap="square">
            <a:spAutoFit/>
          </a:bodyPr>
          <a:lstStyle>
            <a:lvl1pPr marL="176213" indent="-176213">
              <a:defRPr lang="en-US" sz="2000" dirty="0"/>
            </a:lvl1pPr>
            <a:lvl2pPr marL="322263" indent="-150813">
              <a:defRPr lang="en-US" sz="1800" dirty="0"/>
            </a:lvl2pPr>
            <a:lvl3pPr marL="466725" indent="-138113">
              <a:defRPr lang="en-US" dirty="0"/>
            </a:lvl3pPr>
            <a:lvl4pPr marL="595313" indent="-128588">
              <a:defRPr lang="en-US" dirty="0"/>
            </a:lvl4pPr>
            <a:lvl5pPr marL="731838" indent="-122238">
              <a:defRPr lang="en-US" dirty="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1" name="Text Placeholder 11">
            <a:extLst>
              <a:ext uri="{FF2B5EF4-FFF2-40B4-BE49-F238E27FC236}">
                <a16:creationId xmlns:a16="http://schemas.microsoft.com/office/drawing/2014/main" id="{BECED387-BA3E-49B2-8F1E-0E371E09E0A4}"/>
              </a:ext>
            </a:extLst>
          </p:cNvPr>
          <p:cNvSpPr>
            <a:spLocks noGrp="1"/>
          </p:cNvSpPr>
          <p:nvPr>
            <p:ph type="body" sz="quarter" idx="17"/>
          </p:nvPr>
        </p:nvSpPr>
        <p:spPr>
          <a:xfrm>
            <a:off x="4463796" y="1438275"/>
            <a:ext cx="3264408" cy="677108"/>
          </a:xfrm>
        </p:spPr>
        <p:txBody>
          <a:bodyPr anchor="t"/>
          <a:lstStyle>
            <a:lvl1pPr marL="0" indent="0">
              <a:spcBef>
                <a:spcPts val="0"/>
              </a:spcBef>
              <a:buNone/>
              <a:defRPr sz="2200">
                <a:solidFill>
                  <a:schemeClr val="tx1"/>
                </a:solidFill>
                <a:latin typeface="+mj-lt"/>
              </a:defRPr>
            </a:lvl1pPr>
          </a:lstStyle>
          <a:p>
            <a:pPr lvl="0"/>
            <a:r>
              <a:rPr lang="en-US"/>
              <a:t>Click to edit Master text styles</a:t>
            </a:r>
          </a:p>
        </p:txBody>
      </p:sp>
      <p:sp>
        <p:nvSpPr>
          <p:cNvPr id="22" name="Text Placeholder 9">
            <a:extLst>
              <a:ext uri="{FF2B5EF4-FFF2-40B4-BE49-F238E27FC236}">
                <a16:creationId xmlns:a16="http://schemas.microsoft.com/office/drawing/2014/main" id="{6B26A1CD-81F9-4C2F-896F-E69757C6658C}"/>
              </a:ext>
            </a:extLst>
          </p:cNvPr>
          <p:cNvSpPr>
            <a:spLocks noGrp="1"/>
          </p:cNvSpPr>
          <p:nvPr>
            <p:ph type="body" sz="quarter" idx="15"/>
          </p:nvPr>
        </p:nvSpPr>
        <p:spPr>
          <a:xfrm>
            <a:off x="4463796" y="2384135"/>
            <a:ext cx="3264408" cy="1760482"/>
          </a:xfrm>
        </p:spPr>
        <p:txBody>
          <a:bodyPr wrap="square">
            <a:spAutoFit/>
          </a:bodyPr>
          <a:lstStyle>
            <a:lvl1pPr marL="176213" indent="-176213">
              <a:defRPr lang="en-US" sz="2000" dirty="0"/>
            </a:lvl1pPr>
            <a:lvl2pPr marL="398463" indent="-169863">
              <a:defRPr lang="en-US" sz="1800" dirty="0"/>
            </a:lvl2pPr>
            <a:lvl3pPr marL="555625" indent="-157163">
              <a:defRPr lang="en-US" dirty="0"/>
            </a:lvl3pPr>
            <a:lvl4pPr marL="685800" indent="-136525">
              <a:defRPr lang="en-US" dirty="0"/>
            </a:lvl4pPr>
            <a:lvl5pPr marL="800100" indent="-111125">
              <a:defRPr lang="en-US" dirty="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3" name="Text Placeholder 11">
            <a:extLst>
              <a:ext uri="{FF2B5EF4-FFF2-40B4-BE49-F238E27FC236}">
                <a16:creationId xmlns:a16="http://schemas.microsoft.com/office/drawing/2014/main" id="{79263A4B-A9A8-4CE5-96A8-6F6EC365E512}"/>
              </a:ext>
            </a:extLst>
          </p:cNvPr>
          <p:cNvSpPr>
            <a:spLocks noGrp="1"/>
          </p:cNvSpPr>
          <p:nvPr>
            <p:ph type="body" sz="quarter" idx="18"/>
          </p:nvPr>
        </p:nvSpPr>
        <p:spPr>
          <a:xfrm>
            <a:off x="8342375" y="1438275"/>
            <a:ext cx="3264408" cy="677108"/>
          </a:xfrm>
        </p:spPr>
        <p:txBody>
          <a:bodyPr anchor="t"/>
          <a:lstStyle>
            <a:lvl1pPr marL="0" indent="0">
              <a:spcBef>
                <a:spcPts val="0"/>
              </a:spcBef>
              <a:buNone/>
              <a:defRPr sz="2200">
                <a:solidFill>
                  <a:schemeClr val="tx1"/>
                </a:solidFill>
                <a:latin typeface="+mj-lt"/>
              </a:defRPr>
            </a:lvl1pPr>
          </a:lstStyle>
          <a:p>
            <a:pPr lvl="0"/>
            <a:r>
              <a:rPr lang="en-US"/>
              <a:t>Click to edit Master text styles</a:t>
            </a:r>
          </a:p>
        </p:txBody>
      </p:sp>
      <p:sp>
        <p:nvSpPr>
          <p:cNvPr id="24" name="Text Placeholder 7">
            <a:extLst>
              <a:ext uri="{FF2B5EF4-FFF2-40B4-BE49-F238E27FC236}">
                <a16:creationId xmlns:a16="http://schemas.microsoft.com/office/drawing/2014/main" id="{2205743D-F71A-4647-9BE4-2900BDA2582B}"/>
              </a:ext>
            </a:extLst>
          </p:cNvPr>
          <p:cNvSpPr>
            <a:spLocks noGrp="1"/>
          </p:cNvSpPr>
          <p:nvPr>
            <p:ph type="body" sz="quarter" idx="19"/>
          </p:nvPr>
        </p:nvSpPr>
        <p:spPr>
          <a:xfrm>
            <a:off x="8342375" y="2390775"/>
            <a:ext cx="3264408" cy="1760482"/>
          </a:xfrm>
        </p:spPr>
        <p:txBody>
          <a:bodyPr wrap="square">
            <a:spAutoFit/>
          </a:bodyPr>
          <a:lstStyle>
            <a:lvl1pPr marL="176213" indent="-176213">
              <a:defRPr lang="en-US" sz="2000" dirty="0"/>
            </a:lvl1pPr>
            <a:lvl2pPr marL="398463" indent="-169863">
              <a:defRPr lang="en-US" sz="1800" dirty="0"/>
            </a:lvl2pPr>
            <a:lvl3pPr marL="555625" indent="-157163">
              <a:defRPr lang="en-US" dirty="0"/>
            </a:lvl3pPr>
            <a:lvl4pPr marL="685800" indent="-136525">
              <a:defRPr lang="en-US" dirty="0"/>
            </a:lvl4pPr>
            <a:lvl5pPr marL="800100" indent="-111125">
              <a:defRPr lang="en-US" dirty="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10" name="Straight Connector 9">
            <a:extLst>
              <a:ext uri="{FF2B5EF4-FFF2-40B4-BE49-F238E27FC236}">
                <a16:creationId xmlns:a16="http://schemas.microsoft.com/office/drawing/2014/main" id="{CF841732-6515-3E42-A4B2-E3983B953B2A}"/>
              </a:ext>
            </a:extLst>
          </p:cNvPr>
          <p:cNvCxnSpPr/>
          <p:nvPr userDrawn="1"/>
        </p:nvCxnSpPr>
        <p:spPr>
          <a:xfrm>
            <a:off x="584200" y="1219200"/>
            <a:ext cx="11025188" cy="0"/>
          </a:xfrm>
          <a:prstGeom prst="line">
            <a:avLst/>
          </a:prstGeom>
          <a:ln w="25400">
            <a:solidFill>
              <a:schemeClr val="tx2"/>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58018652"/>
      </p:ext>
    </p:extLst>
  </p:cSld>
  <p:clrMapOvr>
    <a:masterClrMapping/>
  </p:clrMapOvr>
  <p:transition>
    <p:fade/>
  </p:transition>
  <p:extLst>
    <p:ext uri="{DCECCB84-F9BA-43D5-87BE-67443E8EF086}">
      <p15:sldGuideLst xmlns:p15="http://schemas.microsoft.com/office/powerpoint/2012/main">
        <p15:guide id="4" orient="horz" pos="906">
          <p15:clr>
            <a:srgbClr val="5ACBF0"/>
          </p15:clr>
        </p15:guide>
        <p15:guide id="5" orient="horz" pos="288">
          <p15:clr>
            <a:srgbClr val="5ACBF0"/>
          </p15:clr>
        </p15:guide>
        <p15:guide id="6" pos="2430">
          <p15:clr>
            <a:srgbClr val="5ACBF0"/>
          </p15:clr>
        </p15:guide>
        <p15:guide id="7" pos="2811">
          <p15:clr>
            <a:srgbClr val="5ACBF0"/>
          </p15:clr>
        </p15:guide>
        <p15:guide id="8" pos="4871">
          <p15:clr>
            <a:srgbClr val="5ACBF0"/>
          </p15:clr>
        </p15:guide>
        <p15:guide id="9" pos="5251">
          <p15:clr>
            <a:srgbClr val="5ACBF0"/>
          </p15:clr>
        </p15:guide>
      </p15:sldGuideLst>
    </p:ext>
  </p:extLst>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Header Line Four Column Bullet with Subtitles">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7A434B7-D4B9-4D45-A31C-F0CC4D227945}"/>
              </a:ext>
            </a:extLst>
          </p:cNvPr>
          <p:cNvSpPr>
            <a:spLocks noGrp="1"/>
          </p:cNvSpPr>
          <p:nvPr>
            <p:ph type="title"/>
          </p:nvPr>
        </p:nvSpPr>
        <p:spPr>
          <a:xfrm>
            <a:off x="588263" y="457200"/>
            <a:ext cx="11018520" cy="553998"/>
          </a:xfrm>
        </p:spPr>
        <p:txBody>
          <a:bodyPr anchor="ctr">
            <a:spAutoFit/>
          </a:bodyPr>
          <a:lstStyle>
            <a:lvl1pPr>
              <a:defRPr>
                <a:solidFill>
                  <a:schemeClr val="tx1"/>
                </a:solidFill>
              </a:defRPr>
            </a:lvl1pPr>
          </a:lstStyle>
          <a:p>
            <a:r>
              <a:rPr lang="en-US"/>
              <a:t>Click to edit Master title style</a:t>
            </a:r>
          </a:p>
        </p:txBody>
      </p:sp>
      <p:sp>
        <p:nvSpPr>
          <p:cNvPr id="22" name="Text Placeholder 11">
            <a:extLst>
              <a:ext uri="{FF2B5EF4-FFF2-40B4-BE49-F238E27FC236}">
                <a16:creationId xmlns:a16="http://schemas.microsoft.com/office/drawing/2014/main" id="{92783506-927E-48F7-8EFC-36257F3E2812}"/>
              </a:ext>
            </a:extLst>
          </p:cNvPr>
          <p:cNvSpPr>
            <a:spLocks noGrp="1"/>
          </p:cNvSpPr>
          <p:nvPr>
            <p:ph type="body" sz="quarter" idx="16"/>
          </p:nvPr>
        </p:nvSpPr>
        <p:spPr>
          <a:xfrm>
            <a:off x="584200" y="1438275"/>
            <a:ext cx="2532063" cy="615553"/>
          </a:xfrm>
        </p:spPr>
        <p:txBody>
          <a:bodyPr anchor="t"/>
          <a:lstStyle>
            <a:lvl1pPr marL="0" indent="0">
              <a:spcBef>
                <a:spcPts val="0"/>
              </a:spcBef>
              <a:buNone/>
              <a:defRPr sz="2000">
                <a:solidFill>
                  <a:schemeClr val="tx1"/>
                </a:solidFill>
                <a:latin typeface="+mj-lt"/>
              </a:defRPr>
            </a:lvl1pPr>
          </a:lstStyle>
          <a:p>
            <a:pPr lvl="0"/>
            <a:r>
              <a:rPr lang="en-US"/>
              <a:t>Click to edit Master text styles</a:t>
            </a:r>
          </a:p>
        </p:txBody>
      </p:sp>
      <p:sp>
        <p:nvSpPr>
          <p:cNvPr id="23" name="Text Placeholder 7">
            <a:extLst>
              <a:ext uri="{FF2B5EF4-FFF2-40B4-BE49-F238E27FC236}">
                <a16:creationId xmlns:a16="http://schemas.microsoft.com/office/drawing/2014/main" id="{FB6093D3-3EDF-4A80-8450-C5EBB1990775}"/>
              </a:ext>
            </a:extLst>
          </p:cNvPr>
          <p:cNvSpPr>
            <a:spLocks noGrp="1"/>
          </p:cNvSpPr>
          <p:nvPr>
            <p:ph type="body" sz="quarter" idx="14"/>
          </p:nvPr>
        </p:nvSpPr>
        <p:spPr>
          <a:xfrm>
            <a:off x="584200" y="2283115"/>
            <a:ext cx="2532063" cy="1698927"/>
          </a:xfrm>
        </p:spPr>
        <p:txBody>
          <a:bodyPr wrap="square">
            <a:spAutoFit/>
          </a:bodyPr>
          <a:lstStyle>
            <a:lvl1pPr marL="141288" indent="-141288">
              <a:defRPr lang="en-US" sz="1800" dirty="0"/>
            </a:lvl1pPr>
            <a:lvl2pPr marL="285750" indent="-125413">
              <a:defRPr lang="en-US" sz="1600" dirty="0"/>
            </a:lvl2pPr>
            <a:lvl3pPr marL="438150" indent="-133350">
              <a:defRPr lang="en-US" dirty="0"/>
            </a:lvl3pPr>
            <a:lvl4pPr marL="566738" indent="-114300">
              <a:defRPr lang="en-US" dirty="0"/>
            </a:lvl4pPr>
            <a:lvl5pPr marL="685800" indent="-109538">
              <a:defRPr lang="en-US" dirty="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4" name="Text Placeholder 11">
            <a:extLst>
              <a:ext uri="{FF2B5EF4-FFF2-40B4-BE49-F238E27FC236}">
                <a16:creationId xmlns:a16="http://schemas.microsoft.com/office/drawing/2014/main" id="{438D2C80-6884-451D-8D7D-B69022CCC5C4}"/>
              </a:ext>
            </a:extLst>
          </p:cNvPr>
          <p:cNvSpPr>
            <a:spLocks noGrp="1"/>
          </p:cNvSpPr>
          <p:nvPr>
            <p:ph type="body" sz="quarter" idx="17"/>
          </p:nvPr>
        </p:nvSpPr>
        <p:spPr>
          <a:xfrm>
            <a:off x="3413125" y="1438275"/>
            <a:ext cx="2533650" cy="615553"/>
          </a:xfrm>
        </p:spPr>
        <p:txBody>
          <a:bodyPr anchor="t"/>
          <a:lstStyle>
            <a:lvl1pPr marL="0" indent="0">
              <a:spcBef>
                <a:spcPts val="0"/>
              </a:spcBef>
              <a:buNone/>
              <a:defRPr sz="2000">
                <a:solidFill>
                  <a:schemeClr val="tx1"/>
                </a:solidFill>
                <a:latin typeface="+mj-lt"/>
              </a:defRPr>
            </a:lvl1pPr>
          </a:lstStyle>
          <a:p>
            <a:pPr lvl="0"/>
            <a:r>
              <a:rPr lang="en-US"/>
              <a:t>Click to edit Master text styles</a:t>
            </a:r>
          </a:p>
        </p:txBody>
      </p:sp>
      <p:sp>
        <p:nvSpPr>
          <p:cNvPr id="25" name="Text Placeholder 9">
            <a:extLst>
              <a:ext uri="{FF2B5EF4-FFF2-40B4-BE49-F238E27FC236}">
                <a16:creationId xmlns:a16="http://schemas.microsoft.com/office/drawing/2014/main" id="{7614A884-0AD6-4A85-A432-2B13E7464DA9}"/>
              </a:ext>
            </a:extLst>
          </p:cNvPr>
          <p:cNvSpPr>
            <a:spLocks noGrp="1"/>
          </p:cNvSpPr>
          <p:nvPr>
            <p:ph type="body" sz="quarter" idx="15"/>
          </p:nvPr>
        </p:nvSpPr>
        <p:spPr>
          <a:xfrm>
            <a:off x="3413125" y="2276475"/>
            <a:ext cx="2532063" cy="1698927"/>
          </a:xfrm>
        </p:spPr>
        <p:txBody>
          <a:bodyPr wrap="square">
            <a:spAutoFit/>
          </a:bodyPr>
          <a:lstStyle>
            <a:lvl1pPr marL="141288" indent="-141288">
              <a:defRPr lang="en-US" sz="1800" dirty="0"/>
            </a:lvl1pPr>
            <a:lvl2pPr marL="285750" indent="-125413">
              <a:defRPr lang="en-US" sz="1600" dirty="0"/>
            </a:lvl2pPr>
            <a:lvl3pPr marL="438150" indent="-133350">
              <a:defRPr lang="en-US" dirty="0"/>
            </a:lvl3pPr>
            <a:lvl4pPr marL="566738" indent="-114300">
              <a:defRPr lang="en-US" dirty="0"/>
            </a:lvl4pPr>
            <a:lvl5pPr marL="685800" indent="-109538">
              <a:defRPr lang="en-US" dirty="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6" name="Text Placeholder 11">
            <a:extLst>
              <a:ext uri="{FF2B5EF4-FFF2-40B4-BE49-F238E27FC236}">
                <a16:creationId xmlns:a16="http://schemas.microsoft.com/office/drawing/2014/main" id="{7D8FFDED-9FE5-4D94-8EB0-7D645C10FBFF}"/>
              </a:ext>
            </a:extLst>
          </p:cNvPr>
          <p:cNvSpPr>
            <a:spLocks noGrp="1"/>
          </p:cNvSpPr>
          <p:nvPr>
            <p:ph type="body" sz="quarter" idx="18"/>
          </p:nvPr>
        </p:nvSpPr>
        <p:spPr>
          <a:xfrm>
            <a:off x="6244208" y="1438275"/>
            <a:ext cx="2532063" cy="615553"/>
          </a:xfrm>
        </p:spPr>
        <p:txBody>
          <a:bodyPr anchor="t"/>
          <a:lstStyle>
            <a:lvl1pPr marL="0" indent="0">
              <a:spcBef>
                <a:spcPts val="0"/>
              </a:spcBef>
              <a:buNone/>
              <a:defRPr sz="2000">
                <a:solidFill>
                  <a:schemeClr val="tx1"/>
                </a:solidFill>
                <a:latin typeface="+mj-lt"/>
              </a:defRPr>
            </a:lvl1pPr>
          </a:lstStyle>
          <a:p>
            <a:pPr lvl="0"/>
            <a:r>
              <a:rPr lang="en-US"/>
              <a:t>Click to edit Master text styles</a:t>
            </a:r>
          </a:p>
        </p:txBody>
      </p:sp>
      <p:sp>
        <p:nvSpPr>
          <p:cNvPr id="27" name="Text Placeholder 7">
            <a:extLst>
              <a:ext uri="{FF2B5EF4-FFF2-40B4-BE49-F238E27FC236}">
                <a16:creationId xmlns:a16="http://schemas.microsoft.com/office/drawing/2014/main" id="{D429D954-9297-44FA-B7BD-56586012419C}"/>
              </a:ext>
            </a:extLst>
          </p:cNvPr>
          <p:cNvSpPr>
            <a:spLocks noGrp="1"/>
          </p:cNvSpPr>
          <p:nvPr>
            <p:ph type="body" sz="quarter" idx="19"/>
          </p:nvPr>
        </p:nvSpPr>
        <p:spPr>
          <a:xfrm>
            <a:off x="6244208" y="2283115"/>
            <a:ext cx="2532063" cy="1698927"/>
          </a:xfrm>
        </p:spPr>
        <p:txBody>
          <a:bodyPr wrap="square">
            <a:spAutoFit/>
          </a:bodyPr>
          <a:lstStyle>
            <a:lvl1pPr marL="141288" indent="-141288">
              <a:defRPr lang="en-US" sz="1800" dirty="0"/>
            </a:lvl1pPr>
            <a:lvl2pPr marL="285750" indent="-125413">
              <a:defRPr lang="en-US" sz="1600" dirty="0"/>
            </a:lvl2pPr>
            <a:lvl3pPr marL="438150" indent="-133350">
              <a:defRPr lang="en-US" dirty="0"/>
            </a:lvl3pPr>
            <a:lvl4pPr marL="566738" indent="-114300">
              <a:defRPr lang="en-US" dirty="0"/>
            </a:lvl4pPr>
            <a:lvl5pPr marL="685800" indent="-109538">
              <a:defRPr lang="en-US" dirty="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8" name="Text Placeholder 11">
            <a:extLst>
              <a:ext uri="{FF2B5EF4-FFF2-40B4-BE49-F238E27FC236}">
                <a16:creationId xmlns:a16="http://schemas.microsoft.com/office/drawing/2014/main" id="{04D43B0D-50F8-4F63-AFA3-34A46F42E816}"/>
              </a:ext>
            </a:extLst>
          </p:cNvPr>
          <p:cNvSpPr>
            <a:spLocks noGrp="1"/>
          </p:cNvSpPr>
          <p:nvPr>
            <p:ph type="body" sz="quarter" idx="20"/>
          </p:nvPr>
        </p:nvSpPr>
        <p:spPr>
          <a:xfrm>
            <a:off x="9073133" y="1438275"/>
            <a:ext cx="2533650" cy="615553"/>
          </a:xfrm>
        </p:spPr>
        <p:txBody>
          <a:bodyPr anchor="t"/>
          <a:lstStyle>
            <a:lvl1pPr marL="0" indent="0">
              <a:spcBef>
                <a:spcPts val="0"/>
              </a:spcBef>
              <a:buNone/>
              <a:defRPr sz="2000">
                <a:solidFill>
                  <a:schemeClr val="tx1"/>
                </a:solidFill>
                <a:latin typeface="+mj-lt"/>
              </a:defRPr>
            </a:lvl1pPr>
          </a:lstStyle>
          <a:p>
            <a:pPr lvl="0"/>
            <a:r>
              <a:rPr lang="en-US"/>
              <a:t>Click to edit Master text styles</a:t>
            </a:r>
          </a:p>
        </p:txBody>
      </p:sp>
      <p:sp>
        <p:nvSpPr>
          <p:cNvPr id="29" name="Text Placeholder 9">
            <a:extLst>
              <a:ext uri="{FF2B5EF4-FFF2-40B4-BE49-F238E27FC236}">
                <a16:creationId xmlns:a16="http://schemas.microsoft.com/office/drawing/2014/main" id="{804CEFDA-6A6F-42D3-B65C-4BE1054C905E}"/>
              </a:ext>
            </a:extLst>
          </p:cNvPr>
          <p:cNvSpPr>
            <a:spLocks noGrp="1"/>
          </p:cNvSpPr>
          <p:nvPr>
            <p:ph type="body" sz="quarter" idx="21"/>
          </p:nvPr>
        </p:nvSpPr>
        <p:spPr>
          <a:xfrm>
            <a:off x="9073133" y="2276475"/>
            <a:ext cx="2532063" cy="1698927"/>
          </a:xfrm>
        </p:spPr>
        <p:txBody>
          <a:bodyPr wrap="square">
            <a:spAutoFit/>
          </a:bodyPr>
          <a:lstStyle>
            <a:lvl1pPr marL="141288" indent="-141288">
              <a:defRPr lang="en-US" sz="1800" dirty="0"/>
            </a:lvl1pPr>
            <a:lvl2pPr marL="285750" indent="-125413">
              <a:defRPr lang="en-US" sz="1600" dirty="0"/>
            </a:lvl2pPr>
            <a:lvl3pPr marL="438150" indent="-133350">
              <a:defRPr lang="en-US" dirty="0"/>
            </a:lvl3pPr>
            <a:lvl4pPr marL="566738" indent="-114300">
              <a:defRPr lang="en-US" dirty="0"/>
            </a:lvl4pPr>
            <a:lvl5pPr marL="685800" indent="-109538">
              <a:defRPr lang="en-US" dirty="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12" name="Straight Connector 11">
            <a:extLst>
              <a:ext uri="{FF2B5EF4-FFF2-40B4-BE49-F238E27FC236}">
                <a16:creationId xmlns:a16="http://schemas.microsoft.com/office/drawing/2014/main" id="{F6A269D7-BC15-0043-AAC1-8EE9E66292B3}"/>
              </a:ext>
            </a:extLst>
          </p:cNvPr>
          <p:cNvCxnSpPr/>
          <p:nvPr userDrawn="1"/>
        </p:nvCxnSpPr>
        <p:spPr>
          <a:xfrm>
            <a:off x="584200" y="1219200"/>
            <a:ext cx="11025188" cy="0"/>
          </a:xfrm>
          <a:prstGeom prst="line">
            <a:avLst/>
          </a:prstGeom>
          <a:ln w="25400">
            <a:solidFill>
              <a:schemeClr val="tx2"/>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78001169"/>
      </p:ext>
    </p:extLst>
  </p:cSld>
  <p:clrMapOvr>
    <a:masterClrMapping/>
  </p:clrMapOvr>
  <p:transition>
    <p:fade/>
  </p:transition>
  <p:extLst>
    <p:ext uri="{DCECCB84-F9BA-43D5-87BE-67443E8EF086}">
      <p15:sldGuideLst xmlns:p15="http://schemas.microsoft.com/office/powerpoint/2012/main">
        <p15:guide id="4" orient="horz" pos="906">
          <p15:clr>
            <a:srgbClr val="5ACBF0"/>
          </p15:clr>
        </p15:guide>
        <p15:guide id="5" orient="horz" pos="288">
          <p15:clr>
            <a:srgbClr val="5ACBF0"/>
          </p15:clr>
        </p15:guide>
        <p15:guide id="6" pos="1963">
          <p15:clr>
            <a:srgbClr val="5ACBF0"/>
          </p15:clr>
        </p15:guide>
        <p15:guide id="7" pos="2150">
          <p15:clr>
            <a:srgbClr val="5ACBF0"/>
          </p15:clr>
        </p15:guide>
        <p15:guide id="8" pos="3746">
          <p15:clr>
            <a:srgbClr val="5ACBF0"/>
          </p15:clr>
        </p15:guide>
        <p15:guide id="9" pos="3934">
          <p15:clr>
            <a:srgbClr val="5ACBF0"/>
          </p15:clr>
        </p15:guide>
        <p15:guide id="10" pos="5530">
          <p15:clr>
            <a:srgbClr val="5ACBF0"/>
          </p15:clr>
        </p15:guide>
        <p15:guide id="11" pos="5716">
          <p15:clr>
            <a:srgbClr val="5ACBF0"/>
          </p15:clr>
        </p15:guide>
      </p15:sldGuideLst>
    </p:ext>
  </p:extLst>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Header Line Four Columns">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7A434B7-D4B9-4D45-A31C-F0CC4D227945}"/>
              </a:ext>
            </a:extLst>
          </p:cNvPr>
          <p:cNvSpPr>
            <a:spLocks noGrp="1"/>
          </p:cNvSpPr>
          <p:nvPr>
            <p:ph type="title"/>
          </p:nvPr>
        </p:nvSpPr>
        <p:spPr>
          <a:xfrm>
            <a:off x="588263" y="457200"/>
            <a:ext cx="11018520" cy="553998"/>
          </a:xfrm>
        </p:spPr>
        <p:txBody>
          <a:bodyPr anchor="ctr">
            <a:spAutoFit/>
          </a:bodyPr>
          <a:lstStyle>
            <a:lvl1pPr>
              <a:defRPr>
                <a:solidFill>
                  <a:schemeClr val="tx1"/>
                </a:solidFill>
              </a:defRPr>
            </a:lvl1pPr>
          </a:lstStyle>
          <a:p>
            <a:r>
              <a:rPr lang="en-US"/>
              <a:t>Click to edit Master title style</a:t>
            </a:r>
          </a:p>
        </p:txBody>
      </p:sp>
      <p:cxnSp>
        <p:nvCxnSpPr>
          <p:cNvPr id="12" name="Straight Connector 11">
            <a:extLst>
              <a:ext uri="{FF2B5EF4-FFF2-40B4-BE49-F238E27FC236}">
                <a16:creationId xmlns:a16="http://schemas.microsoft.com/office/drawing/2014/main" id="{F6A269D7-BC15-0043-AAC1-8EE9E66292B3}"/>
              </a:ext>
            </a:extLst>
          </p:cNvPr>
          <p:cNvCxnSpPr/>
          <p:nvPr userDrawn="1"/>
        </p:nvCxnSpPr>
        <p:spPr>
          <a:xfrm>
            <a:off x="584200" y="1219200"/>
            <a:ext cx="11025188" cy="0"/>
          </a:xfrm>
          <a:prstGeom prst="line">
            <a:avLst/>
          </a:prstGeom>
          <a:ln w="25400">
            <a:solidFill>
              <a:schemeClr val="tx2"/>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35935138"/>
      </p:ext>
    </p:extLst>
  </p:cSld>
  <p:clrMapOvr>
    <a:masterClrMapping/>
  </p:clrMapOvr>
  <p:transition>
    <p:fade/>
  </p:transition>
  <p:extLst>
    <p:ext uri="{DCECCB84-F9BA-43D5-87BE-67443E8EF086}">
      <p15:sldGuideLst xmlns:p15="http://schemas.microsoft.com/office/powerpoint/2012/main">
        <p15:guide id="4" orient="horz" pos="906">
          <p15:clr>
            <a:srgbClr val="5ACBF0"/>
          </p15:clr>
        </p15:guide>
        <p15:guide id="5" orient="horz" pos="288">
          <p15:clr>
            <a:srgbClr val="5ACBF0"/>
          </p15:clr>
        </p15:guide>
        <p15:guide id="6" pos="1963">
          <p15:clr>
            <a:srgbClr val="5ACBF0"/>
          </p15:clr>
        </p15:guide>
        <p15:guide id="7" pos="2150">
          <p15:clr>
            <a:srgbClr val="5ACBF0"/>
          </p15:clr>
        </p15:guide>
        <p15:guide id="8" pos="3746">
          <p15:clr>
            <a:srgbClr val="5ACBF0"/>
          </p15:clr>
        </p15:guide>
        <p15:guide id="9" pos="3934">
          <p15:clr>
            <a:srgbClr val="5ACBF0"/>
          </p15:clr>
        </p15:guide>
        <p15:guide id="10" pos="5530">
          <p15:clr>
            <a:srgbClr val="5ACBF0"/>
          </p15:clr>
        </p15:guide>
        <p15:guide id="11" pos="5716">
          <p15:clr>
            <a:srgbClr val="5ACBF0"/>
          </p15:clr>
        </p15:guide>
      </p15:sldGuideLst>
    </p:ext>
  </p:extLst>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Header Line Blank">
    <p:spTree>
      <p:nvGrpSpPr>
        <p:cNvPr id="1" name=""/>
        <p:cNvGrpSpPr/>
        <p:nvPr/>
      </p:nvGrpSpPr>
      <p:grpSpPr>
        <a:xfrm>
          <a:off x="0" y="0"/>
          <a:ext cx="0" cy="0"/>
          <a:chOff x="0" y="0"/>
          <a:chExt cx="0" cy="0"/>
        </a:xfrm>
      </p:grpSpPr>
      <p:sp>
        <p:nvSpPr>
          <p:cNvPr id="2" name="Title 2">
            <a:extLst>
              <a:ext uri="{FF2B5EF4-FFF2-40B4-BE49-F238E27FC236}">
                <a16:creationId xmlns:a16="http://schemas.microsoft.com/office/drawing/2014/main" id="{BB973DD2-1476-E74C-99DF-240F2E508778}"/>
              </a:ext>
            </a:extLst>
          </p:cNvPr>
          <p:cNvSpPr>
            <a:spLocks noGrp="1"/>
          </p:cNvSpPr>
          <p:nvPr>
            <p:ph type="title"/>
          </p:nvPr>
        </p:nvSpPr>
        <p:spPr>
          <a:xfrm>
            <a:off x="588263" y="457200"/>
            <a:ext cx="11018520" cy="553998"/>
          </a:xfrm>
        </p:spPr>
        <p:txBody>
          <a:bodyPr anchor="ctr">
            <a:spAutoFit/>
          </a:bodyPr>
          <a:lstStyle>
            <a:lvl1pPr>
              <a:defRPr>
                <a:solidFill>
                  <a:schemeClr val="tx1"/>
                </a:solidFill>
              </a:defRPr>
            </a:lvl1pPr>
          </a:lstStyle>
          <a:p>
            <a:r>
              <a:rPr lang="en-US"/>
              <a:t>Click to edit Master title style</a:t>
            </a:r>
          </a:p>
        </p:txBody>
      </p:sp>
      <p:cxnSp>
        <p:nvCxnSpPr>
          <p:cNvPr id="3" name="Straight Connector 2">
            <a:extLst>
              <a:ext uri="{FF2B5EF4-FFF2-40B4-BE49-F238E27FC236}">
                <a16:creationId xmlns:a16="http://schemas.microsoft.com/office/drawing/2014/main" id="{2502F9BD-EF25-7144-AB08-9EDFAA5C2CEA}"/>
              </a:ext>
            </a:extLst>
          </p:cNvPr>
          <p:cNvCxnSpPr/>
          <p:nvPr userDrawn="1"/>
        </p:nvCxnSpPr>
        <p:spPr>
          <a:xfrm>
            <a:off x="584200" y="1219200"/>
            <a:ext cx="11025188" cy="0"/>
          </a:xfrm>
          <a:prstGeom prst="line">
            <a:avLst/>
          </a:prstGeom>
          <a:ln w="25400">
            <a:solidFill>
              <a:schemeClr val="tx2"/>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56768164"/>
      </p:ext>
    </p:extLst>
  </p:cSld>
  <p:clrMapOvr>
    <a:masterClrMapping/>
  </p:clrMapOvr>
  <p:transition>
    <p:fade/>
  </p:transition>
  <p:extLst>
    <p:ext uri="{DCECCB84-F9BA-43D5-87BE-67443E8EF086}">
      <p15:sldGuideLst xmlns:p15="http://schemas.microsoft.com/office/powerpoint/2012/main">
        <p15:guide id="6" pos="779">
          <p15:clr>
            <a:srgbClr val="A4A3A4"/>
          </p15:clr>
        </p15:guide>
        <p15:guide id="7" pos="962">
          <p15:clr>
            <a:srgbClr val="A4A3A4"/>
          </p15:clr>
        </p15:guide>
        <p15:guide id="8" pos="1373">
          <p15:clr>
            <a:srgbClr val="A4A3A4"/>
          </p15:clr>
        </p15:guide>
        <p15:guide id="9" pos="1556">
          <p15:clr>
            <a:srgbClr val="A4A3A4"/>
          </p15:clr>
        </p15:guide>
        <p15:guide id="10" pos="1967">
          <p15:clr>
            <a:srgbClr val="A4A3A4"/>
          </p15:clr>
        </p15:guide>
        <p15:guide id="11" pos="2150">
          <p15:clr>
            <a:srgbClr val="A4A3A4"/>
          </p15:clr>
        </p15:guide>
        <p15:guide id="12" pos="2561">
          <p15:clr>
            <a:srgbClr val="A4A3A4"/>
          </p15:clr>
        </p15:guide>
        <p15:guide id="13" pos="2744">
          <p15:clr>
            <a:srgbClr val="A4A3A4"/>
          </p15:clr>
        </p15:guide>
        <p15:guide id="14" pos="3161">
          <p15:clr>
            <a:srgbClr val="A4A3A4"/>
          </p15:clr>
        </p15:guide>
        <p15:guide id="15" pos="3348">
          <p15:clr>
            <a:srgbClr val="A4A3A4"/>
          </p15:clr>
        </p15:guide>
        <p15:guide id="16" pos="3754">
          <p15:clr>
            <a:srgbClr val="A4A3A4"/>
          </p15:clr>
        </p15:guide>
        <p15:guide id="17" pos="3931">
          <p15:clr>
            <a:srgbClr val="A4A3A4"/>
          </p15:clr>
        </p15:guide>
        <p15:guide id="18" pos="4342">
          <p15:clr>
            <a:srgbClr val="A4A3A4"/>
          </p15:clr>
        </p15:guide>
        <p15:guide id="19" pos="4531">
          <p15:clr>
            <a:srgbClr val="A4A3A4"/>
          </p15:clr>
        </p15:guide>
        <p15:guide id="20" pos="4937">
          <p15:clr>
            <a:srgbClr val="A4A3A4"/>
          </p15:clr>
        </p15:guide>
        <p15:guide id="21" pos="5120">
          <p15:clr>
            <a:srgbClr val="A4A3A4"/>
          </p15:clr>
        </p15:guide>
        <p15:guide id="22" pos="5529">
          <p15:clr>
            <a:srgbClr val="A4A3A4"/>
          </p15:clr>
        </p15:guide>
        <p15:guide id="23" pos="5714">
          <p15:clr>
            <a:srgbClr val="A4A3A4"/>
          </p15:clr>
        </p15:guide>
        <p15:guide id="24" pos="6123">
          <p15:clr>
            <a:srgbClr val="A4A3A4"/>
          </p15:clr>
        </p15:guide>
        <p15:guide id="25" pos="6308">
          <p15:clr>
            <a:srgbClr val="A4A3A4"/>
          </p15:clr>
        </p15:guide>
        <p15:guide id="26" pos="6717">
          <p15:clr>
            <a:srgbClr val="A4A3A4"/>
          </p15:clr>
        </p15:guide>
        <p15:guide id="27" pos="6900">
          <p15:clr>
            <a:srgbClr val="A4A3A4"/>
          </p15:clr>
        </p15:guide>
        <p15:guide id="28" orient="horz" pos="905">
          <p15:clr>
            <a:srgbClr val="5ACBF0"/>
          </p15:clr>
        </p15:guide>
        <p15:guide id="29" orient="horz" pos="1271">
          <p15:clr>
            <a:srgbClr val="5ACBF0"/>
          </p15:clr>
        </p15:guide>
        <p15:guide id="30" orient="horz" pos="288">
          <p15:clr>
            <a:srgbClr val="5ACBF0"/>
          </p15:clr>
        </p15:guide>
      </p15:sldGuideLst>
    </p:ext>
  </p:extLst>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6_Header Line 12 Months">
    <p:bg>
      <p:bgPr>
        <a:solidFill>
          <a:schemeClr val="bg1"/>
        </a:solidFill>
        <a:effectLst/>
      </p:bgPr>
    </p:bg>
    <p:spTree>
      <p:nvGrpSpPr>
        <p:cNvPr id="1" name=""/>
        <p:cNvGrpSpPr/>
        <p:nvPr/>
      </p:nvGrpSpPr>
      <p:grpSpPr>
        <a:xfrm>
          <a:off x="0" y="0"/>
          <a:ext cx="0" cy="0"/>
          <a:chOff x="0" y="0"/>
          <a:chExt cx="0" cy="0"/>
        </a:xfrm>
      </p:grpSpPr>
      <p:sp>
        <p:nvSpPr>
          <p:cNvPr id="2" name="Title 2">
            <a:extLst>
              <a:ext uri="{FF2B5EF4-FFF2-40B4-BE49-F238E27FC236}">
                <a16:creationId xmlns:a16="http://schemas.microsoft.com/office/drawing/2014/main" id="{BB973DD2-1476-E74C-99DF-240F2E508778}"/>
              </a:ext>
            </a:extLst>
          </p:cNvPr>
          <p:cNvSpPr>
            <a:spLocks noGrp="1"/>
          </p:cNvSpPr>
          <p:nvPr>
            <p:ph type="title"/>
          </p:nvPr>
        </p:nvSpPr>
        <p:spPr>
          <a:xfrm>
            <a:off x="588263" y="457200"/>
            <a:ext cx="11018520" cy="553998"/>
          </a:xfrm>
        </p:spPr>
        <p:txBody>
          <a:bodyPr anchor="ctr">
            <a:spAutoFit/>
          </a:bodyPr>
          <a:lstStyle>
            <a:lvl1pPr>
              <a:defRPr>
                <a:solidFill>
                  <a:schemeClr val="tx1"/>
                </a:solidFill>
              </a:defRPr>
            </a:lvl1pPr>
          </a:lstStyle>
          <a:p>
            <a:r>
              <a:rPr lang="en-US"/>
              <a:t>Click to edit Master title style</a:t>
            </a:r>
          </a:p>
        </p:txBody>
      </p:sp>
      <p:sp>
        <p:nvSpPr>
          <p:cNvPr id="4" name="TextBox 3">
            <a:extLst>
              <a:ext uri="{FF2B5EF4-FFF2-40B4-BE49-F238E27FC236}">
                <a16:creationId xmlns:a16="http://schemas.microsoft.com/office/drawing/2014/main" id="{B18F2C41-5A30-1248-BC80-9A37B665EECC}"/>
              </a:ext>
            </a:extLst>
          </p:cNvPr>
          <p:cNvSpPr txBox="1"/>
          <p:nvPr userDrawn="1"/>
        </p:nvSpPr>
        <p:spPr>
          <a:xfrm flipH="1">
            <a:off x="584200" y="1436688"/>
            <a:ext cx="1595438" cy="581025"/>
          </a:xfrm>
          <a:prstGeom prst="rect">
            <a:avLst/>
          </a:prstGeom>
          <a:noFill/>
        </p:spPr>
        <p:txBody>
          <a:bodyPr wrap="square" lIns="90000" tIns="0" rIns="0" bIns="0" rtlCol="0">
            <a:noAutofit/>
          </a:bodyPr>
          <a:lstStyle/>
          <a:p>
            <a:pPr algn="l"/>
            <a:r>
              <a:rPr lang="en-US" sz="3600">
                <a:solidFill>
                  <a:schemeClr val="tx2"/>
                </a:solidFill>
                <a:latin typeface="+mj-lt"/>
              </a:rPr>
              <a:t>1</a:t>
            </a:r>
          </a:p>
        </p:txBody>
      </p:sp>
      <p:sp>
        <p:nvSpPr>
          <p:cNvPr id="5" name="TextBox 4">
            <a:extLst>
              <a:ext uri="{FF2B5EF4-FFF2-40B4-BE49-F238E27FC236}">
                <a16:creationId xmlns:a16="http://schemas.microsoft.com/office/drawing/2014/main" id="{4D68F0A3-9593-8B46-BA55-A0F722402788}"/>
              </a:ext>
            </a:extLst>
          </p:cNvPr>
          <p:cNvSpPr txBox="1"/>
          <p:nvPr userDrawn="1"/>
        </p:nvSpPr>
        <p:spPr>
          <a:xfrm flipH="1">
            <a:off x="2470150" y="1436688"/>
            <a:ext cx="1595438" cy="581025"/>
          </a:xfrm>
          <a:prstGeom prst="rect">
            <a:avLst/>
          </a:prstGeom>
          <a:noFill/>
        </p:spPr>
        <p:txBody>
          <a:bodyPr wrap="square" lIns="90000" tIns="0" rIns="0" bIns="0" rtlCol="0">
            <a:noAutofit/>
          </a:bodyPr>
          <a:lstStyle/>
          <a:p>
            <a:pPr algn="l"/>
            <a:r>
              <a:rPr lang="en-US" sz="3600">
                <a:solidFill>
                  <a:schemeClr val="tx2"/>
                </a:solidFill>
                <a:latin typeface="+mj-lt"/>
              </a:rPr>
              <a:t>2</a:t>
            </a:r>
          </a:p>
        </p:txBody>
      </p:sp>
      <p:sp>
        <p:nvSpPr>
          <p:cNvPr id="6" name="TextBox 5">
            <a:extLst>
              <a:ext uri="{FF2B5EF4-FFF2-40B4-BE49-F238E27FC236}">
                <a16:creationId xmlns:a16="http://schemas.microsoft.com/office/drawing/2014/main" id="{E5945E50-A071-0142-989D-F328676D8802}"/>
              </a:ext>
            </a:extLst>
          </p:cNvPr>
          <p:cNvSpPr txBox="1"/>
          <p:nvPr userDrawn="1"/>
        </p:nvSpPr>
        <p:spPr>
          <a:xfrm flipH="1">
            <a:off x="4367808" y="1436688"/>
            <a:ext cx="1595438" cy="581025"/>
          </a:xfrm>
          <a:prstGeom prst="rect">
            <a:avLst/>
          </a:prstGeom>
          <a:noFill/>
        </p:spPr>
        <p:txBody>
          <a:bodyPr wrap="square" lIns="90000" tIns="0" rIns="0" bIns="0" rtlCol="0">
            <a:noAutofit/>
          </a:bodyPr>
          <a:lstStyle/>
          <a:p>
            <a:pPr algn="l"/>
            <a:r>
              <a:rPr lang="en-US" sz="3600">
                <a:solidFill>
                  <a:schemeClr val="tx2"/>
                </a:solidFill>
                <a:latin typeface="+mj-lt"/>
              </a:rPr>
              <a:t>3</a:t>
            </a:r>
          </a:p>
        </p:txBody>
      </p:sp>
      <p:sp>
        <p:nvSpPr>
          <p:cNvPr id="7" name="TextBox 6">
            <a:extLst>
              <a:ext uri="{FF2B5EF4-FFF2-40B4-BE49-F238E27FC236}">
                <a16:creationId xmlns:a16="http://schemas.microsoft.com/office/drawing/2014/main" id="{2F614F22-4D74-7342-860E-4B18A66D7E4D}"/>
              </a:ext>
            </a:extLst>
          </p:cNvPr>
          <p:cNvSpPr txBox="1"/>
          <p:nvPr userDrawn="1"/>
        </p:nvSpPr>
        <p:spPr>
          <a:xfrm flipH="1">
            <a:off x="6240016" y="1436688"/>
            <a:ext cx="1595438" cy="581025"/>
          </a:xfrm>
          <a:prstGeom prst="rect">
            <a:avLst/>
          </a:prstGeom>
          <a:noFill/>
        </p:spPr>
        <p:txBody>
          <a:bodyPr wrap="square" lIns="90000" tIns="0" rIns="0" bIns="0" rtlCol="0">
            <a:noAutofit/>
          </a:bodyPr>
          <a:lstStyle/>
          <a:p>
            <a:pPr algn="l"/>
            <a:r>
              <a:rPr lang="en-US" sz="3600">
                <a:solidFill>
                  <a:schemeClr val="tx2"/>
                </a:solidFill>
                <a:latin typeface="+mj-lt"/>
              </a:rPr>
              <a:t>4</a:t>
            </a:r>
          </a:p>
        </p:txBody>
      </p:sp>
      <p:sp>
        <p:nvSpPr>
          <p:cNvPr id="8" name="TextBox 7">
            <a:extLst>
              <a:ext uri="{FF2B5EF4-FFF2-40B4-BE49-F238E27FC236}">
                <a16:creationId xmlns:a16="http://schemas.microsoft.com/office/drawing/2014/main" id="{9CFA38B9-D596-324E-B56C-86272052ED71}"/>
              </a:ext>
            </a:extLst>
          </p:cNvPr>
          <p:cNvSpPr txBox="1"/>
          <p:nvPr userDrawn="1"/>
        </p:nvSpPr>
        <p:spPr>
          <a:xfrm flipH="1">
            <a:off x="8127999" y="1436688"/>
            <a:ext cx="1592262" cy="581025"/>
          </a:xfrm>
          <a:prstGeom prst="rect">
            <a:avLst/>
          </a:prstGeom>
          <a:noFill/>
        </p:spPr>
        <p:txBody>
          <a:bodyPr wrap="square" lIns="90000" tIns="0" rIns="0" bIns="0" rtlCol="0">
            <a:noAutofit/>
          </a:bodyPr>
          <a:lstStyle/>
          <a:p>
            <a:pPr algn="l"/>
            <a:r>
              <a:rPr lang="en-US" sz="3600">
                <a:solidFill>
                  <a:schemeClr val="tx2"/>
                </a:solidFill>
                <a:latin typeface="+mj-lt"/>
              </a:rPr>
              <a:t>5</a:t>
            </a:r>
          </a:p>
        </p:txBody>
      </p:sp>
      <p:sp>
        <p:nvSpPr>
          <p:cNvPr id="9" name="TextBox 8">
            <a:extLst>
              <a:ext uri="{FF2B5EF4-FFF2-40B4-BE49-F238E27FC236}">
                <a16:creationId xmlns:a16="http://schemas.microsoft.com/office/drawing/2014/main" id="{389AA766-019D-D747-8BF8-A6BB5F9B0D2A}"/>
              </a:ext>
            </a:extLst>
          </p:cNvPr>
          <p:cNvSpPr txBox="1"/>
          <p:nvPr userDrawn="1"/>
        </p:nvSpPr>
        <p:spPr>
          <a:xfrm flipH="1">
            <a:off x="10013950" y="1436688"/>
            <a:ext cx="1595438" cy="581025"/>
          </a:xfrm>
          <a:prstGeom prst="rect">
            <a:avLst/>
          </a:prstGeom>
          <a:noFill/>
        </p:spPr>
        <p:txBody>
          <a:bodyPr wrap="square" lIns="90000" tIns="0" rIns="0" bIns="0" rtlCol="0">
            <a:noAutofit/>
          </a:bodyPr>
          <a:lstStyle/>
          <a:p>
            <a:pPr algn="l"/>
            <a:r>
              <a:rPr lang="en-US" sz="3600">
                <a:solidFill>
                  <a:schemeClr val="tx2"/>
                </a:solidFill>
                <a:latin typeface="+mj-lt"/>
              </a:rPr>
              <a:t>6</a:t>
            </a:r>
          </a:p>
        </p:txBody>
      </p:sp>
      <p:sp>
        <p:nvSpPr>
          <p:cNvPr id="10" name="TextBox 9">
            <a:extLst>
              <a:ext uri="{FF2B5EF4-FFF2-40B4-BE49-F238E27FC236}">
                <a16:creationId xmlns:a16="http://schemas.microsoft.com/office/drawing/2014/main" id="{FC53D296-5303-4A40-AC03-A80B718ABEE0}"/>
              </a:ext>
            </a:extLst>
          </p:cNvPr>
          <p:cNvSpPr txBox="1"/>
          <p:nvPr userDrawn="1"/>
        </p:nvSpPr>
        <p:spPr>
          <a:xfrm flipH="1">
            <a:off x="584200" y="3789363"/>
            <a:ext cx="1595438" cy="581025"/>
          </a:xfrm>
          <a:prstGeom prst="rect">
            <a:avLst/>
          </a:prstGeom>
          <a:noFill/>
        </p:spPr>
        <p:txBody>
          <a:bodyPr wrap="square" lIns="90000" tIns="0" rIns="0" bIns="0" rtlCol="0">
            <a:noAutofit/>
          </a:bodyPr>
          <a:lstStyle/>
          <a:p>
            <a:pPr algn="l"/>
            <a:r>
              <a:rPr lang="en-US" sz="3600">
                <a:solidFill>
                  <a:schemeClr val="tx2"/>
                </a:solidFill>
                <a:latin typeface="+mj-lt"/>
              </a:rPr>
              <a:t>7</a:t>
            </a:r>
          </a:p>
        </p:txBody>
      </p:sp>
      <p:sp>
        <p:nvSpPr>
          <p:cNvPr id="11" name="TextBox 10">
            <a:extLst>
              <a:ext uri="{FF2B5EF4-FFF2-40B4-BE49-F238E27FC236}">
                <a16:creationId xmlns:a16="http://schemas.microsoft.com/office/drawing/2014/main" id="{28091C67-5938-734E-B7A2-BD95A68B67E6}"/>
              </a:ext>
            </a:extLst>
          </p:cNvPr>
          <p:cNvSpPr txBox="1"/>
          <p:nvPr userDrawn="1"/>
        </p:nvSpPr>
        <p:spPr>
          <a:xfrm flipH="1">
            <a:off x="2470150" y="3789363"/>
            <a:ext cx="1595438" cy="581025"/>
          </a:xfrm>
          <a:prstGeom prst="rect">
            <a:avLst/>
          </a:prstGeom>
          <a:noFill/>
        </p:spPr>
        <p:txBody>
          <a:bodyPr wrap="square" lIns="90000" tIns="0" rIns="0" bIns="0" rtlCol="0">
            <a:noAutofit/>
          </a:bodyPr>
          <a:lstStyle/>
          <a:p>
            <a:pPr algn="l"/>
            <a:r>
              <a:rPr lang="en-US" sz="3600">
                <a:solidFill>
                  <a:schemeClr val="tx2"/>
                </a:solidFill>
                <a:latin typeface="+mj-lt"/>
              </a:rPr>
              <a:t>8</a:t>
            </a:r>
          </a:p>
        </p:txBody>
      </p:sp>
      <p:sp>
        <p:nvSpPr>
          <p:cNvPr id="12" name="TextBox 11">
            <a:extLst>
              <a:ext uri="{FF2B5EF4-FFF2-40B4-BE49-F238E27FC236}">
                <a16:creationId xmlns:a16="http://schemas.microsoft.com/office/drawing/2014/main" id="{F6E67942-3EF0-2141-89C0-47BA2F77054B}"/>
              </a:ext>
            </a:extLst>
          </p:cNvPr>
          <p:cNvSpPr txBox="1"/>
          <p:nvPr userDrawn="1"/>
        </p:nvSpPr>
        <p:spPr>
          <a:xfrm flipH="1">
            <a:off x="4367808" y="3789363"/>
            <a:ext cx="1595438" cy="581025"/>
          </a:xfrm>
          <a:prstGeom prst="rect">
            <a:avLst/>
          </a:prstGeom>
          <a:noFill/>
        </p:spPr>
        <p:txBody>
          <a:bodyPr wrap="square" lIns="90000" tIns="0" rIns="0" bIns="0" rtlCol="0">
            <a:noAutofit/>
          </a:bodyPr>
          <a:lstStyle/>
          <a:p>
            <a:pPr algn="l"/>
            <a:r>
              <a:rPr lang="en-US" sz="3600">
                <a:solidFill>
                  <a:schemeClr val="tx2"/>
                </a:solidFill>
                <a:latin typeface="+mj-lt"/>
              </a:rPr>
              <a:t>9</a:t>
            </a:r>
          </a:p>
        </p:txBody>
      </p:sp>
      <p:sp>
        <p:nvSpPr>
          <p:cNvPr id="13" name="TextBox 12">
            <a:extLst>
              <a:ext uri="{FF2B5EF4-FFF2-40B4-BE49-F238E27FC236}">
                <a16:creationId xmlns:a16="http://schemas.microsoft.com/office/drawing/2014/main" id="{76066549-A02E-E44F-96D7-F0B171B059E3}"/>
              </a:ext>
            </a:extLst>
          </p:cNvPr>
          <p:cNvSpPr txBox="1"/>
          <p:nvPr userDrawn="1"/>
        </p:nvSpPr>
        <p:spPr>
          <a:xfrm flipH="1">
            <a:off x="6240016" y="3789363"/>
            <a:ext cx="1595438" cy="581025"/>
          </a:xfrm>
          <a:prstGeom prst="rect">
            <a:avLst/>
          </a:prstGeom>
          <a:noFill/>
        </p:spPr>
        <p:txBody>
          <a:bodyPr wrap="square" lIns="90000" tIns="0" rIns="0" bIns="0" rtlCol="0">
            <a:noAutofit/>
          </a:bodyPr>
          <a:lstStyle/>
          <a:p>
            <a:pPr algn="l"/>
            <a:r>
              <a:rPr lang="en-US" sz="3600">
                <a:solidFill>
                  <a:schemeClr val="tx2"/>
                </a:solidFill>
                <a:latin typeface="+mj-lt"/>
              </a:rPr>
              <a:t>10</a:t>
            </a:r>
          </a:p>
        </p:txBody>
      </p:sp>
      <p:sp>
        <p:nvSpPr>
          <p:cNvPr id="14" name="TextBox 13">
            <a:extLst>
              <a:ext uri="{FF2B5EF4-FFF2-40B4-BE49-F238E27FC236}">
                <a16:creationId xmlns:a16="http://schemas.microsoft.com/office/drawing/2014/main" id="{898C6871-7F8D-4545-9CE1-97DF89587969}"/>
              </a:ext>
            </a:extLst>
          </p:cNvPr>
          <p:cNvSpPr txBox="1"/>
          <p:nvPr userDrawn="1"/>
        </p:nvSpPr>
        <p:spPr>
          <a:xfrm flipH="1">
            <a:off x="8127999" y="3789363"/>
            <a:ext cx="1592262" cy="581025"/>
          </a:xfrm>
          <a:prstGeom prst="rect">
            <a:avLst/>
          </a:prstGeom>
          <a:noFill/>
        </p:spPr>
        <p:txBody>
          <a:bodyPr wrap="square" lIns="90000" tIns="0" rIns="0" bIns="0" rtlCol="0">
            <a:noAutofit/>
          </a:bodyPr>
          <a:lstStyle/>
          <a:p>
            <a:pPr algn="l"/>
            <a:r>
              <a:rPr lang="en-US" sz="3600">
                <a:solidFill>
                  <a:schemeClr val="tx2"/>
                </a:solidFill>
                <a:latin typeface="+mj-lt"/>
              </a:rPr>
              <a:t>11</a:t>
            </a:r>
          </a:p>
        </p:txBody>
      </p:sp>
      <p:sp>
        <p:nvSpPr>
          <p:cNvPr id="15" name="TextBox 14">
            <a:extLst>
              <a:ext uri="{FF2B5EF4-FFF2-40B4-BE49-F238E27FC236}">
                <a16:creationId xmlns:a16="http://schemas.microsoft.com/office/drawing/2014/main" id="{0BCD1BBA-EDFD-9E48-8219-788B491881B6}"/>
              </a:ext>
            </a:extLst>
          </p:cNvPr>
          <p:cNvSpPr txBox="1"/>
          <p:nvPr userDrawn="1"/>
        </p:nvSpPr>
        <p:spPr>
          <a:xfrm flipH="1">
            <a:off x="10013950" y="3789363"/>
            <a:ext cx="1595438" cy="581025"/>
          </a:xfrm>
          <a:prstGeom prst="rect">
            <a:avLst/>
          </a:prstGeom>
          <a:noFill/>
        </p:spPr>
        <p:txBody>
          <a:bodyPr wrap="square" lIns="90000" tIns="0" rIns="0" bIns="0" rtlCol="0">
            <a:noAutofit/>
          </a:bodyPr>
          <a:lstStyle/>
          <a:p>
            <a:pPr algn="l"/>
            <a:r>
              <a:rPr lang="en-US" sz="3600">
                <a:solidFill>
                  <a:schemeClr val="tx2"/>
                </a:solidFill>
                <a:latin typeface="+mj-lt"/>
              </a:rPr>
              <a:t>12</a:t>
            </a:r>
          </a:p>
        </p:txBody>
      </p:sp>
      <p:sp>
        <p:nvSpPr>
          <p:cNvPr id="17" name="Text Placeholder 16">
            <a:extLst>
              <a:ext uri="{FF2B5EF4-FFF2-40B4-BE49-F238E27FC236}">
                <a16:creationId xmlns:a16="http://schemas.microsoft.com/office/drawing/2014/main" id="{3B0B9755-980E-B04E-95D6-C276F382D087}"/>
              </a:ext>
            </a:extLst>
          </p:cNvPr>
          <p:cNvSpPr>
            <a:spLocks noGrp="1"/>
          </p:cNvSpPr>
          <p:nvPr>
            <p:ph type="body" sz="quarter" idx="10"/>
          </p:nvPr>
        </p:nvSpPr>
        <p:spPr>
          <a:xfrm>
            <a:off x="584200" y="2137143"/>
            <a:ext cx="1595438" cy="646331"/>
          </a:xfrm>
        </p:spPr>
        <p:txBody>
          <a:bodyPr lIns="90000" anchor="t"/>
          <a:lstStyle>
            <a:lvl1pPr marL="179388" indent="-179388">
              <a:buSzPct val="90000"/>
              <a:buFont typeface="Wingdings" pitchFamily="2" charset="2"/>
              <a:buChar char=""/>
              <a:tabLst/>
              <a:defRPr sz="1400">
                <a:solidFill>
                  <a:schemeClr val="tx1"/>
                </a:solidFill>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lvl="0"/>
            <a:r>
              <a:rPr lang="en-US"/>
              <a:t>Click to edit Master text styles</a:t>
            </a:r>
          </a:p>
        </p:txBody>
      </p:sp>
      <p:sp>
        <p:nvSpPr>
          <p:cNvPr id="18" name="Text Placeholder 16">
            <a:extLst>
              <a:ext uri="{FF2B5EF4-FFF2-40B4-BE49-F238E27FC236}">
                <a16:creationId xmlns:a16="http://schemas.microsoft.com/office/drawing/2014/main" id="{E14B2888-1E67-E04C-894E-926FC1FD801D}"/>
              </a:ext>
            </a:extLst>
          </p:cNvPr>
          <p:cNvSpPr>
            <a:spLocks noGrp="1"/>
          </p:cNvSpPr>
          <p:nvPr>
            <p:ph type="body" sz="quarter" idx="11"/>
          </p:nvPr>
        </p:nvSpPr>
        <p:spPr>
          <a:xfrm>
            <a:off x="2470150" y="2137143"/>
            <a:ext cx="1595438" cy="646331"/>
          </a:xfrm>
        </p:spPr>
        <p:txBody>
          <a:bodyPr lIns="90000" anchor="t"/>
          <a:lstStyle>
            <a:lvl1pPr marL="179388" indent="-179388">
              <a:buSzPct val="90000"/>
              <a:buFont typeface="Wingdings" pitchFamily="2" charset="2"/>
              <a:buChar char=""/>
              <a:tabLst/>
              <a:defRPr sz="1400">
                <a:solidFill>
                  <a:schemeClr val="tx1"/>
                </a:solidFill>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lvl="0"/>
            <a:r>
              <a:rPr lang="en-US"/>
              <a:t>Click to edit Master text styles</a:t>
            </a:r>
          </a:p>
        </p:txBody>
      </p:sp>
      <p:sp>
        <p:nvSpPr>
          <p:cNvPr id="19" name="Text Placeholder 16">
            <a:extLst>
              <a:ext uri="{FF2B5EF4-FFF2-40B4-BE49-F238E27FC236}">
                <a16:creationId xmlns:a16="http://schemas.microsoft.com/office/drawing/2014/main" id="{333BC1A1-9771-5646-BEE1-9E5EEAED2699}"/>
              </a:ext>
            </a:extLst>
          </p:cNvPr>
          <p:cNvSpPr>
            <a:spLocks noGrp="1"/>
          </p:cNvSpPr>
          <p:nvPr>
            <p:ph type="body" sz="quarter" idx="12"/>
          </p:nvPr>
        </p:nvSpPr>
        <p:spPr>
          <a:xfrm>
            <a:off x="4356100" y="2137143"/>
            <a:ext cx="1603375" cy="646331"/>
          </a:xfrm>
        </p:spPr>
        <p:txBody>
          <a:bodyPr lIns="90000" anchor="t"/>
          <a:lstStyle>
            <a:lvl1pPr marL="179388" indent="-179388">
              <a:buSzPct val="90000"/>
              <a:buFont typeface="Wingdings" pitchFamily="2" charset="2"/>
              <a:buChar char=""/>
              <a:tabLst/>
              <a:defRPr sz="1400">
                <a:solidFill>
                  <a:schemeClr val="tx1"/>
                </a:solidFill>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lvl="0"/>
            <a:r>
              <a:rPr lang="en-US"/>
              <a:t>Click to edit Master text styles</a:t>
            </a:r>
          </a:p>
        </p:txBody>
      </p:sp>
      <p:sp>
        <p:nvSpPr>
          <p:cNvPr id="20" name="Text Placeholder 16">
            <a:extLst>
              <a:ext uri="{FF2B5EF4-FFF2-40B4-BE49-F238E27FC236}">
                <a16:creationId xmlns:a16="http://schemas.microsoft.com/office/drawing/2014/main" id="{6B558C13-2A32-8A4B-856B-2AB00C47770F}"/>
              </a:ext>
            </a:extLst>
          </p:cNvPr>
          <p:cNvSpPr>
            <a:spLocks noGrp="1"/>
          </p:cNvSpPr>
          <p:nvPr>
            <p:ph type="body" sz="quarter" idx="13"/>
          </p:nvPr>
        </p:nvSpPr>
        <p:spPr>
          <a:xfrm>
            <a:off x="6240463" y="2137143"/>
            <a:ext cx="1597025" cy="646331"/>
          </a:xfrm>
        </p:spPr>
        <p:txBody>
          <a:bodyPr lIns="90000" anchor="t"/>
          <a:lstStyle>
            <a:lvl1pPr marL="179388" indent="-179388">
              <a:buSzPct val="90000"/>
              <a:buFont typeface="Wingdings" pitchFamily="2" charset="2"/>
              <a:buChar char=""/>
              <a:tabLst/>
              <a:defRPr sz="1400">
                <a:solidFill>
                  <a:schemeClr val="tx1"/>
                </a:solidFill>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lvl="0"/>
            <a:r>
              <a:rPr lang="en-US"/>
              <a:t>Click to edit Master text styles</a:t>
            </a:r>
          </a:p>
        </p:txBody>
      </p:sp>
      <p:sp>
        <p:nvSpPr>
          <p:cNvPr id="21" name="Text Placeholder 16">
            <a:extLst>
              <a:ext uri="{FF2B5EF4-FFF2-40B4-BE49-F238E27FC236}">
                <a16:creationId xmlns:a16="http://schemas.microsoft.com/office/drawing/2014/main" id="{DFF8B5E8-017D-9448-B30F-CD659C221073}"/>
              </a:ext>
            </a:extLst>
          </p:cNvPr>
          <p:cNvSpPr>
            <a:spLocks noGrp="1"/>
          </p:cNvSpPr>
          <p:nvPr>
            <p:ph type="body" sz="quarter" idx="14"/>
          </p:nvPr>
        </p:nvSpPr>
        <p:spPr>
          <a:xfrm>
            <a:off x="8128000" y="2137143"/>
            <a:ext cx="1592263" cy="646331"/>
          </a:xfrm>
        </p:spPr>
        <p:txBody>
          <a:bodyPr lIns="90000" anchor="t"/>
          <a:lstStyle>
            <a:lvl1pPr marL="179388" indent="-179388">
              <a:buSzPct val="90000"/>
              <a:buFont typeface="Wingdings" pitchFamily="2" charset="2"/>
              <a:buChar char=""/>
              <a:tabLst/>
              <a:defRPr sz="1400">
                <a:solidFill>
                  <a:schemeClr val="tx1"/>
                </a:solidFill>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lvl="0"/>
            <a:r>
              <a:rPr lang="en-US"/>
              <a:t>Click to edit Master text styles</a:t>
            </a:r>
          </a:p>
        </p:txBody>
      </p:sp>
      <p:sp>
        <p:nvSpPr>
          <p:cNvPr id="22" name="Text Placeholder 16">
            <a:extLst>
              <a:ext uri="{FF2B5EF4-FFF2-40B4-BE49-F238E27FC236}">
                <a16:creationId xmlns:a16="http://schemas.microsoft.com/office/drawing/2014/main" id="{23243079-7E64-8247-A7DE-8C677FA6F54F}"/>
              </a:ext>
            </a:extLst>
          </p:cNvPr>
          <p:cNvSpPr>
            <a:spLocks noGrp="1"/>
          </p:cNvSpPr>
          <p:nvPr>
            <p:ph type="body" sz="quarter" idx="15"/>
          </p:nvPr>
        </p:nvSpPr>
        <p:spPr>
          <a:xfrm>
            <a:off x="10013950" y="2137143"/>
            <a:ext cx="1595438" cy="646331"/>
          </a:xfrm>
        </p:spPr>
        <p:txBody>
          <a:bodyPr lIns="90000" anchor="t"/>
          <a:lstStyle>
            <a:lvl1pPr marL="179388" indent="-179388">
              <a:buSzPct val="90000"/>
              <a:buFont typeface="Wingdings" pitchFamily="2" charset="2"/>
              <a:buChar char=""/>
              <a:tabLst/>
              <a:defRPr sz="1400">
                <a:solidFill>
                  <a:schemeClr val="tx1"/>
                </a:solidFill>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lvl="0"/>
            <a:r>
              <a:rPr lang="en-US"/>
              <a:t>Click to edit Master text styles</a:t>
            </a:r>
          </a:p>
        </p:txBody>
      </p:sp>
      <p:sp>
        <p:nvSpPr>
          <p:cNvPr id="23" name="Text Placeholder 16">
            <a:extLst>
              <a:ext uri="{FF2B5EF4-FFF2-40B4-BE49-F238E27FC236}">
                <a16:creationId xmlns:a16="http://schemas.microsoft.com/office/drawing/2014/main" id="{15EF34EC-5A49-5E44-8FF1-785ECE15E3B9}"/>
              </a:ext>
            </a:extLst>
          </p:cNvPr>
          <p:cNvSpPr>
            <a:spLocks noGrp="1"/>
          </p:cNvSpPr>
          <p:nvPr>
            <p:ph type="body" sz="quarter" idx="16"/>
          </p:nvPr>
        </p:nvSpPr>
        <p:spPr>
          <a:xfrm>
            <a:off x="584200" y="4509120"/>
            <a:ext cx="1595438" cy="646331"/>
          </a:xfrm>
        </p:spPr>
        <p:txBody>
          <a:bodyPr lIns="90000" anchor="t"/>
          <a:lstStyle>
            <a:lvl1pPr marL="179388" indent="-179388">
              <a:buSzPct val="90000"/>
              <a:buFont typeface="Wingdings" pitchFamily="2" charset="2"/>
              <a:buChar char=""/>
              <a:tabLst/>
              <a:defRPr sz="1400">
                <a:solidFill>
                  <a:schemeClr val="tx1"/>
                </a:solidFill>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lvl="0"/>
            <a:r>
              <a:rPr lang="en-US"/>
              <a:t>Click to edit Master text styles</a:t>
            </a:r>
          </a:p>
        </p:txBody>
      </p:sp>
      <p:sp>
        <p:nvSpPr>
          <p:cNvPr id="24" name="Text Placeholder 16">
            <a:extLst>
              <a:ext uri="{FF2B5EF4-FFF2-40B4-BE49-F238E27FC236}">
                <a16:creationId xmlns:a16="http://schemas.microsoft.com/office/drawing/2014/main" id="{1815091A-D110-584B-AB6E-643B6462EE03}"/>
              </a:ext>
            </a:extLst>
          </p:cNvPr>
          <p:cNvSpPr>
            <a:spLocks noGrp="1"/>
          </p:cNvSpPr>
          <p:nvPr>
            <p:ph type="body" sz="quarter" idx="17"/>
          </p:nvPr>
        </p:nvSpPr>
        <p:spPr>
          <a:xfrm>
            <a:off x="2470150" y="4509120"/>
            <a:ext cx="1595438" cy="646331"/>
          </a:xfrm>
        </p:spPr>
        <p:txBody>
          <a:bodyPr lIns="90000" anchor="t"/>
          <a:lstStyle>
            <a:lvl1pPr marL="179388" indent="-179388">
              <a:buSzPct val="90000"/>
              <a:buFont typeface="Wingdings" pitchFamily="2" charset="2"/>
              <a:buChar char=""/>
              <a:tabLst/>
              <a:defRPr sz="1400">
                <a:solidFill>
                  <a:schemeClr val="tx1"/>
                </a:solidFill>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lvl="0"/>
            <a:r>
              <a:rPr lang="en-US"/>
              <a:t>Click to edit Master text styles</a:t>
            </a:r>
          </a:p>
        </p:txBody>
      </p:sp>
      <p:sp>
        <p:nvSpPr>
          <p:cNvPr id="25" name="Text Placeholder 16">
            <a:extLst>
              <a:ext uri="{FF2B5EF4-FFF2-40B4-BE49-F238E27FC236}">
                <a16:creationId xmlns:a16="http://schemas.microsoft.com/office/drawing/2014/main" id="{DBBF8BC8-BC7B-004B-A427-B1F9D8D9199A}"/>
              </a:ext>
            </a:extLst>
          </p:cNvPr>
          <p:cNvSpPr>
            <a:spLocks noGrp="1"/>
          </p:cNvSpPr>
          <p:nvPr>
            <p:ph type="body" sz="quarter" idx="18"/>
          </p:nvPr>
        </p:nvSpPr>
        <p:spPr>
          <a:xfrm>
            <a:off x="4356100" y="4509120"/>
            <a:ext cx="1603375" cy="646331"/>
          </a:xfrm>
        </p:spPr>
        <p:txBody>
          <a:bodyPr lIns="90000" anchor="t"/>
          <a:lstStyle>
            <a:lvl1pPr marL="179388" indent="-179388">
              <a:buSzPct val="90000"/>
              <a:buFont typeface="Wingdings" pitchFamily="2" charset="2"/>
              <a:buChar char=""/>
              <a:tabLst/>
              <a:defRPr sz="1400">
                <a:solidFill>
                  <a:schemeClr val="tx1"/>
                </a:solidFill>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lvl="0"/>
            <a:r>
              <a:rPr lang="en-US"/>
              <a:t>Click to edit Master text styles</a:t>
            </a:r>
          </a:p>
        </p:txBody>
      </p:sp>
      <p:sp>
        <p:nvSpPr>
          <p:cNvPr id="26" name="Text Placeholder 16">
            <a:extLst>
              <a:ext uri="{FF2B5EF4-FFF2-40B4-BE49-F238E27FC236}">
                <a16:creationId xmlns:a16="http://schemas.microsoft.com/office/drawing/2014/main" id="{844592AA-1A9A-8E46-B40A-8739500A22C9}"/>
              </a:ext>
            </a:extLst>
          </p:cNvPr>
          <p:cNvSpPr>
            <a:spLocks noGrp="1"/>
          </p:cNvSpPr>
          <p:nvPr>
            <p:ph type="body" sz="quarter" idx="19"/>
          </p:nvPr>
        </p:nvSpPr>
        <p:spPr>
          <a:xfrm>
            <a:off x="6240463" y="4509120"/>
            <a:ext cx="1597025" cy="646331"/>
          </a:xfrm>
        </p:spPr>
        <p:txBody>
          <a:bodyPr lIns="90000" anchor="t"/>
          <a:lstStyle>
            <a:lvl1pPr marL="179388" indent="-179388">
              <a:buSzPct val="90000"/>
              <a:buFont typeface="Wingdings" pitchFamily="2" charset="2"/>
              <a:buChar char=""/>
              <a:tabLst/>
              <a:defRPr sz="1400">
                <a:solidFill>
                  <a:schemeClr val="tx1"/>
                </a:solidFill>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lvl="0"/>
            <a:r>
              <a:rPr lang="en-US"/>
              <a:t>Click to edit Master text styles</a:t>
            </a:r>
          </a:p>
        </p:txBody>
      </p:sp>
      <p:sp>
        <p:nvSpPr>
          <p:cNvPr id="27" name="Text Placeholder 16">
            <a:extLst>
              <a:ext uri="{FF2B5EF4-FFF2-40B4-BE49-F238E27FC236}">
                <a16:creationId xmlns:a16="http://schemas.microsoft.com/office/drawing/2014/main" id="{6E747F9F-4D5A-1E4C-92B5-549F887E8726}"/>
              </a:ext>
            </a:extLst>
          </p:cNvPr>
          <p:cNvSpPr>
            <a:spLocks noGrp="1"/>
          </p:cNvSpPr>
          <p:nvPr>
            <p:ph type="body" sz="quarter" idx="20"/>
          </p:nvPr>
        </p:nvSpPr>
        <p:spPr>
          <a:xfrm>
            <a:off x="8128000" y="4509120"/>
            <a:ext cx="1592263" cy="646331"/>
          </a:xfrm>
        </p:spPr>
        <p:txBody>
          <a:bodyPr lIns="90000" anchor="t"/>
          <a:lstStyle>
            <a:lvl1pPr marL="179388" indent="-179388">
              <a:buSzPct val="90000"/>
              <a:buFont typeface="Wingdings" pitchFamily="2" charset="2"/>
              <a:buChar char=""/>
              <a:tabLst/>
              <a:defRPr sz="1400">
                <a:solidFill>
                  <a:schemeClr val="tx1"/>
                </a:solidFill>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lvl="0"/>
            <a:r>
              <a:rPr lang="en-US"/>
              <a:t>Click to edit Master text styles</a:t>
            </a:r>
          </a:p>
        </p:txBody>
      </p:sp>
      <p:sp>
        <p:nvSpPr>
          <p:cNvPr id="28" name="Text Placeholder 16">
            <a:extLst>
              <a:ext uri="{FF2B5EF4-FFF2-40B4-BE49-F238E27FC236}">
                <a16:creationId xmlns:a16="http://schemas.microsoft.com/office/drawing/2014/main" id="{F878EC20-6567-6B45-AE19-F3465093EEC8}"/>
              </a:ext>
            </a:extLst>
          </p:cNvPr>
          <p:cNvSpPr>
            <a:spLocks noGrp="1"/>
          </p:cNvSpPr>
          <p:nvPr>
            <p:ph type="body" sz="quarter" idx="21"/>
          </p:nvPr>
        </p:nvSpPr>
        <p:spPr>
          <a:xfrm>
            <a:off x="10013950" y="4509120"/>
            <a:ext cx="1595438" cy="646331"/>
          </a:xfrm>
        </p:spPr>
        <p:txBody>
          <a:bodyPr lIns="90000" anchor="t"/>
          <a:lstStyle>
            <a:lvl1pPr marL="179388" indent="-179388">
              <a:buSzPct val="90000"/>
              <a:buFont typeface="Wingdings" pitchFamily="2" charset="2"/>
              <a:buChar char=""/>
              <a:tabLst/>
              <a:defRPr sz="1400">
                <a:solidFill>
                  <a:schemeClr val="tx1"/>
                </a:solidFill>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lvl="0"/>
            <a:r>
              <a:rPr lang="en-US"/>
              <a:t>Click to edit Master text styles</a:t>
            </a:r>
          </a:p>
        </p:txBody>
      </p:sp>
      <p:cxnSp>
        <p:nvCxnSpPr>
          <p:cNvPr id="16" name="Straight Connector 15">
            <a:extLst>
              <a:ext uri="{FF2B5EF4-FFF2-40B4-BE49-F238E27FC236}">
                <a16:creationId xmlns:a16="http://schemas.microsoft.com/office/drawing/2014/main" id="{1EA3253A-CBC3-A644-9057-A616EFD62183}"/>
              </a:ext>
            </a:extLst>
          </p:cNvPr>
          <p:cNvCxnSpPr>
            <a:cxnSpLocks/>
          </p:cNvCxnSpPr>
          <p:nvPr userDrawn="1"/>
        </p:nvCxnSpPr>
        <p:spPr>
          <a:xfrm>
            <a:off x="584200" y="2017713"/>
            <a:ext cx="1595438" cy="0"/>
          </a:xfrm>
          <a:prstGeom prst="line">
            <a:avLst/>
          </a:prstGeom>
          <a:ln w="25400">
            <a:solidFill>
              <a:schemeClr val="tx2"/>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53FA9607-273B-BF42-A068-8D930E44C050}"/>
              </a:ext>
            </a:extLst>
          </p:cNvPr>
          <p:cNvCxnSpPr>
            <a:cxnSpLocks/>
          </p:cNvCxnSpPr>
          <p:nvPr userDrawn="1"/>
        </p:nvCxnSpPr>
        <p:spPr>
          <a:xfrm>
            <a:off x="2495600" y="2017713"/>
            <a:ext cx="1595438" cy="0"/>
          </a:xfrm>
          <a:prstGeom prst="line">
            <a:avLst/>
          </a:prstGeom>
          <a:ln w="25400">
            <a:solidFill>
              <a:schemeClr val="tx2"/>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85FB5306-5527-0B40-80C7-DB5C8423B952}"/>
              </a:ext>
            </a:extLst>
          </p:cNvPr>
          <p:cNvCxnSpPr>
            <a:cxnSpLocks/>
          </p:cNvCxnSpPr>
          <p:nvPr userDrawn="1"/>
        </p:nvCxnSpPr>
        <p:spPr>
          <a:xfrm>
            <a:off x="4364037" y="2015240"/>
            <a:ext cx="1595438" cy="0"/>
          </a:xfrm>
          <a:prstGeom prst="line">
            <a:avLst/>
          </a:prstGeom>
          <a:ln w="25400">
            <a:solidFill>
              <a:schemeClr val="tx2"/>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93971A8C-E65D-6B49-ADA2-293469DDD7BC}"/>
              </a:ext>
            </a:extLst>
          </p:cNvPr>
          <p:cNvCxnSpPr>
            <a:cxnSpLocks/>
          </p:cNvCxnSpPr>
          <p:nvPr userDrawn="1"/>
        </p:nvCxnSpPr>
        <p:spPr>
          <a:xfrm>
            <a:off x="6240463" y="2017713"/>
            <a:ext cx="1595438" cy="0"/>
          </a:xfrm>
          <a:prstGeom prst="line">
            <a:avLst/>
          </a:prstGeom>
          <a:ln w="25400">
            <a:solidFill>
              <a:schemeClr val="tx2"/>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291A700F-7F45-F94C-A435-F7EE30C70A7E}"/>
              </a:ext>
            </a:extLst>
          </p:cNvPr>
          <p:cNvCxnSpPr>
            <a:cxnSpLocks/>
          </p:cNvCxnSpPr>
          <p:nvPr userDrawn="1"/>
        </p:nvCxnSpPr>
        <p:spPr>
          <a:xfrm>
            <a:off x="8124825" y="2017713"/>
            <a:ext cx="1595438" cy="0"/>
          </a:xfrm>
          <a:prstGeom prst="line">
            <a:avLst/>
          </a:prstGeom>
          <a:ln w="25400">
            <a:solidFill>
              <a:schemeClr val="tx2"/>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18EA0204-C4C9-6644-861D-6EB50FE04062}"/>
              </a:ext>
            </a:extLst>
          </p:cNvPr>
          <p:cNvCxnSpPr>
            <a:cxnSpLocks/>
          </p:cNvCxnSpPr>
          <p:nvPr userDrawn="1"/>
        </p:nvCxnSpPr>
        <p:spPr>
          <a:xfrm>
            <a:off x="10013950" y="2017713"/>
            <a:ext cx="1595438" cy="0"/>
          </a:xfrm>
          <a:prstGeom prst="line">
            <a:avLst/>
          </a:prstGeom>
          <a:ln w="25400">
            <a:solidFill>
              <a:schemeClr val="tx2"/>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C21346A5-A33F-5946-9543-99C299D786AC}"/>
              </a:ext>
            </a:extLst>
          </p:cNvPr>
          <p:cNvCxnSpPr>
            <a:cxnSpLocks/>
          </p:cNvCxnSpPr>
          <p:nvPr userDrawn="1"/>
        </p:nvCxnSpPr>
        <p:spPr>
          <a:xfrm>
            <a:off x="584200" y="4365104"/>
            <a:ext cx="1595438" cy="0"/>
          </a:xfrm>
          <a:prstGeom prst="line">
            <a:avLst/>
          </a:prstGeom>
          <a:ln w="25400">
            <a:solidFill>
              <a:schemeClr val="tx2"/>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524EA3CD-0BD7-E747-A4EB-45424A3C1987}"/>
              </a:ext>
            </a:extLst>
          </p:cNvPr>
          <p:cNvCxnSpPr>
            <a:cxnSpLocks/>
          </p:cNvCxnSpPr>
          <p:nvPr userDrawn="1"/>
        </p:nvCxnSpPr>
        <p:spPr>
          <a:xfrm>
            <a:off x="2495600" y="4365104"/>
            <a:ext cx="1595438" cy="0"/>
          </a:xfrm>
          <a:prstGeom prst="line">
            <a:avLst/>
          </a:prstGeom>
          <a:ln w="25400">
            <a:solidFill>
              <a:schemeClr val="tx2"/>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DB66C269-8DE0-714D-AB7A-BA133A81E3C7}"/>
              </a:ext>
            </a:extLst>
          </p:cNvPr>
          <p:cNvCxnSpPr>
            <a:cxnSpLocks/>
          </p:cNvCxnSpPr>
          <p:nvPr userDrawn="1"/>
        </p:nvCxnSpPr>
        <p:spPr>
          <a:xfrm>
            <a:off x="4364037" y="4362631"/>
            <a:ext cx="1595438" cy="0"/>
          </a:xfrm>
          <a:prstGeom prst="line">
            <a:avLst/>
          </a:prstGeom>
          <a:ln w="25400">
            <a:solidFill>
              <a:schemeClr val="tx2"/>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C3539B16-CE2C-3A4D-B528-4C530EFD148D}"/>
              </a:ext>
            </a:extLst>
          </p:cNvPr>
          <p:cNvCxnSpPr>
            <a:cxnSpLocks/>
          </p:cNvCxnSpPr>
          <p:nvPr userDrawn="1"/>
        </p:nvCxnSpPr>
        <p:spPr>
          <a:xfrm>
            <a:off x="6240463" y="4365104"/>
            <a:ext cx="1595438" cy="0"/>
          </a:xfrm>
          <a:prstGeom prst="line">
            <a:avLst/>
          </a:prstGeom>
          <a:ln w="25400">
            <a:solidFill>
              <a:schemeClr val="tx2"/>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CA683FC3-D470-6642-8CD2-833A816B7C06}"/>
              </a:ext>
            </a:extLst>
          </p:cNvPr>
          <p:cNvCxnSpPr>
            <a:cxnSpLocks/>
          </p:cNvCxnSpPr>
          <p:nvPr userDrawn="1"/>
        </p:nvCxnSpPr>
        <p:spPr>
          <a:xfrm>
            <a:off x="8124825" y="4365104"/>
            <a:ext cx="1595438" cy="0"/>
          </a:xfrm>
          <a:prstGeom prst="line">
            <a:avLst/>
          </a:prstGeom>
          <a:ln w="25400">
            <a:solidFill>
              <a:schemeClr val="tx2"/>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F13A02AF-593E-A740-8AA5-3E98EC7712B3}"/>
              </a:ext>
            </a:extLst>
          </p:cNvPr>
          <p:cNvCxnSpPr>
            <a:cxnSpLocks/>
          </p:cNvCxnSpPr>
          <p:nvPr userDrawn="1"/>
        </p:nvCxnSpPr>
        <p:spPr>
          <a:xfrm>
            <a:off x="10013950" y="4365104"/>
            <a:ext cx="1595438" cy="0"/>
          </a:xfrm>
          <a:prstGeom prst="line">
            <a:avLst/>
          </a:prstGeom>
          <a:ln w="25400">
            <a:solidFill>
              <a:schemeClr val="tx2"/>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93268175"/>
      </p:ext>
    </p:extLst>
  </p:cSld>
  <p:clrMapOvr>
    <a:masterClrMapping/>
  </p:clrMapOvr>
  <p:transition>
    <p:fade/>
  </p:transition>
  <p:extLst>
    <p:ext uri="{DCECCB84-F9BA-43D5-87BE-67443E8EF086}">
      <p15:sldGuideLst xmlns:p15="http://schemas.microsoft.com/office/powerpoint/2012/main">
        <p15:guide id="6" pos="779">
          <p15:clr>
            <a:srgbClr val="A4A3A4"/>
          </p15:clr>
        </p15:guide>
        <p15:guide id="7" pos="962">
          <p15:clr>
            <a:srgbClr val="A4A3A4"/>
          </p15:clr>
        </p15:guide>
        <p15:guide id="8" pos="1373">
          <p15:clr>
            <a:srgbClr val="A4A3A4"/>
          </p15:clr>
        </p15:guide>
        <p15:guide id="9" pos="1556">
          <p15:clr>
            <a:srgbClr val="A4A3A4"/>
          </p15:clr>
        </p15:guide>
        <p15:guide id="10" pos="1967">
          <p15:clr>
            <a:srgbClr val="A4A3A4"/>
          </p15:clr>
        </p15:guide>
        <p15:guide id="11" pos="2150">
          <p15:clr>
            <a:srgbClr val="A4A3A4"/>
          </p15:clr>
        </p15:guide>
        <p15:guide id="12" pos="2561">
          <p15:clr>
            <a:srgbClr val="A4A3A4"/>
          </p15:clr>
        </p15:guide>
        <p15:guide id="13" pos="2744">
          <p15:clr>
            <a:srgbClr val="A4A3A4"/>
          </p15:clr>
        </p15:guide>
        <p15:guide id="14" pos="3161">
          <p15:clr>
            <a:srgbClr val="A4A3A4"/>
          </p15:clr>
        </p15:guide>
        <p15:guide id="15" pos="3348">
          <p15:clr>
            <a:srgbClr val="A4A3A4"/>
          </p15:clr>
        </p15:guide>
        <p15:guide id="16" pos="3754">
          <p15:clr>
            <a:srgbClr val="A4A3A4"/>
          </p15:clr>
        </p15:guide>
        <p15:guide id="17" pos="3931">
          <p15:clr>
            <a:srgbClr val="A4A3A4"/>
          </p15:clr>
        </p15:guide>
        <p15:guide id="18" pos="4342">
          <p15:clr>
            <a:srgbClr val="A4A3A4"/>
          </p15:clr>
        </p15:guide>
        <p15:guide id="19" pos="4531">
          <p15:clr>
            <a:srgbClr val="A4A3A4"/>
          </p15:clr>
        </p15:guide>
        <p15:guide id="20" pos="4937">
          <p15:clr>
            <a:srgbClr val="A4A3A4"/>
          </p15:clr>
        </p15:guide>
        <p15:guide id="21" pos="5120">
          <p15:clr>
            <a:srgbClr val="A4A3A4"/>
          </p15:clr>
        </p15:guide>
        <p15:guide id="22" pos="5529">
          <p15:clr>
            <a:srgbClr val="A4A3A4"/>
          </p15:clr>
        </p15:guide>
        <p15:guide id="23" pos="5714">
          <p15:clr>
            <a:srgbClr val="A4A3A4"/>
          </p15:clr>
        </p15:guide>
        <p15:guide id="24" pos="6123">
          <p15:clr>
            <a:srgbClr val="A4A3A4"/>
          </p15:clr>
        </p15:guide>
        <p15:guide id="25" pos="6308">
          <p15:clr>
            <a:srgbClr val="A4A3A4"/>
          </p15:clr>
        </p15:guide>
        <p15:guide id="26" pos="6717">
          <p15:clr>
            <a:srgbClr val="A4A3A4"/>
          </p15:clr>
        </p15:guide>
        <p15:guide id="27" pos="6900">
          <p15:clr>
            <a:srgbClr val="A4A3A4"/>
          </p15:clr>
        </p15:guide>
        <p15:guide id="28" orient="horz" pos="905">
          <p15:clr>
            <a:srgbClr val="5ACBF0"/>
          </p15:clr>
        </p15:guide>
        <p15:guide id="29" orient="horz" pos="1271">
          <p15:clr>
            <a:srgbClr val="5ACBF0"/>
          </p15:clr>
        </p15:guide>
        <p15:guide id="30" orient="horz" pos="288">
          <p15:clr>
            <a:srgbClr val="5ACBF0"/>
          </p15:clr>
        </p15:guide>
        <p15:guide id="31" orient="horz" pos="2387">
          <p15:clr>
            <a:srgbClr val="FBAE40"/>
          </p15:clr>
        </p15:guide>
        <p15:guide id="32" orient="horz" pos="2750">
          <p15:clr>
            <a:srgbClr val="FBAE40"/>
          </p15:clr>
        </p15:guide>
      </p15:sldGuideLst>
    </p:ext>
  </p:extLst>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9_Header Line 12 Months">
    <p:bg>
      <p:bgPr>
        <a:solidFill>
          <a:schemeClr val="bg1"/>
        </a:solidFill>
        <a:effectLst/>
      </p:bgPr>
    </p:bg>
    <p:spTree>
      <p:nvGrpSpPr>
        <p:cNvPr id="1" name=""/>
        <p:cNvGrpSpPr/>
        <p:nvPr/>
      </p:nvGrpSpPr>
      <p:grpSpPr>
        <a:xfrm>
          <a:off x="0" y="0"/>
          <a:ext cx="0" cy="0"/>
          <a:chOff x="0" y="0"/>
          <a:chExt cx="0" cy="0"/>
        </a:xfrm>
      </p:grpSpPr>
      <p:sp>
        <p:nvSpPr>
          <p:cNvPr id="2" name="Title 2">
            <a:extLst>
              <a:ext uri="{FF2B5EF4-FFF2-40B4-BE49-F238E27FC236}">
                <a16:creationId xmlns:a16="http://schemas.microsoft.com/office/drawing/2014/main" id="{BB973DD2-1476-E74C-99DF-240F2E508778}"/>
              </a:ext>
            </a:extLst>
          </p:cNvPr>
          <p:cNvSpPr>
            <a:spLocks noGrp="1"/>
          </p:cNvSpPr>
          <p:nvPr>
            <p:ph type="title"/>
          </p:nvPr>
        </p:nvSpPr>
        <p:spPr>
          <a:xfrm>
            <a:off x="588263" y="457200"/>
            <a:ext cx="11018520" cy="553998"/>
          </a:xfrm>
        </p:spPr>
        <p:txBody>
          <a:bodyPr>
            <a:spAutoFit/>
          </a:bodyPr>
          <a:lstStyle>
            <a:lvl1pPr>
              <a:defRPr>
                <a:solidFill>
                  <a:schemeClr val="tx1"/>
                </a:solidFill>
              </a:defRPr>
            </a:lvl1pPr>
          </a:lstStyle>
          <a:p>
            <a:r>
              <a:rPr lang="en-US"/>
              <a:t>Click to edit Master title style</a:t>
            </a:r>
          </a:p>
        </p:txBody>
      </p:sp>
      <p:sp>
        <p:nvSpPr>
          <p:cNvPr id="4" name="TextBox 3">
            <a:extLst>
              <a:ext uri="{FF2B5EF4-FFF2-40B4-BE49-F238E27FC236}">
                <a16:creationId xmlns:a16="http://schemas.microsoft.com/office/drawing/2014/main" id="{B18F2C41-5A30-1248-BC80-9A37B665EECC}"/>
              </a:ext>
            </a:extLst>
          </p:cNvPr>
          <p:cNvSpPr txBox="1"/>
          <p:nvPr userDrawn="1"/>
        </p:nvSpPr>
        <p:spPr>
          <a:xfrm flipH="1">
            <a:off x="584200" y="1436688"/>
            <a:ext cx="1595438" cy="581025"/>
          </a:xfrm>
          <a:prstGeom prst="rect">
            <a:avLst/>
          </a:prstGeom>
          <a:noFill/>
        </p:spPr>
        <p:txBody>
          <a:bodyPr wrap="square" lIns="90000" tIns="0" rIns="0" bIns="0" rtlCol="0" anchor="ctr">
            <a:noAutofit/>
          </a:bodyPr>
          <a:lstStyle/>
          <a:p>
            <a:pPr algn="l"/>
            <a:r>
              <a:rPr lang="en-US" sz="2800">
                <a:solidFill>
                  <a:schemeClr val="tx2"/>
                </a:solidFill>
                <a:latin typeface="+mj-lt"/>
              </a:rPr>
              <a:t>Jan</a:t>
            </a:r>
          </a:p>
        </p:txBody>
      </p:sp>
      <p:sp>
        <p:nvSpPr>
          <p:cNvPr id="5" name="TextBox 4">
            <a:extLst>
              <a:ext uri="{FF2B5EF4-FFF2-40B4-BE49-F238E27FC236}">
                <a16:creationId xmlns:a16="http://schemas.microsoft.com/office/drawing/2014/main" id="{4D68F0A3-9593-8B46-BA55-A0F722402788}"/>
              </a:ext>
            </a:extLst>
          </p:cNvPr>
          <p:cNvSpPr txBox="1"/>
          <p:nvPr userDrawn="1"/>
        </p:nvSpPr>
        <p:spPr>
          <a:xfrm flipH="1">
            <a:off x="2470150" y="1436688"/>
            <a:ext cx="1595438" cy="581025"/>
          </a:xfrm>
          <a:prstGeom prst="rect">
            <a:avLst/>
          </a:prstGeom>
          <a:noFill/>
        </p:spPr>
        <p:txBody>
          <a:bodyPr wrap="square" lIns="90000" tIns="0" rIns="0" bIns="0" rtlCol="0" anchor="ctr">
            <a:noAutofit/>
          </a:bodyPr>
          <a:lstStyle/>
          <a:p>
            <a:pPr algn="l"/>
            <a:r>
              <a:rPr lang="en-US" sz="2800">
                <a:solidFill>
                  <a:schemeClr val="tx2"/>
                </a:solidFill>
                <a:latin typeface="+mj-lt"/>
              </a:rPr>
              <a:t>Feb</a:t>
            </a:r>
          </a:p>
        </p:txBody>
      </p:sp>
      <p:sp>
        <p:nvSpPr>
          <p:cNvPr id="6" name="TextBox 5">
            <a:extLst>
              <a:ext uri="{FF2B5EF4-FFF2-40B4-BE49-F238E27FC236}">
                <a16:creationId xmlns:a16="http://schemas.microsoft.com/office/drawing/2014/main" id="{E5945E50-A071-0142-989D-F328676D8802}"/>
              </a:ext>
            </a:extLst>
          </p:cNvPr>
          <p:cNvSpPr txBox="1"/>
          <p:nvPr userDrawn="1"/>
        </p:nvSpPr>
        <p:spPr>
          <a:xfrm flipH="1">
            <a:off x="4367808" y="1436688"/>
            <a:ext cx="1595438" cy="581025"/>
          </a:xfrm>
          <a:prstGeom prst="rect">
            <a:avLst/>
          </a:prstGeom>
          <a:noFill/>
        </p:spPr>
        <p:txBody>
          <a:bodyPr wrap="square" lIns="90000" tIns="0" rIns="0" bIns="0" rtlCol="0" anchor="ctr">
            <a:noAutofit/>
          </a:bodyPr>
          <a:lstStyle/>
          <a:p>
            <a:pPr algn="l"/>
            <a:r>
              <a:rPr lang="en-US" sz="2800">
                <a:solidFill>
                  <a:schemeClr val="tx2"/>
                </a:solidFill>
                <a:latin typeface="+mj-lt"/>
              </a:rPr>
              <a:t>Mar</a:t>
            </a:r>
          </a:p>
        </p:txBody>
      </p:sp>
      <p:sp>
        <p:nvSpPr>
          <p:cNvPr id="7" name="TextBox 6">
            <a:extLst>
              <a:ext uri="{FF2B5EF4-FFF2-40B4-BE49-F238E27FC236}">
                <a16:creationId xmlns:a16="http://schemas.microsoft.com/office/drawing/2014/main" id="{2F614F22-4D74-7342-860E-4B18A66D7E4D}"/>
              </a:ext>
            </a:extLst>
          </p:cNvPr>
          <p:cNvSpPr txBox="1"/>
          <p:nvPr userDrawn="1"/>
        </p:nvSpPr>
        <p:spPr>
          <a:xfrm flipH="1">
            <a:off x="6240016" y="1436688"/>
            <a:ext cx="1595438" cy="581025"/>
          </a:xfrm>
          <a:prstGeom prst="rect">
            <a:avLst/>
          </a:prstGeom>
          <a:noFill/>
        </p:spPr>
        <p:txBody>
          <a:bodyPr wrap="square" lIns="90000" tIns="0" rIns="0" bIns="0" rtlCol="0" anchor="ctr">
            <a:noAutofit/>
          </a:bodyPr>
          <a:lstStyle/>
          <a:p>
            <a:pPr algn="l"/>
            <a:r>
              <a:rPr lang="en-US" sz="2800">
                <a:solidFill>
                  <a:schemeClr val="tx2"/>
                </a:solidFill>
                <a:latin typeface="+mj-lt"/>
              </a:rPr>
              <a:t>Apr</a:t>
            </a:r>
          </a:p>
        </p:txBody>
      </p:sp>
      <p:sp>
        <p:nvSpPr>
          <p:cNvPr id="8" name="TextBox 7">
            <a:extLst>
              <a:ext uri="{FF2B5EF4-FFF2-40B4-BE49-F238E27FC236}">
                <a16:creationId xmlns:a16="http://schemas.microsoft.com/office/drawing/2014/main" id="{9CFA38B9-D596-324E-B56C-86272052ED71}"/>
              </a:ext>
            </a:extLst>
          </p:cNvPr>
          <p:cNvSpPr txBox="1"/>
          <p:nvPr userDrawn="1"/>
        </p:nvSpPr>
        <p:spPr>
          <a:xfrm flipH="1">
            <a:off x="8127999" y="1436688"/>
            <a:ext cx="1592262" cy="581025"/>
          </a:xfrm>
          <a:prstGeom prst="rect">
            <a:avLst/>
          </a:prstGeom>
          <a:noFill/>
        </p:spPr>
        <p:txBody>
          <a:bodyPr wrap="square" lIns="90000" tIns="0" rIns="0" bIns="0" rtlCol="0" anchor="ctr">
            <a:noAutofit/>
          </a:bodyPr>
          <a:lstStyle/>
          <a:p>
            <a:pPr algn="l"/>
            <a:r>
              <a:rPr lang="en-US" sz="2800">
                <a:solidFill>
                  <a:schemeClr val="tx2"/>
                </a:solidFill>
                <a:latin typeface="+mj-lt"/>
              </a:rPr>
              <a:t>May</a:t>
            </a:r>
          </a:p>
        </p:txBody>
      </p:sp>
      <p:sp>
        <p:nvSpPr>
          <p:cNvPr id="9" name="TextBox 8">
            <a:extLst>
              <a:ext uri="{FF2B5EF4-FFF2-40B4-BE49-F238E27FC236}">
                <a16:creationId xmlns:a16="http://schemas.microsoft.com/office/drawing/2014/main" id="{389AA766-019D-D747-8BF8-A6BB5F9B0D2A}"/>
              </a:ext>
            </a:extLst>
          </p:cNvPr>
          <p:cNvSpPr txBox="1"/>
          <p:nvPr userDrawn="1"/>
        </p:nvSpPr>
        <p:spPr>
          <a:xfrm flipH="1">
            <a:off x="10013950" y="1436688"/>
            <a:ext cx="1595438" cy="581025"/>
          </a:xfrm>
          <a:prstGeom prst="rect">
            <a:avLst/>
          </a:prstGeom>
          <a:noFill/>
        </p:spPr>
        <p:txBody>
          <a:bodyPr wrap="square" lIns="90000" tIns="0" rIns="0" bIns="0" rtlCol="0" anchor="ctr">
            <a:noAutofit/>
          </a:bodyPr>
          <a:lstStyle/>
          <a:p>
            <a:pPr algn="l"/>
            <a:r>
              <a:rPr lang="en-US" sz="2800">
                <a:solidFill>
                  <a:schemeClr val="tx2"/>
                </a:solidFill>
                <a:latin typeface="+mj-lt"/>
              </a:rPr>
              <a:t>Jun</a:t>
            </a:r>
          </a:p>
        </p:txBody>
      </p:sp>
      <p:sp>
        <p:nvSpPr>
          <p:cNvPr id="10" name="TextBox 9">
            <a:extLst>
              <a:ext uri="{FF2B5EF4-FFF2-40B4-BE49-F238E27FC236}">
                <a16:creationId xmlns:a16="http://schemas.microsoft.com/office/drawing/2014/main" id="{FC53D296-5303-4A40-AC03-A80B718ABEE0}"/>
              </a:ext>
            </a:extLst>
          </p:cNvPr>
          <p:cNvSpPr txBox="1"/>
          <p:nvPr userDrawn="1"/>
        </p:nvSpPr>
        <p:spPr>
          <a:xfrm flipH="1">
            <a:off x="584200" y="3789363"/>
            <a:ext cx="1595438" cy="581025"/>
          </a:xfrm>
          <a:prstGeom prst="rect">
            <a:avLst/>
          </a:prstGeom>
          <a:noFill/>
        </p:spPr>
        <p:txBody>
          <a:bodyPr wrap="square" lIns="90000" tIns="0" rIns="0" bIns="0" rtlCol="0" anchor="ctr">
            <a:noAutofit/>
          </a:bodyPr>
          <a:lstStyle/>
          <a:p>
            <a:pPr algn="l"/>
            <a:r>
              <a:rPr lang="en-US" sz="2800">
                <a:solidFill>
                  <a:schemeClr val="tx2"/>
                </a:solidFill>
                <a:latin typeface="+mj-lt"/>
              </a:rPr>
              <a:t>Jul</a:t>
            </a:r>
          </a:p>
        </p:txBody>
      </p:sp>
      <p:sp>
        <p:nvSpPr>
          <p:cNvPr id="11" name="TextBox 10">
            <a:extLst>
              <a:ext uri="{FF2B5EF4-FFF2-40B4-BE49-F238E27FC236}">
                <a16:creationId xmlns:a16="http://schemas.microsoft.com/office/drawing/2014/main" id="{28091C67-5938-734E-B7A2-BD95A68B67E6}"/>
              </a:ext>
            </a:extLst>
          </p:cNvPr>
          <p:cNvSpPr txBox="1"/>
          <p:nvPr userDrawn="1"/>
        </p:nvSpPr>
        <p:spPr>
          <a:xfrm flipH="1">
            <a:off x="2470150" y="3789363"/>
            <a:ext cx="1595438" cy="581025"/>
          </a:xfrm>
          <a:prstGeom prst="rect">
            <a:avLst/>
          </a:prstGeom>
          <a:noFill/>
        </p:spPr>
        <p:txBody>
          <a:bodyPr wrap="square" lIns="90000" tIns="0" rIns="0" bIns="0" rtlCol="0" anchor="ctr">
            <a:noAutofit/>
          </a:bodyPr>
          <a:lstStyle/>
          <a:p>
            <a:pPr algn="l"/>
            <a:r>
              <a:rPr lang="en-US" sz="2800">
                <a:solidFill>
                  <a:schemeClr val="tx2"/>
                </a:solidFill>
                <a:latin typeface="+mj-lt"/>
              </a:rPr>
              <a:t>Aug</a:t>
            </a:r>
          </a:p>
        </p:txBody>
      </p:sp>
      <p:sp>
        <p:nvSpPr>
          <p:cNvPr id="12" name="TextBox 11">
            <a:extLst>
              <a:ext uri="{FF2B5EF4-FFF2-40B4-BE49-F238E27FC236}">
                <a16:creationId xmlns:a16="http://schemas.microsoft.com/office/drawing/2014/main" id="{F6E67942-3EF0-2141-89C0-47BA2F77054B}"/>
              </a:ext>
            </a:extLst>
          </p:cNvPr>
          <p:cNvSpPr txBox="1"/>
          <p:nvPr userDrawn="1"/>
        </p:nvSpPr>
        <p:spPr>
          <a:xfrm flipH="1">
            <a:off x="4367808" y="3789363"/>
            <a:ext cx="1595438" cy="581025"/>
          </a:xfrm>
          <a:prstGeom prst="rect">
            <a:avLst/>
          </a:prstGeom>
          <a:noFill/>
        </p:spPr>
        <p:txBody>
          <a:bodyPr wrap="square" lIns="90000" tIns="0" rIns="0" bIns="0" rtlCol="0" anchor="ctr">
            <a:noAutofit/>
          </a:bodyPr>
          <a:lstStyle/>
          <a:p>
            <a:pPr algn="l"/>
            <a:r>
              <a:rPr lang="en-US" sz="2800">
                <a:solidFill>
                  <a:schemeClr val="tx2"/>
                </a:solidFill>
                <a:latin typeface="+mj-lt"/>
              </a:rPr>
              <a:t>Sep</a:t>
            </a:r>
          </a:p>
        </p:txBody>
      </p:sp>
      <p:sp>
        <p:nvSpPr>
          <p:cNvPr id="13" name="TextBox 12">
            <a:extLst>
              <a:ext uri="{FF2B5EF4-FFF2-40B4-BE49-F238E27FC236}">
                <a16:creationId xmlns:a16="http://schemas.microsoft.com/office/drawing/2014/main" id="{76066549-A02E-E44F-96D7-F0B171B059E3}"/>
              </a:ext>
            </a:extLst>
          </p:cNvPr>
          <p:cNvSpPr txBox="1"/>
          <p:nvPr userDrawn="1"/>
        </p:nvSpPr>
        <p:spPr>
          <a:xfrm flipH="1">
            <a:off x="6240016" y="3789363"/>
            <a:ext cx="1595438" cy="581025"/>
          </a:xfrm>
          <a:prstGeom prst="rect">
            <a:avLst/>
          </a:prstGeom>
          <a:noFill/>
        </p:spPr>
        <p:txBody>
          <a:bodyPr wrap="square" lIns="90000" tIns="0" rIns="0" bIns="0" rtlCol="0" anchor="ctr">
            <a:noAutofit/>
          </a:bodyPr>
          <a:lstStyle/>
          <a:p>
            <a:pPr algn="l"/>
            <a:r>
              <a:rPr lang="en-US" sz="2800">
                <a:solidFill>
                  <a:schemeClr val="tx2"/>
                </a:solidFill>
                <a:latin typeface="+mj-lt"/>
              </a:rPr>
              <a:t>Oct</a:t>
            </a:r>
          </a:p>
        </p:txBody>
      </p:sp>
      <p:sp>
        <p:nvSpPr>
          <p:cNvPr id="14" name="TextBox 13">
            <a:extLst>
              <a:ext uri="{FF2B5EF4-FFF2-40B4-BE49-F238E27FC236}">
                <a16:creationId xmlns:a16="http://schemas.microsoft.com/office/drawing/2014/main" id="{898C6871-7F8D-4545-9CE1-97DF89587969}"/>
              </a:ext>
            </a:extLst>
          </p:cNvPr>
          <p:cNvSpPr txBox="1"/>
          <p:nvPr userDrawn="1"/>
        </p:nvSpPr>
        <p:spPr>
          <a:xfrm flipH="1">
            <a:off x="8127999" y="3789363"/>
            <a:ext cx="1592262" cy="581025"/>
          </a:xfrm>
          <a:prstGeom prst="rect">
            <a:avLst/>
          </a:prstGeom>
          <a:noFill/>
        </p:spPr>
        <p:txBody>
          <a:bodyPr wrap="square" lIns="90000" tIns="0" rIns="0" bIns="0" rtlCol="0" anchor="ctr">
            <a:noAutofit/>
          </a:bodyPr>
          <a:lstStyle/>
          <a:p>
            <a:pPr algn="l"/>
            <a:r>
              <a:rPr lang="en-US" sz="2800">
                <a:solidFill>
                  <a:schemeClr val="tx2"/>
                </a:solidFill>
                <a:latin typeface="+mj-lt"/>
              </a:rPr>
              <a:t>Nov</a:t>
            </a:r>
          </a:p>
        </p:txBody>
      </p:sp>
      <p:sp>
        <p:nvSpPr>
          <p:cNvPr id="15" name="TextBox 14">
            <a:extLst>
              <a:ext uri="{FF2B5EF4-FFF2-40B4-BE49-F238E27FC236}">
                <a16:creationId xmlns:a16="http://schemas.microsoft.com/office/drawing/2014/main" id="{0BCD1BBA-EDFD-9E48-8219-788B491881B6}"/>
              </a:ext>
            </a:extLst>
          </p:cNvPr>
          <p:cNvSpPr txBox="1"/>
          <p:nvPr userDrawn="1"/>
        </p:nvSpPr>
        <p:spPr>
          <a:xfrm flipH="1">
            <a:off x="10013950" y="3789363"/>
            <a:ext cx="1595438" cy="581025"/>
          </a:xfrm>
          <a:prstGeom prst="rect">
            <a:avLst/>
          </a:prstGeom>
          <a:noFill/>
        </p:spPr>
        <p:txBody>
          <a:bodyPr wrap="square" lIns="90000" tIns="0" rIns="0" bIns="0" rtlCol="0" anchor="ctr">
            <a:noAutofit/>
          </a:bodyPr>
          <a:lstStyle/>
          <a:p>
            <a:pPr algn="l"/>
            <a:r>
              <a:rPr lang="en-US" sz="2800">
                <a:solidFill>
                  <a:schemeClr val="tx2"/>
                </a:solidFill>
                <a:latin typeface="+mj-lt"/>
              </a:rPr>
              <a:t>Dec</a:t>
            </a:r>
          </a:p>
        </p:txBody>
      </p:sp>
      <p:sp>
        <p:nvSpPr>
          <p:cNvPr id="17" name="Text Placeholder 16">
            <a:extLst>
              <a:ext uri="{FF2B5EF4-FFF2-40B4-BE49-F238E27FC236}">
                <a16:creationId xmlns:a16="http://schemas.microsoft.com/office/drawing/2014/main" id="{3B0B9755-980E-B04E-95D6-C276F382D087}"/>
              </a:ext>
            </a:extLst>
          </p:cNvPr>
          <p:cNvSpPr>
            <a:spLocks noGrp="1"/>
          </p:cNvSpPr>
          <p:nvPr>
            <p:ph type="body" sz="quarter" idx="10"/>
          </p:nvPr>
        </p:nvSpPr>
        <p:spPr>
          <a:xfrm>
            <a:off x="584200" y="2137143"/>
            <a:ext cx="1595438" cy="646331"/>
          </a:xfrm>
        </p:spPr>
        <p:txBody>
          <a:bodyPr lIns="90000" anchor="t"/>
          <a:lstStyle>
            <a:lvl1pPr marL="179388" indent="-179388">
              <a:buSzPct val="90000"/>
              <a:buFont typeface="Wingdings" pitchFamily="2" charset="2"/>
              <a:buChar char=""/>
              <a:tabLst/>
              <a:defRPr sz="1400">
                <a:solidFill>
                  <a:schemeClr val="tx1"/>
                </a:solidFill>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lvl="0"/>
            <a:r>
              <a:rPr lang="en-US"/>
              <a:t>Click to edit Master text styles</a:t>
            </a:r>
          </a:p>
        </p:txBody>
      </p:sp>
      <p:sp>
        <p:nvSpPr>
          <p:cNvPr id="18" name="Text Placeholder 16">
            <a:extLst>
              <a:ext uri="{FF2B5EF4-FFF2-40B4-BE49-F238E27FC236}">
                <a16:creationId xmlns:a16="http://schemas.microsoft.com/office/drawing/2014/main" id="{E14B2888-1E67-E04C-894E-926FC1FD801D}"/>
              </a:ext>
            </a:extLst>
          </p:cNvPr>
          <p:cNvSpPr>
            <a:spLocks noGrp="1"/>
          </p:cNvSpPr>
          <p:nvPr>
            <p:ph type="body" sz="quarter" idx="11"/>
          </p:nvPr>
        </p:nvSpPr>
        <p:spPr>
          <a:xfrm>
            <a:off x="2470150" y="2137143"/>
            <a:ext cx="1595438" cy="646331"/>
          </a:xfrm>
        </p:spPr>
        <p:txBody>
          <a:bodyPr lIns="90000" anchor="t"/>
          <a:lstStyle>
            <a:lvl1pPr marL="179388" indent="-179388">
              <a:buSzPct val="90000"/>
              <a:buFont typeface="Wingdings" pitchFamily="2" charset="2"/>
              <a:buChar char=""/>
              <a:tabLst/>
              <a:defRPr sz="1400">
                <a:solidFill>
                  <a:schemeClr val="tx1"/>
                </a:solidFill>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lvl="0"/>
            <a:r>
              <a:rPr lang="en-US"/>
              <a:t>Click to edit Master text styles</a:t>
            </a:r>
          </a:p>
        </p:txBody>
      </p:sp>
      <p:sp>
        <p:nvSpPr>
          <p:cNvPr id="19" name="Text Placeholder 16">
            <a:extLst>
              <a:ext uri="{FF2B5EF4-FFF2-40B4-BE49-F238E27FC236}">
                <a16:creationId xmlns:a16="http://schemas.microsoft.com/office/drawing/2014/main" id="{333BC1A1-9771-5646-BEE1-9E5EEAED2699}"/>
              </a:ext>
            </a:extLst>
          </p:cNvPr>
          <p:cNvSpPr>
            <a:spLocks noGrp="1"/>
          </p:cNvSpPr>
          <p:nvPr>
            <p:ph type="body" sz="quarter" idx="12"/>
          </p:nvPr>
        </p:nvSpPr>
        <p:spPr>
          <a:xfrm>
            <a:off x="4356100" y="2137143"/>
            <a:ext cx="1603375" cy="646331"/>
          </a:xfrm>
        </p:spPr>
        <p:txBody>
          <a:bodyPr lIns="90000" anchor="t"/>
          <a:lstStyle>
            <a:lvl1pPr marL="179388" indent="-179388">
              <a:buSzPct val="90000"/>
              <a:buFont typeface="Wingdings" pitchFamily="2" charset="2"/>
              <a:buChar char=""/>
              <a:tabLst/>
              <a:defRPr sz="1400">
                <a:solidFill>
                  <a:schemeClr val="tx1"/>
                </a:solidFill>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lvl="0"/>
            <a:r>
              <a:rPr lang="en-US"/>
              <a:t>Click to edit Master text styles</a:t>
            </a:r>
          </a:p>
        </p:txBody>
      </p:sp>
      <p:sp>
        <p:nvSpPr>
          <p:cNvPr id="20" name="Text Placeholder 16">
            <a:extLst>
              <a:ext uri="{FF2B5EF4-FFF2-40B4-BE49-F238E27FC236}">
                <a16:creationId xmlns:a16="http://schemas.microsoft.com/office/drawing/2014/main" id="{6B558C13-2A32-8A4B-856B-2AB00C47770F}"/>
              </a:ext>
            </a:extLst>
          </p:cNvPr>
          <p:cNvSpPr>
            <a:spLocks noGrp="1"/>
          </p:cNvSpPr>
          <p:nvPr>
            <p:ph type="body" sz="quarter" idx="13"/>
          </p:nvPr>
        </p:nvSpPr>
        <p:spPr>
          <a:xfrm>
            <a:off x="6240463" y="2137143"/>
            <a:ext cx="1597025" cy="646331"/>
          </a:xfrm>
        </p:spPr>
        <p:txBody>
          <a:bodyPr lIns="90000" anchor="t"/>
          <a:lstStyle>
            <a:lvl1pPr marL="179388" indent="-179388">
              <a:buSzPct val="90000"/>
              <a:buFont typeface="Wingdings" pitchFamily="2" charset="2"/>
              <a:buChar char=""/>
              <a:tabLst/>
              <a:defRPr sz="1400">
                <a:solidFill>
                  <a:schemeClr val="tx1"/>
                </a:solidFill>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lvl="0"/>
            <a:r>
              <a:rPr lang="en-US"/>
              <a:t>Click to edit Master text styles</a:t>
            </a:r>
          </a:p>
        </p:txBody>
      </p:sp>
      <p:sp>
        <p:nvSpPr>
          <p:cNvPr id="21" name="Text Placeholder 16">
            <a:extLst>
              <a:ext uri="{FF2B5EF4-FFF2-40B4-BE49-F238E27FC236}">
                <a16:creationId xmlns:a16="http://schemas.microsoft.com/office/drawing/2014/main" id="{DFF8B5E8-017D-9448-B30F-CD659C221073}"/>
              </a:ext>
            </a:extLst>
          </p:cNvPr>
          <p:cNvSpPr>
            <a:spLocks noGrp="1"/>
          </p:cNvSpPr>
          <p:nvPr>
            <p:ph type="body" sz="quarter" idx="14"/>
          </p:nvPr>
        </p:nvSpPr>
        <p:spPr>
          <a:xfrm>
            <a:off x="8128000" y="2137143"/>
            <a:ext cx="1592263" cy="646331"/>
          </a:xfrm>
        </p:spPr>
        <p:txBody>
          <a:bodyPr lIns="90000" anchor="t"/>
          <a:lstStyle>
            <a:lvl1pPr marL="179388" indent="-179388">
              <a:buSzPct val="90000"/>
              <a:buFont typeface="Wingdings" pitchFamily="2" charset="2"/>
              <a:buChar char=""/>
              <a:tabLst/>
              <a:defRPr sz="1400">
                <a:solidFill>
                  <a:schemeClr val="tx1"/>
                </a:solidFill>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lvl="0"/>
            <a:r>
              <a:rPr lang="en-US"/>
              <a:t>Click to edit Master text styles</a:t>
            </a:r>
          </a:p>
        </p:txBody>
      </p:sp>
      <p:sp>
        <p:nvSpPr>
          <p:cNvPr id="22" name="Text Placeholder 16">
            <a:extLst>
              <a:ext uri="{FF2B5EF4-FFF2-40B4-BE49-F238E27FC236}">
                <a16:creationId xmlns:a16="http://schemas.microsoft.com/office/drawing/2014/main" id="{23243079-7E64-8247-A7DE-8C677FA6F54F}"/>
              </a:ext>
            </a:extLst>
          </p:cNvPr>
          <p:cNvSpPr>
            <a:spLocks noGrp="1"/>
          </p:cNvSpPr>
          <p:nvPr>
            <p:ph type="body" sz="quarter" idx="15"/>
          </p:nvPr>
        </p:nvSpPr>
        <p:spPr>
          <a:xfrm>
            <a:off x="10013950" y="2137143"/>
            <a:ext cx="1595438" cy="646331"/>
          </a:xfrm>
        </p:spPr>
        <p:txBody>
          <a:bodyPr lIns="90000" anchor="t"/>
          <a:lstStyle>
            <a:lvl1pPr marL="179388" indent="-179388">
              <a:buSzPct val="90000"/>
              <a:buFont typeface="Wingdings" pitchFamily="2" charset="2"/>
              <a:buChar char=""/>
              <a:tabLst/>
              <a:defRPr sz="1400">
                <a:solidFill>
                  <a:schemeClr val="tx1"/>
                </a:solidFill>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lvl="0"/>
            <a:r>
              <a:rPr lang="en-US"/>
              <a:t>Click to edit Master text styles</a:t>
            </a:r>
          </a:p>
        </p:txBody>
      </p:sp>
      <p:sp>
        <p:nvSpPr>
          <p:cNvPr id="23" name="Text Placeholder 16">
            <a:extLst>
              <a:ext uri="{FF2B5EF4-FFF2-40B4-BE49-F238E27FC236}">
                <a16:creationId xmlns:a16="http://schemas.microsoft.com/office/drawing/2014/main" id="{15EF34EC-5A49-5E44-8FF1-785ECE15E3B9}"/>
              </a:ext>
            </a:extLst>
          </p:cNvPr>
          <p:cNvSpPr>
            <a:spLocks noGrp="1"/>
          </p:cNvSpPr>
          <p:nvPr>
            <p:ph type="body" sz="quarter" idx="16"/>
          </p:nvPr>
        </p:nvSpPr>
        <p:spPr>
          <a:xfrm>
            <a:off x="584200" y="4509120"/>
            <a:ext cx="1595438" cy="646331"/>
          </a:xfrm>
        </p:spPr>
        <p:txBody>
          <a:bodyPr lIns="90000" anchor="t"/>
          <a:lstStyle>
            <a:lvl1pPr marL="179388" indent="-179388">
              <a:buSzPct val="90000"/>
              <a:buFont typeface="Wingdings" pitchFamily="2" charset="2"/>
              <a:buChar char=""/>
              <a:tabLst/>
              <a:defRPr sz="1400">
                <a:solidFill>
                  <a:schemeClr val="tx1"/>
                </a:solidFill>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lvl="0"/>
            <a:r>
              <a:rPr lang="en-US"/>
              <a:t>Click to edit Master text styles</a:t>
            </a:r>
          </a:p>
        </p:txBody>
      </p:sp>
      <p:sp>
        <p:nvSpPr>
          <p:cNvPr id="24" name="Text Placeholder 16">
            <a:extLst>
              <a:ext uri="{FF2B5EF4-FFF2-40B4-BE49-F238E27FC236}">
                <a16:creationId xmlns:a16="http://schemas.microsoft.com/office/drawing/2014/main" id="{1815091A-D110-584B-AB6E-643B6462EE03}"/>
              </a:ext>
            </a:extLst>
          </p:cNvPr>
          <p:cNvSpPr>
            <a:spLocks noGrp="1"/>
          </p:cNvSpPr>
          <p:nvPr>
            <p:ph type="body" sz="quarter" idx="17"/>
          </p:nvPr>
        </p:nvSpPr>
        <p:spPr>
          <a:xfrm>
            <a:off x="2470150" y="4509120"/>
            <a:ext cx="1595438" cy="646331"/>
          </a:xfrm>
        </p:spPr>
        <p:txBody>
          <a:bodyPr lIns="90000" anchor="t"/>
          <a:lstStyle>
            <a:lvl1pPr marL="179388" indent="-179388">
              <a:buSzPct val="90000"/>
              <a:buFont typeface="Wingdings" pitchFamily="2" charset="2"/>
              <a:buChar char=""/>
              <a:tabLst/>
              <a:defRPr sz="1400">
                <a:solidFill>
                  <a:schemeClr val="tx1"/>
                </a:solidFill>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lvl="0"/>
            <a:r>
              <a:rPr lang="en-US"/>
              <a:t>Click to edit Master text styles</a:t>
            </a:r>
          </a:p>
        </p:txBody>
      </p:sp>
      <p:sp>
        <p:nvSpPr>
          <p:cNvPr id="25" name="Text Placeholder 16">
            <a:extLst>
              <a:ext uri="{FF2B5EF4-FFF2-40B4-BE49-F238E27FC236}">
                <a16:creationId xmlns:a16="http://schemas.microsoft.com/office/drawing/2014/main" id="{DBBF8BC8-BC7B-004B-A427-B1F9D8D9199A}"/>
              </a:ext>
            </a:extLst>
          </p:cNvPr>
          <p:cNvSpPr>
            <a:spLocks noGrp="1"/>
          </p:cNvSpPr>
          <p:nvPr>
            <p:ph type="body" sz="quarter" idx="18"/>
          </p:nvPr>
        </p:nvSpPr>
        <p:spPr>
          <a:xfrm>
            <a:off x="4356100" y="4509120"/>
            <a:ext cx="1603375" cy="646331"/>
          </a:xfrm>
        </p:spPr>
        <p:txBody>
          <a:bodyPr lIns="90000" anchor="t"/>
          <a:lstStyle>
            <a:lvl1pPr marL="179388" indent="-179388">
              <a:buSzPct val="90000"/>
              <a:buFont typeface="Wingdings" pitchFamily="2" charset="2"/>
              <a:buChar char=""/>
              <a:tabLst/>
              <a:defRPr sz="1400">
                <a:solidFill>
                  <a:schemeClr val="tx1"/>
                </a:solidFill>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lvl="0"/>
            <a:r>
              <a:rPr lang="en-US"/>
              <a:t>Click to edit Master text styles</a:t>
            </a:r>
          </a:p>
        </p:txBody>
      </p:sp>
      <p:sp>
        <p:nvSpPr>
          <p:cNvPr id="26" name="Text Placeholder 16">
            <a:extLst>
              <a:ext uri="{FF2B5EF4-FFF2-40B4-BE49-F238E27FC236}">
                <a16:creationId xmlns:a16="http://schemas.microsoft.com/office/drawing/2014/main" id="{844592AA-1A9A-8E46-B40A-8739500A22C9}"/>
              </a:ext>
            </a:extLst>
          </p:cNvPr>
          <p:cNvSpPr>
            <a:spLocks noGrp="1"/>
          </p:cNvSpPr>
          <p:nvPr>
            <p:ph type="body" sz="quarter" idx="19"/>
          </p:nvPr>
        </p:nvSpPr>
        <p:spPr>
          <a:xfrm>
            <a:off x="6240463" y="4509120"/>
            <a:ext cx="1597025" cy="646331"/>
          </a:xfrm>
        </p:spPr>
        <p:txBody>
          <a:bodyPr lIns="90000" anchor="t"/>
          <a:lstStyle>
            <a:lvl1pPr marL="179388" indent="-179388">
              <a:buSzPct val="90000"/>
              <a:buFont typeface="Wingdings" pitchFamily="2" charset="2"/>
              <a:buChar char=""/>
              <a:tabLst/>
              <a:defRPr sz="1400">
                <a:solidFill>
                  <a:schemeClr val="tx1"/>
                </a:solidFill>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lvl="0"/>
            <a:r>
              <a:rPr lang="en-US"/>
              <a:t>Click to edit Master text styles</a:t>
            </a:r>
          </a:p>
        </p:txBody>
      </p:sp>
      <p:sp>
        <p:nvSpPr>
          <p:cNvPr id="27" name="Text Placeholder 16">
            <a:extLst>
              <a:ext uri="{FF2B5EF4-FFF2-40B4-BE49-F238E27FC236}">
                <a16:creationId xmlns:a16="http://schemas.microsoft.com/office/drawing/2014/main" id="{6E747F9F-4D5A-1E4C-92B5-549F887E8726}"/>
              </a:ext>
            </a:extLst>
          </p:cNvPr>
          <p:cNvSpPr>
            <a:spLocks noGrp="1"/>
          </p:cNvSpPr>
          <p:nvPr>
            <p:ph type="body" sz="quarter" idx="20"/>
          </p:nvPr>
        </p:nvSpPr>
        <p:spPr>
          <a:xfrm>
            <a:off x="8128000" y="4509120"/>
            <a:ext cx="1592263" cy="646331"/>
          </a:xfrm>
        </p:spPr>
        <p:txBody>
          <a:bodyPr lIns="90000" anchor="t"/>
          <a:lstStyle>
            <a:lvl1pPr marL="179388" indent="-179388">
              <a:buSzPct val="90000"/>
              <a:buFont typeface="Wingdings" pitchFamily="2" charset="2"/>
              <a:buChar char=""/>
              <a:tabLst/>
              <a:defRPr sz="1400">
                <a:solidFill>
                  <a:schemeClr val="tx1"/>
                </a:solidFill>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lvl="0"/>
            <a:r>
              <a:rPr lang="en-US"/>
              <a:t>Click to edit Master text styles</a:t>
            </a:r>
          </a:p>
        </p:txBody>
      </p:sp>
      <p:sp>
        <p:nvSpPr>
          <p:cNvPr id="28" name="Text Placeholder 16">
            <a:extLst>
              <a:ext uri="{FF2B5EF4-FFF2-40B4-BE49-F238E27FC236}">
                <a16:creationId xmlns:a16="http://schemas.microsoft.com/office/drawing/2014/main" id="{F878EC20-6567-6B45-AE19-F3465093EEC8}"/>
              </a:ext>
            </a:extLst>
          </p:cNvPr>
          <p:cNvSpPr>
            <a:spLocks noGrp="1"/>
          </p:cNvSpPr>
          <p:nvPr>
            <p:ph type="body" sz="quarter" idx="21"/>
          </p:nvPr>
        </p:nvSpPr>
        <p:spPr>
          <a:xfrm>
            <a:off x="10013950" y="4509120"/>
            <a:ext cx="1595438" cy="646331"/>
          </a:xfrm>
        </p:spPr>
        <p:txBody>
          <a:bodyPr lIns="90000" anchor="t"/>
          <a:lstStyle>
            <a:lvl1pPr marL="179388" indent="-179388">
              <a:buSzPct val="90000"/>
              <a:buFont typeface="Wingdings" pitchFamily="2" charset="2"/>
              <a:buChar char=""/>
              <a:tabLst/>
              <a:defRPr sz="1400">
                <a:solidFill>
                  <a:schemeClr val="tx1"/>
                </a:solidFill>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lvl="0"/>
            <a:r>
              <a:rPr lang="en-US"/>
              <a:t>Click to edit Master text styles</a:t>
            </a:r>
          </a:p>
        </p:txBody>
      </p:sp>
      <p:cxnSp>
        <p:nvCxnSpPr>
          <p:cNvPr id="16" name="Straight Connector 15">
            <a:extLst>
              <a:ext uri="{FF2B5EF4-FFF2-40B4-BE49-F238E27FC236}">
                <a16:creationId xmlns:a16="http://schemas.microsoft.com/office/drawing/2014/main" id="{1EA3253A-CBC3-A644-9057-A616EFD62183}"/>
              </a:ext>
            </a:extLst>
          </p:cNvPr>
          <p:cNvCxnSpPr>
            <a:cxnSpLocks/>
          </p:cNvCxnSpPr>
          <p:nvPr userDrawn="1"/>
        </p:nvCxnSpPr>
        <p:spPr>
          <a:xfrm>
            <a:off x="584200" y="2017713"/>
            <a:ext cx="1595438" cy="0"/>
          </a:xfrm>
          <a:prstGeom prst="line">
            <a:avLst/>
          </a:prstGeom>
          <a:ln w="25400">
            <a:solidFill>
              <a:schemeClr val="tx2"/>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53FA9607-273B-BF42-A068-8D930E44C050}"/>
              </a:ext>
            </a:extLst>
          </p:cNvPr>
          <p:cNvCxnSpPr>
            <a:cxnSpLocks/>
          </p:cNvCxnSpPr>
          <p:nvPr userDrawn="1"/>
        </p:nvCxnSpPr>
        <p:spPr>
          <a:xfrm>
            <a:off x="2495600" y="2017713"/>
            <a:ext cx="1595438" cy="0"/>
          </a:xfrm>
          <a:prstGeom prst="line">
            <a:avLst/>
          </a:prstGeom>
          <a:ln w="25400">
            <a:solidFill>
              <a:schemeClr val="tx2"/>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85FB5306-5527-0B40-80C7-DB5C8423B952}"/>
              </a:ext>
            </a:extLst>
          </p:cNvPr>
          <p:cNvCxnSpPr>
            <a:cxnSpLocks/>
          </p:cNvCxnSpPr>
          <p:nvPr userDrawn="1"/>
        </p:nvCxnSpPr>
        <p:spPr>
          <a:xfrm>
            <a:off x="4364037" y="2015240"/>
            <a:ext cx="1595438" cy="0"/>
          </a:xfrm>
          <a:prstGeom prst="line">
            <a:avLst/>
          </a:prstGeom>
          <a:ln w="25400">
            <a:solidFill>
              <a:schemeClr val="tx2"/>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93971A8C-E65D-6B49-ADA2-293469DDD7BC}"/>
              </a:ext>
            </a:extLst>
          </p:cNvPr>
          <p:cNvCxnSpPr>
            <a:cxnSpLocks/>
          </p:cNvCxnSpPr>
          <p:nvPr userDrawn="1"/>
        </p:nvCxnSpPr>
        <p:spPr>
          <a:xfrm>
            <a:off x="6240463" y="2017713"/>
            <a:ext cx="1595438" cy="0"/>
          </a:xfrm>
          <a:prstGeom prst="line">
            <a:avLst/>
          </a:prstGeom>
          <a:ln w="25400">
            <a:solidFill>
              <a:schemeClr val="tx2"/>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291A700F-7F45-F94C-A435-F7EE30C70A7E}"/>
              </a:ext>
            </a:extLst>
          </p:cNvPr>
          <p:cNvCxnSpPr>
            <a:cxnSpLocks/>
          </p:cNvCxnSpPr>
          <p:nvPr userDrawn="1"/>
        </p:nvCxnSpPr>
        <p:spPr>
          <a:xfrm>
            <a:off x="8124825" y="2017713"/>
            <a:ext cx="1595438" cy="0"/>
          </a:xfrm>
          <a:prstGeom prst="line">
            <a:avLst/>
          </a:prstGeom>
          <a:ln w="25400">
            <a:solidFill>
              <a:schemeClr val="tx2"/>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18EA0204-C4C9-6644-861D-6EB50FE04062}"/>
              </a:ext>
            </a:extLst>
          </p:cNvPr>
          <p:cNvCxnSpPr>
            <a:cxnSpLocks/>
          </p:cNvCxnSpPr>
          <p:nvPr userDrawn="1"/>
        </p:nvCxnSpPr>
        <p:spPr>
          <a:xfrm>
            <a:off x="10013950" y="2017713"/>
            <a:ext cx="1595438" cy="0"/>
          </a:xfrm>
          <a:prstGeom prst="line">
            <a:avLst/>
          </a:prstGeom>
          <a:ln w="25400">
            <a:solidFill>
              <a:schemeClr val="tx2"/>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C21346A5-A33F-5946-9543-99C299D786AC}"/>
              </a:ext>
            </a:extLst>
          </p:cNvPr>
          <p:cNvCxnSpPr>
            <a:cxnSpLocks/>
          </p:cNvCxnSpPr>
          <p:nvPr userDrawn="1"/>
        </p:nvCxnSpPr>
        <p:spPr>
          <a:xfrm>
            <a:off x="584200" y="4365104"/>
            <a:ext cx="1595438" cy="0"/>
          </a:xfrm>
          <a:prstGeom prst="line">
            <a:avLst/>
          </a:prstGeom>
          <a:ln w="25400">
            <a:solidFill>
              <a:schemeClr val="tx2"/>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524EA3CD-0BD7-E747-A4EB-45424A3C1987}"/>
              </a:ext>
            </a:extLst>
          </p:cNvPr>
          <p:cNvCxnSpPr>
            <a:cxnSpLocks/>
          </p:cNvCxnSpPr>
          <p:nvPr userDrawn="1"/>
        </p:nvCxnSpPr>
        <p:spPr>
          <a:xfrm>
            <a:off x="2495600" y="4365104"/>
            <a:ext cx="1595438" cy="0"/>
          </a:xfrm>
          <a:prstGeom prst="line">
            <a:avLst/>
          </a:prstGeom>
          <a:ln w="25400">
            <a:solidFill>
              <a:schemeClr val="tx2"/>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DB66C269-8DE0-714D-AB7A-BA133A81E3C7}"/>
              </a:ext>
            </a:extLst>
          </p:cNvPr>
          <p:cNvCxnSpPr>
            <a:cxnSpLocks/>
          </p:cNvCxnSpPr>
          <p:nvPr userDrawn="1"/>
        </p:nvCxnSpPr>
        <p:spPr>
          <a:xfrm>
            <a:off x="4364037" y="4362631"/>
            <a:ext cx="1595438" cy="0"/>
          </a:xfrm>
          <a:prstGeom prst="line">
            <a:avLst/>
          </a:prstGeom>
          <a:ln w="25400">
            <a:solidFill>
              <a:schemeClr val="tx2"/>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C3539B16-CE2C-3A4D-B528-4C530EFD148D}"/>
              </a:ext>
            </a:extLst>
          </p:cNvPr>
          <p:cNvCxnSpPr>
            <a:cxnSpLocks/>
          </p:cNvCxnSpPr>
          <p:nvPr userDrawn="1"/>
        </p:nvCxnSpPr>
        <p:spPr>
          <a:xfrm>
            <a:off x="6240463" y="4365104"/>
            <a:ext cx="1595438" cy="0"/>
          </a:xfrm>
          <a:prstGeom prst="line">
            <a:avLst/>
          </a:prstGeom>
          <a:ln w="25400">
            <a:solidFill>
              <a:schemeClr val="tx2"/>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CA683FC3-D470-6642-8CD2-833A816B7C06}"/>
              </a:ext>
            </a:extLst>
          </p:cNvPr>
          <p:cNvCxnSpPr>
            <a:cxnSpLocks/>
          </p:cNvCxnSpPr>
          <p:nvPr userDrawn="1"/>
        </p:nvCxnSpPr>
        <p:spPr>
          <a:xfrm>
            <a:off x="8124825" y="4365104"/>
            <a:ext cx="1595438" cy="0"/>
          </a:xfrm>
          <a:prstGeom prst="line">
            <a:avLst/>
          </a:prstGeom>
          <a:ln w="25400">
            <a:solidFill>
              <a:schemeClr val="tx2"/>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F13A02AF-593E-A740-8AA5-3E98EC7712B3}"/>
              </a:ext>
            </a:extLst>
          </p:cNvPr>
          <p:cNvCxnSpPr>
            <a:cxnSpLocks/>
          </p:cNvCxnSpPr>
          <p:nvPr userDrawn="1"/>
        </p:nvCxnSpPr>
        <p:spPr>
          <a:xfrm>
            <a:off x="10013950" y="4365104"/>
            <a:ext cx="1595438" cy="0"/>
          </a:xfrm>
          <a:prstGeom prst="line">
            <a:avLst/>
          </a:prstGeom>
          <a:ln w="25400">
            <a:solidFill>
              <a:schemeClr val="tx2"/>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9824886"/>
      </p:ext>
    </p:extLst>
  </p:cSld>
  <p:clrMapOvr>
    <a:masterClrMapping/>
  </p:clrMapOvr>
  <p:transition>
    <p:fade/>
  </p:transition>
  <p:extLst>
    <p:ext uri="{DCECCB84-F9BA-43D5-87BE-67443E8EF086}">
      <p15:sldGuideLst xmlns:p15="http://schemas.microsoft.com/office/powerpoint/2012/main">
        <p15:guide id="6" pos="779">
          <p15:clr>
            <a:srgbClr val="A4A3A4"/>
          </p15:clr>
        </p15:guide>
        <p15:guide id="7" pos="962">
          <p15:clr>
            <a:srgbClr val="A4A3A4"/>
          </p15:clr>
        </p15:guide>
        <p15:guide id="8" pos="1373">
          <p15:clr>
            <a:srgbClr val="A4A3A4"/>
          </p15:clr>
        </p15:guide>
        <p15:guide id="9" pos="1556">
          <p15:clr>
            <a:srgbClr val="A4A3A4"/>
          </p15:clr>
        </p15:guide>
        <p15:guide id="10" pos="1967">
          <p15:clr>
            <a:srgbClr val="A4A3A4"/>
          </p15:clr>
        </p15:guide>
        <p15:guide id="11" pos="2150">
          <p15:clr>
            <a:srgbClr val="A4A3A4"/>
          </p15:clr>
        </p15:guide>
        <p15:guide id="12" pos="2561">
          <p15:clr>
            <a:srgbClr val="A4A3A4"/>
          </p15:clr>
        </p15:guide>
        <p15:guide id="13" pos="2744">
          <p15:clr>
            <a:srgbClr val="A4A3A4"/>
          </p15:clr>
        </p15:guide>
        <p15:guide id="14" pos="3161">
          <p15:clr>
            <a:srgbClr val="A4A3A4"/>
          </p15:clr>
        </p15:guide>
        <p15:guide id="15" pos="3348">
          <p15:clr>
            <a:srgbClr val="A4A3A4"/>
          </p15:clr>
        </p15:guide>
        <p15:guide id="16" pos="3754">
          <p15:clr>
            <a:srgbClr val="A4A3A4"/>
          </p15:clr>
        </p15:guide>
        <p15:guide id="17" pos="3931">
          <p15:clr>
            <a:srgbClr val="A4A3A4"/>
          </p15:clr>
        </p15:guide>
        <p15:guide id="18" pos="4342">
          <p15:clr>
            <a:srgbClr val="A4A3A4"/>
          </p15:clr>
        </p15:guide>
        <p15:guide id="19" pos="4531">
          <p15:clr>
            <a:srgbClr val="A4A3A4"/>
          </p15:clr>
        </p15:guide>
        <p15:guide id="20" pos="4937">
          <p15:clr>
            <a:srgbClr val="A4A3A4"/>
          </p15:clr>
        </p15:guide>
        <p15:guide id="21" pos="5120">
          <p15:clr>
            <a:srgbClr val="A4A3A4"/>
          </p15:clr>
        </p15:guide>
        <p15:guide id="22" pos="5529">
          <p15:clr>
            <a:srgbClr val="A4A3A4"/>
          </p15:clr>
        </p15:guide>
        <p15:guide id="23" pos="5714">
          <p15:clr>
            <a:srgbClr val="A4A3A4"/>
          </p15:clr>
        </p15:guide>
        <p15:guide id="24" pos="6123">
          <p15:clr>
            <a:srgbClr val="A4A3A4"/>
          </p15:clr>
        </p15:guide>
        <p15:guide id="25" pos="6308">
          <p15:clr>
            <a:srgbClr val="A4A3A4"/>
          </p15:clr>
        </p15:guide>
        <p15:guide id="26" pos="6717">
          <p15:clr>
            <a:srgbClr val="A4A3A4"/>
          </p15:clr>
        </p15:guide>
        <p15:guide id="27" pos="6900">
          <p15:clr>
            <a:srgbClr val="A4A3A4"/>
          </p15:clr>
        </p15:guide>
        <p15:guide id="28" orient="horz" pos="905">
          <p15:clr>
            <a:srgbClr val="5ACBF0"/>
          </p15:clr>
        </p15:guide>
        <p15:guide id="29" orient="horz" pos="1271">
          <p15:clr>
            <a:srgbClr val="5ACBF0"/>
          </p15:clr>
        </p15:guide>
        <p15:guide id="30" orient="horz" pos="288">
          <p15:clr>
            <a:srgbClr val="5ACBF0"/>
          </p15:clr>
        </p15:guide>
        <p15:guide id="31" orient="horz" pos="2387">
          <p15:clr>
            <a:srgbClr val="FBAE40"/>
          </p15:clr>
        </p15:guide>
        <p15:guide id="32" orient="horz" pos="2750">
          <p15:clr>
            <a:srgbClr val="FBAE40"/>
          </p15:clr>
        </p15:guide>
      </p15:sldGuideLst>
    </p:ext>
  </p:extLst>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11_Header Line 12 Months">
    <p:bg>
      <p:bgPr>
        <a:solidFill>
          <a:schemeClr val="bg1"/>
        </a:solidFill>
        <a:effectLst/>
      </p:bgPr>
    </p:bg>
    <p:spTree>
      <p:nvGrpSpPr>
        <p:cNvPr id="1" name=""/>
        <p:cNvGrpSpPr/>
        <p:nvPr/>
      </p:nvGrpSpPr>
      <p:grpSpPr>
        <a:xfrm>
          <a:off x="0" y="0"/>
          <a:ext cx="0" cy="0"/>
          <a:chOff x="0" y="0"/>
          <a:chExt cx="0" cy="0"/>
        </a:xfrm>
      </p:grpSpPr>
      <p:sp>
        <p:nvSpPr>
          <p:cNvPr id="2" name="Title 2">
            <a:extLst>
              <a:ext uri="{FF2B5EF4-FFF2-40B4-BE49-F238E27FC236}">
                <a16:creationId xmlns:a16="http://schemas.microsoft.com/office/drawing/2014/main" id="{BB973DD2-1476-E74C-99DF-240F2E508778}"/>
              </a:ext>
            </a:extLst>
          </p:cNvPr>
          <p:cNvSpPr>
            <a:spLocks noGrp="1"/>
          </p:cNvSpPr>
          <p:nvPr>
            <p:ph type="title"/>
          </p:nvPr>
        </p:nvSpPr>
        <p:spPr>
          <a:xfrm>
            <a:off x="588263" y="457200"/>
            <a:ext cx="11018520" cy="553998"/>
          </a:xfrm>
        </p:spPr>
        <p:txBody>
          <a:bodyPr>
            <a:spAutoFit/>
          </a:bodyPr>
          <a:lstStyle>
            <a:lvl1pPr>
              <a:defRPr>
                <a:solidFill>
                  <a:schemeClr val="tx1"/>
                </a:solidFill>
              </a:defRPr>
            </a:lvl1pPr>
          </a:lstStyle>
          <a:p>
            <a:r>
              <a:rPr lang="en-US"/>
              <a:t>Click to edit Master title style</a:t>
            </a:r>
          </a:p>
        </p:txBody>
      </p:sp>
      <p:sp>
        <p:nvSpPr>
          <p:cNvPr id="4" name="TextBox 3">
            <a:extLst>
              <a:ext uri="{FF2B5EF4-FFF2-40B4-BE49-F238E27FC236}">
                <a16:creationId xmlns:a16="http://schemas.microsoft.com/office/drawing/2014/main" id="{B18F2C41-5A30-1248-BC80-9A37B665EECC}"/>
              </a:ext>
            </a:extLst>
          </p:cNvPr>
          <p:cNvSpPr txBox="1"/>
          <p:nvPr userDrawn="1"/>
        </p:nvSpPr>
        <p:spPr>
          <a:xfrm flipH="1">
            <a:off x="584200" y="1436688"/>
            <a:ext cx="1595438" cy="581025"/>
          </a:xfrm>
          <a:prstGeom prst="rect">
            <a:avLst/>
          </a:prstGeom>
          <a:noFill/>
        </p:spPr>
        <p:txBody>
          <a:bodyPr wrap="square" lIns="90000" tIns="0" rIns="0" bIns="0" rtlCol="0" anchor="ctr">
            <a:noAutofit/>
          </a:bodyPr>
          <a:lstStyle/>
          <a:p>
            <a:pPr algn="l"/>
            <a:r>
              <a:rPr lang="en-US" sz="2000">
                <a:solidFill>
                  <a:schemeClr val="tx2"/>
                </a:solidFill>
                <a:latin typeface="+mj-lt"/>
              </a:rPr>
              <a:t>Week 1</a:t>
            </a:r>
          </a:p>
        </p:txBody>
      </p:sp>
      <p:sp>
        <p:nvSpPr>
          <p:cNvPr id="5" name="TextBox 4">
            <a:extLst>
              <a:ext uri="{FF2B5EF4-FFF2-40B4-BE49-F238E27FC236}">
                <a16:creationId xmlns:a16="http://schemas.microsoft.com/office/drawing/2014/main" id="{4D68F0A3-9593-8B46-BA55-A0F722402788}"/>
              </a:ext>
            </a:extLst>
          </p:cNvPr>
          <p:cNvSpPr txBox="1"/>
          <p:nvPr userDrawn="1"/>
        </p:nvSpPr>
        <p:spPr>
          <a:xfrm flipH="1">
            <a:off x="2470150" y="1436688"/>
            <a:ext cx="1595438" cy="581025"/>
          </a:xfrm>
          <a:prstGeom prst="rect">
            <a:avLst/>
          </a:prstGeom>
          <a:noFill/>
        </p:spPr>
        <p:txBody>
          <a:bodyPr wrap="square" lIns="90000" tIns="0" rIns="0" bIns="0" rtlCol="0" anchor="ctr">
            <a:noAutofit/>
          </a:bodyPr>
          <a:lstStyle/>
          <a:p>
            <a:pPr algn="l"/>
            <a:r>
              <a:rPr lang="en-US" sz="2000">
                <a:solidFill>
                  <a:schemeClr val="tx2"/>
                </a:solidFill>
                <a:latin typeface="+mj-lt"/>
              </a:rPr>
              <a:t>Week 2</a:t>
            </a:r>
          </a:p>
        </p:txBody>
      </p:sp>
      <p:sp>
        <p:nvSpPr>
          <p:cNvPr id="6" name="TextBox 5">
            <a:extLst>
              <a:ext uri="{FF2B5EF4-FFF2-40B4-BE49-F238E27FC236}">
                <a16:creationId xmlns:a16="http://schemas.microsoft.com/office/drawing/2014/main" id="{E5945E50-A071-0142-989D-F328676D8802}"/>
              </a:ext>
            </a:extLst>
          </p:cNvPr>
          <p:cNvSpPr txBox="1"/>
          <p:nvPr userDrawn="1"/>
        </p:nvSpPr>
        <p:spPr>
          <a:xfrm flipH="1">
            <a:off x="4367808" y="1436688"/>
            <a:ext cx="1595438" cy="581025"/>
          </a:xfrm>
          <a:prstGeom prst="rect">
            <a:avLst/>
          </a:prstGeom>
          <a:noFill/>
        </p:spPr>
        <p:txBody>
          <a:bodyPr wrap="square" lIns="90000" tIns="0" rIns="0" bIns="0" rtlCol="0" anchor="ctr">
            <a:noAutofit/>
          </a:bodyPr>
          <a:lstStyle/>
          <a:p>
            <a:pPr algn="l"/>
            <a:r>
              <a:rPr lang="en-US" sz="2000">
                <a:solidFill>
                  <a:schemeClr val="tx2"/>
                </a:solidFill>
                <a:latin typeface="+mj-lt"/>
              </a:rPr>
              <a:t>Week 3</a:t>
            </a:r>
          </a:p>
        </p:txBody>
      </p:sp>
      <p:sp>
        <p:nvSpPr>
          <p:cNvPr id="7" name="TextBox 6">
            <a:extLst>
              <a:ext uri="{FF2B5EF4-FFF2-40B4-BE49-F238E27FC236}">
                <a16:creationId xmlns:a16="http://schemas.microsoft.com/office/drawing/2014/main" id="{2F614F22-4D74-7342-860E-4B18A66D7E4D}"/>
              </a:ext>
            </a:extLst>
          </p:cNvPr>
          <p:cNvSpPr txBox="1"/>
          <p:nvPr userDrawn="1"/>
        </p:nvSpPr>
        <p:spPr>
          <a:xfrm flipH="1">
            <a:off x="6240016" y="1436688"/>
            <a:ext cx="1595438" cy="581025"/>
          </a:xfrm>
          <a:prstGeom prst="rect">
            <a:avLst/>
          </a:prstGeom>
          <a:noFill/>
        </p:spPr>
        <p:txBody>
          <a:bodyPr wrap="square" lIns="90000" tIns="0" rIns="0" bIns="0" rtlCol="0" anchor="ctr">
            <a:noAutofit/>
          </a:bodyPr>
          <a:lstStyle/>
          <a:p>
            <a:pPr algn="l"/>
            <a:r>
              <a:rPr lang="en-US" sz="2000">
                <a:solidFill>
                  <a:schemeClr val="tx2"/>
                </a:solidFill>
                <a:latin typeface="+mj-lt"/>
              </a:rPr>
              <a:t>Week 4</a:t>
            </a:r>
          </a:p>
        </p:txBody>
      </p:sp>
      <p:sp>
        <p:nvSpPr>
          <p:cNvPr id="8" name="TextBox 7">
            <a:extLst>
              <a:ext uri="{FF2B5EF4-FFF2-40B4-BE49-F238E27FC236}">
                <a16:creationId xmlns:a16="http://schemas.microsoft.com/office/drawing/2014/main" id="{9CFA38B9-D596-324E-B56C-86272052ED71}"/>
              </a:ext>
            </a:extLst>
          </p:cNvPr>
          <p:cNvSpPr txBox="1"/>
          <p:nvPr userDrawn="1"/>
        </p:nvSpPr>
        <p:spPr>
          <a:xfrm flipH="1">
            <a:off x="8127999" y="1436688"/>
            <a:ext cx="1592262" cy="581025"/>
          </a:xfrm>
          <a:prstGeom prst="rect">
            <a:avLst/>
          </a:prstGeom>
          <a:noFill/>
        </p:spPr>
        <p:txBody>
          <a:bodyPr wrap="square" lIns="90000" tIns="0" rIns="0" bIns="0" rtlCol="0" anchor="ctr">
            <a:noAutofit/>
          </a:bodyPr>
          <a:lstStyle/>
          <a:p>
            <a:pPr algn="l"/>
            <a:r>
              <a:rPr lang="en-US" sz="2000">
                <a:solidFill>
                  <a:schemeClr val="tx2"/>
                </a:solidFill>
                <a:latin typeface="+mj-lt"/>
              </a:rPr>
              <a:t>Week 5</a:t>
            </a:r>
          </a:p>
        </p:txBody>
      </p:sp>
      <p:sp>
        <p:nvSpPr>
          <p:cNvPr id="9" name="TextBox 8">
            <a:extLst>
              <a:ext uri="{FF2B5EF4-FFF2-40B4-BE49-F238E27FC236}">
                <a16:creationId xmlns:a16="http://schemas.microsoft.com/office/drawing/2014/main" id="{389AA766-019D-D747-8BF8-A6BB5F9B0D2A}"/>
              </a:ext>
            </a:extLst>
          </p:cNvPr>
          <p:cNvSpPr txBox="1"/>
          <p:nvPr userDrawn="1"/>
        </p:nvSpPr>
        <p:spPr>
          <a:xfrm flipH="1">
            <a:off x="10013950" y="1436688"/>
            <a:ext cx="1595438" cy="581025"/>
          </a:xfrm>
          <a:prstGeom prst="rect">
            <a:avLst/>
          </a:prstGeom>
          <a:noFill/>
        </p:spPr>
        <p:txBody>
          <a:bodyPr wrap="square" lIns="90000" tIns="0" rIns="0" bIns="0" rtlCol="0" anchor="ctr">
            <a:noAutofit/>
          </a:bodyPr>
          <a:lstStyle/>
          <a:p>
            <a:pPr algn="l"/>
            <a:r>
              <a:rPr lang="en-US" sz="2000">
                <a:solidFill>
                  <a:schemeClr val="tx2"/>
                </a:solidFill>
                <a:latin typeface="+mj-lt"/>
              </a:rPr>
              <a:t>Week 6</a:t>
            </a:r>
          </a:p>
        </p:txBody>
      </p:sp>
      <p:sp>
        <p:nvSpPr>
          <p:cNvPr id="10" name="TextBox 9">
            <a:extLst>
              <a:ext uri="{FF2B5EF4-FFF2-40B4-BE49-F238E27FC236}">
                <a16:creationId xmlns:a16="http://schemas.microsoft.com/office/drawing/2014/main" id="{FC53D296-5303-4A40-AC03-A80B718ABEE0}"/>
              </a:ext>
            </a:extLst>
          </p:cNvPr>
          <p:cNvSpPr txBox="1"/>
          <p:nvPr userDrawn="1"/>
        </p:nvSpPr>
        <p:spPr>
          <a:xfrm flipH="1">
            <a:off x="584200" y="3789363"/>
            <a:ext cx="1595438" cy="581025"/>
          </a:xfrm>
          <a:prstGeom prst="rect">
            <a:avLst/>
          </a:prstGeom>
          <a:noFill/>
        </p:spPr>
        <p:txBody>
          <a:bodyPr wrap="square" lIns="90000" tIns="0" rIns="0" bIns="0" rtlCol="0" anchor="ctr">
            <a:noAutofit/>
          </a:bodyPr>
          <a:lstStyle/>
          <a:p>
            <a:pPr algn="l"/>
            <a:r>
              <a:rPr lang="en-US" sz="2000">
                <a:solidFill>
                  <a:schemeClr val="tx2"/>
                </a:solidFill>
                <a:latin typeface="+mj-lt"/>
              </a:rPr>
              <a:t>Week 7</a:t>
            </a:r>
          </a:p>
        </p:txBody>
      </p:sp>
      <p:sp>
        <p:nvSpPr>
          <p:cNvPr id="11" name="TextBox 10">
            <a:extLst>
              <a:ext uri="{FF2B5EF4-FFF2-40B4-BE49-F238E27FC236}">
                <a16:creationId xmlns:a16="http://schemas.microsoft.com/office/drawing/2014/main" id="{28091C67-5938-734E-B7A2-BD95A68B67E6}"/>
              </a:ext>
            </a:extLst>
          </p:cNvPr>
          <p:cNvSpPr txBox="1"/>
          <p:nvPr userDrawn="1"/>
        </p:nvSpPr>
        <p:spPr>
          <a:xfrm flipH="1">
            <a:off x="2470150" y="3789363"/>
            <a:ext cx="1595438" cy="581025"/>
          </a:xfrm>
          <a:prstGeom prst="rect">
            <a:avLst/>
          </a:prstGeom>
          <a:noFill/>
        </p:spPr>
        <p:txBody>
          <a:bodyPr wrap="square" lIns="90000" tIns="0" rIns="0" bIns="0" rtlCol="0" anchor="ctr">
            <a:noAutofit/>
          </a:bodyPr>
          <a:lstStyle/>
          <a:p>
            <a:pPr algn="l"/>
            <a:r>
              <a:rPr lang="en-US" sz="2000">
                <a:solidFill>
                  <a:schemeClr val="tx2"/>
                </a:solidFill>
                <a:latin typeface="+mj-lt"/>
              </a:rPr>
              <a:t>Week 8</a:t>
            </a:r>
          </a:p>
        </p:txBody>
      </p:sp>
      <p:sp>
        <p:nvSpPr>
          <p:cNvPr id="12" name="TextBox 11">
            <a:extLst>
              <a:ext uri="{FF2B5EF4-FFF2-40B4-BE49-F238E27FC236}">
                <a16:creationId xmlns:a16="http://schemas.microsoft.com/office/drawing/2014/main" id="{F6E67942-3EF0-2141-89C0-47BA2F77054B}"/>
              </a:ext>
            </a:extLst>
          </p:cNvPr>
          <p:cNvSpPr txBox="1"/>
          <p:nvPr userDrawn="1"/>
        </p:nvSpPr>
        <p:spPr>
          <a:xfrm flipH="1">
            <a:off x="4367808" y="3789363"/>
            <a:ext cx="1595438" cy="581025"/>
          </a:xfrm>
          <a:prstGeom prst="rect">
            <a:avLst/>
          </a:prstGeom>
          <a:noFill/>
        </p:spPr>
        <p:txBody>
          <a:bodyPr wrap="square" lIns="90000" tIns="0" rIns="0" bIns="0" rtlCol="0" anchor="ctr">
            <a:noAutofit/>
          </a:bodyPr>
          <a:lstStyle/>
          <a:p>
            <a:pPr algn="l"/>
            <a:r>
              <a:rPr lang="en-US" sz="2000">
                <a:solidFill>
                  <a:schemeClr val="tx2"/>
                </a:solidFill>
                <a:latin typeface="+mj-lt"/>
              </a:rPr>
              <a:t>Week 9</a:t>
            </a:r>
          </a:p>
        </p:txBody>
      </p:sp>
      <p:sp>
        <p:nvSpPr>
          <p:cNvPr id="13" name="TextBox 12">
            <a:extLst>
              <a:ext uri="{FF2B5EF4-FFF2-40B4-BE49-F238E27FC236}">
                <a16:creationId xmlns:a16="http://schemas.microsoft.com/office/drawing/2014/main" id="{76066549-A02E-E44F-96D7-F0B171B059E3}"/>
              </a:ext>
            </a:extLst>
          </p:cNvPr>
          <p:cNvSpPr txBox="1"/>
          <p:nvPr userDrawn="1"/>
        </p:nvSpPr>
        <p:spPr>
          <a:xfrm flipH="1">
            <a:off x="6240016" y="3789363"/>
            <a:ext cx="1595438" cy="581025"/>
          </a:xfrm>
          <a:prstGeom prst="rect">
            <a:avLst/>
          </a:prstGeom>
          <a:noFill/>
        </p:spPr>
        <p:txBody>
          <a:bodyPr wrap="square" lIns="90000" tIns="0" rIns="0" bIns="0" rtlCol="0" anchor="ctr">
            <a:noAutofit/>
          </a:bodyPr>
          <a:lstStyle/>
          <a:p>
            <a:pPr algn="l"/>
            <a:r>
              <a:rPr lang="en-US" sz="2000">
                <a:solidFill>
                  <a:schemeClr val="tx2"/>
                </a:solidFill>
                <a:latin typeface="+mj-lt"/>
              </a:rPr>
              <a:t>Week 10</a:t>
            </a:r>
          </a:p>
        </p:txBody>
      </p:sp>
      <p:sp>
        <p:nvSpPr>
          <p:cNvPr id="14" name="TextBox 13">
            <a:extLst>
              <a:ext uri="{FF2B5EF4-FFF2-40B4-BE49-F238E27FC236}">
                <a16:creationId xmlns:a16="http://schemas.microsoft.com/office/drawing/2014/main" id="{898C6871-7F8D-4545-9CE1-97DF89587969}"/>
              </a:ext>
            </a:extLst>
          </p:cNvPr>
          <p:cNvSpPr txBox="1"/>
          <p:nvPr userDrawn="1"/>
        </p:nvSpPr>
        <p:spPr>
          <a:xfrm flipH="1">
            <a:off x="8127999" y="3789363"/>
            <a:ext cx="1592262" cy="581025"/>
          </a:xfrm>
          <a:prstGeom prst="rect">
            <a:avLst/>
          </a:prstGeom>
          <a:noFill/>
        </p:spPr>
        <p:txBody>
          <a:bodyPr wrap="square" lIns="90000" tIns="0" rIns="0" bIns="0" rtlCol="0" anchor="ctr">
            <a:noAutofit/>
          </a:bodyPr>
          <a:lstStyle/>
          <a:p>
            <a:pPr algn="l"/>
            <a:r>
              <a:rPr lang="en-US" sz="2000">
                <a:solidFill>
                  <a:schemeClr val="tx2"/>
                </a:solidFill>
                <a:latin typeface="+mj-lt"/>
              </a:rPr>
              <a:t>Week 11</a:t>
            </a:r>
          </a:p>
        </p:txBody>
      </p:sp>
      <p:sp>
        <p:nvSpPr>
          <p:cNvPr id="15" name="TextBox 14">
            <a:extLst>
              <a:ext uri="{FF2B5EF4-FFF2-40B4-BE49-F238E27FC236}">
                <a16:creationId xmlns:a16="http://schemas.microsoft.com/office/drawing/2014/main" id="{0BCD1BBA-EDFD-9E48-8219-788B491881B6}"/>
              </a:ext>
            </a:extLst>
          </p:cNvPr>
          <p:cNvSpPr txBox="1"/>
          <p:nvPr userDrawn="1"/>
        </p:nvSpPr>
        <p:spPr>
          <a:xfrm flipH="1">
            <a:off x="10013950" y="3789363"/>
            <a:ext cx="1595438" cy="581025"/>
          </a:xfrm>
          <a:prstGeom prst="rect">
            <a:avLst/>
          </a:prstGeom>
          <a:noFill/>
        </p:spPr>
        <p:txBody>
          <a:bodyPr wrap="square" lIns="90000" tIns="0" rIns="0" bIns="0" rtlCol="0" anchor="ctr">
            <a:noAutofit/>
          </a:bodyPr>
          <a:lstStyle/>
          <a:p>
            <a:pPr algn="l"/>
            <a:r>
              <a:rPr lang="en-US" sz="2000">
                <a:solidFill>
                  <a:schemeClr val="tx2"/>
                </a:solidFill>
                <a:latin typeface="+mj-lt"/>
              </a:rPr>
              <a:t>Week 12</a:t>
            </a:r>
          </a:p>
        </p:txBody>
      </p:sp>
      <p:sp>
        <p:nvSpPr>
          <p:cNvPr id="17" name="Text Placeholder 16">
            <a:extLst>
              <a:ext uri="{FF2B5EF4-FFF2-40B4-BE49-F238E27FC236}">
                <a16:creationId xmlns:a16="http://schemas.microsoft.com/office/drawing/2014/main" id="{3B0B9755-980E-B04E-95D6-C276F382D087}"/>
              </a:ext>
            </a:extLst>
          </p:cNvPr>
          <p:cNvSpPr>
            <a:spLocks noGrp="1"/>
          </p:cNvSpPr>
          <p:nvPr>
            <p:ph type="body" sz="quarter" idx="10"/>
          </p:nvPr>
        </p:nvSpPr>
        <p:spPr>
          <a:xfrm>
            <a:off x="584200" y="2137143"/>
            <a:ext cx="1595438" cy="646331"/>
          </a:xfrm>
        </p:spPr>
        <p:txBody>
          <a:bodyPr lIns="90000" anchor="t"/>
          <a:lstStyle>
            <a:lvl1pPr marL="179388" indent="-179388">
              <a:buSzPct val="90000"/>
              <a:buFont typeface="Wingdings" pitchFamily="2" charset="2"/>
              <a:buChar char=""/>
              <a:tabLst/>
              <a:defRPr sz="1400">
                <a:solidFill>
                  <a:schemeClr val="tx1"/>
                </a:solidFill>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lvl="0"/>
            <a:r>
              <a:rPr lang="en-US"/>
              <a:t>Click to edit Master text styles</a:t>
            </a:r>
          </a:p>
        </p:txBody>
      </p:sp>
      <p:sp>
        <p:nvSpPr>
          <p:cNvPr id="18" name="Text Placeholder 16">
            <a:extLst>
              <a:ext uri="{FF2B5EF4-FFF2-40B4-BE49-F238E27FC236}">
                <a16:creationId xmlns:a16="http://schemas.microsoft.com/office/drawing/2014/main" id="{E14B2888-1E67-E04C-894E-926FC1FD801D}"/>
              </a:ext>
            </a:extLst>
          </p:cNvPr>
          <p:cNvSpPr>
            <a:spLocks noGrp="1"/>
          </p:cNvSpPr>
          <p:nvPr>
            <p:ph type="body" sz="quarter" idx="11"/>
          </p:nvPr>
        </p:nvSpPr>
        <p:spPr>
          <a:xfrm>
            <a:off x="2470150" y="2137143"/>
            <a:ext cx="1595438" cy="646331"/>
          </a:xfrm>
        </p:spPr>
        <p:txBody>
          <a:bodyPr lIns="90000" anchor="t"/>
          <a:lstStyle>
            <a:lvl1pPr marL="179388" indent="-179388">
              <a:buSzPct val="90000"/>
              <a:buFont typeface="Wingdings" pitchFamily="2" charset="2"/>
              <a:buChar char=""/>
              <a:tabLst/>
              <a:defRPr sz="1400">
                <a:solidFill>
                  <a:schemeClr val="tx1"/>
                </a:solidFill>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lvl="0"/>
            <a:r>
              <a:rPr lang="en-US"/>
              <a:t>Click to edit Master text styles</a:t>
            </a:r>
          </a:p>
        </p:txBody>
      </p:sp>
      <p:sp>
        <p:nvSpPr>
          <p:cNvPr id="19" name="Text Placeholder 16">
            <a:extLst>
              <a:ext uri="{FF2B5EF4-FFF2-40B4-BE49-F238E27FC236}">
                <a16:creationId xmlns:a16="http://schemas.microsoft.com/office/drawing/2014/main" id="{333BC1A1-9771-5646-BEE1-9E5EEAED2699}"/>
              </a:ext>
            </a:extLst>
          </p:cNvPr>
          <p:cNvSpPr>
            <a:spLocks noGrp="1"/>
          </p:cNvSpPr>
          <p:nvPr>
            <p:ph type="body" sz="quarter" idx="12"/>
          </p:nvPr>
        </p:nvSpPr>
        <p:spPr>
          <a:xfrm>
            <a:off x="4356100" y="2137143"/>
            <a:ext cx="1603375" cy="646331"/>
          </a:xfrm>
        </p:spPr>
        <p:txBody>
          <a:bodyPr lIns="90000" anchor="t"/>
          <a:lstStyle>
            <a:lvl1pPr marL="179388" indent="-179388">
              <a:buSzPct val="90000"/>
              <a:buFont typeface="Wingdings" pitchFamily="2" charset="2"/>
              <a:buChar char=""/>
              <a:tabLst/>
              <a:defRPr sz="1400">
                <a:solidFill>
                  <a:schemeClr val="tx1"/>
                </a:solidFill>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lvl="0"/>
            <a:r>
              <a:rPr lang="en-US"/>
              <a:t>Click to edit Master text styles</a:t>
            </a:r>
          </a:p>
        </p:txBody>
      </p:sp>
      <p:sp>
        <p:nvSpPr>
          <p:cNvPr id="20" name="Text Placeholder 16">
            <a:extLst>
              <a:ext uri="{FF2B5EF4-FFF2-40B4-BE49-F238E27FC236}">
                <a16:creationId xmlns:a16="http://schemas.microsoft.com/office/drawing/2014/main" id="{6B558C13-2A32-8A4B-856B-2AB00C47770F}"/>
              </a:ext>
            </a:extLst>
          </p:cNvPr>
          <p:cNvSpPr>
            <a:spLocks noGrp="1"/>
          </p:cNvSpPr>
          <p:nvPr>
            <p:ph type="body" sz="quarter" idx="13"/>
          </p:nvPr>
        </p:nvSpPr>
        <p:spPr>
          <a:xfrm>
            <a:off x="6240463" y="2137143"/>
            <a:ext cx="1597025" cy="646331"/>
          </a:xfrm>
        </p:spPr>
        <p:txBody>
          <a:bodyPr lIns="90000" anchor="t"/>
          <a:lstStyle>
            <a:lvl1pPr marL="179388" indent="-179388">
              <a:buSzPct val="90000"/>
              <a:buFont typeface="Wingdings" pitchFamily="2" charset="2"/>
              <a:buChar char=""/>
              <a:tabLst/>
              <a:defRPr sz="1400">
                <a:solidFill>
                  <a:schemeClr val="tx1"/>
                </a:solidFill>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lvl="0"/>
            <a:r>
              <a:rPr lang="en-US"/>
              <a:t>Click to edit Master text styles</a:t>
            </a:r>
          </a:p>
        </p:txBody>
      </p:sp>
      <p:sp>
        <p:nvSpPr>
          <p:cNvPr id="21" name="Text Placeholder 16">
            <a:extLst>
              <a:ext uri="{FF2B5EF4-FFF2-40B4-BE49-F238E27FC236}">
                <a16:creationId xmlns:a16="http://schemas.microsoft.com/office/drawing/2014/main" id="{DFF8B5E8-017D-9448-B30F-CD659C221073}"/>
              </a:ext>
            </a:extLst>
          </p:cNvPr>
          <p:cNvSpPr>
            <a:spLocks noGrp="1"/>
          </p:cNvSpPr>
          <p:nvPr>
            <p:ph type="body" sz="quarter" idx="14"/>
          </p:nvPr>
        </p:nvSpPr>
        <p:spPr>
          <a:xfrm>
            <a:off x="8128000" y="2137143"/>
            <a:ext cx="1592263" cy="646331"/>
          </a:xfrm>
        </p:spPr>
        <p:txBody>
          <a:bodyPr lIns="90000" anchor="t"/>
          <a:lstStyle>
            <a:lvl1pPr marL="179388" indent="-179388">
              <a:buSzPct val="90000"/>
              <a:buFont typeface="Wingdings" pitchFamily="2" charset="2"/>
              <a:buChar char=""/>
              <a:tabLst/>
              <a:defRPr sz="1400">
                <a:solidFill>
                  <a:schemeClr val="tx1"/>
                </a:solidFill>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lvl="0"/>
            <a:r>
              <a:rPr lang="en-US"/>
              <a:t>Click to edit Master text styles</a:t>
            </a:r>
          </a:p>
        </p:txBody>
      </p:sp>
      <p:sp>
        <p:nvSpPr>
          <p:cNvPr id="22" name="Text Placeholder 16">
            <a:extLst>
              <a:ext uri="{FF2B5EF4-FFF2-40B4-BE49-F238E27FC236}">
                <a16:creationId xmlns:a16="http://schemas.microsoft.com/office/drawing/2014/main" id="{23243079-7E64-8247-A7DE-8C677FA6F54F}"/>
              </a:ext>
            </a:extLst>
          </p:cNvPr>
          <p:cNvSpPr>
            <a:spLocks noGrp="1"/>
          </p:cNvSpPr>
          <p:nvPr>
            <p:ph type="body" sz="quarter" idx="15"/>
          </p:nvPr>
        </p:nvSpPr>
        <p:spPr>
          <a:xfrm>
            <a:off x="10013950" y="2137143"/>
            <a:ext cx="1595438" cy="646331"/>
          </a:xfrm>
        </p:spPr>
        <p:txBody>
          <a:bodyPr lIns="90000" anchor="t"/>
          <a:lstStyle>
            <a:lvl1pPr marL="179388" indent="-179388">
              <a:buSzPct val="90000"/>
              <a:buFont typeface="Wingdings" pitchFamily="2" charset="2"/>
              <a:buChar char=""/>
              <a:tabLst/>
              <a:defRPr sz="1400">
                <a:solidFill>
                  <a:schemeClr val="tx1"/>
                </a:solidFill>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lvl="0"/>
            <a:r>
              <a:rPr lang="en-US"/>
              <a:t>Click to edit Master text styles</a:t>
            </a:r>
          </a:p>
        </p:txBody>
      </p:sp>
      <p:sp>
        <p:nvSpPr>
          <p:cNvPr id="23" name="Text Placeholder 16">
            <a:extLst>
              <a:ext uri="{FF2B5EF4-FFF2-40B4-BE49-F238E27FC236}">
                <a16:creationId xmlns:a16="http://schemas.microsoft.com/office/drawing/2014/main" id="{15EF34EC-5A49-5E44-8FF1-785ECE15E3B9}"/>
              </a:ext>
            </a:extLst>
          </p:cNvPr>
          <p:cNvSpPr>
            <a:spLocks noGrp="1"/>
          </p:cNvSpPr>
          <p:nvPr>
            <p:ph type="body" sz="quarter" idx="16"/>
          </p:nvPr>
        </p:nvSpPr>
        <p:spPr>
          <a:xfrm>
            <a:off x="584200" y="4509120"/>
            <a:ext cx="1595438" cy="646331"/>
          </a:xfrm>
        </p:spPr>
        <p:txBody>
          <a:bodyPr lIns="90000" anchor="t"/>
          <a:lstStyle>
            <a:lvl1pPr marL="179388" indent="-179388">
              <a:buSzPct val="90000"/>
              <a:buFont typeface="Wingdings" pitchFamily="2" charset="2"/>
              <a:buChar char=""/>
              <a:tabLst/>
              <a:defRPr sz="1400">
                <a:solidFill>
                  <a:schemeClr val="tx1"/>
                </a:solidFill>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lvl="0"/>
            <a:r>
              <a:rPr lang="en-US"/>
              <a:t>Click to edit Master text styles</a:t>
            </a:r>
          </a:p>
        </p:txBody>
      </p:sp>
      <p:sp>
        <p:nvSpPr>
          <p:cNvPr id="24" name="Text Placeholder 16">
            <a:extLst>
              <a:ext uri="{FF2B5EF4-FFF2-40B4-BE49-F238E27FC236}">
                <a16:creationId xmlns:a16="http://schemas.microsoft.com/office/drawing/2014/main" id="{1815091A-D110-584B-AB6E-643B6462EE03}"/>
              </a:ext>
            </a:extLst>
          </p:cNvPr>
          <p:cNvSpPr>
            <a:spLocks noGrp="1"/>
          </p:cNvSpPr>
          <p:nvPr>
            <p:ph type="body" sz="quarter" idx="17"/>
          </p:nvPr>
        </p:nvSpPr>
        <p:spPr>
          <a:xfrm>
            <a:off x="2470150" y="4509120"/>
            <a:ext cx="1595438" cy="646331"/>
          </a:xfrm>
        </p:spPr>
        <p:txBody>
          <a:bodyPr lIns="90000" anchor="t"/>
          <a:lstStyle>
            <a:lvl1pPr marL="179388" indent="-179388">
              <a:buSzPct val="90000"/>
              <a:buFont typeface="Wingdings" pitchFamily="2" charset="2"/>
              <a:buChar char=""/>
              <a:tabLst/>
              <a:defRPr sz="1400">
                <a:solidFill>
                  <a:schemeClr val="tx1"/>
                </a:solidFill>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lvl="0"/>
            <a:r>
              <a:rPr lang="en-US"/>
              <a:t>Click to edit Master text styles</a:t>
            </a:r>
          </a:p>
        </p:txBody>
      </p:sp>
      <p:sp>
        <p:nvSpPr>
          <p:cNvPr id="25" name="Text Placeholder 16">
            <a:extLst>
              <a:ext uri="{FF2B5EF4-FFF2-40B4-BE49-F238E27FC236}">
                <a16:creationId xmlns:a16="http://schemas.microsoft.com/office/drawing/2014/main" id="{DBBF8BC8-BC7B-004B-A427-B1F9D8D9199A}"/>
              </a:ext>
            </a:extLst>
          </p:cNvPr>
          <p:cNvSpPr>
            <a:spLocks noGrp="1"/>
          </p:cNvSpPr>
          <p:nvPr>
            <p:ph type="body" sz="quarter" idx="18"/>
          </p:nvPr>
        </p:nvSpPr>
        <p:spPr>
          <a:xfrm>
            <a:off x="4356100" y="4509120"/>
            <a:ext cx="1603375" cy="646331"/>
          </a:xfrm>
        </p:spPr>
        <p:txBody>
          <a:bodyPr lIns="90000" anchor="t"/>
          <a:lstStyle>
            <a:lvl1pPr marL="179388" indent="-179388">
              <a:buSzPct val="90000"/>
              <a:buFont typeface="Wingdings" pitchFamily="2" charset="2"/>
              <a:buChar char=""/>
              <a:tabLst/>
              <a:defRPr sz="1400">
                <a:solidFill>
                  <a:schemeClr val="tx1"/>
                </a:solidFill>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lvl="0"/>
            <a:r>
              <a:rPr lang="en-US"/>
              <a:t>Click to edit Master text styles</a:t>
            </a:r>
          </a:p>
        </p:txBody>
      </p:sp>
      <p:sp>
        <p:nvSpPr>
          <p:cNvPr id="26" name="Text Placeholder 16">
            <a:extLst>
              <a:ext uri="{FF2B5EF4-FFF2-40B4-BE49-F238E27FC236}">
                <a16:creationId xmlns:a16="http://schemas.microsoft.com/office/drawing/2014/main" id="{844592AA-1A9A-8E46-B40A-8739500A22C9}"/>
              </a:ext>
            </a:extLst>
          </p:cNvPr>
          <p:cNvSpPr>
            <a:spLocks noGrp="1"/>
          </p:cNvSpPr>
          <p:nvPr>
            <p:ph type="body" sz="quarter" idx="19"/>
          </p:nvPr>
        </p:nvSpPr>
        <p:spPr>
          <a:xfrm>
            <a:off x="6240463" y="4509120"/>
            <a:ext cx="1597025" cy="646331"/>
          </a:xfrm>
        </p:spPr>
        <p:txBody>
          <a:bodyPr lIns="90000" anchor="t"/>
          <a:lstStyle>
            <a:lvl1pPr marL="179388" indent="-179388">
              <a:buSzPct val="90000"/>
              <a:buFont typeface="Wingdings" pitchFamily="2" charset="2"/>
              <a:buChar char=""/>
              <a:tabLst/>
              <a:defRPr sz="1400">
                <a:solidFill>
                  <a:schemeClr val="tx1"/>
                </a:solidFill>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lvl="0"/>
            <a:r>
              <a:rPr lang="en-US"/>
              <a:t>Click to edit Master text styles</a:t>
            </a:r>
          </a:p>
        </p:txBody>
      </p:sp>
      <p:sp>
        <p:nvSpPr>
          <p:cNvPr id="27" name="Text Placeholder 16">
            <a:extLst>
              <a:ext uri="{FF2B5EF4-FFF2-40B4-BE49-F238E27FC236}">
                <a16:creationId xmlns:a16="http://schemas.microsoft.com/office/drawing/2014/main" id="{6E747F9F-4D5A-1E4C-92B5-549F887E8726}"/>
              </a:ext>
            </a:extLst>
          </p:cNvPr>
          <p:cNvSpPr>
            <a:spLocks noGrp="1"/>
          </p:cNvSpPr>
          <p:nvPr>
            <p:ph type="body" sz="quarter" idx="20"/>
          </p:nvPr>
        </p:nvSpPr>
        <p:spPr>
          <a:xfrm>
            <a:off x="8128000" y="4509120"/>
            <a:ext cx="1592263" cy="646331"/>
          </a:xfrm>
        </p:spPr>
        <p:txBody>
          <a:bodyPr lIns="90000" anchor="t"/>
          <a:lstStyle>
            <a:lvl1pPr marL="179388" indent="-179388">
              <a:buSzPct val="90000"/>
              <a:buFont typeface="Wingdings" pitchFamily="2" charset="2"/>
              <a:buChar char=""/>
              <a:tabLst/>
              <a:defRPr sz="1400">
                <a:solidFill>
                  <a:schemeClr val="tx1"/>
                </a:solidFill>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lvl="0"/>
            <a:r>
              <a:rPr lang="en-US"/>
              <a:t>Click to edit Master text styles</a:t>
            </a:r>
          </a:p>
        </p:txBody>
      </p:sp>
      <p:sp>
        <p:nvSpPr>
          <p:cNvPr id="28" name="Text Placeholder 16">
            <a:extLst>
              <a:ext uri="{FF2B5EF4-FFF2-40B4-BE49-F238E27FC236}">
                <a16:creationId xmlns:a16="http://schemas.microsoft.com/office/drawing/2014/main" id="{F878EC20-6567-6B45-AE19-F3465093EEC8}"/>
              </a:ext>
            </a:extLst>
          </p:cNvPr>
          <p:cNvSpPr>
            <a:spLocks noGrp="1"/>
          </p:cNvSpPr>
          <p:nvPr>
            <p:ph type="body" sz="quarter" idx="21"/>
          </p:nvPr>
        </p:nvSpPr>
        <p:spPr>
          <a:xfrm>
            <a:off x="10013950" y="4509120"/>
            <a:ext cx="1595438" cy="646331"/>
          </a:xfrm>
        </p:spPr>
        <p:txBody>
          <a:bodyPr lIns="90000" anchor="t"/>
          <a:lstStyle>
            <a:lvl1pPr marL="179388" indent="-179388">
              <a:buSzPct val="90000"/>
              <a:buFont typeface="Wingdings" pitchFamily="2" charset="2"/>
              <a:buChar char=""/>
              <a:tabLst/>
              <a:defRPr sz="1400">
                <a:solidFill>
                  <a:schemeClr val="tx1"/>
                </a:solidFill>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lvl="0"/>
            <a:r>
              <a:rPr lang="en-US"/>
              <a:t>Click to edit Master text styles</a:t>
            </a:r>
          </a:p>
        </p:txBody>
      </p:sp>
      <p:cxnSp>
        <p:nvCxnSpPr>
          <p:cNvPr id="16" name="Straight Connector 15">
            <a:extLst>
              <a:ext uri="{FF2B5EF4-FFF2-40B4-BE49-F238E27FC236}">
                <a16:creationId xmlns:a16="http://schemas.microsoft.com/office/drawing/2014/main" id="{1EA3253A-CBC3-A644-9057-A616EFD62183}"/>
              </a:ext>
            </a:extLst>
          </p:cNvPr>
          <p:cNvCxnSpPr>
            <a:cxnSpLocks/>
          </p:cNvCxnSpPr>
          <p:nvPr userDrawn="1"/>
        </p:nvCxnSpPr>
        <p:spPr>
          <a:xfrm>
            <a:off x="584200" y="2017713"/>
            <a:ext cx="1595438" cy="0"/>
          </a:xfrm>
          <a:prstGeom prst="line">
            <a:avLst/>
          </a:prstGeom>
          <a:ln w="25400">
            <a:solidFill>
              <a:schemeClr val="tx2"/>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53FA9607-273B-BF42-A068-8D930E44C050}"/>
              </a:ext>
            </a:extLst>
          </p:cNvPr>
          <p:cNvCxnSpPr>
            <a:cxnSpLocks/>
          </p:cNvCxnSpPr>
          <p:nvPr userDrawn="1"/>
        </p:nvCxnSpPr>
        <p:spPr>
          <a:xfrm>
            <a:off x="2495600" y="2017713"/>
            <a:ext cx="1595438" cy="0"/>
          </a:xfrm>
          <a:prstGeom prst="line">
            <a:avLst/>
          </a:prstGeom>
          <a:ln w="25400">
            <a:solidFill>
              <a:schemeClr val="tx2"/>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85FB5306-5527-0B40-80C7-DB5C8423B952}"/>
              </a:ext>
            </a:extLst>
          </p:cNvPr>
          <p:cNvCxnSpPr>
            <a:cxnSpLocks/>
          </p:cNvCxnSpPr>
          <p:nvPr userDrawn="1"/>
        </p:nvCxnSpPr>
        <p:spPr>
          <a:xfrm>
            <a:off x="4364037" y="2015240"/>
            <a:ext cx="1595438" cy="0"/>
          </a:xfrm>
          <a:prstGeom prst="line">
            <a:avLst/>
          </a:prstGeom>
          <a:ln w="25400">
            <a:solidFill>
              <a:schemeClr val="tx2"/>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93971A8C-E65D-6B49-ADA2-293469DDD7BC}"/>
              </a:ext>
            </a:extLst>
          </p:cNvPr>
          <p:cNvCxnSpPr>
            <a:cxnSpLocks/>
          </p:cNvCxnSpPr>
          <p:nvPr userDrawn="1"/>
        </p:nvCxnSpPr>
        <p:spPr>
          <a:xfrm>
            <a:off x="6240463" y="2017713"/>
            <a:ext cx="1595438" cy="0"/>
          </a:xfrm>
          <a:prstGeom prst="line">
            <a:avLst/>
          </a:prstGeom>
          <a:ln w="25400">
            <a:solidFill>
              <a:schemeClr val="tx2"/>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291A700F-7F45-F94C-A435-F7EE30C70A7E}"/>
              </a:ext>
            </a:extLst>
          </p:cNvPr>
          <p:cNvCxnSpPr>
            <a:cxnSpLocks/>
          </p:cNvCxnSpPr>
          <p:nvPr userDrawn="1"/>
        </p:nvCxnSpPr>
        <p:spPr>
          <a:xfrm>
            <a:off x="8124825" y="2017713"/>
            <a:ext cx="1595438" cy="0"/>
          </a:xfrm>
          <a:prstGeom prst="line">
            <a:avLst/>
          </a:prstGeom>
          <a:ln w="25400">
            <a:solidFill>
              <a:schemeClr val="tx2"/>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18EA0204-C4C9-6644-861D-6EB50FE04062}"/>
              </a:ext>
            </a:extLst>
          </p:cNvPr>
          <p:cNvCxnSpPr>
            <a:cxnSpLocks/>
          </p:cNvCxnSpPr>
          <p:nvPr userDrawn="1"/>
        </p:nvCxnSpPr>
        <p:spPr>
          <a:xfrm>
            <a:off x="10013950" y="2017713"/>
            <a:ext cx="1595438" cy="0"/>
          </a:xfrm>
          <a:prstGeom prst="line">
            <a:avLst/>
          </a:prstGeom>
          <a:ln w="25400">
            <a:solidFill>
              <a:schemeClr val="tx2"/>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C21346A5-A33F-5946-9543-99C299D786AC}"/>
              </a:ext>
            </a:extLst>
          </p:cNvPr>
          <p:cNvCxnSpPr>
            <a:cxnSpLocks/>
          </p:cNvCxnSpPr>
          <p:nvPr userDrawn="1"/>
        </p:nvCxnSpPr>
        <p:spPr>
          <a:xfrm>
            <a:off x="584200" y="4365104"/>
            <a:ext cx="1595438" cy="0"/>
          </a:xfrm>
          <a:prstGeom prst="line">
            <a:avLst/>
          </a:prstGeom>
          <a:ln w="25400">
            <a:solidFill>
              <a:schemeClr val="tx2"/>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524EA3CD-0BD7-E747-A4EB-45424A3C1987}"/>
              </a:ext>
            </a:extLst>
          </p:cNvPr>
          <p:cNvCxnSpPr>
            <a:cxnSpLocks/>
          </p:cNvCxnSpPr>
          <p:nvPr userDrawn="1"/>
        </p:nvCxnSpPr>
        <p:spPr>
          <a:xfrm>
            <a:off x="2495600" y="4365104"/>
            <a:ext cx="1595438" cy="0"/>
          </a:xfrm>
          <a:prstGeom prst="line">
            <a:avLst/>
          </a:prstGeom>
          <a:ln w="25400">
            <a:solidFill>
              <a:schemeClr val="tx2"/>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DB66C269-8DE0-714D-AB7A-BA133A81E3C7}"/>
              </a:ext>
            </a:extLst>
          </p:cNvPr>
          <p:cNvCxnSpPr>
            <a:cxnSpLocks/>
          </p:cNvCxnSpPr>
          <p:nvPr userDrawn="1"/>
        </p:nvCxnSpPr>
        <p:spPr>
          <a:xfrm>
            <a:off x="4364037" y="4362631"/>
            <a:ext cx="1595438" cy="0"/>
          </a:xfrm>
          <a:prstGeom prst="line">
            <a:avLst/>
          </a:prstGeom>
          <a:ln w="25400">
            <a:solidFill>
              <a:schemeClr val="tx2"/>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C3539B16-CE2C-3A4D-B528-4C530EFD148D}"/>
              </a:ext>
            </a:extLst>
          </p:cNvPr>
          <p:cNvCxnSpPr>
            <a:cxnSpLocks/>
          </p:cNvCxnSpPr>
          <p:nvPr userDrawn="1"/>
        </p:nvCxnSpPr>
        <p:spPr>
          <a:xfrm>
            <a:off x="6240463" y="4365104"/>
            <a:ext cx="1595438" cy="0"/>
          </a:xfrm>
          <a:prstGeom prst="line">
            <a:avLst/>
          </a:prstGeom>
          <a:ln w="25400">
            <a:solidFill>
              <a:schemeClr val="tx2"/>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CA683FC3-D470-6642-8CD2-833A816B7C06}"/>
              </a:ext>
            </a:extLst>
          </p:cNvPr>
          <p:cNvCxnSpPr>
            <a:cxnSpLocks/>
          </p:cNvCxnSpPr>
          <p:nvPr userDrawn="1"/>
        </p:nvCxnSpPr>
        <p:spPr>
          <a:xfrm>
            <a:off x="8124825" y="4365104"/>
            <a:ext cx="1595438" cy="0"/>
          </a:xfrm>
          <a:prstGeom prst="line">
            <a:avLst/>
          </a:prstGeom>
          <a:ln w="25400">
            <a:solidFill>
              <a:schemeClr val="tx2"/>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F13A02AF-593E-A740-8AA5-3E98EC7712B3}"/>
              </a:ext>
            </a:extLst>
          </p:cNvPr>
          <p:cNvCxnSpPr>
            <a:cxnSpLocks/>
          </p:cNvCxnSpPr>
          <p:nvPr userDrawn="1"/>
        </p:nvCxnSpPr>
        <p:spPr>
          <a:xfrm>
            <a:off x="10013950" y="4365104"/>
            <a:ext cx="1595438" cy="0"/>
          </a:xfrm>
          <a:prstGeom prst="line">
            <a:avLst/>
          </a:prstGeom>
          <a:ln w="25400">
            <a:solidFill>
              <a:schemeClr val="tx2"/>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51530173"/>
      </p:ext>
    </p:extLst>
  </p:cSld>
  <p:clrMapOvr>
    <a:masterClrMapping/>
  </p:clrMapOvr>
  <p:transition>
    <p:fade/>
  </p:transition>
  <p:extLst>
    <p:ext uri="{DCECCB84-F9BA-43D5-87BE-67443E8EF086}">
      <p15:sldGuideLst xmlns:p15="http://schemas.microsoft.com/office/powerpoint/2012/main">
        <p15:guide id="6" pos="779">
          <p15:clr>
            <a:srgbClr val="A4A3A4"/>
          </p15:clr>
        </p15:guide>
        <p15:guide id="7" pos="962">
          <p15:clr>
            <a:srgbClr val="A4A3A4"/>
          </p15:clr>
        </p15:guide>
        <p15:guide id="8" pos="1373">
          <p15:clr>
            <a:srgbClr val="A4A3A4"/>
          </p15:clr>
        </p15:guide>
        <p15:guide id="9" pos="1556">
          <p15:clr>
            <a:srgbClr val="A4A3A4"/>
          </p15:clr>
        </p15:guide>
        <p15:guide id="10" pos="1967">
          <p15:clr>
            <a:srgbClr val="A4A3A4"/>
          </p15:clr>
        </p15:guide>
        <p15:guide id="11" pos="2150">
          <p15:clr>
            <a:srgbClr val="A4A3A4"/>
          </p15:clr>
        </p15:guide>
        <p15:guide id="12" pos="2561">
          <p15:clr>
            <a:srgbClr val="A4A3A4"/>
          </p15:clr>
        </p15:guide>
        <p15:guide id="13" pos="2744">
          <p15:clr>
            <a:srgbClr val="A4A3A4"/>
          </p15:clr>
        </p15:guide>
        <p15:guide id="14" pos="3161">
          <p15:clr>
            <a:srgbClr val="A4A3A4"/>
          </p15:clr>
        </p15:guide>
        <p15:guide id="15" pos="3348">
          <p15:clr>
            <a:srgbClr val="A4A3A4"/>
          </p15:clr>
        </p15:guide>
        <p15:guide id="16" pos="3754">
          <p15:clr>
            <a:srgbClr val="A4A3A4"/>
          </p15:clr>
        </p15:guide>
        <p15:guide id="17" pos="3931">
          <p15:clr>
            <a:srgbClr val="A4A3A4"/>
          </p15:clr>
        </p15:guide>
        <p15:guide id="18" pos="4342">
          <p15:clr>
            <a:srgbClr val="A4A3A4"/>
          </p15:clr>
        </p15:guide>
        <p15:guide id="19" pos="4531">
          <p15:clr>
            <a:srgbClr val="A4A3A4"/>
          </p15:clr>
        </p15:guide>
        <p15:guide id="20" pos="4937">
          <p15:clr>
            <a:srgbClr val="A4A3A4"/>
          </p15:clr>
        </p15:guide>
        <p15:guide id="21" pos="5120">
          <p15:clr>
            <a:srgbClr val="A4A3A4"/>
          </p15:clr>
        </p15:guide>
        <p15:guide id="22" pos="5529">
          <p15:clr>
            <a:srgbClr val="A4A3A4"/>
          </p15:clr>
        </p15:guide>
        <p15:guide id="23" pos="5714">
          <p15:clr>
            <a:srgbClr val="A4A3A4"/>
          </p15:clr>
        </p15:guide>
        <p15:guide id="24" pos="6123">
          <p15:clr>
            <a:srgbClr val="A4A3A4"/>
          </p15:clr>
        </p15:guide>
        <p15:guide id="25" pos="6308">
          <p15:clr>
            <a:srgbClr val="A4A3A4"/>
          </p15:clr>
        </p15:guide>
        <p15:guide id="26" pos="6717">
          <p15:clr>
            <a:srgbClr val="A4A3A4"/>
          </p15:clr>
        </p15:guide>
        <p15:guide id="27" pos="6900">
          <p15:clr>
            <a:srgbClr val="A4A3A4"/>
          </p15:clr>
        </p15:guide>
        <p15:guide id="28" orient="horz" pos="905">
          <p15:clr>
            <a:srgbClr val="5ACBF0"/>
          </p15:clr>
        </p15:guide>
        <p15:guide id="29" orient="horz" pos="1271">
          <p15:clr>
            <a:srgbClr val="5ACBF0"/>
          </p15:clr>
        </p15:guide>
        <p15:guide id="30" orient="horz" pos="288">
          <p15:clr>
            <a:srgbClr val="5ACBF0"/>
          </p15:clr>
        </p15:guide>
        <p15:guide id="31" orient="horz" pos="2387">
          <p15:clr>
            <a:srgbClr val="FBAE40"/>
          </p15:clr>
        </p15:guide>
        <p15:guide id="32" orient="horz" pos="2750">
          <p15:clr>
            <a:srgbClr val="FBAE40"/>
          </p15:clr>
        </p15:guide>
      </p15:sldGuideLst>
    </p:ext>
  </p:extLst>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13_Header Line 12 Months">
    <p:bg>
      <p:bgPr>
        <a:solidFill>
          <a:schemeClr val="bg1"/>
        </a:solidFill>
        <a:effectLst/>
      </p:bgPr>
    </p:bg>
    <p:spTree>
      <p:nvGrpSpPr>
        <p:cNvPr id="1" name=""/>
        <p:cNvGrpSpPr/>
        <p:nvPr/>
      </p:nvGrpSpPr>
      <p:grpSpPr>
        <a:xfrm>
          <a:off x="0" y="0"/>
          <a:ext cx="0" cy="0"/>
          <a:chOff x="0" y="0"/>
          <a:chExt cx="0" cy="0"/>
        </a:xfrm>
      </p:grpSpPr>
      <p:sp>
        <p:nvSpPr>
          <p:cNvPr id="2" name="Title 2">
            <a:extLst>
              <a:ext uri="{FF2B5EF4-FFF2-40B4-BE49-F238E27FC236}">
                <a16:creationId xmlns:a16="http://schemas.microsoft.com/office/drawing/2014/main" id="{BB973DD2-1476-E74C-99DF-240F2E508778}"/>
              </a:ext>
            </a:extLst>
          </p:cNvPr>
          <p:cNvSpPr>
            <a:spLocks noGrp="1"/>
          </p:cNvSpPr>
          <p:nvPr>
            <p:ph type="title"/>
          </p:nvPr>
        </p:nvSpPr>
        <p:spPr>
          <a:xfrm>
            <a:off x="588263" y="457200"/>
            <a:ext cx="11018520" cy="553998"/>
          </a:xfrm>
        </p:spPr>
        <p:txBody>
          <a:bodyPr>
            <a:spAutoFit/>
          </a:bodyPr>
          <a:lstStyle>
            <a:lvl1pPr>
              <a:defRPr>
                <a:solidFill>
                  <a:schemeClr val="tx1"/>
                </a:solidFill>
              </a:defRPr>
            </a:lvl1pPr>
          </a:lstStyle>
          <a:p>
            <a:r>
              <a:rPr lang="en-US"/>
              <a:t>Click to edit Master title style</a:t>
            </a:r>
          </a:p>
        </p:txBody>
      </p:sp>
      <p:sp>
        <p:nvSpPr>
          <p:cNvPr id="17" name="Text Placeholder 16">
            <a:extLst>
              <a:ext uri="{FF2B5EF4-FFF2-40B4-BE49-F238E27FC236}">
                <a16:creationId xmlns:a16="http://schemas.microsoft.com/office/drawing/2014/main" id="{3B0B9755-980E-B04E-95D6-C276F382D087}"/>
              </a:ext>
            </a:extLst>
          </p:cNvPr>
          <p:cNvSpPr>
            <a:spLocks noGrp="1"/>
          </p:cNvSpPr>
          <p:nvPr>
            <p:ph type="body" sz="quarter" idx="10"/>
          </p:nvPr>
        </p:nvSpPr>
        <p:spPr>
          <a:xfrm>
            <a:off x="584200" y="2137143"/>
            <a:ext cx="1595438" cy="646331"/>
          </a:xfrm>
        </p:spPr>
        <p:txBody>
          <a:bodyPr lIns="90000" anchor="t"/>
          <a:lstStyle>
            <a:lvl1pPr marL="179388" indent="-179388">
              <a:buSzPct val="90000"/>
              <a:buFont typeface="Wingdings" pitchFamily="2" charset="2"/>
              <a:buChar char=""/>
              <a:tabLst/>
              <a:defRPr sz="1400">
                <a:solidFill>
                  <a:schemeClr val="tx1"/>
                </a:solidFill>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lvl="0"/>
            <a:r>
              <a:rPr lang="en-US"/>
              <a:t>Click to edit Master text styles</a:t>
            </a:r>
          </a:p>
        </p:txBody>
      </p:sp>
      <p:sp>
        <p:nvSpPr>
          <p:cNvPr id="18" name="Text Placeholder 16">
            <a:extLst>
              <a:ext uri="{FF2B5EF4-FFF2-40B4-BE49-F238E27FC236}">
                <a16:creationId xmlns:a16="http://schemas.microsoft.com/office/drawing/2014/main" id="{E14B2888-1E67-E04C-894E-926FC1FD801D}"/>
              </a:ext>
            </a:extLst>
          </p:cNvPr>
          <p:cNvSpPr>
            <a:spLocks noGrp="1"/>
          </p:cNvSpPr>
          <p:nvPr>
            <p:ph type="body" sz="quarter" idx="11"/>
          </p:nvPr>
        </p:nvSpPr>
        <p:spPr>
          <a:xfrm>
            <a:off x="2470150" y="2137143"/>
            <a:ext cx="1595438" cy="646331"/>
          </a:xfrm>
        </p:spPr>
        <p:txBody>
          <a:bodyPr lIns="90000" anchor="t"/>
          <a:lstStyle>
            <a:lvl1pPr marL="179388" indent="-179388">
              <a:buSzPct val="90000"/>
              <a:buFont typeface="Wingdings" pitchFamily="2" charset="2"/>
              <a:buChar char=""/>
              <a:tabLst/>
              <a:defRPr sz="1400">
                <a:solidFill>
                  <a:schemeClr val="tx1"/>
                </a:solidFill>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lvl="0"/>
            <a:r>
              <a:rPr lang="en-US"/>
              <a:t>Click to edit Master text styles</a:t>
            </a:r>
          </a:p>
        </p:txBody>
      </p:sp>
      <p:sp>
        <p:nvSpPr>
          <p:cNvPr id="19" name="Text Placeholder 16">
            <a:extLst>
              <a:ext uri="{FF2B5EF4-FFF2-40B4-BE49-F238E27FC236}">
                <a16:creationId xmlns:a16="http://schemas.microsoft.com/office/drawing/2014/main" id="{333BC1A1-9771-5646-BEE1-9E5EEAED2699}"/>
              </a:ext>
            </a:extLst>
          </p:cNvPr>
          <p:cNvSpPr>
            <a:spLocks noGrp="1"/>
          </p:cNvSpPr>
          <p:nvPr>
            <p:ph type="body" sz="quarter" idx="12"/>
          </p:nvPr>
        </p:nvSpPr>
        <p:spPr>
          <a:xfrm>
            <a:off x="4356100" y="2137143"/>
            <a:ext cx="1603375" cy="646331"/>
          </a:xfrm>
        </p:spPr>
        <p:txBody>
          <a:bodyPr lIns="90000" anchor="t"/>
          <a:lstStyle>
            <a:lvl1pPr marL="179388" indent="-179388">
              <a:buSzPct val="90000"/>
              <a:buFont typeface="Wingdings" pitchFamily="2" charset="2"/>
              <a:buChar char=""/>
              <a:tabLst/>
              <a:defRPr sz="1400">
                <a:solidFill>
                  <a:schemeClr val="tx1"/>
                </a:solidFill>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lvl="0"/>
            <a:r>
              <a:rPr lang="en-US"/>
              <a:t>Click to edit Master text styles</a:t>
            </a:r>
          </a:p>
        </p:txBody>
      </p:sp>
      <p:sp>
        <p:nvSpPr>
          <p:cNvPr id="20" name="Text Placeholder 16">
            <a:extLst>
              <a:ext uri="{FF2B5EF4-FFF2-40B4-BE49-F238E27FC236}">
                <a16:creationId xmlns:a16="http://schemas.microsoft.com/office/drawing/2014/main" id="{6B558C13-2A32-8A4B-856B-2AB00C47770F}"/>
              </a:ext>
            </a:extLst>
          </p:cNvPr>
          <p:cNvSpPr>
            <a:spLocks noGrp="1"/>
          </p:cNvSpPr>
          <p:nvPr>
            <p:ph type="body" sz="quarter" idx="13"/>
          </p:nvPr>
        </p:nvSpPr>
        <p:spPr>
          <a:xfrm>
            <a:off x="6240463" y="2137143"/>
            <a:ext cx="1597025" cy="646331"/>
          </a:xfrm>
        </p:spPr>
        <p:txBody>
          <a:bodyPr lIns="90000" anchor="t"/>
          <a:lstStyle>
            <a:lvl1pPr marL="179388" indent="-179388">
              <a:buSzPct val="90000"/>
              <a:buFont typeface="Wingdings" pitchFamily="2" charset="2"/>
              <a:buChar char=""/>
              <a:tabLst/>
              <a:defRPr sz="1400">
                <a:solidFill>
                  <a:schemeClr val="tx1"/>
                </a:solidFill>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lvl="0"/>
            <a:r>
              <a:rPr lang="en-US"/>
              <a:t>Click to edit Master text styles</a:t>
            </a:r>
          </a:p>
        </p:txBody>
      </p:sp>
      <p:sp>
        <p:nvSpPr>
          <p:cNvPr id="21" name="Text Placeholder 16">
            <a:extLst>
              <a:ext uri="{FF2B5EF4-FFF2-40B4-BE49-F238E27FC236}">
                <a16:creationId xmlns:a16="http://schemas.microsoft.com/office/drawing/2014/main" id="{DFF8B5E8-017D-9448-B30F-CD659C221073}"/>
              </a:ext>
            </a:extLst>
          </p:cNvPr>
          <p:cNvSpPr>
            <a:spLocks noGrp="1"/>
          </p:cNvSpPr>
          <p:nvPr>
            <p:ph type="body" sz="quarter" idx="14"/>
          </p:nvPr>
        </p:nvSpPr>
        <p:spPr>
          <a:xfrm>
            <a:off x="8128000" y="2137143"/>
            <a:ext cx="1592263" cy="646331"/>
          </a:xfrm>
        </p:spPr>
        <p:txBody>
          <a:bodyPr lIns="90000" anchor="t"/>
          <a:lstStyle>
            <a:lvl1pPr marL="179388" indent="-179388">
              <a:buSzPct val="90000"/>
              <a:buFont typeface="Wingdings" pitchFamily="2" charset="2"/>
              <a:buChar char=""/>
              <a:tabLst/>
              <a:defRPr sz="1400">
                <a:solidFill>
                  <a:schemeClr val="tx1"/>
                </a:solidFill>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lvl="0"/>
            <a:r>
              <a:rPr lang="en-US"/>
              <a:t>Click to edit Master text styles</a:t>
            </a:r>
          </a:p>
        </p:txBody>
      </p:sp>
      <p:sp>
        <p:nvSpPr>
          <p:cNvPr id="22" name="Text Placeholder 16">
            <a:extLst>
              <a:ext uri="{FF2B5EF4-FFF2-40B4-BE49-F238E27FC236}">
                <a16:creationId xmlns:a16="http://schemas.microsoft.com/office/drawing/2014/main" id="{23243079-7E64-8247-A7DE-8C677FA6F54F}"/>
              </a:ext>
            </a:extLst>
          </p:cNvPr>
          <p:cNvSpPr>
            <a:spLocks noGrp="1"/>
          </p:cNvSpPr>
          <p:nvPr>
            <p:ph type="body" sz="quarter" idx="15"/>
          </p:nvPr>
        </p:nvSpPr>
        <p:spPr>
          <a:xfrm>
            <a:off x="10013950" y="2137143"/>
            <a:ext cx="1595438" cy="646331"/>
          </a:xfrm>
        </p:spPr>
        <p:txBody>
          <a:bodyPr lIns="90000" anchor="t"/>
          <a:lstStyle>
            <a:lvl1pPr marL="179388" indent="-179388">
              <a:buSzPct val="90000"/>
              <a:buFont typeface="Wingdings" pitchFamily="2" charset="2"/>
              <a:buChar char=""/>
              <a:tabLst/>
              <a:defRPr sz="1400">
                <a:solidFill>
                  <a:schemeClr val="tx1"/>
                </a:solidFill>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lvl="0"/>
            <a:r>
              <a:rPr lang="en-US"/>
              <a:t>Click to edit Master text styles</a:t>
            </a:r>
          </a:p>
        </p:txBody>
      </p:sp>
      <p:sp>
        <p:nvSpPr>
          <p:cNvPr id="23" name="Text Placeholder 16">
            <a:extLst>
              <a:ext uri="{FF2B5EF4-FFF2-40B4-BE49-F238E27FC236}">
                <a16:creationId xmlns:a16="http://schemas.microsoft.com/office/drawing/2014/main" id="{15EF34EC-5A49-5E44-8FF1-785ECE15E3B9}"/>
              </a:ext>
            </a:extLst>
          </p:cNvPr>
          <p:cNvSpPr>
            <a:spLocks noGrp="1"/>
          </p:cNvSpPr>
          <p:nvPr>
            <p:ph type="body" sz="quarter" idx="16"/>
          </p:nvPr>
        </p:nvSpPr>
        <p:spPr>
          <a:xfrm>
            <a:off x="584200" y="4509120"/>
            <a:ext cx="1595438" cy="646331"/>
          </a:xfrm>
        </p:spPr>
        <p:txBody>
          <a:bodyPr lIns="90000" anchor="t"/>
          <a:lstStyle>
            <a:lvl1pPr marL="179388" indent="-179388">
              <a:buSzPct val="90000"/>
              <a:buFont typeface="Wingdings" pitchFamily="2" charset="2"/>
              <a:buChar char=""/>
              <a:tabLst/>
              <a:defRPr sz="1400">
                <a:solidFill>
                  <a:schemeClr val="tx1"/>
                </a:solidFill>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lvl="0"/>
            <a:r>
              <a:rPr lang="en-US"/>
              <a:t>Click to edit Master text styles</a:t>
            </a:r>
          </a:p>
        </p:txBody>
      </p:sp>
      <p:sp>
        <p:nvSpPr>
          <p:cNvPr id="24" name="Text Placeholder 16">
            <a:extLst>
              <a:ext uri="{FF2B5EF4-FFF2-40B4-BE49-F238E27FC236}">
                <a16:creationId xmlns:a16="http://schemas.microsoft.com/office/drawing/2014/main" id="{1815091A-D110-584B-AB6E-643B6462EE03}"/>
              </a:ext>
            </a:extLst>
          </p:cNvPr>
          <p:cNvSpPr>
            <a:spLocks noGrp="1"/>
          </p:cNvSpPr>
          <p:nvPr>
            <p:ph type="body" sz="quarter" idx="17"/>
          </p:nvPr>
        </p:nvSpPr>
        <p:spPr>
          <a:xfrm>
            <a:off x="2470150" y="4509120"/>
            <a:ext cx="1595438" cy="646331"/>
          </a:xfrm>
        </p:spPr>
        <p:txBody>
          <a:bodyPr lIns="90000" anchor="t"/>
          <a:lstStyle>
            <a:lvl1pPr marL="179388" indent="-179388">
              <a:buSzPct val="90000"/>
              <a:buFont typeface="Wingdings" pitchFamily="2" charset="2"/>
              <a:buChar char=""/>
              <a:tabLst/>
              <a:defRPr sz="1400">
                <a:solidFill>
                  <a:schemeClr val="tx1"/>
                </a:solidFill>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lvl="0"/>
            <a:r>
              <a:rPr lang="en-US"/>
              <a:t>Click to edit Master text styles</a:t>
            </a:r>
          </a:p>
        </p:txBody>
      </p:sp>
      <p:sp>
        <p:nvSpPr>
          <p:cNvPr id="25" name="Text Placeholder 16">
            <a:extLst>
              <a:ext uri="{FF2B5EF4-FFF2-40B4-BE49-F238E27FC236}">
                <a16:creationId xmlns:a16="http://schemas.microsoft.com/office/drawing/2014/main" id="{DBBF8BC8-BC7B-004B-A427-B1F9D8D9199A}"/>
              </a:ext>
            </a:extLst>
          </p:cNvPr>
          <p:cNvSpPr>
            <a:spLocks noGrp="1"/>
          </p:cNvSpPr>
          <p:nvPr>
            <p:ph type="body" sz="quarter" idx="18"/>
          </p:nvPr>
        </p:nvSpPr>
        <p:spPr>
          <a:xfrm>
            <a:off x="4356100" y="4509120"/>
            <a:ext cx="1603375" cy="646331"/>
          </a:xfrm>
        </p:spPr>
        <p:txBody>
          <a:bodyPr lIns="90000" anchor="t"/>
          <a:lstStyle>
            <a:lvl1pPr marL="179388" indent="-179388">
              <a:buSzPct val="90000"/>
              <a:buFont typeface="Wingdings" pitchFamily="2" charset="2"/>
              <a:buChar char=""/>
              <a:tabLst/>
              <a:defRPr sz="1400">
                <a:solidFill>
                  <a:schemeClr val="tx1"/>
                </a:solidFill>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lvl="0"/>
            <a:r>
              <a:rPr lang="en-US"/>
              <a:t>Click to edit Master text styles</a:t>
            </a:r>
          </a:p>
        </p:txBody>
      </p:sp>
      <p:sp>
        <p:nvSpPr>
          <p:cNvPr id="26" name="Text Placeholder 16">
            <a:extLst>
              <a:ext uri="{FF2B5EF4-FFF2-40B4-BE49-F238E27FC236}">
                <a16:creationId xmlns:a16="http://schemas.microsoft.com/office/drawing/2014/main" id="{844592AA-1A9A-8E46-B40A-8739500A22C9}"/>
              </a:ext>
            </a:extLst>
          </p:cNvPr>
          <p:cNvSpPr>
            <a:spLocks noGrp="1"/>
          </p:cNvSpPr>
          <p:nvPr>
            <p:ph type="body" sz="quarter" idx="19"/>
          </p:nvPr>
        </p:nvSpPr>
        <p:spPr>
          <a:xfrm>
            <a:off x="6240463" y="4509120"/>
            <a:ext cx="1597025" cy="646331"/>
          </a:xfrm>
        </p:spPr>
        <p:txBody>
          <a:bodyPr lIns="90000" anchor="t"/>
          <a:lstStyle>
            <a:lvl1pPr marL="179388" indent="-179388">
              <a:buSzPct val="90000"/>
              <a:buFont typeface="Wingdings" pitchFamily="2" charset="2"/>
              <a:buChar char=""/>
              <a:tabLst/>
              <a:defRPr sz="1400">
                <a:solidFill>
                  <a:schemeClr val="tx1"/>
                </a:solidFill>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lvl="0"/>
            <a:r>
              <a:rPr lang="en-US"/>
              <a:t>Click to edit Master text styles</a:t>
            </a:r>
          </a:p>
        </p:txBody>
      </p:sp>
      <p:sp>
        <p:nvSpPr>
          <p:cNvPr id="27" name="Text Placeholder 16">
            <a:extLst>
              <a:ext uri="{FF2B5EF4-FFF2-40B4-BE49-F238E27FC236}">
                <a16:creationId xmlns:a16="http://schemas.microsoft.com/office/drawing/2014/main" id="{6E747F9F-4D5A-1E4C-92B5-549F887E8726}"/>
              </a:ext>
            </a:extLst>
          </p:cNvPr>
          <p:cNvSpPr>
            <a:spLocks noGrp="1"/>
          </p:cNvSpPr>
          <p:nvPr>
            <p:ph type="body" sz="quarter" idx="20"/>
          </p:nvPr>
        </p:nvSpPr>
        <p:spPr>
          <a:xfrm>
            <a:off x="8128000" y="4509120"/>
            <a:ext cx="1592263" cy="646331"/>
          </a:xfrm>
        </p:spPr>
        <p:txBody>
          <a:bodyPr lIns="90000" anchor="t"/>
          <a:lstStyle>
            <a:lvl1pPr marL="179388" indent="-179388">
              <a:buSzPct val="90000"/>
              <a:buFont typeface="Wingdings" pitchFamily="2" charset="2"/>
              <a:buChar char=""/>
              <a:tabLst/>
              <a:defRPr sz="1400">
                <a:solidFill>
                  <a:schemeClr val="tx1"/>
                </a:solidFill>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lvl="0"/>
            <a:r>
              <a:rPr lang="en-US"/>
              <a:t>Click to edit Master text styles</a:t>
            </a:r>
          </a:p>
        </p:txBody>
      </p:sp>
      <p:sp>
        <p:nvSpPr>
          <p:cNvPr id="28" name="Text Placeholder 16">
            <a:extLst>
              <a:ext uri="{FF2B5EF4-FFF2-40B4-BE49-F238E27FC236}">
                <a16:creationId xmlns:a16="http://schemas.microsoft.com/office/drawing/2014/main" id="{F878EC20-6567-6B45-AE19-F3465093EEC8}"/>
              </a:ext>
            </a:extLst>
          </p:cNvPr>
          <p:cNvSpPr>
            <a:spLocks noGrp="1"/>
          </p:cNvSpPr>
          <p:nvPr>
            <p:ph type="body" sz="quarter" idx="21"/>
          </p:nvPr>
        </p:nvSpPr>
        <p:spPr>
          <a:xfrm>
            <a:off x="10013950" y="4509120"/>
            <a:ext cx="1595438" cy="646331"/>
          </a:xfrm>
        </p:spPr>
        <p:txBody>
          <a:bodyPr lIns="90000" anchor="t"/>
          <a:lstStyle>
            <a:lvl1pPr marL="179388" indent="-179388">
              <a:buSzPct val="90000"/>
              <a:buFont typeface="Wingdings" pitchFamily="2" charset="2"/>
              <a:buChar char=""/>
              <a:tabLst/>
              <a:defRPr sz="1400">
                <a:solidFill>
                  <a:schemeClr val="tx1"/>
                </a:solidFill>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lvl="0"/>
            <a:r>
              <a:rPr lang="en-US"/>
              <a:t>Click to edit Master text styles</a:t>
            </a:r>
          </a:p>
        </p:txBody>
      </p:sp>
      <p:cxnSp>
        <p:nvCxnSpPr>
          <p:cNvPr id="16" name="Straight Connector 15">
            <a:extLst>
              <a:ext uri="{FF2B5EF4-FFF2-40B4-BE49-F238E27FC236}">
                <a16:creationId xmlns:a16="http://schemas.microsoft.com/office/drawing/2014/main" id="{1EA3253A-CBC3-A644-9057-A616EFD62183}"/>
              </a:ext>
            </a:extLst>
          </p:cNvPr>
          <p:cNvCxnSpPr>
            <a:cxnSpLocks/>
          </p:cNvCxnSpPr>
          <p:nvPr userDrawn="1"/>
        </p:nvCxnSpPr>
        <p:spPr>
          <a:xfrm>
            <a:off x="584200" y="2017713"/>
            <a:ext cx="1595438" cy="0"/>
          </a:xfrm>
          <a:prstGeom prst="line">
            <a:avLst/>
          </a:prstGeom>
          <a:ln w="25400">
            <a:solidFill>
              <a:schemeClr val="tx2"/>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53FA9607-273B-BF42-A068-8D930E44C050}"/>
              </a:ext>
            </a:extLst>
          </p:cNvPr>
          <p:cNvCxnSpPr>
            <a:cxnSpLocks/>
          </p:cNvCxnSpPr>
          <p:nvPr userDrawn="1"/>
        </p:nvCxnSpPr>
        <p:spPr>
          <a:xfrm>
            <a:off x="2470150" y="2017713"/>
            <a:ext cx="1595438" cy="0"/>
          </a:xfrm>
          <a:prstGeom prst="line">
            <a:avLst/>
          </a:prstGeom>
          <a:ln w="25400">
            <a:solidFill>
              <a:schemeClr val="tx2"/>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85FB5306-5527-0B40-80C7-DB5C8423B952}"/>
              </a:ext>
            </a:extLst>
          </p:cNvPr>
          <p:cNvCxnSpPr>
            <a:cxnSpLocks/>
          </p:cNvCxnSpPr>
          <p:nvPr userDrawn="1"/>
        </p:nvCxnSpPr>
        <p:spPr>
          <a:xfrm>
            <a:off x="4364037" y="2015240"/>
            <a:ext cx="1595438" cy="0"/>
          </a:xfrm>
          <a:prstGeom prst="line">
            <a:avLst/>
          </a:prstGeom>
          <a:ln w="25400">
            <a:solidFill>
              <a:schemeClr val="tx2"/>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93971A8C-E65D-6B49-ADA2-293469DDD7BC}"/>
              </a:ext>
            </a:extLst>
          </p:cNvPr>
          <p:cNvCxnSpPr>
            <a:cxnSpLocks/>
          </p:cNvCxnSpPr>
          <p:nvPr userDrawn="1"/>
        </p:nvCxnSpPr>
        <p:spPr>
          <a:xfrm>
            <a:off x="6240463" y="2017713"/>
            <a:ext cx="1595438" cy="0"/>
          </a:xfrm>
          <a:prstGeom prst="line">
            <a:avLst/>
          </a:prstGeom>
          <a:ln w="25400">
            <a:solidFill>
              <a:schemeClr val="tx2"/>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291A700F-7F45-F94C-A435-F7EE30C70A7E}"/>
              </a:ext>
            </a:extLst>
          </p:cNvPr>
          <p:cNvCxnSpPr>
            <a:cxnSpLocks/>
          </p:cNvCxnSpPr>
          <p:nvPr userDrawn="1"/>
        </p:nvCxnSpPr>
        <p:spPr>
          <a:xfrm>
            <a:off x="8124825" y="2017713"/>
            <a:ext cx="1595438" cy="0"/>
          </a:xfrm>
          <a:prstGeom prst="line">
            <a:avLst/>
          </a:prstGeom>
          <a:ln w="25400">
            <a:solidFill>
              <a:schemeClr val="tx2"/>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18EA0204-C4C9-6644-861D-6EB50FE04062}"/>
              </a:ext>
            </a:extLst>
          </p:cNvPr>
          <p:cNvCxnSpPr>
            <a:cxnSpLocks/>
          </p:cNvCxnSpPr>
          <p:nvPr userDrawn="1"/>
        </p:nvCxnSpPr>
        <p:spPr>
          <a:xfrm>
            <a:off x="10013950" y="2017713"/>
            <a:ext cx="1595438" cy="0"/>
          </a:xfrm>
          <a:prstGeom prst="line">
            <a:avLst/>
          </a:prstGeom>
          <a:ln w="25400">
            <a:solidFill>
              <a:schemeClr val="tx2"/>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C21346A5-A33F-5946-9543-99C299D786AC}"/>
              </a:ext>
            </a:extLst>
          </p:cNvPr>
          <p:cNvCxnSpPr>
            <a:cxnSpLocks/>
          </p:cNvCxnSpPr>
          <p:nvPr userDrawn="1"/>
        </p:nvCxnSpPr>
        <p:spPr>
          <a:xfrm>
            <a:off x="584200" y="4365104"/>
            <a:ext cx="1595438" cy="0"/>
          </a:xfrm>
          <a:prstGeom prst="line">
            <a:avLst/>
          </a:prstGeom>
          <a:ln w="25400">
            <a:solidFill>
              <a:schemeClr val="tx2"/>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524EA3CD-0BD7-E747-A4EB-45424A3C1987}"/>
              </a:ext>
            </a:extLst>
          </p:cNvPr>
          <p:cNvCxnSpPr>
            <a:cxnSpLocks/>
          </p:cNvCxnSpPr>
          <p:nvPr userDrawn="1"/>
        </p:nvCxnSpPr>
        <p:spPr>
          <a:xfrm>
            <a:off x="2495600" y="4365104"/>
            <a:ext cx="1595438" cy="0"/>
          </a:xfrm>
          <a:prstGeom prst="line">
            <a:avLst/>
          </a:prstGeom>
          <a:ln w="25400">
            <a:solidFill>
              <a:schemeClr val="tx2"/>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DB66C269-8DE0-714D-AB7A-BA133A81E3C7}"/>
              </a:ext>
            </a:extLst>
          </p:cNvPr>
          <p:cNvCxnSpPr>
            <a:cxnSpLocks/>
          </p:cNvCxnSpPr>
          <p:nvPr userDrawn="1"/>
        </p:nvCxnSpPr>
        <p:spPr>
          <a:xfrm>
            <a:off x="4364037" y="4362631"/>
            <a:ext cx="1595438" cy="0"/>
          </a:xfrm>
          <a:prstGeom prst="line">
            <a:avLst/>
          </a:prstGeom>
          <a:ln w="25400">
            <a:solidFill>
              <a:schemeClr val="tx2"/>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C3539B16-CE2C-3A4D-B528-4C530EFD148D}"/>
              </a:ext>
            </a:extLst>
          </p:cNvPr>
          <p:cNvCxnSpPr>
            <a:cxnSpLocks/>
          </p:cNvCxnSpPr>
          <p:nvPr userDrawn="1"/>
        </p:nvCxnSpPr>
        <p:spPr>
          <a:xfrm>
            <a:off x="6240463" y="4365104"/>
            <a:ext cx="1595438" cy="0"/>
          </a:xfrm>
          <a:prstGeom prst="line">
            <a:avLst/>
          </a:prstGeom>
          <a:ln w="25400">
            <a:solidFill>
              <a:schemeClr val="tx2"/>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CA683FC3-D470-6642-8CD2-833A816B7C06}"/>
              </a:ext>
            </a:extLst>
          </p:cNvPr>
          <p:cNvCxnSpPr>
            <a:cxnSpLocks/>
          </p:cNvCxnSpPr>
          <p:nvPr userDrawn="1"/>
        </p:nvCxnSpPr>
        <p:spPr>
          <a:xfrm>
            <a:off x="8124825" y="4365104"/>
            <a:ext cx="1595438" cy="0"/>
          </a:xfrm>
          <a:prstGeom prst="line">
            <a:avLst/>
          </a:prstGeom>
          <a:ln w="25400">
            <a:solidFill>
              <a:schemeClr val="tx2"/>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F13A02AF-593E-A740-8AA5-3E98EC7712B3}"/>
              </a:ext>
            </a:extLst>
          </p:cNvPr>
          <p:cNvCxnSpPr>
            <a:cxnSpLocks/>
          </p:cNvCxnSpPr>
          <p:nvPr userDrawn="1"/>
        </p:nvCxnSpPr>
        <p:spPr>
          <a:xfrm>
            <a:off x="10013950" y="4365104"/>
            <a:ext cx="1595438" cy="0"/>
          </a:xfrm>
          <a:prstGeom prst="line">
            <a:avLst/>
          </a:prstGeom>
          <a:ln w="25400">
            <a:solidFill>
              <a:schemeClr val="tx2"/>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sp>
        <p:nvSpPr>
          <p:cNvPr id="29" name="Text Placeholder 28">
            <a:extLst>
              <a:ext uri="{FF2B5EF4-FFF2-40B4-BE49-F238E27FC236}">
                <a16:creationId xmlns:a16="http://schemas.microsoft.com/office/drawing/2014/main" id="{2B32F430-ED23-B440-BB46-25EFAA521E1A}"/>
              </a:ext>
            </a:extLst>
          </p:cNvPr>
          <p:cNvSpPr>
            <a:spLocks noGrp="1"/>
          </p:cNvSpPr>
          <p:nvPr>
            <p:ph type="body" sz="quarter" idx="22" hasCustomPrompt="1"/>
          </p:nvPr>
        </p:nvSpPr>
        <p:spPr>
          <a:xfrm>
            <a:off x="584200" y="1436688"/>
            <a:ext cx="1595439" cy="581025"/>
          </a:xfrm>
        </p:spPr>
        <p:txBody>
          <a:bodyPr lIns="90000" tIns="46800" rIns="90000" bIns="46800" anchor="ctr">
            <a:noAutofit/>
          </a:bodyPr>
          <a:lstStyle>
            <a:lvl1pPr marL="0" indent="0">
              <a:buNone/>
              <a:defRPr sz="2000">
                <a:solidFill>
                  <a:schemeClr val="tx2"/>
                </a:solidFill>
                <a:latin typeface="+mj-lt"/>
              </a:defRPr>
            </a:lvl1pPr>
            <a:lvl2pPr marL="228600" indent="0" algn="ctr">
              <a:buNone/>
              <a:defRPr>
                <a:solidFill>
                  <a:schemeClr val="bg1"/>
                </a:solidFill>
                <a:latin typeface="+mj-lt"/>
              </a:defRPr>
            </a:lvl2pPr>
          </a:lstStyle>
          <a:p>
            <a:pPr lvl="0"/>
            <a:r>
              <a:rPr lang="en-US"/>
              <a:t>Label</a:t>
            </a:r>
          </a:p>
        </p:txBody>
      </p:sp>
      <p:sp>
        <p:nvSpPr>
          <p:cNvPr id="41" name="Text Placeholder 28">
            <a:extLst>
              <a:ext uri="{FF2B5EF4-FFF2-40B4-BE49-F238E27FC236}">
                <a16:creationId xmlns:a16="http://schemas.microsoft.com/office/drawing/2014/main" id="{7BE96FEE-E6DA-2941-AEAC-A1C8FC164091}"/>
              </a:ext>
            </a:extLst>
          </p:cNvPr>
          <p:cNvSpPr>
            <a:spLocks noGrp="1"/>
          </p:cNvSpPr>
          <p:nvPr>
            <p:ph type="body" sz="quarter" idx="23" hasCustomPrompt="1"/>
          </p:nvPr>
        </p:nvSpPr>
        <p:spPr>
          <a:xfrm>
            <a:off x="2470150" y="1436688"/>
            <a:ext cx="1595438" cy="581025"/>
          </a:xfrm>
        </p:spPr>
        <p:txBody>
          <a:bodyPr lIns="90000" tIns="46800" rIns="90000" bIns="46800" anchor="ctr">
            <a:noAutofit/>
          </a:bodyPr>
          <a:lstStyle>
            <a:lvl1pPr marL="0" indent="0">
              <a:buNone/>
              <a:defRPr sz="2000">
                <a:solidFill>
                  <a:schemeClr val="tx2"/>
                </a:solidFill>
                <a:latin typeface="+mj-lt"/>
              </a:defRPr>
            </a:lvl1pPr>
            <a:lvl2pPr marL="228600" indent="0" algn="ctr">
              <a:buNone/>
              <a:defRPr>
                <a:solidFill>
                  <a:schemeClr val="bg1"/>
                </a:solidFill>
                <a:latin typeface="+mj-lt"/>
              </a:defRPr>
            </a:lvl2pPr>
          </a:lstStyle>
          <a:p>
            <a:pPr lvl="0"/>
            <a:r>
              <a:rPr lang="en-US"/>
              <a:t>Label</a:t>
            </a:r>
          </a:p>
        </p:txBody>
      </p:sp>
      <p:sp>
        <p:nvSpPr>
          <p:cNvPr id="42" name="Text Placeholder 28">
            <a:extLst>
              <a:ext uri="{FF2B5EF4-FFF2-40B4-BE49-F238E27FC236}">
                <a16:creationId xmlns:a16="http://schemas.microsoft.com/office/drawing/2014/main" id="{8732B004-72E3-4E45-A749-459DEFBC1733}"/>
              </a:ext>
            </a:extLst>
          </p:cNvPr>
          <p:cNvSpPr>
            <a:spLocks noGrp="1"/>
          </p:cNvSpPr>
          <p:nvPr>
            <p:ph type="body" sz="quarter" idx="24" hasCustomPrompt="1"/>
          </p:nvPr>
        </p:nvSpPr>
        <p:spPr>
          <a:xfrm>
            <a:off x="4367808" y="1436688"/>
            <a:ext cx="1595438" cy="581025"/>
          </a:xfrm>
        </p:spPr>
        <p:txBody>
          <a:bodyPr lIns="90000" tIns="46800" rIns="90000" bIns="46800" anchor="ctr">
            <a:noAutofit/>
          </a:bodyPr>
          <a:lstStyle>
            <a:lvl1pPr marL="0" indent="0">
              <a:buNone/>
              <a:defRPr sz="2000">
                <a:solidFill>
                  <a:schemeClr val="tx2"/>
                </a:solidFill>
                <a:latin typeface="+mj-lt"/>
              </a:defRPr>
            </a:lvl1pPr>
            <a:lvl2pPr marL="228600" indent="0" algn="ctr">
              <a:buNone/>
              <a:defRPr>
                <a:solidFill>
                  <a:schemeClr val="bg1"/>
                </a:solidFill>
                <a:latin typeface="+mj-lt"/>
              </a:defRPr>
            </a:lvl2pPr>
          </a:lstStyle>
          <a:p>
            <a:pPr lvl="0"/>
            <a:r>
              <a:rPr lang="en-US"/>
              <a:t>Label</a:t>
            </a:r>
          </a:p>
        </p:txBody>
      </p:sp>
      <p:sp>
        <p:nvSpPr>
          <p:cNvPr id="43" name="Text Placeholder 28">
            <a:extLst>
              <a:ext uri="{FF2B5EF4-FFF2-40B4-BE49-F238E27FC236}">
                <a16:creationId xmlns:a16="http://schemas.microsoft.com/office/drawing/2014/main" id="{E66FAAC7-8AEC-104A-A5DD-4AEB7AA585A9}"/>
              </a:ext>
            </a:extLst>
          </p:cNvPr>
          <p:cNvSpPr>
            <a:spLocks noGrp="1"/>
          </p:cNvSpPr>
          <p:nvPr>
            <p:ph type="body" sz="quarter" idx="25" hasCustomPrompt="1"/>
          </p:nvPr>
        </p:nvSpPr>
        <p:spPr>
          <a:xfrm>
            <a:off x="6240016" y="1436688"/>
            <a:ext cx="1595438" cy="581025"/>
          </a:xfrm>
        </p:spPr>
        <p:txBody>
          <a:bodyPr lIns="90000" tIns="46800" rIns="90000" bIns="46800" anchor="ctr">
            <a:noAutofit/>
          </a:bodyPr>
          <a:lstStyle>
            <a:lvl1pPr marL="0" indent="0">
              <a:buNone/>
              <a:defRPr sz="2000">
                <a:solidFill>
                  <a:schemeClr val="tx2"/>
                </a:solidFill>
                <a:latin typeface="+mj-lt"/>
              </a:defRPr>
            </a:lvl1pPr>
            <a:lvl2pPr marL="228600" indent="0" algn="ctr">
              <a:buNone/>
              <a:defRPr>
                <a:solidFill>
                  <a:schemeClr val="bg1"/>
                </a:solidFill>
                <a:latin typeface="+mj-lt"/>
              </a:defRPr>
            </a:lvl2pPr>
          </a:lstStyle>
          <a:p>
            <a:pPr lvl="0"/>
            <a:r>
              <a:rPr lang="en-US"/>
              <a:t>Label</a:t>
            </a:r>
          </a:p>
        </p:txBody>
      </p:sp>
      <p:sp>
        <p:nvSpPr>
          <p:cNvPr id="44" name="Text Placeholder 28">
            <a:extLst>
              <a:ext uri="{FF2B5EF4-FFF2-40B4-BE49-F238E27FC236}">
                <a16:creationId xmlns:a16="http://schemas.microsoft.com/office/drawing/2014/main" id="{5E1D2D98-23BB-FF4A-95AC-2A429CDF840F}"/>
              </a:ext>
            </a:extLst>
          </p:cNvPr>
          <p:cNvSpPr>
            <a:spLocks noGrp="1"/>
          </p:cNvSpPr>
          <p:nvPr>
            <p:ph type="body" sz="quarter" idx="26" hasCustomPrompt="1"/>
          </p:nvPr>
        </p:nvSpPr>
        <p:spPr>
          <a:xfrm>
            <a:off x="8128000" y="1436688"/>
            <a:ext cx="1595438" cy="581025"/>
          </a:xfrm>
        </p:spPr>
        <p:txBody>
          <a:bodyPr lIns="90000" tIns="46800" rIns="90000" bIns="46800" anchor="ctr">
            <a:noAutofit/>
          </a:bodyPr>
          <a:lstStyle>
            <a:lvl1pPr marL="0" indent="0">
              <a:buNone/>
              <a:defRPr sz="2000">
                <a:solidFill>
                  <a:schemeClr val="tx2"/>
                </a:solidFill>
                <a:latin typeface="+mj-lt"/>
              </a:defRPr>
            </a:lvl1pPr>
            <a:lvl2pPr marL="228600" indent="0" algn="ctr">
              <a:buNone/>
              <a:defRPr>
                <a:solidFill>
                  <a:schemeClr val="bg1"/>
                </a:solidFill>
                <a:latin typeface="+mj-lt"/>
              </a:defRPr>
            </a:lvl2pPr>
          </a:lstStyle>
          <a:p>
            <a:pPr lvl="0"/>
            <a:r>
              <a:rPr lang="en-US"/>
              <a:t>Label</a:t>
            </a:r>
          </a:p>
        </p:txBody>
      </p:sp>
      <p:sp>
        <p:nvSpPr>
          <p:cNvPr id="45" name="Text Placeholder 28">
            <a:extLst>
              <a:ext uri="{FF2B5EF4-FFF2-40B4-BE49-F238E27FC236}">
                <a16:creationId xmlns:a16="http://schemas.microsoft.com/office/drawing/2014/main" id="{527C7347-F791-F945-A658-6E2EC13C6393}"/>
              </a:ext>
            </a:extLst>
          </p:cNvPr>
          <p:cNvSpPr>
            <a:spLocks noGrp="1"/>
          </p:cNvSpPr>
          <p:nvPr>
            <p:ph type="body" sz="quarter" idx="27" hasCustomPrompt="1"/>
          </p:nvPr>
        </p:nvSpPr>
        <p:spPr>
          <a:xfrm>
            <a:off x="10013950" y="1436688"/>
            <a:ext cx="1595438" cy="581025"/>
          </a:xfrm>
        </p:spPr>
        <p:txBody>
          <a:bodyPr lIns="90000" tIns="46800" rIns="90000" bIns="46800" anchor="ctr">
            <a:noAutofit/>
          </a:bodyPr>
          <a:lstStyle>
            <a:lvl1pPr marL="0" indent="0">
              <a:buNone/>
              <a:defRPr sz="2000">
                <a:solidFill>
                  <a:schemeClr val="tx2"/>
                </a:solidFill>
                <a:latin typeface="+mj-lt"/>
              </a:defRPr>
            </a:lvl1pPr>
            <a:lvl2pPr marL="228600" indent="0" algn="ctr">
              <a:buNone/>
              <a:defRPr>
                <a:solidFill>
                  <a:schemeClr val="bg1"/>
                </a:solidFill>
                <a:latin typeface="+mj-lt"/>
              </a:defRPr>
            </a:lvl2pPr>
          </a:lstStyle>
          <a:p>
            <a:pPr lvl="0"/>
            <a:r>
              <a:rPr lang="en-US"/>
              <a:t>Label</a:t>
            </a:r>
          </a:p>
        </p:txBody>
      </p:sp>
      <p:sp>
        <p:nvSpPr>
          <p:cNvPr id="46" name="Text Placeholder 28">
            <a:extLst>
              <a:ext uri="{FF2B5EF4-FFF2-40B4-BE49-F238E27FC236}">
                <a16:creationId xmlns:a16="http://schemas.microsoft.com/office/drawing/2014/main" id="{8172C080-65E1-3C46-99C0-978870D28AF8}"/>
              </a:ext>
            </a:extLst>
          </p:cNvPr>
          <p:cNvSpPr>
            <a:spLocks noGrp="1"/>
          </p:cNvSpPr>
          <p:nvPr>
            <p:ph type="body" sz="quarter" idx="28" hasCustomPrompt="1"/>
          </p:nvPr>
        </p:nvSpPr>
        <p:spPr>
          <a:xfrm>
            <a:off x="584200" y="3789040"/>
            <a:ext cx="1595439" cy="581025"/>
          </a:xfrm>
        </p:spPr>
        <p:txBody>
          <a:bodyPr lIns="90000" tIns="46800" rIns="90000" bIns="46800" anchor="ctr">
            <a:noAutofit/>
          </a:bodyPr>
          <a:lstStyle>
            <a:lvl1pPr marL="0" indent="0">
              <a:buNone/>
              <a:defRPr sz="2000">
                <a:solidFill>
                  <a:schemeClr val="tx2"/>
                </a:solidFill>
                <a:latin typeface="+mj-lt"/>
              </a:defRPr>
            </a:lvl1pPr>
            <a:lvl2pPr marL="228600" indent="0" algn="ctr">
              <a:buNone/>
              <a:defRPr>
                <a:solidFill>
                  <a:schemeClr val="bg1"/>
                </a:solidFill>
                <a:latin typeface="+mj-lt"/>
              </a:defRPr>
            </a:lvl2pPr>
          </a:lstStyle>
          <a:p>
            <a:pPr lvl="0"/>
            <a:r>
              <a:rPr lang="en-US"/>
              <a:t>Label</a:t>
            </a:r>
          </a:p>
        </p:txBody>
      </p:sp>
      <p:sp>
        <p:nvSpPr>
          <p:cNvPr id="47" name="Text Placeholder 28">
            <a:extLst>
              <a:ext uri="{FF2B5EF4-FFF2-40B4-BE49-F238E27FC236}">
                <a16:creationId xmlns:a16="http://schemas.microsoft.com/office/drawing/2014/main" id="{4928442B-3D98-0B48-9333-273D8587E0E3}"/>
              </a:ext>
            </a:extLst>
          </p:cNvPr>
          <p:cNvSpPr>
            <a:spLocks noGrp="1"/>
          </p:cNvSpPr>
          <p:nvPr>
            <p:ph type="body" sz="quarter" idx="29" hasCustomPrompt="1"/>
          </p:nvPr>
        </p:nvSpPr>
        <p:spPr>
          <a:xfrm>
            <a:off x="2470150" y="3789040"/>
            <a:ext cx="1595438" cy="581025"/>
          </a:xfrm>
        </p:spPr>
        <p:txBody>
          <a:bodyPr lIns="90000" tIns="46800" rIns="90000" bIns="46800" anchor="ctr">
            <a:noAutofit/>
          </a:bodyPr>
          <a:lstStyle>
            <a:lvl1pPr marL="0" indent="0">
              <a:buNone/>
              <a:defRPr sz="2000">
                <a:solidFill>
                  <a:schemeClr val="tx2"/>
                </a:solidFill>
                <a:latin typeface="+mj-lt"/>
              </a:defRPr>
            </a:lvl1pPr>
            <a:lvl2pPr marL="228600" indent="0" algn="ctr">
              <a:buNone/>
              <a:defRPr>
                <a:solidFill>
                  <a:schemeClr val="bg1"/>
                </a:solidFill>
                <a:latin typeface="+mj-lt"/>
              </a:defRPr>
            </a:lvl2pPr>
          </a:lstStyle>
          <a:p>
            <a:pPr lvl="0"/>
            <a:r>
              <a:rPr lang="en-US"/>
              <a:t>Label</a:t>
            </a:r>
          </a:p>
        </p:txBody>
      </p:sp>
      <p:sp>
        <p:nvSpPr>
          <p:cNvPr id="48" name="Text Placeholder 28">
            <a:extLst>
              <a:ext uri="{FF2B5EF4-FFF2-40B4-BE49-F238E27FC236}">
                <a16:creationId xmlns:a16="http://schemas.microsoft.com/office/drawing/2014/main" id="{2961F7B7-1EDB-2C43-951E-B36532A1E791}"/>
              </a:ext>
            </a:extLst>
          </p:cNvPr>
          <p:cNvSpPr>
            <a:spLocks noGrp="1"/>
          </p:cNvSpPr>
          <p:nvPr>
            <p:ph type="body" sz="quarter" idx="30" hasCustomPrompt="1"/>
          </p:nvPr>
        </p:nvSpPr>
        <p:spPr>
          <a:xfrm>
            <a:off x="4367808" y="3789040"/>
            <a:ext cx="1595438" cy="581025"/>
          </a:xfrm>
        </p:spPr>
        <p:txBody>
          <a:bodyPr lIns="90000" tIns="46800" rIns="90000" bIns="46800" anchor="ctr">
            <a:noAutofit/>
          </a:bodyPr>
          <a:lstStyle>
            <a:lvl1pPr marL="0" indent="0">
              <a:buNone/>
              <a:defRPr sz="2000">
                <a:solidFill>
                  <a:schemeClr val="tx2"/>
                </a:solidFill>
                <a:latin typeface="+mj-lt"/>
              </a:defRPr>
            </a:lvl1pPr>
            <a:lvl2pPr marL="228600" indent="0" algn="ctr">
              <a:buNone/>
              <a:defRPr>
                <a:solidFill>
                  <a:schemeClr val="bg1"/>
                </a:solidFill>
                <a:latin typeface="+mj-lt"/>
              </a:defRPr>
            </a:lvl2pPr>
          </a:lstStyle>
          <a:p>
            <a:pPr lvl="0"/>
            <a:r>
              <a:rPr lang="en-US"/>
              <a:t>Label</a:t>
            </a:r>
          </a:p>
        </p:txBody>
      </p:sp>
      <p:sp>
        <p:nvSpPr>
          <p:cNvPr id="49" name="Text Placeholder 28">
            <a:extLst>
              <a:ext uri="{FF2B5EF4-FFF2-40B4-BE49-F238E27FC236}">
                <a16:creationId xmlns:a16="http://schemas.microsoft.com/office/drawing/2014/main" id="{6345ABD8-4C05-A749-91A9-2D1F286CB735}"/>
              </a:ext>
            </a:extLst>
          </p:cNvPr>
          <p:cNvSpPr>
            <a:spLocks noGrp="1"/>
          </p:cNvSpPr>
          <p:nvPr>
            <p:ph type="body" sz="quarter" idx="31" hasCustomPrompt="1"/>
          </p:nvPr>
        </p:nvSpPr>
        <p:spPr>
          <a:xfrm>
            <a:off x="6240016" y="3789040"/>
            <a:ext cx="1595438" cy="581025"/>
          </a:xfrm>
        </p:spPr>
        <p:txBody>
          <a:bodyPr lIns="90000" tIns="46800" rIns="90000" bIns="46800" anchor="ctr">
            <a:noAutofit/>
          </a:bodyPr>
          <a:lstStyle>
            <a:lvl1pPr marL="0" indent="0">
              <a:buNone/>
              <a:defRPr sz="2000">
                <a:solidFill>
                  <a:schemeClr val="tx2"/>
                </a:solidFill>
                <a:latin typeface="+mj-lt"/>
              </a:defRPr>
            </a:lvl1pPr>
            <a:lvl2pPr marL="228600" indent="0" algn="ctr">
              <a:buNone/>
              <a:defRPr>
                <a:solidFill>
                  <a:schemeClr val="bg1"/>
                </a:solidFill>
                <a:latin typeface="+mj-lt"/>
              </a:defRPr>
            </a:lvl2pPr>
          </a:lstStyle>
          <a:p>
            <a:pPr lvl="0"/>
            <a:r>
              <a:rPr lang="en-US"/>
              <a:t>Label</a:t>
            </a:r>
          </a:p>
        </p:txBody>
      </p:sp>
      <p:sp>
        <p:nvSpPr>
          <p:cNvPr id="50" name="Text Placeholder 28">
            <a:extLst>
              <a:ext uri="{FF2B5EF4-FFF2-40B4-BE49-F238E27FC236}">
                <a16:creationId xmlns:a16="http://schemas.microsoft.com/office/drawing/2014/main" id="{40D75468-C5B7-204E-BE74-7892BA35FF75}"/>
              </a:ext>
            </a:extLst>
          </p:cNvPr>
          <p:cNvSpPr>
            <a:spLocks noGrp="1"/>
          </p:cNvSpPr>
          <p:nvPr>
            <p:ph type="body" sz="quarter" idx="32" hasCustomPrompt="1"/>
          </p:nvPr>
        </p:nvSpPr>
        <p:spPr>
          <a:xfrm>
            <a:off x="8128000" y="3789040"/>
            <a:ext cx="1595438" cy="581025"/>
          </a:xfrm>
        </p:spPr>
        <p:txBody>
          <a:bodyPr lIns="90000" tIns="46800" rIns="90000" bIns="46800" anchor="ctr">
            <a:noAutofit/>
          </a:bodyPr>
          <a:lstStyle>
            <a:lvl1pPr marL="0" indent="0">
              <a:buNone/>
              <a:defRPr sz="2000">
                <a:solidFill>
                  <a:schemeClr val="tx2"/>
                </a:solidFill>
                <a:latin typeface="+mj-lt"/>
              </a:defRPr>
            </a:lvl1pPr>
            <a:lvl2pPr marL="228600" indent="0" algn="ctr">
              <a:buNone/>
              <a:defRPr>
                <a:solidFill>
                  <a:schemeClr val="bg1"/>
                </a:solidFill>
                <a:latin typeface="+mj-lt"/>
              </a:defRPr>
            </a:lvl2pPr>
          </a:lstStyle>
          <a:p>
            <a:pPr lvl="0"/>
            <a:r>
              <a:rPr lang="en-US"/>
              <a:t>Label</a:t>
            </a:r>
          </a:p>
        </p:txBody>
      </p:sp>
      <p:sp>
        <p:nvSpPr>
          <p:cNvPr id="51" name="Text Placeholder 28">
            <a:extLst>
              <a:ext uri="{FF2B5EF4-FFF2-40B4-BE49-F238E27FC236}">
                <a16:creationId xmlns:a16="http://schemas.microsoft.com/office/drawing/2014/main" id="{C0D28E3D-12EC-FE42-A86A-CE63CE12A178}"/>
              </a:ext>
            </a:extLst>
          </p:cNvPr>
          <p:cNvSpPr>
            <a:spLocks noGrp="1"/>
          </p:cNvSpPr>
          <p:nvPr>
            <p:ph type="body" sz="quarter" idx="33" hasCustomPrompt="1"/>
          </p:nvPr>
        </p:nvSpPr>
        <p:spPr>
          <a:xfrm>
            <a:off x="10013950" y="3789040"/>
            <a:ext cx="1595438" cy="581025"/>
          </a:xfrm>
        </p:spPr>
        <p:txBody>
          <a:bodyPr lIns="90000" tIns="46800" rIns="90000" bIns="46800" anchor="ctr">
            <a:noAutofit/>
          </a:bodyPr>
          <a:lstStyle>
            <a:lvl1pPr marL="0" indent="0">
              <a:buNone/>
              <a:defRPr sz="2000">
                <a:solidFill>
                  <a:schemeClr val="tx2"/>
                </a:solidFill>
                <a:latin typeface="+mj-lt"/>
              </a:defRPr>
            </a:lvl1pPr>
            <a:lvl2pPr marL="228600" indent="0" algn="ctr">
              <a:buNone/>
              <a:defRPr>
                <a:solidFill>
                  <a:schemeClr val="bg1"/>
                </a:solidFill>
                <a:latin typeface="+mj-lt"/>
              </a:defRPr>
            </a:lvl2pPr>
          </a:lstStyle>
          <a:p>
            <a:pPr lvl="0"/>
            <a:r>
              <a:rPr lang="en-US"/>
              <a:t>Label</a:t>
            </a:r>
          </a:p>
        </p:txBody>
      </p:sp>
    </p:spTree>
    <p:extLst>
      <p:ext uri="{BB962C8B-B14F-4D97-AF65-F5344CB8AC3E}">
        <p14:creationId xmlns:p14="http://schemas.microsoft.com/office/powerpoint/2010/main" val="131880990"/>
      </p:ext>
    </p:extLst>
  </p:cSld>
  <p:clrMapOvr>
    <a:masterClrMapping/>
  </p:clrMapOvr>
  <p:transition>
    <p:fade/>
  </p:transition>
  <p:extLst>
    <p:ext uri="{DCECCB84-F9BA-43D5-87BE-67443E8EF086}">
      <p15:sldGuideLst xmlns:p15="http://schemas.microsoft.com/office/powerpoint/2012/main">
        <p15:guide id="8" pos="1373">
          <p15:clr>
            <a:srgbClr val="A4A3A4"/>
          </p15:clr>
        </p15:guide>
        <p15:guide id="9" pos="1556">
          <p15:clr>
            <a:srgbClr val="A4A3A4"/>
          </p15:clr>
        </p15:guide>
        <p15:guide id="12" pos="2561">
          <p15:clr>
            <a:srgbClr val="A4A3A4"/>
          </p15:clr>
        </p15:guide>
        <p15:guide id="13" pos="2744">
          <p15:clr>
            <a:srgbClr val="A4A3A4"/>
          </p15:clr>
        </p15:guide>
        <p15:guide id="16" pos="3754">
          <p15:clr>
            <a:srgbClr val="A4A3A4"/>
          </p15:clr>
        </p15:guide>
        <p15:guide id="17" pos="3931">
          <p15:clr>
            <a:srgbClr val="A4A3A4"/>
          </p15:clr>
        </p15:guide>
        <p15:guide id="20" pos="4937">
          <p15:clr>
            <a:srgbClr val="A4A3A4"/>
          </p15:clr>
        </p15:guide>
        <p15:guide id="21" pos="5120">
          <p15:clr>
            <a:srgbClr val="A4A3A4"/>
          </p15:clr>
        </p15:guide>
        <p15:guide id="24" pos="6123">
          <p15:clr>
            <a:srgbClr val="A4A3A4"/>
          </p15:clr>
        </p15:guide>
        <p15:guide id="25" pos="6308">
          <p15:clr>
            <a:srgbClr val="A4A3A4"/>
          </p15:clr>
        </p15:guide>
        <p15:guide id="28" orient="horz" pos="905">
          <p15:clr>
            <a:srgbClr val="5ACBF0"/>
          </p15:clr>
        </p15:guide>
        <p15:guide id="29" orient="horz" pos="1271">
          <p15:clr>
            <a:srgbClr val="5ACBF0"/>
          </p15:clr>
        </p15:guide>
        <p15:guide id="30" orient="horz" pos="288">
          <p15:clr>
            <a:srgbClr val="5ACBF0"/>
          </p15:clr>
        </p15:guide>
        <p15:guide id="31" orient="horz" pos="2387">
          <p15:clr>
            <a:srgbClr val="FBAE40"/>
          </p15:clr>
        </p15:guide>
        <p15:guide id="32" orient="horz" pos="2750">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Slide Left Title Black Bkg">
    <p:bg>
      <p:bgPr>
        <a:solidFill>
          <a:schemeClr val="bg1"/>
        </a:solidFill>
        <a:effectLst/>
      </p:bgPr>
    </p:bg>
    <p:spTree>
      <p:nvGrpSpPr>
        <p:cNvPr id="1" name=""/>
        <p:cNvGrpSpPr/>
        <p:nvPr/>
      </p:nvGrpSpPr>
      <p:grpSpPr>
        <a:xfrm>
          <a:off x="0" y="0"/>
          <a:ext cx="0" cy="0"/>
          <a:chOff x="0" y="0"/>
          <a:chExt cx="0" cy="0"/>
        </a:xfrm>
      </p:grpSpPr>
      <p:sp>
        <p:nvSpPr>
          <p:cNvPr id="9" name="Title 1"/>
          <p:cNvSpPr>
            <a:spLocks noGrp="1"/>
          </p:cNvSpPr>
          <p:nvPr>
            <p:ph type="title" hasCustomPrompt="1"/>
          </p:nvPr>
        </p:nvSpPr>
        <p:spPr>
          <a:xfrm>
            <a:off x="584200" y="2425780"/>
            <a:ext cx="5511800" cy="1107996"/>
          </a:xfrm>
          <a:noFill/>
        </p:spPr>
        <p:txBody>
          <a:bodyPr wrap="square" lIns="0" tIns="0" rIns="0" bIns="0" anchor="b" anchorCtr="0">
            <a:spAutoFit/>
          </a:bodyPr>
          <a:lstStyle>
            <a:lvl1pPr>
              <a:defRPr sz="3600" spc="-50" baseline="0">
                <a:solidFill>
                  <a:schemeClr val="tx1"/>
                </a:solidFill>
                <a:latin typeface="+mj-lt"/>
                <a:cs typeface="Segoe UI" panose="020B0502040204020203" pitchFamily="34" charset="0"/>
              </a:defRPr>
            </a:lvl1pPr>
          </a:lstStyle>
          <a:p>
            <a:r>
              <a:rPr lang="en-US"/>
              <a:t>Event name or presentation title </a:t>
            </a:r>
          </a:p>
        </p:txBody>
      </p:sp>
      <p:sp>
        <p:nvSpPr>
          <p:cNvPr id="5" name="Text Placeholder 4"/>
          <p:cNvSpPr>
            <a:spLocks noGrp="1"/>
          </p:cNvSpPr>
          <p:nvPr>
            <p:ph type="body" sz="quarter" idx="12" hasCustomPrompt="1"/>
          </p:nvPr>
        </p:nvSpPr>
        <p:spPr>
          <a:xfrm>
            <a:off x="584200" y="3962400"/>
            <a:ext cx="5511800" cy="338554"/>
          </a:xfrm>
          <a:noFill/>
        </p:spPr>
        <p:txBody>
          <a:bodyPr wrap="square" lIns="0" tIns="0" rIns="0" bIns="0">
            <a:spAutoFit/>
          </a:bodyPr>
          <a:lstStyle>
            <a:lvl1pPr marL="0" indent="0">
              <a:spcBef>
                <a:spcPts val="0"/>
              </a:spcBef>
              <a:buNone/>
              <a:defRPr sz="2200" spc="0" baseline="0">
                <a:solidFill>
                  <a:schemeClr val="tx1"/>
                </a:solidFill>
                <a:latin typeface="+mn-lt"/>
                <a:cs typeface="Segoe UI" panose="020B0502040204020203" pitchFamily="34" charset="0"/>
              </a:defRPr>
            </a:lvl1pPr>
          </a:lstStyle>
          <a:p>
            <a:pPr lvl="0"/>
            <a:r>
              <a:rPr lang="en-US"/>
              <a:t>Speaker name or subtitle text</a:t>
            </a:r>
          </a:p>
        </p:txBody>
      </p:sp>
      <p:pic>
        <p:nvPicPr>
          <p:cNvPr id="7" name="MS logo white - EMF" descr="Microsoft logo white text version">
            <a:extLst>
              <a:ext uri="{FF2B5EF4-FFF2-40B4-BE49-F238E27FC236}">
                <a16:creationId xmlns:a16="http://schemas.microsoft.com/office/drawing/2014/main" id="{0FD32619-3819-428A-8565-629596C91418}"/>
              </a:ext>
            </a:extLst>
          </p:cNvPr>
          <p:cNvPicPr>
            <a:picLocks noChangeAspect="1"/>
          </p:cNvPicPr>
          <p:nvPr userDrawn="1"/>
        </p:nvPicPr>
        <p:blipFill>
          <a:blip r:embed="rId2"/>
          <a:stretch>
            <a:fillRect/>
          </a:stretch>
        </p:blipFill>
        <p:spPr bwMode="black">
          <a:xfrm>
            <a:off x="584200" y="585788"/>
            <a:ext cx="1366245" cy="292608"/>
          </a:xfrm>
          <a:prstGeom prst="rect">
            <a:avLst/>
          </a:prstGeom>
        </p:spPr>
      </p:pic>
    </p:spTree>
    <p:extLst>
      <p:ext uri="{BB962C8B-B14F-4D97-AF65-F5344CB8AC3E}">
        <p14:creationId xmlns:p14="http://schemas.microsoft.com/office/powerpoint/2010/main" val="2291268922"/>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228">
          <p15:clr>
            <a:srgbClr val="5ACBF0"/>
          </p15:clr>
        </p15:guide>
        <p15:guide id="2" orient="horz" pos="2496">
          <p15:clr>
            <a:srgbClr val="5ACBF0"/>
          </p15:clr>
        </p15:guide>
        <p15:guide id="3" pos="3840">
          <p15:clr>
            <a:srgbClr val="5ACBF0"/>
          </p15:clr>
        </p15:guide>
        <p15:guide id="4" orient="horz" pos="2160">
          <p15:clr>
            <a:srgbClr val="FBAE40"/>
          </p15:clr>
        </p15:guide>
      </p15:sldGuideLst>
    </p:ext>
  </p:extLst>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12_Header Line 12 Months">
    <p:bg>
      <p:bgPr>
        <a:solidFill>
          <a:schemeClr val="tx2"/>
        </a:solidFill>
        <a:effectLst/>
      </p:bgPr>
    </p:bg>
    <p:spTree>
      <p:nvGrpSpPr>
        <p:cNvPr id="1" name=""/>
        <p:cNvGrpSpPr/>
        <p:nvPr/>
      </p:nvGrpSpPr>
      <p:grpSpPr>
        <a:xfrm>
          <a:off x="0" y="0"/>
          <a:ext cx="0" cy="0"/>
          <a:chOff x="0" y="0"/>
          <a:chExt cx="0" cy="0"/>
        </a:xfrm>
      </p:grpSpPr>
      <p:sp>
        <p:nvSpPr>
          <p:cNvPr id="2" name="Title 2">
            <a:extLst>
              <a:ext uri="{FF2B5EF4-FFF2-40B4-BE49-F238E27FC236}">
                <a16:creationId xmlns:a16="http://schemas.microsoft.com/office/drawing/2014/main" id="{BB973DD2-1476-E74C-99DF-240F2E508778}"/>
              </a:ext>
            </a:extLst>
          </p:cNvPr>
          <p:cNvSpPr>
            <a:spLocks noGrp="1"/>
          </p:cNvSpPr>
          <p:nvPr>
            <p:ph type="title"/>
          </p:nvPr>
        </p:nvSpPr>
        <p:spPr>
          <a:xfrm>
            <a:off x="588263" y="457200"/>
            <a:ext cx="11018520" cy="553998"/>
          </a:xfrm>
        </p:spPr>
        <p:txBody>
          <a:bodyPr>
            <a:spAutoFit/>
          </a:bodyPr>
          <a:lstStyle>
            <a:lvl1pPr>
              <a:defRPr>
                <a:solidFill>
                  <a:schemeClr val="accent3"/>
                </a:solidFill>
              </a:defRPr>
            </a:lvl1pPr>
          </a:lstStyle>
          <a:p>
            <a:r>
              <a:rPr lang="en-US"/>
              <a:t>Click to edit Master title style</a:t>
            </a:r>
          </a:p>
        </p:txBody>
      </p:sp>
      <p:sp>
        <p:nvSpPr>
          <p:cNvPr id="17" name="Text Placeholder 16">
            <a:extLst>
              <a:ext uri="{FF2B5EF4-FFF2-40B4-BE49-F238E27FC236}">
                <a16:creationId xmlns:a16="http://schemas.microsoft.com/office/drawing/2014/main" id="{3B0B9755-980E-B04E-95D6-C276F382D087}"/>
              </a:ext>
            </a:extLst>
          </p:cNvPr>
          <p:cNvSpPr>
            <a:spLocks noGrp="1"/>
          </p:cNvSpPr>
          <p:nvPr>
            <p:ph type="body" sz="quarter" idx="10"/>
          </p:nvPr>
        </p:nvSpPr>
        <p:spPr>
          <a:xfrm>
            <a:off x="584200" y="2137143"/>
            <a:ext cx="1595438" cy="646331"/>
          </a:xfrm>
        </p:spPr>
        <p:txBody>
          <a:bodyPr lIns="90000" anchor="t"/>
          <a:lstStyle>
            <a:lvl1pPr marL="179388" indent="-179388">
              <a:buSzPct val="90000"/>
              <a:buFont typeface="Wingdings" pitchFamily="2" charset="2"/>
              <a:buChar char=""/>
              <a:tabLst/>
              <a:defRPr sz="1400">
                <a:solidFill>
                  <a:schemeClr val="bg2"/>
                </a:solidFill>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lvl="0"/>
            <a:r>
              <a:rPr lang="en-US"/>
              <a:t>Click to edit Master text styles</a:t>
            </a:r>
          </a:p>
        </p:txBody>
      </p:sp>
      <p:sp>
        <p:nvSpPr>
          <p:cNvPr id="18" name="Text Placeholder 16">
            <a:extLst>
              <a:ext uri="{FF2B5EF4-FFF2-40B4-BE49-F238E27FC236}">
                <a16:creationId xmlns:a16="http://schemas.microsoft.com/office/drawing/2014/main" id="{E14B2888-1E67-E04C-894E-926FC1FD801D}"/>
              </a:ext>
            </a:extLst>
          </p:cNvPr>
          <p:cNvSpPr>
            <a:spLocks noGrp="1"/>
          </p:cNvSpPr>
          <p:nvPr>
            <p:ph type="body" sz="quarter" idx="11"/>
          </p:nvPr>
        </p:nvSpPr>
        <p:spPr>
          <a:xfrm>
            <a:off x="2470150" y="2137143"/>
            <a:ext cx="1595438" cy="646331"/>
          </a:xfrm>
        </p:spPr>
        <p:txBody>
          <a:bodyPr lIns="90000" anchor="t"/>
          <a:lstStyle>
            <a:lvl1pPr marL="179388" indent="-179388">
              <a:buSzPct val="90000"/>
              <a:buFont typeface="Wingdings" pitchFamily="2" charset="2"/>
              <a:buChar char=""/>
              <a:tabLst/>
              <a:defRPr sz="1400">
                <a:solidFill>
                  <a:schemeClr val="bg2"/>
                </a:solidFill>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lvl="0"/>
            <a:r>
              <a:rPr lang="en-US"/>
              <a:t>Click to edit Master text styles</a:t>
            </a:r>
          </a:p>
        </p:txBody>
      </p:sp>
      <p:sp>
        <p:nvSpPr>
          <p:cNvPr id="19" name="Text Placeholder 16">
            <a:extLst>
              <a:ext uri="{FF2B5EF4-FFF2-40B4-BE49-F238E27FC236}">
                <a16:creationId xmlns:a16="http://schemas.microsoft.com/office/drawing/2014/main" id="{333BC1A1-9771-5646-BEE1-9E5EEAED2699}"/>
              </a:ext>
            </a:extLst>
          </p:cNvPr>
          <p:cNvSpPr>
            <a:spLocks noGrp="1"/>
          </p:cNvSpPr>
          <p:nvPr>
            <p:ph type="body" sz="quarter" idx="12"/>
          </p:nvPr>
        </p:nvSpPr>
        <p:spPr>
          <a:xfrm>
            <a:off x="4356100" y="2137143"/>
            <a:ext cx="1603375" cy="646331"/>
          </a:xfrm>
        </p:spPr>
        <p:txBody>
          <a:bodyPr lIns="90000" anchor="t"/>
          <a:lstStyle>
            <a:lvl1pPr marL="179388" indent="-179388">
              <a:buSzPct val="90000"/>
              <a:buFont typeface="Wingdings" pitchFamily="2" charset="2"/>
              <a:buChar char=""/>
              <a:tabLst/>
              <a:defRPr sz="1400">
                <a:solidFill>
                  <a:schemeClr val="bg2"/>
                </a:solidFill>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lvl="0"/>
            <a:r>
              <a:rPr lang="en-US"/>
              <a:t>Click to edit Master text styles</a:t>
            </a:r>
          </a:p>
        </p:txBody>
      </p:sp>
      <p:sp>
        <p:nvSpPr>
          <p:cNvPr id="20" name="Text Placeholder 16">
            <a:extLst>
              <a:ext uri="{FF2B5EF4-FFF2-40B4-BE49-F238E27FC236}">
                <a16:creationId xmlns:a16="http://schemas.microsoft.com/office/drawing/2014/main" id="{6B558C13-2A32-8A4B-856B-2AB00C47770F}"/>
              </a:ext>
            </a:extLst>
          </p:cNvPr>
          <p:cNvSpPr>
            <a:spLocks noGrp="1"/>
          </p:cNvSpPr>
          <p:nvPr>
            <p:ph type="body" sz="quarter" idx="13"/>
          </p:nvPr>
        </p:nvSpPr>
        <p:spPr>
          <a:xfrm>
            <a:off x="6240463" y="2137143"/>
            <a:ext cx="1597025" cy="646331"/>
          </a:xfrm>
        </p:spPr>
        <p:txBody>
          <a:bodyPr lIns="90000" anchor="t"/>
          <a:lstStyle>
            <a:lvl1pPr marL="179388" indent="-179388">
              <a:buSzPct val="90000"/>
              <a:buFont typeface="Wingdings" pitchFamily="2" charset="2"/>
              <a:buChar char=""/>
              <a:tabLst/>
              <a:defRPr sz="1400">
                <a:solidFill>
                  <a:schemeClr val="bg2"/>
                </a:solidFill>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lvl="0"/>
            <a:r>
              <a:rPr lang="en-US"/>
              <a:t>Click to edit Master text styles</a:t>
            </a:r>
          </a:p>
        </p:txBody>
      </p:sp>
      <p:sp>
        <p:nvSpPr>
          <p:cNvPr id="21" name="Text Placeholder 16">
            <a:extLst>
              <a:ext uri="{FF2B5EF4-FFF2-40B4-BE49-F238E27FC236}">
                <a16:creationId xmlns:a16="http://schemas.microsoft.com/office/drawing/2014/main" id="{DFF8B5E8-017D-9448-B30F-CD659C221073}"/>
              </a:ext>
            </a:extLst>
          </p:cNvPr>
          <p:cNvSpPr>
            <a:spLocks noGrp="1"/>
          </p:cNvSpPr>
          <p:nvPr>
            <p:ph type="body" sz="quarter" idx="14"/>
          </p:nvPr>
        </p:nvSpPr>
        <p:spPr>
          <a:xfrm>
            <a:off x="8128000" y="2137143"/>
            <a:ext cx="1592263" cy="646331"/>
          </a:xfrm>
        </p:spPr>
        <p:txBody>
          <a:bodyPr lIns="90000" anchor="t"/>
          <a:lstStyle>
            <a:lvl1pPr marL="179388" indent="-179388">
              <a:buSzPct val="90000"/>
              <a:buFont typeface="Wingdings" pitchFamily="2" charset="2"/>
              <a:buChar char=""/>
              <a:tabLst/>
              <a:defRPr sz="1400">
                <a:solidFill>
                  <a:schemeClr val="bg2"/>
                </a:solidFill>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lvl="0"/>
            <a:r>
              <a:rPr lang="en-US"/>
              <a:t>Click to edit Master text styles</a:t>
            </a:r>
          </a:p>
        </p:txBody>
      </p:sp>
      <p:sp>
        <p:nvSpPr>
          <p:cNvPr id="22" name="Text Placeholder 16">
            <a:extLst>
              <a:ext uri="{FF2B5EF4-FFF2-40B4-BE49-F238E27FC236}">
                <a16:creationId xmlns:a16="http://schemas.microsoft.com/office/drawing/2014/main" id="{23243079-7E64-8247-A7DE-8C677FA6F54F}"/>
              </a:ext>
            </a:extLst>
          </p:cNvPr>
          <p:cNvSpPr>
            <a:spLocks noGrp="1"/>
          </p:cNvSpPr>
          <p:nvPr>
            <p:ph type="body" sz="quarter" idx="15"/>
          </p:nvPr>
        </p:nvSpPr>
        <p:spPr>
          <a:xfrm>
            <a:off x="10013950" y="2137143"/>
            <a:ext cx="1595438" cy="646331"/>
          </a:xfrm>
        </p:spPr>
        <p:txBody>
          <a:bodyPr lIns="90000" anchor="t"/>
          <a:lstStyle>
            <a:lvl1pPr marL="179388" indent="-179388">
              <a:buSzPct val="90000"/>
              <a:buFont typeface="Wingdings" pitchFamily="2" charset="2"/>
              <a:buChar char=""/>
              <a:tabLst/>
              <a:defRPr sz="1400">
                <a:solidFill>
                  <a:schemeClr val="bg2"/>
                </a:solidFill>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lvl="0"/>
            <a:r>
              <a:rPr lang="en-US"/>
              <a:t>Click to edit Master text styles</a:t>
            </a:r>
          </a:p>
        </p:txBody>
      </p:sp>
      <p:sp>
        <p:nvSpPr>
          <p:cNvPr id="23" name="Text Placeholder 16">
            <a:extLst>
              <a:ext uri="{FF2B5EF4-FFF2-40B4-BE49-F238E27FC236}">
                <a16:creationId xmlns:a16="http://schemas.microsoft.com/office/drawing/2014/main" id="{15EF34EC-5A49-5E44-8FF1-785ECE15E3B9}"/>
              </a:ext>
            </a:extLst>
          </p:cNvPr>
          <p:cNvSpPr>
            <a:spLocks noGrp="1"/>
          </p:cNvSpPr>
          <p:nvPr>
            <p:ph type="body" sz="quarter" idx="16"/>
          </p:nvPr>
        </p:nvSpPr>
        <p:spPr>
          <a:xfrm>
            <a:off x="584200" y="4509120"/>
            <a:ext cx="1595438" cy="646331"/>
          </a:xfrm>
        </p:spPr>
        <p:txBody>
          <a:bodyPr lIns="90000" anchor="t"/>
          <a:lstStyle>
            <a:lvl1pPr marL="179388" indent="-179388">
              <a:buSzPct val="90000"/>
              <a:buFont typeface="Wingdings" pitchFamily="2" charset="2"/>
              <a:buChar char=""/>
              <a:tabLst/>
              <a:defRPr sz="1400">
                <a:solidFill>
                  <a:schemeClr val="bg2"/>
                </a:solidFill>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lvl="0"/>
            <a:r>
              <a:rPr lang="en-US"/>
              <a:t>Click to edit Master text styles</a:t>
            </a:r>
          </a:p>
        </p:txBody>
      </p:sp>
      <p:sp>
        <p:nvSpPr>
          <p:cNvPr id="24" name="Text Placeholder 16">
            <a:extLst>
              <a:ext uri="{FF2B5EF4-FFF2-40B4-BE49-F238E27FC236}">
                <a16:creationId xmlns:a16="http://schemas.microsoft.com/office/drawing/2014/main" id="{1815091A-D110-584B-AB6E-643B6462EE03}"/>
              </a:ext>
            </a:extLst>
          </p:cNvPr>
          <p:cNvSpPr>
            <a:spLocks noGrp="1"/>
          </p:cNvSpPr>
          <p:nvPr>
            <p:ph type="body" sz="quarter" idx="17"/>
          </p:nvPr>
        </p:nvSpPr>
        <p:spPr>
          <a:xfrm>
            <a:off x="2470150" y="4509120"/>
            <a:ext cx="1595438" cy="646331"/>
          </a:xfrm>
        </p:spPr>
        <p:txBody>
          <a:bodyPr lIns="90000" anchor="t"/>
          <a:lstStyle>
            <a:lvl1pPr marL="179388" indent="-179388">
              <a:buSzPct val="90000"/>
              <a:buFont typeface="Wingdings" pitchFamily="2" charset="2"/>
              <a:buChar char=""/>
              <a:tabLst/>
              <a:defRPr sz="1400">
                <a:solidFill>
                  <a:schemeClr val="bg2"/>
                </a:solidFill>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lvl="0"/>
            <a:r>
              <a:rPr lang="en-US"/>
              <a:t>Click to edit Master text styles</a:t>
            </a:r>
          </a:p>
        </p:txBody>
      </p:sp>
      <p:sp>
        <p:nvSpPr>
          <p:cNvPr id="25" name="Text Placeholder 16">
            <a:extLst>
              <a:ext uri="{FF2B5EF4-FFF2-40B4-BE49-F238E27FC236}">
                <a16:creationId xmlns:a16="http://schemas.microsoft.com/office/drawing/2014/main" id="{DBBF8BC8-BC7B-004B-A427-B1F9D8D9199A}"/>
              </a:ext>
            </a:extLst>
          </p:cNvPr>
          <p:cNvSpPr>
            <a:spLocks noGrp="1"/>
          </p:cNvSpPr>
          <p:nvPr>
            <p:ph type="body" sz="quarter" idx="18"/>
          </p:nvPr>
        </p:nvSpPr>
        <p:spPr>
          <a:xfrm>
            <a:off x="4356100" y="4509120"/>
            <a:ext cx="1603375" cy="646331"/>
          </a:xfrm>
        </p:spPr>
        <p:txBody>
          <a:bodyPr lIns="90000" anchor="t"/>
          <a:lstStyle>
            <a:lvl1pPr marL="179388" indent="-179388">
              <a:buSzPct val="90000"/>
              <a:buFont typeface="Wingdings" pitchFamily="2" charset="2"/>
              <a:buChar char=""/>
              <a:tabLst/>
              <a:defRPr sz="1400">
                <a:solidFill>
                  <a:schemeClr val="bg2"/>
                </a:solidFill>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lvl="0"/>
            <a:r>
              <a:rPr lang="en-US"/>
              <a:t>Click to edit Master text styles</a:t>
            </a:r>
          </a:p>
        </p:txBody>
      </p:sp>
      <p:sp>
        <p:nvSpPr>
          <p:cNvPr id="26" name="Text Placeholder 16">
            <a:extLst>
              <a:ext uri="{FF2B5EF4-FFF2-40B4-BE49-F238E27FC236}">
                <a16:creationId xmlns:a16="http://schemas.microsoft.com/office/drawing/2014/main" id="{844592AA-1A9A-8E46-B40A-8739500A22C9}"/>
              </a:ext>
            </a:extLst>
          </p:cNvPr>
          <p:cNvSpPr>
            <a:spLocks noGrp="1"/>
          </p:cNvSpPr>
          <p:nvPr>
            <p:ph type="body" sz="quarter" idx="19"/>
          </p:nvPr>
        </p:nvSpPr>
        <p:spPr>
          <a:xfrm>
            <a:off x="6240463" y="4509120"/>
            <a:ext cx="1597025" cy="646331"/>
          </a:xfrm>
        </p:spPr>
        <p:txBody>
          <a:bodyPr lIns="90000" anchor="t"/>
          <a:lstStyle>
            <a:lvl1pPr marL="179388" indent="-179388">
              <a:buSzPct val="90000"/>
              <a:buFont typeface="Wingdings" pitchFamily="2" charset="2"/>
              <a:buChar char=""/>
              <a:tabLst/>
              <a:defRPr sz="1400">
                <a:solidFill>
                  <a:schemeClr val="bg2"/>
                </a:solidFill>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lvl="0"/>
            <a:r>
              <a:rPr lang="en-US"/>
              <a:t>Click to edit Master text styles</a:t>
            </a:r>
          </a:p>
        </p:txBody>
      </p:sp>
      <p:sp>
        <p:nvSpPr>
          <p:cNvPr id="27" name="Text Placeholder 16">
            <a:extLst>
              <a:ext uri="{FF2B5EF4-FFF2-40B4-BE49-F238E27FC236}">
                <a16:creationId xmlns:a16="http://schemas.microsoft.com/office/drawing/2014/main" id="{6E747F9F-4D5A-1E4C-92B5-549F887E8726}"/>
              </a:ext>
            </a:extLst>
          </p:cNvPr>
          <p:cNvSpPr>
            <a:spLocks noGrp="1"/>
          </p:cNvSpPr>
          <p:nvPr>
            <p:ph type="body" sz="quarter" idx="20"/>
          </p:nvPr>
        </p:nvSpPr>
        <p:spPr>
          <a:xfrm>
            <a:off x="8128000" y="4509120"/>
            <a:ext cx="1592263" cy="646331"/>
          </a:xfrm>
        </p:spPr>
        <p:txBody>
          <a:bodyPr lIns="90000" anchor="t"/>
          <a:lstStyle>
            <a:lvl1pPr marL="179388" indent="-179388">
              <a:buSzPct val="90000"/>
              <a:buFont typeface="Wingdings" pitchFamily="2" charset="2"/>
              <a:buChar char=""/>
              <a:tabLst/>
              <a:defRPr sz="1400">
                <a:solidFill>
                  <a:schemeClr val="bg2"/>
                </a:solidFill>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lvl="0"/>
            <a:r>
              <a:rPr lang="en-US"/>
              <a:t>Click to edit Master text styles</a:t>
            </a:r>
          </a:p>
        </p:txBody>
      </p:sp>
      <p:sp>
        <p:nvSpPr>
          <p:cNvPr id="28" name="Text Placeholder 16">
            <a:extLst>
              <a:ext uri="{FF2B5EF4-FFF2-40B4-BE49-F238E27FC236}">
                <a16:creationId xmlns:a16="http://schemas.microsoft.com/office/drawing/2014/main" id="{F878EC20-6567-6B45-AE19-F3465093EEC8}"/>
              </a:ext>
            </a:extLst>
          </p:cNvPr>
          <p:cNvSpPr>
            <a:spLocks noGrp="1"/>
          </p:cNvSpPr>
          <p:nvPr>
            <p:ph type="body" sz="quarter" idx="21"/>
          </p:nvPr>
        </p:nvSpPr>
        <p:spPr>
          <a:xfrm>
            <a:off x="10013950" y="4509120"/>
            <a:ext cx="1595438" cy="646331"/>
          </a:xfrm>
        </p:spPr>
        <p:txBody>
          <a:bodyPr lIns="90000" anchor="t"/>
          <a:lstStyle>
            <a:lvl1pPr marL="179388" indent="-179388">
              <a:buSzPct val="90000"/>
              <a:buFont typeface="Wingdings" pitchFamily="2" charset="2"/>
              <a:buChar char=""/>
              <a:tabLst/>
              <a:defRPr sz="1400">
                <a:solidFill>
                  <a:schemeClr val="bg2"/>
                </a:solidFill>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lvl="0"/>
            <a:r>
              <a:rPr lang="en-US"/>
              <a:t>Click to edit Master text styles</a:t>
            </a:r>
          </a:p>
        </p:txBody>
      </p:sp>
      <p:cxnSp>
        <p:nvCxnSpPr>
          <p:cNvPr id="16" name="Straight Connector 15">
            <a:extLst>
              <a:ext uri="{FF2B5EF4-FFF2-40B4-BE49-F238E27FC236}">
                <a16:creationId xmlns:a16="http://schemas.microsoft.com/office/drawing/2014/main" id="{1EA3253A-CBC3-A644-9057-A616EFD62183}"/>
              </a:ext>
            </a:extLst>
          </p:cNvPr>
          <p:cNvCxnSpPr>
            <a:cxnSpLocks/>
          </p:cNvCxnSpPr>
          <p:nvPr userDrawn="1"/>
        </p:nvCxnSpPr>
        <p:spPr>
          <a:xfrm>
            <a:off x="584200" y="2017713"/>
            <a:ext cx="1595438" cy="0"/>
          </a:xfrm>
          <a:prstGeom prst="line">
            <a:avLst/>
          </a:prstGeom>
          <a:ln w="25400">
            <a:solidFill>
              <a:schemeClr val="bg1"/>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53FA9607-273B-BF42-A068-8D930E44C050}"/>
              </a:ext>
            </a:extLst>
          </p:cNvPr>
          <p:cNvCxnSpPr>
            <a:cxnSpLocks/>
          </p:cNvCxnSpPr>
          <p:nvPr userDrawn="1"/>
        </p:nvCxnSpPr>
        <p:spPr>
          <a:xfrm>
            <a:off x="2470150" y="2017713"/>
            <a:ext cx="1595438" cy="0"/>
          </a:xfrm>
          <a:prstGeom prst="line">
            <a:avLst/>
          </a:prstGeom>
          <a:ln w="25400">
            <a:solidFill>
              <a:schemeClr val="bg1"/>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85FB5306-5527-0B40-80C7-DB5C8423B952}"/>
              </a:ext>
            </a:extLst>
          </p:cNvPr>
          <p:cNvCxnSpPr>
            <a:cxnSpLocks/>
          </p:cNvCxnSpPr>
          <p:nvPr userDrawn="1"/>
        </p:nvCxnSpPr>
        <p:spPr>
          <a:xfrm>
            <a:off x="4364037" y="2015240"/>
            <a:ext cx="1595438" cy="0"/>
          </a:xfrm>
          <a:prstGeom prst="line">
            <a:avLst/>
          </a:prstGeom>
          <a:ln w="25400">
            <a:solidFill>
              <a:schemeClr val="bg1"/>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93971A8C-E65D-6B49-ADA2-293469DDD7BC}"/>
              </a:ext>
            </a:extLst>
          </p:cNvPr>
          <p:cNvCxnSpPr>
            <a:cxnSpLocks/>
          </p:cNvCxnSpPr>
          <p:nvPr userDrawn="1"/>
        </p:nvCxnSpPr>
        <p:spPr>
          <a:xfrm>
            <a:off x="6240463" y="2017713"/>
            <a:ext cx="1595438" cy="0"/>
          </a:xfrm>
          <a:prstGeom prst="line">
            <a:avLst/>
          </a:prstGeom>
          <a:ln w="25400">
            <a:solidFill>
              <a:schemeClr val="bg1"/>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291A700F-7F45-F94C-A435-F7EE30C70A7E}"/>
              </a:ext>
            </a:extLst>
          </p:cNvPr>
          <p:cNvCxnSpPr>
            <a:cxnSpLocks/>
          </p:cNvCxnSpPr>
          <p:nvPr userDrawn="1"/>
        </p:nvCxnSpPr>
        <p:spPr>
          <a:xfrm>
            <a:off x="8124825" y="2017713"/>
            <a:ext cx="1595438" cy="0"/>
          </a:xfrm>
          <a:prstGeom prst="line">
            <a:avLst/>
          </a:prstGeom>
          <a:ln w="25400">
            <a:solidFill>
              <a:schemeClr val="bg1"/>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18EA0204-C4C9-6644-861D-6EB50FE04062}"/>
              </a:ext>
            </a:extLst>
          </p:cNvPr>
          <p:cNvCxnSpPr>
            <a:cxnSpLocks/>
          </p:cNvCxnSpPr>
          <p:nvPr userDrawn="1"/>
        </p:nvCxnSpPr>
        <p:spPr>
          <a:xfrm>
            <a:off x="10013950" y="2017713"/>
            <a:ext cx="1595438" cy="0"/>
          </a:xfrm>
          <a:prstGeom prst="line">
            <a:avLst/>
          </a:prstGeom>
          <a:ln w="25400">
            <a:solidFill>
              <a:schemeClr val="bg1"/>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C21346A5-A33F-5946-9543-99C299D786AC}"/>
              </a:ext>
            </a:extLst>
          </p:cNvPr>
          <p:cNvCxnSpPr>
            <a:cxnSpLocks/>
          </p:cNvCxnSpPr>
          <p:nvPr userDrawn="1"/>
        </p:nvCxnSpPr>
        <p:spPr>
          <a:xfrm>
            <a:off x="584200" y="4365104"/>
            <a:ext cx="1595438" cy="0"/>
          </a:xfrm>
          <a:prstGeom prst="line">
            <a:avLst/>
          </a:prstGeom>
          <a:ln w="25400">
            <a:solidFill>
              <a:schemeClr val="bg1"/>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524EA3CD-0BD7-E747-A4EB-45424A3C1987}"/>
              </a:ext>
            </a:extLst>
          </p:cNvPr>
          <p:cNvCxnSpPr>
            <a:cxnSpLocks/>
          </p:cNvCxnSpPr>
          <p:nvPr userDrawn="1"/>
        </p:nvCxnSpPr>
        <p:spPr>
          <a:xfrm>
            <a:off x="2495600" y="4365104"/>
            <a:ext cx="1595438" cy="0"/>
          </a:xfrm>
          <a:prstGeom prst="line">
            <a:avLst/>
          </a:prstGeom>
          <a:ln w="25400">
            <a:solidFill>
              <a:schemeClr val="bg1"/>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DB66C269-8DE0-714D-AB7A-BA133A81E3C7}"/>
              </a:ext>
            </a:extLst>
          </p:cNvPr>
          <p:cNvCxnSpPr>
            <a:cxnSpLocks/>
          </p:cNvCxnSpPr>
          <p:nvPr userDrawn="1"/>
        </p:nvCxnSpPr>
        <p:spPr>
          <a:xfrm>
            <a:off x="4364037" y="4362631"/>
            <a:ext cx="1595438" cy="0"/>
          </a:xfrm>
          <a:prstGeom prst="line">
            <a:avLst/>
          </a:prstGeom>
          <a:ln w="25400">
            <a:solidFill>
              <a:schemeClr val="bg1"/>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C3539B16-CE2C-3A4D-B528-4C530EFD148D}"/>
              </a:ext>
            </a:extLst>
          </p:cNvPr>
          <p:cNvCxnSpPr>
            <a:cxnSpLocks/>
          </p:cNvCxnSpPr>
          <p:nvPr userDrawn="1"/>
        </p:nvCxnSpPr>
        <p:spPr>
          <a:xfrm>
            <a:off x="6240463" y="4365104"/>
            <a:ext cx="1595438" cy="0"/>
          </a:xfrm>
          <a:prstGeom prst="line">
            <a:avLst/>
          </a:prstGeom>
          <a:ln w="25400">
            <a:solidFill>
              <a:schemeClr val="bg1"/>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CA683FC3-D470-6642-8CD2-833A816B7C06}"/>
              </a:ext>
            </a:extLst>
          </p:cNvPr>
          <p:cNvCxnSpPr>
            <a:cxnSpLocks/>
          </p:cNvCxnSpPr>
          <p:nvPr userDrawn="1"/>
        </p:nvCxnSpPr>
        <p:spPr>
          <a:xfrm>
            <a:off x="8124825" y="4365104"/>
            <a:ext cx="1595438" cy="0"/>
          </a:xfrm>
          <a:prstGeom prst="line">
            <a:avLst/>
          </a:prstGeom>
          <a:ln w="25400">
            <a:solidFill>
              <a:schemeClr val="bg1"/>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F13A02AF-593E-A740-8AA5-3E98EC7712B3}"/>
              </a:ext>
            </a:extLst>
          </p:cNvPr>
          <p:cNvCxnSpPr>
            <a:cxnSpLocks/>
          </p:cNvCxnSpPr>
          <p:nvPr userDrawn="1"/>
        </p:nvCxnSpPr>
        <p:spPr>
          <a:xfrm>
            <a:off x="10013950" y="4365104"/>
            <a:ext cx="1595438" cy="0"/>
          </a:xfrm>
          <a:prstGeom prst="line">
            <a:avLst/>
          </a:prstGeom>
          <a:ln w="25400">
            <a:solidFill>
              <a:schemeClr val="bg1"/>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sp>
        <p:nvSpPr>
          <p:cNvPr id="29" name="Text Placeholder 28">
            <a:extLst>
              <a:ext uri="{FF2B5EF4-FFF2-40B4-BE49-F238E27FC236}">
                <a16:creationId xmlns:a16="http://schemas.microsoft.com/office/drawing/2014/main" id="{2B32F430-ED23-B440-BB46-25EFAA521E1A}"/>
              </a:ext>
            </a:extLst>
          </p:cNvPr>
          <p:cNvSpPr>
            <a:spLocks noGrp="1"/>
          </p:cNvSpPr>
          <p:nvPr>
            <p:ph type="body" sz="quarter" idx="22" hasCustomPrompt="1"/>
          </p:nvPr>
        </p:nvSpPr>
        <p:spPr>
          <a:xfrm>
            <a:off x="584200" y="1436688"/>
            <a:ext cx="1595439" cy="581025"/>
          </a:xfrm>
        </p:spPr>
        <p:txBody>
          <a:bodyPr lIns="90000" tIns="46800" rIns="90000" bIns="46800" anchor="ctr">
            <a:noAutofit/>
          </a:bodyPr>
          <a:lstStyle>
            <a:lvl1pPr marL="0" indent="0">
              <a:buNone/>
              <a:defRPr sz="2000">
                <a:solidFill>
                  <a:schemeClr val="bg1"/>
                </a:solidFill>
                <a:latin typeface="+mj-lt"/>
              </a:defRPr>
            </a:lvl1pPr>
            <a:lvl2pPr marL="228600" indent="0" algn="ctr">
              <a:buNone/>
              <a:defRPr>
                <a:solidFill>
                  <a:schemeClr val="bg1"/>
                </a:solidFill>
                <a:latin typeface="+mj-lt"/>
              </a:defRPr>
            </a:lvl2pPr>
          </a:lstStyle>
          <a:p>
            <a:pPr lvl="0"/>
            <a:r>
              <a:rPr lang="en-US"/>
              <a:t>Label</a:t>
            </a:r>
          </a:p>
        </p:txBody>
      </p:sp>
      <p:sp>
        <p:nvSpPr>
          <p:cNvPr id="41" name="Text Placeholder 28">
            <a:extLst>
              <a:ext uri="{FF2B5EF4-FFF2-40B4-BE49-F238E27FC236}">
                <a16:creationId xmlns:a16="http://schemas.microsoft.com/office/drawing/2014/main" id="{7BE96FEE-E6DA-2941-AEAC-A1C8FC164091}"/>
              </a:ext>
            </a:extLst>
          </p:cNvPr>
          <p:cNvSpPr>
            <a:spLocks noGrp="1"/>
          </p:cNvSpPr>
          <p:nvPr>
            <p:ph type="body" sz="quarter" idx="23" hasCustomPrompt="1"/>
          </p:nvPr>
        </p:nvSpPr>
        <p:spPr>
          <a:xfrm>
            <a:off x="2470150" y="1436688"/>
            <a:ext cx="1595438" cy="581025"/>
          </a:xfrm>
        </p:spPr>
        <p:txBody>
          <a:bodyPr lIns="90000" tIns="46800" rIns="90000" bIns="46800" anchor="ctr">
            <a:noAutofit/>
          </a:bodyPr>
          <a:lstStyle>
            <a:lvl1pPr marL="0" indent="0">
              <a:buNone/>
              <a:defRPr sz="2000">
                <a:solidFill>
                  <a:schemeClr val="bg1"/>
                </a:solidFill>
                <a:latin typeface="+mj-lt"/>
              </a:defRPr>
            </a:lvl1pPr>
            <a:lvl2pPr marL="228600" indent="0" algn="ctr">
              <a:buNone/>
              <a:defRPr>
                <a:solidFill>
                  <a:schemeClr val="bg1"/>
                </a:solidFill>
                <a:latin typeface="+mj-lt"/>
              </a:defRPr>
            </a:lvl2pPr>
          </a:lstStyle>
          <a:p>
            <a:pPr lvl="0"/>
            <a:r>
              <a:rPr lang="en-US"/>
              <a:t>Label</a:t>
            </a:r>
          </a:p>
        </p:txBody>
      </p:sp>
      <p:sp>
        <p:nvSpPr>
          <p:cNvPr id="42" name="Text Placeholder 28">
            <a:extLst>
              <a:ext uri="{FF2B5EF4-FFF2-40B4-BE49-F238E27FC236}">
                <a16:creationId xmlns:a16="http://schemas.microsoft.com/office/drawing/2014/main" id="{8732B004-72E3-4E45-A749-459DEFBC1733}"/>
              </a:ext>
            </a:extLst>
          </p:cNvPr>
          <p:cNvSpPr>
            <a:spLocks noGrp="1"/>
          </p:cNvSpPr>
          <p:nvPr>
            <p:ph type="body" sz="quarter" idx="24" hasCustomPrompt="1"/>
          </p:nvPr>
        </p:nvSpPr>
        <p:spPr>
          <a:xfrm>
            <a:off x="4367808" y="1436688"/>
            <a:ext cx="1595438" cy="581025"/>
          </a:xfrm>
        </p:spPr>
        <p:txBody>
          <a:bodyPr lIns="90000" tIns="46800" rIns="90000" bIns="46800" anchor="ctr">
            <a:noAutofit/>
          </a:bodyPr>
          <a:lstStyle>
            <a:lvl1pPr marL="0" indent="0">
              <a:buNone/>
              <a:defRPr sz="2000">
                <a:solidFill>
                  <a:schemeClr val="bg1"/>
                </a:solidFill>
                <a:latin typeface="+mj-lt"/>
              </a:defRPr>
            </a:lvl1pPr>
            <a:lvl2pPr marL="228600" indent="0" algn="ctr">
              <a:buNone/>
              <a:defRPr>
                <a:solidFill>
                  <a:schemeClr val="bg1"/>
                </a:solidFill>
                <a:latin typeface="+mj-lt"/>
              </a:defRPr>
            </a:lvl2pPr>
          </a:lstStyle>
          <a:p>
            <a:pPr lvl="0"/>
            <a:r>
              <a:rPr lang="en-US"/>
              <a:t>Label</a:t>
            </a:r>
          </a:p>
        </p:txBody>
      </p:sp>
      <p:sp>
        <p:nvSpPr>
          <p:cNvPr id="43" name="Text Placeholder 28">
            <a:extLst>
              <a:ext uri="{FF2B5EF4-FFF2-40B4-BE49-F238E27FC236}">
                <a16:creationId xmlns:a16="http://schemas.microsoft.com/office/drawing/2014/main" id="{E66FAAC7-8AEC-104A-A5DD-4AEB7AA585A9}"/>
              </a:ext>
            </a:extLst>
          </p:cNvPr>
          <p:cNvSpPr>
            <a:spLocks noGrp="1"/>
          </p:cNvSpPr>
          <p:nvPr>
            <p:ph type="body" sz="quarter" idx="25" hasCustomPrompt="1"/>
          </p:nvPr>
        </p:nvSpPr>
        <p:spPr>
          <a:xfrm>
            <a:off x="6240016" y="1436688"/>
            <a:ext cx="1595438" cy="581025"/>
          </a:xfrm>
        </p:spPr>
        <p:txBody>
          <a:bodyPr lIns="90000" tIns="46800" rIns="90000" bIns="46800" anchor="ctr">
            <a:noAutofit/>
          </a:bodyPr>
          <a:lstStyle>
            <a:lvl1pPr marL="0" indent="0">
              <a:buNone/>
              <a:defRPr sz="2000">
                <a:solidFill>
                  <a:schemeClr val="bg1"/>
                </a:solidFill>
                <a:latin typeface="+mj-lt"/>
              </a:defRPr>
            </a:lvl1pPr>
            <a:lvl2pPr marL="228600" indent="0" algn="ctr">
              <a:buNone/>
              <a:defRPr>
                <a:solidFill>
                  <a:schemeClr val="bg1"/>
                </a:solidFill>
                <a:latin typeface="+mj-lt"/>
              </a:defRPr>
            </a:lvl2pPr>
          </a:lstStyle>
          <a:p>
            <a:pPr lvl="0"/>
            <a:r>
              <a:rPr lang="en-US"/>
              <a:t>Label</a:t>
            </a:r>
          </a:p>
        </p:txBody>
      </p:sp>
      <p:sp>
        <p:nvSpPr>
          <p:cNvPr id="44" name="Text Placeholder 28">
            <a:extLst>
              <a:ext uri="{FF2B5EF4-FFF2-40B4-BE49-F238E27FC236}">
                <a16:creationId xmlns:a16="http://schemas.microsoft.com/office/drawing/2014/main" id="{5E1D2D98-23BB-FF4A-95AC-2A429CDF840F}"/>
              </a:ext>
            </a:extLst>
          </p:cNvPr>
          <p:cNvSpPr>
            <a:spLocks noGrp="1"/>
          </p:cNvSpPr>
          <p:nvPr>
            <p:ph type="body" sz="quarter" idx="26" hasCustomPrompt="1"/>
          </p:nvPr>
        </p:nvSpPr>
        <p:spPr>
          <a:xfrm>
            <a:off x="8128000" y="1436688"/>
            <a:ext cx="1595438" cy="581025"/>
          </a:xfrm>
        </p:spPr>
        <p:txBody>
          <a:bodyPr lIns="90000" tIns="46800" rIns="90000" bIns="46800" anchor="ctr">
            <a:noAutofit/>
          </a:bodyPr>
          <a:lstStyle>
            <a:lvl1pPr marL="0" indent="0">
              <a:buNone/>
              <a:defRPr sz="2000">
                <a:solidFill>
                  <a:schemeClr val="bg1"/>
                </a:solidFill>
                <a:latin typeface="+mj-lt"/>
              </a:defRPr>
            </a:lvl1pPr>
            <a:lvl2pPr marL="228600" indent="0" algn="ctr">
              <a:buNone/>
              <a:defRPr>
                <a:solidFill>
                  <a:schemeClr val="bg1"/>
                </a:solidFill>
                <a:latin typeface="+mj-lt"/>
              </a:defRPr>
            </a:lvl2pPr>
          </a:lstStyle>
          <a:p>
            <a:pPr lvl="0"/>
            <a:r>
              <a:rPr lang="en-US"/>
              <a:t>Label</a:t>
            </a:r>
          </a:p>
        </p:txBody>
      </p:sp>
      <p:sp>
        <p:nvSpPr>
          <p:cNvPr id="45" name="Text Placeholder 28">
            <a:extLst>
              <a:ext uri="{FF2B5EF4-FFF2-40B4-BE49-F238E27FC236}">
                <a16:creationId xmlns:a16="http://schemas.microsoft.com/office/drawing/2014/main" id="{527C7347-F791-F945-A658-6E2EC13C6393}"/>
              </a:ext>
            </a:extLst>
          </p:cNvPr>
          <p:cNvSpPr>
            <a:spLocks noGrp="1"/>
          </p:cNvSpPr>
          <p:nvPr>
            <p:ph type="body" sz="quarter" idx="27" hasCustomPrompt="1"/>
          </p:nvPr>
        </p:nvSpPr>
        <p:spPr>
          <a:xfrm>
            <a:off x="10013950" y="1436688"/>
            <a:ext cx="1595438" cy="581025"/>
          </a:xfrm>
        </p:spPr>
        <p:txBody>
          <a:bodyPr lIns="90000" tIns="46800" rIns="90000" bIns="46800" anchor="ctr">
            <a:noAutofit/>
          </a:bodyPr>
          <a:lstStyle>
            <a:lvl1pPr marL="0" indent="0">
              <a:buNone/>
              <a:defRPr sz="2000">
                <a:solidFill>
                  <a:schemeClr val="bg1"/>
                </a:solidFill>
                <a:latin typeface="+mj-lt"/>
              </a:defRPr>
            </a:lvl1pPr>
            <a:lvl2pPr marL="228600" indent="0" algn="ctr">
              <a:buNone/>
              <a:defRPr>
                <a:solidFill>
                  <a:schemeClr val="bg1"/>
                </a:solidFill>
                <a:latin typeface="+mj-lt"/>
              </a:defRPr>
            </a:lvl2pPr>
          </a:lstStyle>
          <a:p>
            <a:pPr lvl="0"/>
            <a:r>
              <a:rPr lang="en-US"/>
              <a:t>Label</a:t>
            </a:r>
          </a:p>
        </p:txBody>
      </p:sp>
      <p:sp>
        <p:nvSpPr>
          <p:cNvPr id="46" name="Text Placeholder 28">
            <a:extLst>
              <a:ext uri="{FF2B5EF4-FFF2-40B4-BE49-F238E27FC236}">
                <a16:creationId xmlns:a16="http://schemas.microsoft.com/office/drawing/2014/main" id="{8172C080-65E1-3C46-99C0-978870D28AF8}"/>
              </a:ext>
            </a:extLst>
          </p:cNvPr>
          <p:cNvSpPr>
            <a:spLocks noGrp="1"/>
          </p:cNvSpPr>
          <p:nvPr>
            <p:ph type="body" sz="quarter" idx="28" hasCustomPrompt="1"/>
          </p:nvPr>
        </p:nvSpPr>
        <p:spPr>
          <a:xfrm>
            <a:off x="584200" y="3789040"/>
            <a:ext cx="1595439" cy="581025"/>
          </a:xfrm>
        </p:spPr>
        <p:txBody>
          <a:bodyPr lIns="90000" tIns="46800" rIns="90000" bIns="46800" anchor="ctr">
            <a:noAutofit/>
          </a:bodyPr>
          <a:lstStyle>
            <a:lvl1pPr marL="0" indent="0">
              <a:buNone/>
              <a:defRPr sz="2000">
                <a:solidFill>
                  <a:schemeClr val="bg1"/>
                </a:solidFill>
                <a:latin typeface="+mj-lt"/>
              </a:defRPr>
            </a:lvl1pPr>
            <a:lvl2pPr marL="228600" indent="0" algn="ctr">
              <a:buNone/>
              <a:defRPr>
                <a:solidFill>
                  <a:schemeClr val="bg1"/>
                </a:solidFill>
                <a:latin typeface="+mj-lt"/>
              </a:defRPr>
            </a:lvl2pPr>
          </a:lstStyle>
          <a:p>
            <a:pPr lvl="0"/>
            <a:r>
              <a:rPr lang="en-US"/>
              <a:t>Label</a:t>
            </a:r>
          </a:p>
        </p:txBody>
      </p:sp>
      <p:sp>
        <p:nvSpPr>
          <p:cNvPr id="47" name="Text Placeholder 28">
            <a:extLst>
              <a:ext uri="{FF2B5EF4-FFF2-40B4-BE49-F238E27FC236}">
                <a16:creationId xmlns:a16="http://schemas.microsoft.com/office/drawing/2014/main" id="{4928442B-3D98-0B48-9333-273D8587E0E3}"/>
              </a:ext>
            </a:extLst>
          </p:cNvPr>
          <p:cNvSpPr>
            <a:spLocks noGrp="1"/>
          </p:cNvSpPr>
          <p:nvPr>
            <p:ph type="body" sz="quarter" idx="29" hasCustomPrompt="1"/>
          </p:nvPr>
        </p:nvSpPr>
        <p:spPr>
          <a:xfrm>
            <a:off x="2470150" y="3789040"/>
            <a:ext cx="1595438" cy="581025"/>
          </a:xfrm>
        </p:spPr>
        <p:txBody>
          <a:bodyPr lIns="90000" tIns="46800" rIns="90000" bIns="46800" anchor="ctr">
            <a:noAutofit/>
          </a:bodyPr>
          <a:lstStyle>
            <a:lvl1pPr marL="0" indent="0">
              <a:buNone/>
              <a:defRPr sz="2000">
                <a:solidFill>
                  <a:schemeClr val="bg1"/>
                </a:solidFill>
                <a:latin typeface="+mj-lt"/>
              </a:defRPr>
            </a:lvl1pPr>
            <a:lvl2pPr marL="228600" indent="0" algn="ctr">
              <a:buNone/>
              <a:defRPr>
                <a:solidFill>
                  <a:schemeClr val="bg1"/>
                </a:solidFill>
                <a:latin typeface="+mj-lt"/>
              </a:defRPr>
            </a:lvl2pPr>
          </a:lstStyle>
          <a:p>
            <a:pPr lvl="0"/>
            <a:r>
              <a:rPr lang="en-US"/>
              <a:t>Label</a:t>
            </a:r>
          </a:p>
        </p:txBody>
      </p:sp>
      <p:sp>
        <p:nvSpPr>
          <p:cNvPr id="48" name="Text Placeholder 28">
            <a:extLst>
              <a:ext uri="{FF2B5EF4-FFF2-40B4-BE49-F238E27FC236}">
                <a16:creationId xmlns:a16="http://schemas.microsoft.com/office/drawing/2014/main" id="{2961F7B7-1EDB-2C43-951E-B36532A1E791}"/>
              </a:ext>
            </a:extLst>
          </p:cNvPr>
          <p:cNvSpPr>
            <a:spLocks noGrp="1"/>
          </p:cNvSpPr>
          <p:nvPr>
            <p:ph type="body" sz="quarter" idx="30" hasCustomPrompt="1"/>
          </p:nvPr>
        </p:nvSpPr>
        <p:spPr>
          <a:xfrm>
            <a:off x="4367808" y="3789040"/>
            <a:ext cx="1595438" cy="581025"/>
          </a:xfrm>
        </p:spPr>
        <p:txBody>
          <a:bodyPr lIns="90000" tIns="46800" rIns="90000" bIns="46800" anchor="ctr">
            <a:noAutofit/>
          </a:bodyPr>
          <a:lstStyle>
            <a:lvl1pPr marL="0" indent="0">
              <a:buNone/>
              <a:defRPr sz="2000">
                <a:solidFill>
                  <a:schemeClr val="bg1"/>
                </a:solidFill>
                <a:latin typeface="+mj-lt"/>
              </a:defRPr>
            </a:lvl1pPr>
            <a:lvl2pPr marL="228600" indent="0" algn="ctr">
              <a:buNone/>
              <a:defRPr>
                <a:solidFill>
                  <a:schemeClr val="bg1"/>
                </a:solidFill>
                <a:latin typeface="+mj-lt"/>
              </a:defRPr>
            </a:lvl2pPr>
          </a:lstStyle>
          <a:p>
            <a:pPr lvl="0"/>
            <a:r>
              <a:rPr lang="en-US"/>
              <a:t>Label</a:t>
            </a:r>
          </a:p>
        </p:txBody>
      </p:sp>
      <p:sp>
        <p:nvSpPr>
          <p:cNvPr id="49" name="Text Placeholder 28">
            <a:extLst>
              <a:ext uri="{FF2B5EF4-FFF2-40B4-BE49-F238E27FC236}">
                <a16:creationId xmlns:a16="http://schemas.microsoft.com/office/drawing/2014/main" id="{6345ABD8-4C05-A749-91A9-2D1F286CB735}"/>
              </a:ext>
            </a:extLst>
          </p:cNvPr>
          <p:cNvSpPr>
            <a:spLocks noGrp="1"/>
          </p:cNvSpPr>
          <p:nvPr>
            <p:ph type="body" sz="quarter" idx="31" hasCustomPrompt="1"/>
          </p:nvPr>
        </p:nvSpPr>
        <p:spPr>
          <a:xfrm>
            <a:off x="6240016" y="3789040"/>
            <a:ext cx="1595438" cy="581025"/>
          </a:xfrm>
        </p:spPr>
        <p:txBody>
          <a:bodyPr lIns="90000" tIns="46800" rIns="90000" bIns="46800" anchor="ctr">
            <a:noAutofit/>
          </a:bodyPr>
          <a:lstStyle>
            <a:lvl1pPr marL="0" indent="0">
              <a:buNone/>
              <a:defRPr sz="2000">
                <a:solidFill>
                  <a:schemeClr val="bg1"/>
                </a:solidFill>
                <a:latin typeface="+mj-lt"/>
              </a:defRPr>
            </a:lvl1pPr>
            <a:lvl2pPr marL="228600" indent="0" algn="ctr">
              <a:buNone/>
              <a:defRPr>
                <a:solidFill>
                  <a:schemeClr val="bg1"/>
                </a:solidFill>
                <a:latin typeface="+mj-lt"/>
              </a:defRPr>
            </a:lvl2pPr>
          </a:lstStyle>
          <a:p>
            <a:pPr lvl="0"/>
            <a:r>
              <a:rPr lang="en-US"/>
              <a:t>Label</a:t>
            </a:r>
          </a:p>
        </p:txBody>
      </p:sp>
      <p:sp>
        <p:nvSpPr>
          <p:cNvPr id="50" name="Text Placeholder 28">
            <a:extLst>
              <a:ext uri="{FF2B5EF4-FFF2-40B4-BE49-F238E27FC236}">
                <a16:creationId xmlns:a16="http://schemas.microsoft.com/office/drawing/2014/main" id="{40D75468-C5B7-204E-BE74-7892BA35FF75}"/>
              </a:ext>
            </a:extLst>
          </p:cNvPr>
          <p:cNvSpPr>
            <a:spLocks noGrp="1"/>
          </p:cNvSpPr>
          <p:nvPr>
            <p:ph type="body" sz="quarter" idx="32" hasCustomPrompt="1"/>
          </p:nvPr>
        </p:nvSpPr>
        <p:spPr>
          <a:xfrm>
            <a:off x="8128000" y="3789040"/>
            <a:ext cx="1595438" cy="581025"/>
          </a:xfrm>
        </p:spPr>
        <p:txBody>
          <a:bodyPr lIns="90000" tIns="46800" rIns="90000" bIns="46800" anchor="ctr">
            <a:noAutofit/>
          </a:bodyPr>
          <a:lstStyle>
            <a:lvl1pPr marL="0" indent="0">
              <a:buNone/>
              <a:defRPr sz="2000">
                <a:solidFill>
                  <a:schemeClr val="bg1"/>
                </a:solidFill>
                <a:latin typeface="+mj-lt"/>
              </a:defRPr>
            </a:lvl1pPr>
            <a:lvl2pPr marL="228600" indent="0" algn="ctr">
              <a:buNone/>
              <a:defRPr>
                <a:solidFill>
                  <a:schemeClr val="bg1"/>
                </a:solidFill>
                <a:latin typeface="+mj-lt"/>
              </a:defRPr>
            </a:lvl2pPr>
          </a:lstStyle>
          <a:p>
            <a:pPr lvl="0"/>
            <a:r>
              <a:rPr lang="en-US"/>
              <a:t>Label</a:t>
            </a:r>
          </a:p>
        </p:txBody>
      </p:sp>
      <p:sp>
        <p:nvSpPr>
          <p:cNvPr id="51" name="Text Placeholder 28">
            <a:extLst>
              <a:ext uri="{FF2B5EF4-FFF2-40B4-BE49-F238E27FC236}">
                <a16:creationId xmlns:a16="http://schemas.microsoft.com/office/drawing/2014/main" id="{C0D28E3D-12EC-FE42-A86A-CE63CE12A178}"/>
              </a:ext>
            </a:extLst>
          </p:cNvPr>
          <p:cNvSpPr>
            <a:spLocks noGrp="1"/>
          </p:cNvSpPr>
          <p:nvPr>
            <p:ph type="body" sz="quarter" idx="33" hasCustomPrompt="1"/>
          </p:nvPr>
        </p:nvSpPr>
        <p:spPr>
          <a:xfrm>
            <a:off x="10013950" y="3789040"/>
            <a:ext cx="1595438" cy="581025"/>
          </a:xfrm>
        </p:spPr>
        <p:txBody>
          <a:bodyPr lIns="90000" tIns="46800" rIns="90000" bIns="46800" anchor="ctr">
            <a:noAutofit/>
          </a:bodyPr>
          <a:lstStyle>
            <a:lvl1pPr marL="0" indent="0">
              <a:buNone/>
              <a:defRPr sz="2000">
                <a:solidFill>
                  <a:schemeClr val="bg1"/>
                </a:solidFill>
                <a:latin typeface="+mj-lt"/>
              </a:defRPr>
            </a:lvl1pPr>
            <a:lvl2pPr marL="228600" indent="0" algn="ctr">
              <a:buNone/>
              <a:defRPr>
                <a:solidFill>
                  <a:schemeClr val="bg1"/>
                </a:solidFill>
                <a:latin typeface="+mj-lt"/>
              </a:defRPr>
            </a:lvl2pPr>
          </a:lstStyle>
          <a:p>
            <a:pPr lvl="0"/>
            <a:r>
              <a:rPr lang="en-US"/>
              <a:t>Label</a:t>
            </a:r>
          </a:p>
        </p:txBody>
      </p:sp>
    </p:spTree>
    <p:extLst>
      <p:ext uri="{BB962C8B-B14F-4D97-AF65-F5344CB8AC3E}">
        <p14:creationId xmlns:p14="http://schemas.microsoft.com/office/powerpoint/2010/main" val="466059795"/>
      </p:ext>
    </p:extLst>
  </p:cSld>
  <p:clrMapOvr>
    <a:masterClrMapping/>
  </p:clrMapOvr>
  <p:transition>
    <p:fade/>
  </p:transition>
  <p:extLst>
    <p:ext uri="{DCECCB84-F9BA-43D5-87BE-67443E8EF086}">
      <p15:sldGuideLst xmlns:p15="http://schemas.microsoft.com/office/powerpoint/2012/main">
        <p15:guide id="8" pos="1373">
          <p15:clr>
            <a:srgbClr val="A4A3A4"/>
          </p15:clr>
        </p15:guide>
        <p15:guide id="9" pos="1556">
          <p15:clr>
            <a:srgbClr val="A4A3A4"/>
          </p15:clr>
        </p15:guide>
        <p15:guide id="12" pos="2561">
          <p15:clr>
            <a:srgbClr val="A4A3A4"/>
          </p15:clr>
        </p15:guide>
        <p15:guide id="13" pos="2744">
          <p15:clr>
            <a:srgbClr val="A4A3A4"/>
          </p15:clr>
        </p15:guide>
        <p15:guide id="16" pos="3754">
          <p15:clr>
            <a:srgbClr val="A4A3A4"/>
          </p15:clr>
        </p15:guide>
        <p15:guide id="17" pos="3931">
          <p15:clr>
            <a:srgbClr val="A4A3A4"/>
          </p15:clr>
        </p15:guide>
        <p15:guide id="20" pos="4937">
          <p15:clr>
            <a:srgbClr val="A4A3A4"/>
          </p15:clr>
        </p15:guide>
        <p15:guide id="21" pos="5120">
          <p15:clr>
            <a:srgbClr val="A4A3A4"/>
          </p15:clr>
        </p15:guide>
        <p15:guide id="24" pos="6123">
          <p15:clr>
            <a:srgbClr val="A4A3A4"/>
          </p15:clr>
        </p15:guide>
        <p15:guide id="25" pos="6308">
          <p15:clr>
            <a:srgbClr val="A4A3A4"/>
          </p15:clr>
        </p15:guide>
        <p15:guide id="28" orient="horz" pos="905">
          <p15:clr>
            <a:srgbClr val="5ACBF0"/>
          </p15:clr>
        </p15:guide>
        <p15:guide id="29" orient="horz" pos="1271">
          <p15:clr>
            <a:srgbClr val="5ACBF0"/>
          </p15:clr>
        </p15:guide>
        <p15:guide id="30" orient="horz" pos="288">
          <p15:clr>
            <a:srgbClr val="5ACBF0"/>
          </p15:clr>
        </p15:guide>
        <p15:guide id="31" orient="horz" pos="2387">
          <p15:clr>
            <a:srgbClr val="FBAE40"/>
          </p15:clr>
        </p15:guide>
        <p15:guide id="32" orient="horz" pos="2750">
          <p15:clr>
            <a:srgbClr val="FBAE40"/>
          </p15:clr>
        </p15:guide>
      </p15:sldGuideLst>
    </p:ext>
  </p:extLst>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14_Header Line 12 Months">
    <p:bg>
      <p:bgPr>
        <a:solidFill>
          <a:schemeClr val="bg1"/>
        </a:solid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BE9C8D47-3F89-2440-BD17-30886A5B991A}"/>
              </a:ext>
            </a:extLst>
          </p:cNvPr>
          <p:cNvSpPr/>
          <p:nvPr userDrawn="1"/>
        </p:nvSpPr>
        <p:spPr bwMode="auto">
          <a:xfrm>
            <a:off x="0" y="0"/>
            <a:ext cx="5959475" cy="6858000"/>
          </a:xfrm>
          <a:prstGeom prst="rect">
            <a:avLst/>
          </a:prstGeom>
          <a:solidFill>
            <a:schemeClr val="tx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fontAlgn="base">
              <a:spcBef>
                <a:spcPct val="0"/>
              </a:spcBef>
              <a:spcAft>
                <a:spcPct val="0"/>
              </a:spcAft>
            </a:pPr>
            <a:endParaRPr lang="en-US" sz="2000" err="1">
              <a:solidFill>
                <a:srgbClr val="FFFFFF"/>
              </a:solidFill>
              <a:ea typeface="Segoe UI" pitchFamily="34" charset="0"/>
              <a:cs typeface="Segoe UI" pitchFamily="34" charset="0"/>
            </a:endParaRPr>
          </a:p>
        </p:txBody>
      </p:sp>
      <p:sp>
        <p:nvSpPr>
          <p:cNvPr id="2" name="Title 2">
            <a:extLst>
              <a:ext uri="{FF2B5EF4-FFF2-40B4-BE49-F238E27FC236}">
                <a16:creationId xmlns:a16="http://schemas.microsoft.com/office/drawing/2014/main" id="{BB973DD2-1476-E74C-99DF-240F2E508778}"/>
              </a:ext>
            </a:extLst>
          </p:cNvPr>
          <p:cNvSpPr>
            <a:spLocks noGrp="1"/>
          </p:cNvSpPr>
          <p:nvPr>
            <p:ph type="title"/>
          </p:nvPr>
        </p:nvSpPr>
        <p:spPr>
          <a:xfrm>
            <a:off x="588263" y="457200"/>
            <a:ext cx="3477325" cy="1107996"/>
          </a:xfrm>
        </p:spPr>
        <p:txBody>
          <a:bodyPr wrap="square">
            <a:spAutoFit/>
          </a:bodyPr>
          <a:lstStyle>
            <a:lvl1pPr>
              <a:defRPr>
                <a:solidFill>
                  <a:schemeClr val="accent3"/>
                </a:solidFill>
              </a:defRPr>
            </a:lvl1pPr>
          </a:lstStyle>
          <a:p>
            <a:r>
              <a:rPr lang="en-US"/>
              <a:t>Click to edit Master title style</a:t>
            </a:r>
          </a:p>
        </p:txBody>
      </p:sp>
      <p:sp>
        <p:nvSpPr>
          <p:cNvPr id="20" name="Text Placeholder 16">
            <a:extLst>
              <a:ext uri="{FF2B5EF4-FFF2-40B4-BE49-F238E27FC236}">
                <a16:creationId xmlns:a16="http://schemas.microsoft.com/office/drawing/2014/main" id="{6B558C13-2A32-8A4B-856B-2AB00C47770F}"/>
              </a:ext>
            </a:extLst>
          </p:cNvPr>
          <p:cNvSpPr>
            <a:spLocks noGrp="1"/>
          </p:cNvSpPr>
          <p:nvPr>
            <p:ph type="body" sz="quarter" idx="13"/>
          </p:nvPr>
        </p:nvSpPr>
        <p:spPr>
          <a:xfrm>
            <a:off x="6240463" y="2137143"/>
            <a:ext cx="1597025" cy="646331"/>
          </a:xfrm>
        </p:spPr>
        <p:txBody>
          <a:bodyPr lIns="90000" anchor="t"/>
          <a:lstStyle>
            <a:lvl1pPr marL="179388" indent="-179388">
              <a:buSzPct val="90000"/>
              <a:buFont typeface="Wingdings" pitchFamily="2" charset="2"/>
              <a:buChar char=""/>
              <a:tabLst/>
              <a:defRPr sz="1400">
                <a:solidFill>
                  <a:schemeClr val="tx1"/>
                </a:solidFill>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lvl="0"/>
            <a:r>
              <a:rPr lang="en-US"/>
              <a:t>Click to edit Master text styles</a:t>
            </a:r>
          </a:p>
        </p:txBody>
      </p:sp>
      <p:sp>
        <p:nvSpPr>
          <p:cNvPr id="21" name="Text Placeholder 16">
            <a:extLst>
              <a:ext uri="{FF2B5EF4-FFF2-40B4-BE49-F238E27FC236}">
                <a16:creationId xmlns:a16="http://schemas.microsoft.com/office/drawing/2014/main" id="{DFF8B5E8-017D-9448-B30F-CD659C221073}"/>
              </a:ext>
            </a:extLst>
          </p:cNvPr>
          <p:cNvSpPr>
            <a:spLocks noGrp="1"/>
          </p:cNvSpPr>
          <p:nvPr>
            <p:ph type="body" sz="quarter" idx="14"/>
          </p:nvPr>
        </p:nvSpPr>
        <p:spPr>
          <a:xfrm>
            <a:off x="8128000" y="2137143"/>
            <a:ext cx="1592263" cy="646331"/>
          </a:xfrm>
        </p:spPr>
        <p:txBody>
          <a:bodyPr lIns="90000" anchor="t"/>
          <a:lstStyle>
            <a:lvl1pPr marL="179388" indent="-179388">
              <a:buSzPct val="90000"/>
              <a:buFont typeface="Wingdings" pitchFamily="2" charset="2"/>
              <a:buChar char=""/>
              <a:tabLst/>
              <a:defRPr sz="1400">
                <a:solidFill>
                  <a:schemeClr val="tx1"/>
                </a:solidFill>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lvl="0"/>
            <a:r>
              <a:rPr lang="en-US"/>
              <a:t>Click to edit Master text styles</a:t>
            </a:r>
          </a:p>
        </p:txBody>
      </p:sp>
      <p:sp>
        <p:nvSpPr>
          <p:cNvPr id="22" name="Text Placeholder 16">
            <a:extLst>
              <a:ext uri="{FF2B5EF4-FFF2-40B4-BE49-F238E27FC236}">
                <a16:creationId xmlns:a16="http://schemas.microsoft.com/office/drawing/2014/main" id="{23243079-7E64-8247-A7DE-8C677FA6F54F}"/>
              </a:ext>
            </a:extLst>
          </p:cNvPr>
          <p:cNvSpPr>
            <a:spLocks noGrp="1"/>
          </p:cNvSpPr>
          <p:nvPr>
            <p:ph type="body" sz="quarter" idx="15"/>
          </p:nvPr>
        </p:nvSpPr>
        <p:spPr>
          <a:xfrm>
            <a:off x="10013950" y="2137143"/>
            <a:ext cx="1595438" cy="646331"/>
          </a:xfrm>
        </p:spPr>
        <p:txBody>
          <a:bodyPr lIns="90000" anchor="t"/>
          <a:lstStyle>
            <a:lvl1pPr marL="179388" indent="-179388">
              <a:buSzPct val="90000"/>
              <a:buFont typeface="Wingdings" pitchFamily="2" charset="2"/>
              <a:buChar char=""/>
              <a:tabLst/>
              <a:defRPr sz="1400">
                <a:solidFill>
                  <a:schemeClr val="tx1"/>
                </a:solidFill>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lvl="0"/>
            <a:r>
              <a:rPr lang="en-US"/>
              <a:t>Click to edit Master text styles</a:t>
            </a:r>
          </a:p>
        </p:txBody>
      </p:sp>
      <p:sp>
        <p:nvSpPr>
          <p:cNvPr id="26" name="Text Placeholder 16">
            <a:extLst>
              <a:ext uri="{FF2B5EF4-FFF2-40B4-BE49-F238E27FC236}">
                <a16:creationId xmlns:a16="http://schemas.microsoft.com/office/drawing/2014/main" id="{844592AA-1A9A-8E46-B40A-8739500A22C9}"/>
              </a:ext>
            </a:extLst>
          </p:cNvPr>
          <p:cNvSpPr>
            <a:spLocks noGrp="1"/>
          </p:cNvSpPr>
          <p:nvPr>
            <p:ph type="body" sz="quarter" idx="19"/>
          </p:nvPr>
        </p:nvSpPr>
        <p:spPr>
          <a:xfrm>
            <a:off x="6240463" y="4509120"/>
            <a:ext cx="1597025" cy="646331"/>
          </a:xfrm>
        </p:spPr>
        <p:txBody>
          <a:bodyPr lIns="90000" anchor="t"/>
          <a:lstStyle>
            <a:lvl1pPr marL="179388" indent="-179388">
              <a:buSzPct val="90000"/>
              <a:buFont typeface="Wingdings" pitchFamily="2" charset="2"/>
              <a:buChar char=""/>
              <a:tabLst/>
              <a:defRPr sz="1400">
                <a:solidFill>
                  <a:schemeClr val="tx1"/>
                </a:solidFill>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lvl="0"/>
            <a:r>
              <a:rPr lang="en-US"/>
              <a:t>Click to edit Master text styles</a:t>
            </a:r>
          </a:p>
        </p:txBody>
      </p:sp>
      <p:sp>
        <p:nvSpPr>
          <p:cNvPr id="27" name="Text Placeholder 16">
            <a:extLst>
              <a:ext uri="{FF2B5EF4-FFF2-40B4-BE49-F238E27FC236}">
                <a16:creationId xmlns:a16="http://schemas.microsoft.com/office/drawing/2014/main" id="{6E747F9F-4D5A-1E4C-92B5-549F887E8726}"/>
              </a:ext>
            </a:extLst>
          </p:cNvPr>
          <p:cNvSpPr>
            <a:spLocks noGrp="1"/>
          </p:cNvSpPr>
          <p:nvPr>
            <p:ph type="body" sz="quarter" idx="20"/>
          </p:nvPr>
        </p:nvSpPr>
        <p:spPr>
          <a:xfrm>
            <a:off x="8128000" y="4509120"/>
            <a:ext cx="1592263" cy="646331"/>
          </a:xfrm>
        </p:spPr>
        <p:txBody>
          <a:bodyPr lIns="90000" anchor="t"/>
          <a:lstStyle>
            <a:lvl1pPr marL="179388" indent="-179388">
              <a:buSzPct val="90000"/>
              <a:buFont typeface="Wingdings" pitchFamily="2" charset="2"/>
              <a:buChar char=""/>
              <a:tabLst/>
              <a:defRPr sz="1400">
                <a:solidFill>
                  <a:schemeClr val="tx1"/>
                </a:solidFill>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lvl="0"/>
            <a:r>
              <a:rPr lang="en-US"/>
              <a:t>Click to edit Master text styles</a:t>
            </a:r>
          </a:p>
        </p:txBody>
      </p:sp>
      <p:sp>
        <p:nvSpPr>
          <p:cNvPr id="28" name="Text Placeholder 16">
            <a:extLst>
              <a:ext uri="{FF2B5EF4-FFF2-40B4-BE49-F238E27FC236}">
                <a16:creationId xmlns:a16="http://schemas.microsoft.com/office/drawing/2014/main" id="{F878EC20-6567-6B45-AE19-F3465093EEC8}"/>
              </a:ext>
            </a:extLst>
          </p:cNvPr>
          <p:cNvSpPr>
            <a:spLocks noGrp="1"/>
          </p:cNvSpPr>
          <p:nvPr>
            <p:ph type="body" sz="quarter" idx="21"/>
          </p:nvPr>
        </p:nvSpPr>
        <p:spPr>
          <a:xfrm>
            <a:off x="10013950" y="4509120"/>
            <a:ext cx="1595438" cy="646331"/>
          </a:xfrm>
        </p:spPr>
        <p:txBody>
          <a:bodyPr lIns="90000" anchor="t"/>
          <a:lstStyle>
            <a:lvl1pPr marL="179388" indent="-179388">
              <a:buSzPct val="90000"/>
              <a:buFont typeface="Wingdings" pitchFamily="2" charset="2"/>
              <a:buChar char=""/>
              <a:tabLst/>
              <a:defRPr sz="1400">
                <a:solidFill>
                  <a:schemeClr val="tx1"/>
                </a:solidFill>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lvl="0"/>
            <a:r>
              <a:rPr lang="en-US"/>
              <a:t>Click to edit Master text styles</a:t>
            </a:r>
          </a:p>
        </p:txBody>
      </p:sp>
      <p:cxnSp>
        <p:nvCxnSpPr>
          <p:cNvPr id="32" name="Straight Connector 31">
            <a:extLst>
              <a:ext uri="{FF2B5EF4-FFF2-40B4-BE49-F238E27FC236}">
                <a16:creationId xmlns:a16="http://schemas.microsoft.com/office/drawing/2014/main" id="{93971A8C-E65D-6B49-ADA2-293469DDD7BC}"/>
              </a:ext>
            </a:extLst>
          </p:cNvPr>
          <p:cNvCxnSpPr>
            <a:cxnSpLocks/>
          </p:cNvCxnSpPr>
          <p:nvPr userDrawn="1"/>
        </p:nvCxnSpPr>
        <p:spPr>
          <a:xfrm>
            <a:off x="6240463" y="2017713"/>
            <a:ext cx="1595438" cy="0"/>
          </a:xfrm>
          <a:prstGeom prst="line">
            <a:avLst/>
          </a:prstGeom>
          <a:ln w="25400">
            <a:solidFill>
              <a:schemeClr val="tx2"/>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291A700F-7F45-F94C-A435-F7EE30C70A7E}"/>
              </a:ext>
            </a:extLst>
          </p:cNvPr>
          <p:cNvCxnSpPr>
            <a:cxnSpLocks/>
          </p:cNvCxnSpPr>
          <p:nvPr userDrawn="1"/>
        </p:nvCxnSpPr>
        <p:spPr>
          <a:xfrm>
            <a:off x="8124825" y="2017713"/>
            <a:ext cx="1595438" cy="0"/>
          </a:xfrm>
          <a:prstGeom prst="line">
            <a:avLst/>
          </a:prstGeom>
          <a:ln w="25400">
            <a:solidFill>
              <a:schemeClr val="tx2"/>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18EA0204-C4C9-6644-861D-6EB50FE04062}"/>
              </a:ext>
            </a:extLst>
          </p:cNvPr>
          <p:cNvCxnSpPr>
            <a:cxnSpLocks/>
          </p:cNvCxnSpPr>
          <p:nvPr userDrawn="1"/>
        </p:nvCxnSpPr>
        <p:spPr>
          <a:xfrm>
            <a:off x="10013950" y="2017713"/>
            <a:ext cx="1595438" cy="0"/>
          </a:xfrm>
          <a:prstGeom prst="line">
            <a:avLst/>
          </a:prstGeom>
          <a:ln w="25400">
            <a:solidFill>
              <a:schemeClr val="tx2"/>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C3539B16-CE2C-3A4D-B528-4C530EFD148D}"/>
              </a:ext>
            </a:extLst>
          </p:cNvPr>
          <p:cNvCxnSpPr>
            <a:cxnSpLocks/>
          </p:cNvCxnSpPr>
          <p:nvPr userDrawn="1"/>
        </p:nvCxnSpPr>
        <p:spPr>
          <a:xfrm>
            <a:off x="6240463" y="4365104"/>
            <a:ext cx="1595438" cy="0"/>
          </a:xfrm>
          <a:prstGeom prst="line">
            <a:avLst/>
          </a:prstGeom>
          <a:ln w="25400">
            <a:solidFill>
              <a:schemeClr val="tx2"/>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CA683FC3-D470-6642-8CD2-833A816B7C06}"/>
              </a:ext>
            </a:extLst>
          </p:cNvPr>
          <p:cNvCxnSpPr>
            <a:cxnSpLocks/>
          </p:cNvCxnSpPr>
          <p:nvPr userDrawn="1"/>
        </p:nvCxnSpPr>
        <p:spPr>
          <a:xfrm>
            <a:off x="8124825" y="4365104"/>
            <a:ext cx="1595438" cy="0"/>
          </a:xfrm>
          <a:prstGeom prst="line">
            <a:avLst/>
          </a:prstGeom>
          <a:ln w="25400">
            <a:solidFill>
              <a:schemeClr val="tx2"/>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F13A02AF-593E-A740-8AA5-3E98EC7712B3}"/>
              </a:ext>
            </a:extLst>
          </p:cNvPr>
          <p:cNvCxnSpPr>
            <a:cxnSpLocks/>
          </p:cNvCxnSpPr>
          <p:nvPr userDrawn="1"/>
        </p:nvCxnSpPr>
        <p:spPr>
          <a:xfrm>
            <a:off x="10013950" y="4365104"/>
            <a:ext cx="1595438" cy="0"/>
          </a:xfrm>
          <a:prstGeom prst="line">
            <a:avLst/>
          </a:prstGeom>
          <a:ln w="25400">
            <a:solidFill>
              <a:schemeClr val="tx2"/>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sp>
        <p:nvSpPr>
          <p:cNvPr id="43" name="Text Placeholder 28">
            <a:extLst>
              <a:ext uri="{FF2B5EF4-FFF2-40B4-BE49-F238E27FC236}">
                <a16:creationId xmlns:a16="http://schemas.microsoft.com/office/drawing/2014/main" id="{E66FAAC7-8AEC-104A-A5DD-4AEB7AA585A9}"/>
              </a:ext>
            </a:extLst>
          </p:cNvPr>
          <p:cNvSpPr>
            <a:spLocks noGrp="1"/>
          </p:cNvSpPr>
          <p:nvPr>
            <p:ph type="body" sz="quarter" idx="25" hasCustomPrompt="1"/>
          </p:nvPr>
        </p:nvSpPr>
        <p:spPr>
          <a:xfrm>
            <a:off x="6240016" y="1436688"/>
            <a:ext cx="1595438" cy="581025"/>
          </a:xfrm>
        </p:spPr>
        <p:txBody>
          <a:bodyPr lIns="90000" tIns="46800" rIns="90000" bIns="46800" anchor="ctr">
            <a:noAutofit/>
          </a:bodyPr>
          <a:lstStyle>
            <a:lvl1pPr marL="0" indent="0">
              <a:buNone/>
              <a:defRPr sz="2000">
                <a:solidFill>
                  <a:schemeClr val="tx2"/>
                </a:solidFill>
                <a:latin typeface="+mj-lt"/>
              </a:defRPr>
            </a:lvl1pPr>
            <a:lvl2pPr marL="228600" indent="0" algn="ctr">
              <a:buNone/>
              <a:defRPr>
                <a:solidFill>
                  <a:schemeClr val="bg1"/>
                </a:solidFill>
                <a:latin typeface="+mj-lt"/>
              </a:defRPr>
            </a:lvl2pPr>
          </a:lstStyle>
          <a:p>
            <a:pPr lvl="0"/>
            <a:r>
              <a:rPr lang="en-US"/>
              <a:t>Label</a:t>
            </a:r>
          </a:p>
        </p:txBody>
      </p:sp>
      <p:sp>
        <p:nvSpPr>
          <p:cNvPr id="44" name="Text Placeholder 28">
            <a:extLst>
              <a:ext uri="{FF2B5EF4-FFF2-40B4-BE49-F238E27FC236}">
                <a16:creationId xmlns:a16="http://schemas.microsoft.com/office/drawing/2014/main" id="{5E1D2D98-23BB-FF4A-95AC-2A429CDF840F}"/>
              </a:ext>
            </a:extLst>
          </p:cNvPr>
          <p:cNvSpPr>
            <a:spLocks noGrp="1"/>
          </p:cNvSpPr>
          <p:nvPr>
            <p:ph type="body" sz="quarter" idx="26" hasCustomPrompt="1"/>
          </p:nvPr>
        </p:nvSpPr>
        <p:spPr>
          <a:xfrm>
            <a:off x="8128000" y="1436688"/>
            <a:ext cx="1595438" cy="581025"/>
          </a:xfrm>
        </p:spPr>
        <p:txBody>
          <a:bodyPr lIns="90000" tIns="46800" rIns="90000" bIns="46800" anchor="ctr">
            <a:noAutofit/>
          </a:bodyPr>
          <a:lstStyle>
            <a:lvl1pPr marL="0" indent="0">
              <a:buNone/>
              <a:defRPr sz="2000">
                <a:solidFill>
                  <a:schemeClr val="tx2"/>
                </a:solidFill>
                <a:latin typeface="+mj-lt"/>
              </a:defRPr>
            </a:lvl1pPr>
            <a:lvl2pPr marL="228600" indent="0" algn="ctr">
              <a:buNone/>
              <a:defRPr>
                <a:solidFill>
                  <a:schemeClr val="bg1"/>
                </a:solidFill>
                <a:latin typeface="+mj-lt"/>
              </a:defRPr>
            </a:lvl2pPr>
          </a:lstStyle>
          <a:p>
            <a:pPr lvl="0"/>
            <a:r>
              <a:rPr lang="en-US"/>
              <a:t>Label</a:t>
            </a:r>
          </a:p>
        </p:txBody>
      </p:sp>
      <p:sp>
        <p:nvSpPr>
          <p:cNvPr id="45" name="Text Placeholder 28">
            <a:extLst>
              <a:ext uri="{FF2B5EF4-FFF2-40B4-BE49-F238E27FC236}">
                <a16:creationId xmlns:a16="http://schemas.microsoft.com/office/drawing/2014/main" id="{527C7347-F791-F945-A658-6E2EC13C6393}"/>
              </a:ext>
            </a:extLst>
          </p:cNvPr>
          <p:cNvSpPr>
            <a:spLocks noGrp="1"/>
          </p:cNvSpPr>
          <p:nvPr>
            <p:ph type="body" sz="quarter" idx="27" hasCustomPrompt="1"/>
          </p:nvPr>
        </p:nvSpPr>
        <p:spPr>
          <a:xfrm>
            <a:off x="10013950" y="1436688"/>
            <a:ext cx="1595438" cy="581025"/>
          </a:xfrm>
        </p:spPr>
        <p:txBody>
          <a:bodyPr lIns="90000" tIns="46800" rIns="90000" bIns="46800" anchor="ctr">
            <a:noAutofit/>
          </a:bodyPr>
          <a:lstStyle>
            <a:lvl1pPr marL="0" indent="0">
              <a:buNone/>
              <a:defRPr sz="2000">
                <a:solidFill>
                  <a:schemeClr val="tx2"/>
                </a:solidFill>
                <a:latin typeface="+mj-lt"/>
              </a:defRPr>
            </a:lvl1pPr>
            <a:lvl2pPr marL="228600" indent="0" algn="ctr">
              <a:buNone/>
              <a:defRPr>
                <a:solidFill>
                  <a:schemeClr val="bg1"/>
                </a:solidFill>
                <a:latin typeface="+mj-lt"/>
              </a:defRPr>
            </a:lvl2pPr>
          </a:lstStyle>
          <a:p>
            <a:pPr lvl="0"/>
            <a:r>
              <a:rPr lang="en-US"/>
              <a:t>Label</a:t>
            </a:r>
          </a:p>
        </p:txBody>
      </p:sp>
      <p:sp>
        <p:nvSpPr>
          <p:cNvPr id="49" name="Text Placeholder 28">
            <a:extLst>
              <a:ext uri="{FF2B5EF4-FFF2-40B4-BE49-F238E27FC236}">
                <a16:creationId xmlns:a16="http://schemas.microsoft.com/office/drawing/2014/main" id="{6345ABD8-4C05-A749-91A9-2D1F286CB735}"/>
              </a:ext>
            </a:extLst>
          </p:cNvPr>
          <p:cNvSpPr>
            <a:spLocks noGrp="1"/>
          </p:cNvSpPr>
          <p:nvPr>
            <p:ph type="body" sz="quarter" idx="31" hasCustomPrompt="1"/>
          </p:nvPr>
        </p:nvSpPr>
        <p:spPr>
          <a:xfrm>
            <a:off x="6240016" y="3789040"/>
            <a:ext cx="1595438" cy="581025"/>
          </a:xfrm>
        </p:spPr>
        <p:txBody>
          <a:bodyPr lIns="90000" tIns="46800" rIns="90000" bIns="46800" anchor="ctr">
            <a:noAutofit/>
          </a:bodyPr>
          <a:lstStyle>
            <a:lvl1pPr marL="0" indent="0">
              <a:buNone/>
              <a:defRPr sz="2000">
                <a:solidFill>
                  <a:schemeClr val="tx2"/>
                </a:solidFill>
                <a:latin typeface="+mj-lt"/>
              </a:defRPr>
            </a:lvl1pPr>
            <a:lvl2pPr marL="228600" indent="0" algn="ctr">
              <a:buNone/>
              <a:defRPr>
                <a:solidFill>
                  <a:schemeClr val="bg1"/>
                </a:solidFill>
                <a:latin typeface="+mj-lt"/>
              </a:defRPr>
            </a:lvl2pPr>
          </a:lstStyle>
          <a:p>
            <a:pPr lvl="0"/>
            <a:r>
              <a:rPr lang="en-US"/>
              <a:t>Label</a:t>
            </a:r>
          </a:p>
        </p:txBody>
      </p:sp>
      <p:sp>
        <p:nvSpPr>
          <p:cNvPr id="50" name="Text Placeholder 28">
            <a:extLst>
              <a:ext uri="{FF2B5EF4-FFF2-40B4-BE49-F238E27FC236}">
                <a16:creationId xmlns:a16="http://schemas.microsoft.com/office/drawing/2014/main" id="{40D75468-C5B7-204E-BE74-7892BA35FF75}"/>
              </a:ext>
            </a:extLst>
          </p:cNvPr>
          <p:cNvSpPr>
            <a:spLocks noGrp="1"/>
          </p:cNvSpPr>
          <p:nvPr>
            <p:ph type="body" sz="quarter" idx="32" hasCustomPrompt="1"/>
          </p:nvPr>
        </p:nvSpPr>
        <p:spPr>
          <a:xfrm>
            <a:off x="8128000" y="3789040"/>
            <a:ext cx="1595438" cy="581025"/>
          </a:xfrm>
        </p:spPr>
        <p:txBody>
          <a:bodyPr lIns="90000" tIns="46800" rIns="90000" bIns="46800" anchor="ctr">
            <a:noAutofit/>
          </a:bodyPr>
          <a:lstStyle>
            <a:lvl1pPr marL="0" indent="0">
              <a:buNone/>
              <a:defRPr sz="2000">
                <a:solidFill>
                  <a:schemeClr val="tx2"/>
                </a:solidFill>
                <a:latin typeface="+mj-lt"/>
              </a:defRPr>
            </a:lvl1pPr>
            <a:lvl2pPr marL="228600" indent="0" algn="ctr">
              <a:buNone/>
              <a:defRPr>
                <a:solidFill>
                  <a:schemeClr val="bg1"/>
                </a:solidFill>
                <a:latin typeface="+mj-lt"/>
              </a:defRPr>
            </a:lvl2pPr>
          </a:lstStyle>
          <a:p>
            <a:pPr lvl="0"/>
            <a:r>
              <a:rPr lang="en-US"/>
              <a:t>Label</a:t>
            </a:r>
          </a:p>
        </p:txBody>
      </p:sp>
      <p:sp>
        <p:nvSpPr>
          <p:cNvPr id="51" name="Text Placeholder 28">
            <a:extLst>
              <a:ext uri="{FF2B5EF4-FFF2-40B4-BE49-F238E27FC236}">
                <a16:creationId xmlns:a16="http://schemas.microsoft.com/office/drawing/2014/main" id="{C0D28E3D-12EC-FE42-A86A-CE63CE12A178}"/>
              </a:ext>
            </a:extLst>
          </p:cNvPr>
          <p:cNvSpPr>
            <a:spLocks noGrp="1"/>
          </p:cNvSpPr>
          <p:nvPr>
            <p:ph type="body" sz="quarter" idx="33" hasCustomPrompt="1"/>
          </p:nvPr>
        </p:nvSpPr>
        <p:spPr>
          <a:xfrm>
            <a:off x="10013950" y="3789040"/>
            <a:ext cx="1595438" cy="581025"/>
          </a:xfrm>
        </p:spPr>
        <p:txBody>
          <a:bodyPr lIns="90000" tIns="46800" rIns="90000" bIns="46800" anchor="ctr">
            <a:noAutofit/>
          </a:bodyPr>
          <a:lstStyle>
            <a:lvl1pPr marL="0" indent="0">
              <a:buNone/>
              <a:defRPr sz="2000">
                <a:solidFill>
                  <a:schemeClr val="tx2"/>
                </a:solidFill>
                <a:latin typeface="+mj-lt"/>
              </a:defRPr>
            </a:lvl1pPr>
            <a:lvl2pPr marL="228600" indent="0" algn="ctr">
              <a:buNone/>
              <a:defRPr>
                <a:solidFill>
                  <a:schemeClr val="bg1"/>
                </a:solidFill>
                <a:latin typeface="+mj-lt"/>
              </a:defRPr>
            </a:lvl2pPr>
          </a:lstStyle>
          <a:p>
            <a:pPr lvl="0"/>
            <a:r>
              <a:rPr lang="en-US"/>
              <a:t>Label</a:t>
            </a:r>
          </a:p>
        </p:txBody>
      </p:sp>
      <p:sp>
        <p:nvSpPr>
          <p:cNvPr id="5" name="Text Placeholder 4">
            <a:extLst>
              <a:ext uri="{FF2B5EF4-FFF2-40B4-BE49-F238E27FC236}">
                <a16:creationId xmlns:a16="http://schemas.microsoft.com/office/drawing/2014/main" id="{C0CD7CCE-7A0A-2445-87E0-A18FB3B723C6}"/>
              </a:ext>
            </a:extLst>
          </p:cNvPr>
          <p:cNvSpPr>
            <a:spLocks noGrp="1"/>
          </p:cNvSpPr>
          <p:nvPr>
            <p:ph type="body" sz="quarter" idx="34"/>
          </p:nvPr>
        </p:nvSpPr>
        <p:spPr>
          <a:xfrm>
            <a:off x="584200" y="2017713"/>
            <a:ext cx="3481388" cy="430887"/>
          </a:xfrm>
        </p:spPr>
        <p:txBody>
          <a:bodyPr/>
          <a:lstStyle>
            <a:lvl1pPr marL="0" indent="0">
              <a:buNone/>
              <a:defRPr>
                <a:solidFill>
                  <a:schemeClr val="bg1"/>
                </a:solidFill>
              </a:defRPr>
            </a:lvl1pPr>
          </a:lstStyle>
          <a:p>
            <a:pPr lvl="0"/>
            <a:r>
              <a:rPr lang="en-US"/>
              <a:t>Click to edit Master text styles</a:t>
            </a:r>
          </a:p>
        </p:txBody>
      </p:sp>
    </p:spTree>
    <p:extLst>
      <p:ext uri="{BB962C8B-B14F-4D97-AF65-F5344CB8AC3E}">
        <p14:creationId xmlns:p14="http://schemas.microsoft.com/office/powerpoint/2010/main" val="71799405"/>
      </p:ext>
    </p:extLst>
  </p:cSld>
  <p:clrMapOvr>
    <a:masterClrMapping/>
  </p:clrMapOvr>
  <p:transition>
    <p:fade/>
  </p:transition>
  <p:extLst>
    <p:ext uri="{DCECCB84-F9BA-43D5-87BE-67443E8EF086}">
      <p15:sldGuideLst xmlns:p15="http://schemas.microsoft.com/office/powerpoint/2012/main">
        <p15:guide id="8" pos="1373">
          <p15:clr>
            <a:srgbClr val="A4A3A4"/>
          </p15:clr>
        </p15:guide>
        <p15:guide id="9" pos="1556">
          <p15:clr>
            <a:srgbClr val="A4A3A4"/>
          </p15:clr>
        </p15:guide>
        <p15:guide id="12" pos="2561">
          <p15:clr>
            <a:srgbClr val="A4A3A4"/>
          </p15:clr>
        </p15:guide>
        <p15:guide id="13" pos="2744">
          <p15:clr>
            <a:srgbClr val="A4A3A4"/>
          </p15:clr>
        </p15:guide>
        <p15:guide id="16" pos="3754">
          <p15:clr>
            <a:srgbClr val="A4A3A4"/>
          </p15:clr>
        </p15:guide>
        <p15:guide id="17" pos="3931">
          <p15:clr>
            <a:srgbClr val="A4A3A4"/>
          </p15:clr>
        </p15:guide>
        <p15:guide id="20" pos="4937">
          <p15:clr>
            <a:srgbClr val="A4A3A4"/>
          </p15:clr>
        </p15:guide>
        <p15:guide id="21" pos="5120">
          <p15:clr>
            <a:srgbClr val="A4A3A4"/>
          </p15:clr>
        </p15:guide>
        <p15:guide id="24" pos="6123">
          <p15:clr>
            <a:srgbClr val="A4A3A4"/>
          </p15:clr>
        </p15:guide>
        <p15:guide id="25" pos="6308">
          <p15:clr>
            <a:srgbClr val="A4A3A4"/>
          </p15:clr>
        </p15:guide>
        <p15:guide id="28" orient="horz" pos="905">
          <p15:clr>
            <a:srgbClr val="5ACBF0"/>
          </p15:clr>
        </p15:guide>
        <p15:guide id="29" orient="horz" pos="1271">
          <p15:clr>
            <a:srgbClr val="5ACBF0"/>
          </p15:clr>
        </p15:guide>
        <p15:guide id="30" orient="horz" pos="288">
          <p15:clr>
            <a:srgbClr val="5ACBF0"/>
          </p15:clr>
        </p15:guide>
        <p15:guide id="31" orient="horz" pos="2387">
          <p15:clr>
            <a:srgbClr val="FBAE40"/>
          </p15:clr>
        </p15:guide>
        <p15:guide id="32" orient="horz" pos="2750">
          <p15:clr>
            <a:srgbClr val="FBAE40"/>
          </p15:clr>
        </p15:guide>
      </p15:sldGuideLst>
    </p:ext>
  </p:extLst>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Title - Square Photo ">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935C9167-B5C7-4834-AC78-240C8C3EF11E}"/>
              </a:ext>
            </a:extLst>
          </p:cNvPr>
          <p:cNvSpPr>
            <a:spLocks noGrp="1"/>
          </p:cNvSpPr>
          <p:nvPr>
            <p:ph type="title" hasCustomPrompt="1"/>
          </p:nvPr>
        </p:nvSpPr>
        <p:spPr>
          <a:xfrm>
            <a:off x="588263" y="588963"/>
            <a:ext cx="4158362" cy="2535236"/>
          </a:xfrm>
        </p:spPr>
        <p:txBody>
          <a:bodyPr anchor="b"/>
          <a:lstStyle>
            <a:lvl1pPr>
              <a:defRPr/>
            </a:lvl1pPr>
          </a:lstStyle>
          <a:p>
            <a:r>
              <a:rPr lang="en-US"/>
              <a:t>Title square photo layout </a:t>
            </a:r>
          </a:p>
        </p:txBody>
      </p:sp>
      <p:sp>
        <p:nvSpPr>
          <p:cNvPr id="4" name="Text Placeholder 3">
            <a:extLst>
              <a:ext uri="{FF2B5EF4-FFF2-40B4-BE49-F238E27FC236}">
                <a16:creationId xmlns:a16="http://schemas.microsoft.com/office/drawing/2014/main" id="{0E780C89-4FC1-4FE7-AFCA-1C41A1B0944C}"/>
              </a:ext>
            </a:extLst>
          </p:cNvPr>
          <p:cNvSpPr>
            <a:spLocks noGrp="1"/>
          </p:cNvSpPr>
          <p:nvPr>
            <p:ph type="body" sz="quarter" idx="10"/>
          </p:nvPr>
        </p:nvSpPr>
        <p:spPr>
          <a:xfrm>
            <a:off x="584200" y="3535540"/>
            <a:ext cx="4162425" cy="2733497"/>
          </a:xfrm>
        </p:spPr>
        <p:txBody>
          <a:bodyPr/>
          <a:lstStyle>
            <a:lvl1pPr marL="0" indent="0">
              <a:buNone/>
              <a:defRPr sz="2200">
                <a:latin typeface="+mn-lt"/>
              </a:defRPr>
            </a:lvl1pPr>
            <a:lvl2pPr marL="228600" indent="0">
              <a:buNone/>
              <a:defRPr/>
            </a:lvl2pPr>
            <a:lvl3pPr marL="457200" indent="0">
              <a:buNone/>
              <a:defRPr/>
            </a:lvl3pPr>
            <a:lvl4pPr marL="661988" indent="0">
              <a:buNone/>
              <a:defRPr/>
            </a:lvl4pPr>
            <a:lvl5pPr marL="855663" indent="0">
              <a:buNone/>
              <a:defRPr/>
            </a:lvl5pPr>
          </a:lstStyle>
          <a:p>
            <a:pPr lvl="0"/>
            <a:r>
              <a:rPr lang="en-US"/>
              <a:t>Click to edit Master text styles</a:t>
            </a:r>
          </a:p>
        </p:txBody>
      </p:sp>
      <p:sp>
        <p:nvSpPr>
          <p:cNvPr id="5" name="Picture Placeholder" descr="This photo is a 'placeholder' only. Drag or drop your photo here, or click and tap the center to insert a photo.">
            <a:extLst>
              <a:ext uri="{FF2B5EF4-FFF2-40B4-BE49-F238E27FC236}">
                <a16:creationId xmlns:a16="http://schemas.microsoft.com/office/drawing/2014/main" id="{2E18FD0C-FA99-4937-92CD-5CF7F279CD8E}"/>
              </a:ext>
            </a:extLst>
          </p:cNvPr>
          <p:cNvSpPr>
            <a:spLocks noGrp="1"/>
          </p:cNvSpPr>
          <p:nvPr>
            <p:ph type="pic" sz="quarter" idx="11" hasCustomPrompt="1"/>
          </p:nvPr>
        </p:nvSpPr>
        <p:spPr bwMode="ltGray">
          <a:xfrm>
            <a:off x="5334000" y="0"/>
            <a:ext cx="6858000" cy="6858000"/>
          </a:xfrm>
          <a:blipFill>
            <a:blip r:embed="rId2"/>
            <a:stretch>
              <a:fillRect/>
            </a:stretch>
          </a:blipFill>
        </p:spPr>
        <p:txBody>
          <a:bodyPr lIns="0" tIns="2377440" rIns="0" anchor="t" anchorCtr="0">
            <a:noAutofit/>
          </a:bodyPr>
          <a:lstStyle>
            <a:lvl1pPr marL="0" indent="0" algn="ctr">
              <a:lnSpc>
                <a:spcPct val="100000"/>
              </a:lnSpc>
              <a:buNone/>
              <a:defRPr sz="1400" b="1">
                <a:solidFill>
                  <a:srgbClr val="000000"/>
                </a:solidFill>
                <a:latin typeface="+mn-lt"/>
                <a:cs typeface="Segoe UI" panose="020B0502040204020203" pitchFamily="34" charset="0"/>
              </a:defRPr>
            </a:lvl1pPr>
          </a:lstStyle>
          <a:p>
            <a:r>
              <a:rPr lang="en-US"/>
              <a:t>Drag &amp; drop your photo here </a:t>
            </a:r>
            <a:br>
              <a:rPr lang="en-US"/>
            </a:br>
            <a:r>
              <a:rPr lang="en-US"/>
              <a:t>or click or tap icon below </a:t>
            </a:r>
            <a:br>
              <a:rPr lang="en-US"/>
            </a:br>
            <a:r>
              <a:rPr lang="en-US"/>
              <a:t>to insert</a:t>
            </a:r>
          </a:p>
        </p:txBody>
      </p:sp>
      <p:sp>
        <p:nvSpPr>
          <p:cNvPr id="6" name="TextBox 5">
            <a:extLst>
              <a:ext uri="{FF2B5EF4-FFF2-40B4-BE49-F238E27FC236}">
                <a16:creationId xmlns:a16="http://schemas.microsoft.com/office/drawing/2014/main" id="{16BDF4B0-32EF-4DA8-9A83-B73DD831057C}"/>
              </a:ext>
              <a:ext uri="{C183D7F6-B498-43B3-948B-1728B52AA6E4}">
                <adec:decorative xmlns:adec="http://schemas.microsoft.com/office/drawing/2017/decorative" val="1"/>
              </a:ext>
            </a:extLst>
          </p:cNvPr>
          <p:cNvSpPr txBox="1"/>
          <p:nvPr userDrawn="1"/>
        </p:nvSpPr>
        <p:spPr>
          <a:xfrm>
            <a:off x="12355721" y="-203944"/>
            <a:ext cx="577081" cy="153888"/>
          </a:xfrm>
          <a:prstGeom prst="rect">
            <a:avLst/>
          </a:prstGeom>
          <a:noFill/>
        </p:spPr>
        <p:txBody>
          <a:bodyPr wrap="none" lIns="0" tIns="0" rIns="0" bIns="0" rtlCol="0">
            <a:spAutoFit/>
          </a:bodyPr>
          <a:lstStyle/>
          <a:p>
            <a:pPr algn="l"/>
            <a:r>
              <a:rPr lang="en-US" sz="1000">
                <a:solidFill>
                  <a:srgbClr val="A3A3A3"/>
                </a:solidFill>
              </a:rPr>
              <a:t>ELT layout</a:t>
            </a:r>
          </a:p>
        </p:txBody>
      </p:sp>
    </p:spTree>
    <p:extLst>
      <p:ext uri="{BB962C8B-B14F-4D97-AF65-F5344CB8AC3E}">
        <p14:creationId xmlns:p14="http://schemas.microsoft.com/office/powerpoint/2010/main" val="1021897063"/>
      </p:ext>
    </p:extLst>
  </p:cSld>
  <p:clrMapOvr>
    <a:masterClrMapping/>
  </p:clrMapOvr>
  <p:transition>
    <p:fade/>
  </p:transition>
  <p:extLst>
    <p:ext uri="{DCECCB84-F9BA-43D5-87BE-67443E8EF086}">
      <p15:sldGuideLst xmlns:p15="http://schemas.microsoft.com/office/powerpoint/2012/main">
        <p15:guide id="2" pos="3360">
          <p15:clr>
            <a:srgbClr val="5ACBF0"/>
          </p15:clr>
        </p15:guide>
        <p15:guide id="7" orient="horz" pos="1968">
          <p15:clr>
            <a:srgbClr val="5ACBF0"/>
          </p15:clr>
        </p15:guide>
        <p15:guide id="8" orient="horz" pos="2226">
          <p15:clr>
            <a:srgbClr val="5ACBF0"/>
          </p15:clr>
        </p15:guide>
        <p15:guide id="10" pos="3729">
          <p15:clr>
            <a:srgbClr val="C35EA4"/>
          </p15:clr>
        </p15:guide>
        <p15:guide id="11" pos="2993">
          <p15:clr>
            <a:srgbClr val="5ACBF0"/>
          </p15:clr>
        </p15:guide>
        <p15:guide id="12" pos="3543">
          <p15:clr>
            <a:srgbClr val="A4A3A4"/>
          </p15:clr>
        </p15:guide>
      </p15:sldGuideLst>
    </p:ext>
  </p:extLst>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Square Photo ">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9B92DE97-5F35-4963-AC7A-96FEB98062FF}"/>
              </a:ext>
            </a:extLst>
          </p:cNvPr>
          <p:cNvSpPr>
            <a:spLocks noGrp="1"/>
          </p:cNvSpPr>
          <p:nvPr>
            <p:ph type="title"/>
          </p:nvPr>
        </p:nvSpPr>
        <p:spPr>
          <a:xfrm>
            <a:off x="588263" y="585788"/>
            <a:ext cx="4159950" cy="5683249"/>
          </a:xfrm>
        </p:spPr>
        <p:txBody>
          <a:bodyPr anchor="ctr"/>
          <a:lstStyle/>
          <a:p>
            <a:r>
              <a:rPr lang="en-US"/>
              <a:t>Click to edit Master title style</a:t>
            </a:r>
          </a:p>
        </p:txBody>
      </p:sp>
      <p:sp>
        <p:nvSpPr>
          <p:cNvPr id="4" name="Picture Placeholder" descr="This photo is a 'placeholder' only. Drag or drop your photo here, or click and tap the center to insert a photo.">
            <a:extLst>
              <a:ext uri="{FF2B5EF4-FFF2-40B4-BE49-F238E27FC236}">
                <a16:creationId xmlns:a16="http://schemas.microsoft.com/office/drawing/2014/main" id="{FEB5B31F-7AD9-4BC6-8D61-62AD8011666E}"/>
              </a:ext>
            </a:extLst>
          </p:cNvPr>
          <p:cNvSpPr>
            <a:spLocks noGrp="1"/>
          </p:cNvSpPr>
          <p:nvPr>
            <p:ph type="pic" sz="quarter" idx="11" hasCustomPrompt="1"/>
          </p:nvPr>
        </p:nvSpPr>
        <p:spPr bwMode="ltGray">
          <a:xfrm>
            <a:off x="5334000" y="0"/>
            <a:ext cx="6858000" cy="6858000"/>
          </a:xfrm>
          <a:blipFill>
            <a:blip r:embed="rId2"/>
            <a:stretch>
              <a:fillRect/>
            </a:stretch>
          </a:blipFill>
        </p:spPr>
        <p:txBody>
          <a:bodyPr lIns="0" tIns="2377440" rIns="0" anchor="t" anchorCtr="0">
            <a:noAutofit/>
          </a:bodyPr>
          <a:lstStyle>
            <a:lvl1pPr marL="0" indent="0" algn="ctr">
              <a:lnSpc>
                <a:spcPct val="100000"/>
              </a:lnSpc>
              <a:buNone/>
              <a:defRPr sz="1400" b="1">
                <a:solidFill>
                  <a:srgbClr val="000000"/>
                </a:solidFill>
                <a:latin typeface="+mn-lt"/>
                <a:cs typeface="Segoe UI" panose="020B0502040204020203" pitchFamily="34" charset="0"/>
              </a:defRPr>
            </a:lvl1pPr>
          </a:lstStyle>
          <a:p>
            <a:r>
              <a:rPr lang="en-US"/>
              <a:t>Drag &amp; drop your photo here </a:t>
            </a:r>
            <a:br>
              <a:rPr lang="en-US"/>
            </a:br>
            <a:r>
              <a:rPr lang="en-US"/>
              <a:t>or click or tap icon below </a:t>
            </a:r>
            <a:br>
              <a:rPr lang="en-US"/>
            </a:br>
            <a:r>
              <a:rPr lang="en-US"/>
              <a:t>to insert</a:t>
            </a:r>
          </a:p>
        </p:txBody>
      </p:sp>
      <p:sp>
        <p:nvSpPr>
          <p:cNvPr id="5" name="TextBox 4">
            <a:extLst>
              <a:ext uri="{FF2B5EF4-FFF2-40B4-BE49-F238E27FC236}">
                <a16:creationId xmlns:a16="http://schemas.microsoft.com/office/drawing/2014/main" id="{8A09A47B-FEF5-47F3-B2DD-A73E7C3234AF}"/>
              </a:ext>
              <a:ext uri="{C183D7F6-B498-43B3-948B-1728B52AA6E4}">
                <adec:decorative xmlns:adec="http://schemas.microsoft.com/office/drawing/2017/decorative" val="1"/>
              </a:ext>
            </a:extLst>
          </p:cNvPr>
          <p:cNvSpPr txBox="1"/>
          <p:nvPr userDrawn="1"/>
        </p:nvSpPr>
        <p:spPr>
          <a:xfrm>
            <a:off x="12355721" y="-203944"/>
            <a:ext cx="577081" cy="153888"/>
          </a:xfrm>
          <a:prstGeom prst="rect">
            <a:avLst/>
          </a:prstGeom>
          <a:noFill/>
        </p:spPr>
        <p:txBody>
          <a:bodyPr wrap="none" lIns="0" tIns="0" rIns="0" bIns="0" rtlCol="0">
            <a:spAutoFit/>
          </a:bodyPr>
          <a:lstStyle/>
          <a:p>
            <a:pPr algn="l"/>
            <a:r>
              <a:rPr lang="en-US" sz="1000">
                <a:solidFill>
                  <a:srgbClr val="A3A3A3"/>
                </a:solidFill>
              </a:rPr>
              <a:t>ELT layout</a:t>
            </a:r>
          </a:p>
        </p:txBody>
      </p:sp>
    </p:spTree>
    <p:extLst>
      <p:ext uri="{BB962C8B-B14F-4D97-AF65-F5344CB8AC3E}">
        <p14:creationId xmlns:p14="http://schemas.microsoft.com/office/powerpoint/2010/main" val="2213569803"/>
      </p:ext>
    </p:extLst>
  </p:cSld>
  <p:clrMapOvr>
    <a:masterClrMapping/>
  </p:clrMapOvr>
  <p:transition>
    <p:fade/>
  </p:transition>
  <p:extLst>
    <p:ext uri="{DCECCB84-F9BA-43D5-87BE-67443E8EF086}">
      <p15:sldGuideLst xmlns:p15="http://schemas.microsoft.com/office/powerpoint/2012/main">
        <p15:guide id="2" pos="3360">
          <p15:clr>
            <a:srgbClr val="5ACBF0"/>
          </p15:clr>
        </p15:guide>
        <p15:guide id="5" orient="horz" pos="2160">
          <p15:clr>
            <a:srgbClr val="5ACBF0"/>
          </p15:clr>
        </p15:guide>
        <p15:guide id="6" pos="2991">
          <p15:clr>
            <a:srgbClr val="5ACBF0"/>
          </p15:clr>
        </p15:guide>
        <p15:guide id="7" pos="3728">
          <p15:clr>
            <a:srgbClr val="C35EA4"/>
          </p15:clr>
        </p15:guide>
        <p15:guide id="8" pos="3544">
          <p15:clr>
            <a:srgbClr val="A4A3A4"/>
          </p15:clr>
        </p15:guide>
      </p15:sldGuideLst>
    </p:ext>
  </p:extLst>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Square Photo 2">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4E2C6C6-B442-4DE7-9C6C-405B9005314D}"/>
              </a:ext>
            </a:extLst>
          </p:cNvPr>
          <p:cNvSpPr>
            <a:spLocks noGrp="1"/>
          </p:cNvSpPr>
          <p:nvPr>
            <p:ph type="title" hasCustomPrompt="1"/>
          </p:nvPr>
        </p:nvSpPr>
        <p:spPr>
          <a:xfrm>
            <a:off x="588263" y="2979738"/>
            <a:ext cx="4163125" cy="3289300"/>
          </a:xfrm>
        </p:spPr>
        <p:txBody>
          <a:bodyPr anchor="t"/>
          <a:lstStyle>
            <a:lvl1pPr>
              <a:defRPr sz="2800"/>
            </a:lvl1pPr>
          </a:lstStyle>
          <a:p>
            <a:r>
              <a:rPr lang="en-US"/>
              <a:t>Square photo layout with smaller text</a:t>
            </a:r>
          </a:p>
        </p:txBody>
      </p:sp>
      <p:sp>
        <p:nvSpPr>
          <p:cNvPr id="4" name="Picture Placeholder" descr="This photo is a 'placeholder' only. Drag or drop your photo here, or click and tap the center to insert a photo.">
            <a:extLst>
              <a:ext uri="{FF2B5EF4-FFF2-40B4-BE49-F238E27FC236}">
                <a16:creationId xmlns:a16="http://schemas.microsoft.com/office/drawing/2014/main" id="{3EBEAA94-C151-43DE-8A5A-09E8A930427E}"/>
              </a:ext>
            </a:extLst>
          </p:cNvPr>
          <p:cNvSpPr>
            <a:spLocks noGrp="1"/>
          </p:cNvSpPr>
          <p:nvPr>
            <p:ph type="pic" sz="quarter" idx="11" hasCustomPrompt="1"/>
          </p:nvPr>
        </p:nvSpPr>
        <p:spPr bwMode="ltGray">
          <a:xfrm>
            <a:off x="5334000" y="0"/>
            <a:ext cx="6858000" cy="6858000"/>
          </a:xfrm>
          <a:blipFill>
            <a:blip r:embed="rId2"/>
            <a:stretch>
              <a:fillRect/>
            </a:stretch>
          </a:blipFill>
        </p:spPr>
        <p:txBody>
          <a:bodyPr lIns="0" tIns="2377440" rIns="0" anchor="t" anchorCtr="0">
            <a:noAutofit/>
          </a:bodyPr>
          <a:lstStyle>
            <a:lvl1pPr marL="0" indent="0" algn="ctr">
              <a:lnSpc>
                <a:spcPct val="100000"/>
              </a:lnSpc>
              <a:buNone/>
              <a:defRPr sz="1400" b="1">
                <a:solidFill>
                  <a:srgbClr val="000000"/>
                </a:solidFill>
                <a:latin typeface="+mn-lt"/>
                <a:cs typeface="Segoe UI" panose="020B0502040204020203" pitchFamily="34" charset="0"/>
              </a:defRPr>
            </a:lvl1pPr>
          </a:lstStyle>
          <a:p>
            <a:r>
              <a:rPr lang="en-US"/>
              <a:t>Drag &amp; drop your photo here </a:t>
            </a:r>
            <a:br>
              <a:rPr lang="en-US"/>
            </a:br>
            <a:r>
              <a:rPr lang="en-US"/>
              <a:t>or click or tap icon below </a:t>
            </a:r>
            <a:br>
              <a:rPr lang="en-US"/>
            </a:br>
            <a:r>
              <a:rPr lang="en-US"/>
              <a:t>to insert</a:t>
            </a:r>
          </a:p>
        </p:txBody>
      </p:sp>
      <p:sp>
        <p:nvSpPr>
          <p:cNvPr id="5" name="TextBox 4">
            <a:extLst>
              <a:ext uri="{FF2B5EF4-FFF2-40B4-BE49-F238E27FC236}">
                <a16:creationId xmlns:a16="http://schemas.microsoft.com/office/drawing/2014/main" id="{6C2F1290-9237-4BEE-AAAC-6708F286265B}"/>
              </a:ext>
              <a:ext uri="{C183D7F6-B498-43B3-948B-1728B52AA6E4}">
                <adec:decorative xmlns:adec="http://schemas.microsoft.com/office/drawing/2017/decorative" val="1"/>
              </a:ext>
            </a:extLst>
          </p:cNvPr>
          <p:cNvSpPr txBox="1"/>
          <p:nvPr userDrawn="1"/>
        </p:nvSpPr>
        <p:spPr>
          <a:xfrm>
            <a:off x="12355721" y="-203944"/>
            <a:ext cx="577081" cy="153888"/>
          </a:xfrm>
          <a:prstGeom prst="rect">
            <a:avLst/>
          </a:prstGeom>
          <a:noFill/>
        </p:spPr>
        <p:txBody>
          <a:bodyPr wrap="none" lIns="0" tIns="0" rIns="0" bIns="0" rtlCol="0">
            <a:spAutoFit/>
          </a:bodyPr>
          <a:lstStyle/>
          <a:p>
            <a:pPr algn="l"/>
            <a:r>
              <a:rPr lang="en-US" sz="1000">
                <a:solidFill>
                  <a:srgbClr val="A3A3A3"/>
                </a:solidFill>
              </a:rPr>
              <a:t>ELT layout</a:t>
            </a:r>
          </a:p>
        </p:txBody>
      </p:sp>
    </p:spTree>
    <p:extLst>
      <p:ext uri="{BB962C8B-B14F-4D97-AF65-F5344CB8AC3E}">
        <p14:creationId xmlns:p14="http://schemas.microsoft.com/office/powerpoint/2010/main" val="3823661297"/>
      </p:ext>
    </p:extLst>
  </p:cSld>
  <p:clrMapOvr>
    <a:masterClrMapping/>
  </p:clrMapOvr>
  <p:transition>
    <p:fade/>
  </p:transition>
  <p:extLst>
    <p:ext uri="{DCECCB84-F9BA-43D5-87BE-67443E8EF086}">
      <p15:sldGuideLst xmlns:p15="http://schemas.microsoft.com/office/powerpoint/2012/main">
        <p15:guide id="2" pos="3360">
          <p15:clr>
            <a:srgbClr val="5ACBF0"/>
          </p15:clr>
        </p15:guide>
        <p15:guide id="3" orient="horz" pos="1877">
          <p15:clr>
            <a:srgbClr val="5ACBF0"/>
          </p15:clr>
        </p15:guide>
        <p15:guide id="4" pos="3731">
          <p15:clr>
            <a:srgbClr val="C35EA4"/>
          </p15:clr>
        </p15:guide>
        <p15:guide id="5" pos="2993">
          <p15:clr>
            <a:srgbClr val="5ACBF0"/>
          </p15:clr>
        </p15:guide>
        <p15:guide id="6" pos="3547">
          <p15:clr>
            <a:srgbClr val="A4A3A4"/>
          </p15:clr>
        </p15:guide>
      </p15:sldGuideLst>
    </p:ext>
  </p:extLst>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Title - Square Photo Left">
    <p:bg>
      <p:bgRef idx="1001">
        <a:schemeClr val="bg1"/>
      </p:bgRef>
    </p:bg>
    <p:spTree>
      <p:nvGrpSpPr>
        <p:cNvPr id="1" name=""/>
        <p:cNvGrpSpPr/>
        <p:nvPr/>
      </p:nvGrpSpPr>
      <p:grpSpPr>
        <a:xfrm>
          <a:off x="0" y="0"/>
          <a:ext cx="0" cy="0"/>
          <a:chOff x="0" y="0"/>
          <a:chExt cx="0" cy="0"/>
        </a:xfrm>
      </p:grpSpPr>
      <p:sp>
        <p:nvSpPr>
          <p:cNvPr id="4" name="Picture Placeholder 3">
            <a:extLst>
              <a:ext uri="{FF2B5EF4-FFF2-40B4-BE49-F238E27FC236}">
                <a16:creationId xmlns:a16="http://schemas.microsoft.com/office/drawing/2014/main" id="{350285C0-813F-A744-BFD3-CF358EAC839C}"/>
              </a:ext>
            </a:extLst>
          </p:cNvPr>
          <p:cNvSpPr>
            <a:spLocks noGrp="1"/>
          </p:cNvSpPr>
          <p:nvPr>
            <p:ph type="pic" sz="quarter" idx="10"/>
          </p:nvPr>
        </p:nvSpPr>
        <p:spPr>
          <a:xfrm>
            <a:off x="0" y="0"/>
            <a:ext cx="6892925" cy="6858000"/>
          </a:xfrm>
        </p:spPr>
        <p:txBody>
          <a:bodyPr/>
          <a:lstStyle/>
          <a:p>
            <a:r>
              <a:rPr lang="en-US"/>
              <a:t>Click icon to add picture</a:t>
            </a:r>
          </a:p>
        </p:txBody>
      </p:sp>
      <p:sp>
        <p:nvSpPr>
          <p:cNvPr id="6" name="Title 1">
            <a:extLst>
              <a:ext uri="{FF2B5EF4-FFF2-40B4-BE49-F238E27FC236}">
                <a16:creationId xmlns:a16="http://schemas.microsoft.com/office/drawing/2014/main" id="{44B1F25D-69F5-D649-BBA0-613396C764AC}"/>
              </a:ext>
            </a:extLst>
          </p:cNvPr>
          <p:cNvSpPr>
            <a:spLocks noGrp="1"/>
          </p:cNvSpPr>
          <p:nvPr>
            <p:ph type="title" idx="4294967295"/>
          </p:nvPr>
        </p:nvSpPr>
        <p:spPr>
          <a:xfrm>
            <a:off x="7192963" y="457200"/>
            <a:ext cx="4416425" cy="553998"/>
          </a:xfrm>
        </p:spPr>
        <p:txBody>
          <a:bodyPr/>
          <a:lstStyle/>
          <a:p>
            <a:r>
              <a:rPr lang="en-US"/>
              <a:t>Click to edit Master title style</a:t>
            </a:r>
          </a:p>
        </p:txBody>
      </p:sp>
      <p:sp>
        <p:nvSpPr>
          <p:cNvPr id="10" name="Text Placeholder 9">
            <a:extLst>
              <a:ext uri="{FF2B5EF4-FFF2-40B4-BE49-F238E27FC236}">
                <a16:creationId xmlns:a16="http://schemas.microsoft.com/office/drawing/2014/main" id="{A8E421BE-E139-D243-8336-8A8C46F7F743}"/>
              </a:ext>
            </a:extLst>
          </p:cNvPr>
          <p:cNvSpPr>
            <a:spLocks noGrp="1"/>
          </p:cNvSpPr>
          <p:nvPr>
            <p:ph type="body" sz="quarter" idx="11"/>
          </p:nvPr>
        </p:nvSpPr>
        <p:spPr>
          <a:xfrm>
            <a:off x="7192963" y="1436688"/>
            <a:ext cx="3470275" cy="2043636"/>
          </a:xfrm>
        </p:spPr>
        <p:txBody>
          <a:bodyPr/>
          <a:lstStyle>
            <a:lvl1pPr marL="0" indent="0">
              <a:buFontTx/>
              <a:buNone/>
              <a:defRPr/>
            </a:lvl1pPr>
            <a:lvl2pPr marL="228600" indent="0">
              <a:buFontTx/>
              <a:buNone/>
              <a:defRPr/>
            </a:lvl2pPr>
            <a:lvl3pPr marL="457200" indent="0">
              <a:buFontTx/>
              <a:buNone/>
              <a:defRPr/>
            </a:lvl3pPr>
            <a:lvl4pPr marL="661988" indent="0">
              <a:buFontTx/>
              <a:buNone/>
              <a:defRPr/>
            </a:lvl4pPr>
            <a:lvl5pPr marL="855663" indent="0">
              <a:buFontTx/>
              <a:buNone/>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567362706"/>
      </p:ext>
    </p:extLst>
  </p:cSld>
  <p:clrMapOvr>
    <a:overrideClrMapping bg1="lt1" tx1="dk1" bg2="lt2" tx2="dk2" accent1="accent1" accent2="accent2" accent3="accent3" accent4="accent4" accent5="accent5" accent6="accent6" hlink="hlink" folHlink="folHlink"/>
  </p:clrMapOvr>
  <p:transition>
    <p:fade/>
  </p:transition>
  <p:extLst>
    <p:ext uri="{DCECCB84-F9BA-43D5-87BE-67443E8EF086}">
      <p15:sldGuideLst xmlns:p15="http://schemas.microsoft.com/office/powerpoint/2012/main">
        <p15:guide id="18" pos="4342">
          <p15:clr>
            <a:srgbClr val="A4A3A4"/>
          </p15:clr>
        </p15:guide>
        <p15:guide id="19" pos="4531">
          <p15:clr>
            <a:srgbClr val="A4A3A4"/>
          </p15:clr>
        </p15:guide>
        <p15:guide id="28" orient="horz" pos="905">
          <p15:clr>
            <a:srgbClr val="5ACBF0"/>
          </p15:clr>
        </p15:guide>
        <p15:guide id="30" orient="horz" pos="288">
          <p15:clr>
            <a:srgbClr val="5ACBF0"/>
          </p15:clr>
        </p15:guide>
      </p15:sldGuideLst>
    </p:ext>
  </p:extLst>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Title - Square Photo Right">
    <p:bg>
      <p:bgRef idx="1001">
        <a:schemeClr val="bg1"/>
      </p:bgRef>
    </p:bg>
    <p:spTree>
      <p:nvGrpSpPr>
        <p:cNvPr id="1" name=""/>
        <p:cNvGrpSpPr/>
        <p:nvPr/>
      </p:nvGrpSpPr>
      <p:grpSpPr>
        <a:xfrm>
          <a:off x="0" y="0"/>
          <a:ext cx="0" cy="0"/>
          <a:chOff x="0" y="0"/>
          <a:chExt cx="0" cy="0"/>
        </a:xfrm>
      </p:grpSpPr>
      <p:sp>
        <p:nvSpPr>
          <p:cNvPr id="4" name="Picture Placeholder 3">
            <a:extLst>
              <a:ext uri="{FF2B5EF4-FFF2-40B4-BE49-F238E27FC236}">
                <a16:creationId xmlns:a16="http://schemas.microsoft.com/office/drawing/2014/main" id="{350285C0-813F-A744-BFD3-CF358EAC839C}"/>
              </a:ext>
            </a:extLst>
          </p:cNvPr>
          <p:cNvSpPr>
            <a:spLocks noGrp="1"/>
          </p:cNvSpPr>
          <p:nvPr>
            <p:ph type="pic" sz="quarter" idx="10"/>
          </p:nvPr>
        </p:nvSpPr>
        <p:spPr>
          <a:xfrm>
            <a:off x="5299075" y="0"/>
            <a:ext cx="6892925" cy="6858000"/>
          </a:xfrm>
        </p:spPr>
        <p:txBody>
          <a:bodyPr/>
          <a:lstStyle/>
          <a:p>
            <a:r>
              <a:rPr lang="en-US"/>
              <a:t>Click icon to add picture</a:t>
            </a:r>
          </a:p>
        </p:txBody>
      </p:sp>
      <p:sp>
        <p:nvSpPr>
          <p:cNvPr id="6" name="Title 1">
            <a:extLst>
              <a:ext uri="{FF2B5EF4-FFF2-40B4-BE49-F238E27FC236}">
                <a16:creationId xmlns:a16="http://schemas.microsoft.com/office/drawing/2014/main" id="{44B1F25D-69F5-D649-BBA0-613396C764AC}"/>
              </a:ext>
            </a:extLst>
          </p:cNvPr>
          <p:cNvSpPr>
            <a:spLocks noGrp="1"/>
          </p:cNvSpPr>
          <p:nvPr>
            <p:ph type="title" idx="4294967295"/>
          </p:nvPr>
        </p:nvSpPr>
        <p:spPr>
          <a:xfrm>
            <a:off x="584200" y="457200"/>
            <a:ext cx="4416425" cy="553998"/>
          </a:xfrm>
        </p:spPr>
        <p:txBody>
          <a:bodyPr/>
          <a:lstStyle/>
          <a:p>
            <a:r>
              <a:rPr lang="en-US"/>
              <a:t>Click to edit Master title style</a:t>
            </a:r>
          </a:p>
        </p:txBody>
      </p:sp>
      <p:sp>
        <p:nvSpPr>
          <p:cNvPr id="10" name="Text Placeholder 9">
            <a:extLst>
              <a:ext uri="{FF2B5EF4-FFF2-40B4-BE49-F238E27FC236}">
                <a16:creationId xmlns:a16="http://schemas.microsoft.com/office/drawing/2014/main" id="{A8E421BE-E139-D243-8336-8A8C46F7F743}"/>
              </a:ext>
            </a:extLst>
          </p:cNvPr>
          <p:cNvSpPr>
            <a:spLocks noGrp="1"/>
          </p:cNvSpPr>
          <p:nvPr>
            <p:ph type="body" sz="quarter" idx="11"/>
          </p:nvPr>
        </p:nvSpPr>
        <p:spPr>
          <a:xfrm>
            <a:off x="584200" y="1436688"/>
            <a:ext cx="3470275" cy="2302169"/>
          </a:xfrm>
        </p:spPr>
        <p:txBody>
          <a:bodyPr/>
          <a:lstStyle>
            <a:lvl1pPr marL="0" indent="0">
              <a:buFontTx/>
              <a:buNone/>
              <a:defRPr sz="2200"/>
            </a:lvl1pPr>
            <a:lvl2pPr marL="228600" indent="0">
              <a:buFontTx/>
              <a:buNone/>
              <a:defRPr sz="2200"/>
            </a:lvl2pPr>
            <a:lvl3pPr marL="457200" indent="0">
              <a:buFontTx/>
              <a:buNone/>
              <a:defRPr sz="2200"/>
            </a:lvl3pPr>
            <a:lvl4pPr marL="661988" indent="0">
              <a:buFontTx/>
              <a:buNone/>
              <a:defRPr sz="2200"/>
            </a:lvl4pPr>
            <a:lvl5pPr marL="855663" indent="0">
              <a:buFontTx/>
              <a:buNone/>
              <a:defRPr sz="2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176466295"/>
      </p:ext>
    </p:extLst>
  </p:cSld>
  <p:clrMapOvr>
    <a:overrideClrMapping bg1="lt1" tx1="dk1" bg2="lt2" tx2="dk2" accent1="accent1" accent2="accent2" accent3="accent3" accent4="accent4" accent5="accent5" accent6="accent6" hlink="hlink" folHlink="folHlink"/>
  </p:clrMapOvr>
  <p:transition>
    <p:fade/>
  </p:transition>
  <p:extLst>
    <p:ext uri="{DCECCB84-F9BA-43D5-87BE-67443E8EF086}">
      <p15:sldGuideLst xmlns:p15="http://schemas.microsoft.com/office/powerpoint/2012/main">
        <p15:guide id="18" pos="3160">
          <p15:clr>
            <a:srgbClr val="A4A3A4"/>
          </p15:clr>
        </p15:guide>
        <p15:guide id="19" pos="3341">
          <p15:clr>
            <a:srgbClr val="A4A3A4"/>
          </p15:clr>
        </p15:guide>
        <p15:guide id="28" orient="horz" pos="905">
          <p15:clr>
            <a:srgbClr val="5ACBF0"/>
          </p15:clr>
        </p15:guide>
        <p15:guide id="30" orient="horz" pos="288">
          <p15:clr>
            <a:srgbClr val="5ACBF0"/>
          </p15:clr>
        </p15:guide>
      </p15:sldGuideLst>
    </p:ext>
  </p:extLst>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Photo full bleed upper title">
    <p:spTree>
      <p:nvGrpSpPr>
        <p:cNvPr id="1" name=""/>
        <p:cNvGrpSpPr/>
        <p:nvPr/>
      </p:nvGrpSpPr>
      <p:grpSpPr>
        <a:xfrm>
          <a:off x="0" y="0"/>
          <a:ext cx="0" cy="0"/>
          <a:chOff x="0" y="0"/>
          <a:chExt cx="0" cy="0"/>
        </a:xfrm>
      </p:grpSpPr>
      <p:sp>
        <p:nvSpPr>
          <p:cNvPr id="8" name="Picture Placeholder 7" descr="This photo is a 'placeholder' only. Drag or drop your photo here, or click and tap the center to insert a photo.">
            <a:extLst>
              <a:ext uri="{FF2B5EF4-FFF2-40B4-BE49-F238E27FC236}">
                <a16:creationId xmlns:a16="http://schemas.microsoft.com/office/drawing/2014/main" id="{FA608AEF-BE66-4029-BA63-DA15E89C3291}"/>
              </a:ext>
            </a:extLst>
          </p:cNvPr>
          <p:cNvSpPr>
            <a:spLocks noGrp="1"/>
          </p:cNvSpPr>
          <p:nvPr>
            <p:ph type="pic" sz="quarter" idx="10" hasCustomPrompt="1"/>
          </p:nvPr>
        </p:nvSpPr>
        <p:spPr bwMode="ltGray">
          <a:xfrm>
            <a:off x="0" y="0"/>
            <a:ext cx="12192000" cy="6858000"/>
          </a:xfrm>
          <a:blipFill>
            <a:blip r:embed="rId2"/>
            <a:stretch>
              <a:fillRect/>
            </a:stretch>
          </a:blipFill>
        </p:spPr>
        <p:txBody>
          <a:bodyPr wrap="none" bIns="1554480" anchor="ctr">
            <a:noAutofit/>
          </a:bodyPr>
          <a:lstStyle>
            <a:lvl1pPr marL="0" indent="0" algn="ctr">
              <a:buNone/>
              <a:defRPr sz="1400" b="1">
                <a:solidFill>
                  <a:srgbClr val="000000"/>
                </a:solidFill>
              </a:defRPr>
            </a:lvl1pPr>
          </a:lstStyle>
          <a:p>
            <a:r>
              <a:rPr lang="en-US"/>
              <a:t>Drag &amp; drop your photo here </a:t>
            </a:r>
            <a:br>
              <a:rPr lang="en-US"/>
            </a:br>
            <a:r>
              <a:rPr lang="en-US"/>
              <a:t>or click or tap icon below </a:t>
            </a:r>
            <a:br>
              <a:rPr lang="en-US"/>
            </a:br>
            <a:r>
              <a:rPr lang="en-US"/>
              <a:t>to insert</a:t>
            </a:r>
          </a:p>
        </p:txBody>
      </p:sp>
      <p:sp>
        <p:nvSpPr>
          <p:cNvPr id="3" name="Title 2">
            <a:extLst>
              <a:ext uri="{FF2B5EF4-FFF2-40B4-BE49-F238E27FC236}">
                <a16:creationId xmlns:a16="http://schemas.microsoft.com/office/drawing/2014/main" id="{E033AC47-6988-4AF2-AB7A-F400B9B8392F}"/>
              </a:ext>
            </a:extLst>
          </p:cNvPr>
          <p:cNvSpPr>
            <a:spLocks noGrp="1"/>
          </p:cNvSpPr>
          <p:nvPr>
            <p:ph type="title"/>
          </p:nvPr>
        </p:nvSpPr>
        <p:spPr bwMode="ltGray">
          <a:xfrm>
            <a:off x="0" y="585789"/>
            <a:ext cx="12192000" cy="1362282"/>
          </a:xfrm>
          <a:noFill/>
        </p:spPr>
        <p:txBody>
          <a:bodyPr lIns="585216" tIns="0" rIns="585216" bIns="586800" anchor="t" anchorCtr="0">
            <a:noAutofit/>
          </a:bodyPr>
          <a:lstStyle>
            <a:lvl1pPr>
              <a:defRPr sz="3600" spc="0">
                <a:solidFill>
                  <a:srgbClr val="FFFFFF"/>
                </a:solidFill>
              </a:defRPr>
            </a:lvl1pPr>
          </a:lstStyle>
          <a:p>
            <a:r>
              <a:rPr lang="en-US"/>
              <a:t>Click to edit Master title style</a:t>
            </a:r>
          </a:p>
        </p:txBody>
      </p:sp>
      <p:sp>
        <p:nvSpPr>
          <p:cNvPr id="6" name="TextBox 5">
            <a:extLst>
              <a:ext uri="{FF2B5EF4-FFF2-40B4-BE49-F238E27FC236}">
                <a16:creationId xmlns:a16="http://schemas.microsoft.com/office/drawing/2014/main" id="{03F619C2-B134-493A-AB9F-5DE39C929931}"/>
              </a:ext>
              <a:ext uri="{C183D7F6-B498-43B3-948B-1728B52AA6E4}">
                <adec:decorative xmlns:adec="http://schemas.microsoft.com/office/drawing/2017/decorative" val="1"/>
              </a:ext>
            </a:extLst>
          </p:cNvPr>
          <p:cNvSpPr txBox="1"/>
          <p:nvPr userDrawn="1"/>
        </p:nvSpPr>
        <p:spPr>
          <a:xfrm>
            <a:off x="12355721" y="-203944"/>
            <a:ext cx="577081" cy="153888"/>
          </a:xfrm>
          <a:prstGeom prst="rect">
            <a:avLst/>
          </a:prstGeom>
          <a:noFill/>
        </p:spPr>
        <p:txBody>
          <a:bodyPr wrap="none" lIns="0" tIns="0" rIns="0" bIns="0" rtlCol="0">
            <a:spAutoFit/>
          </a:bodyPr>
          <a:lstStyle/>
          <a:p>
            <a:pPr algn="l"/>
            <a:r>
              <a:rPr lang="en-US" sz="1000">
                <a:solidFill>
                  <a:srgbClr val="A3A3A3"/>
                </a:solidFill>
              </a:rPr>
              <a:t>ELT layout</a:t>
            </a:r>
          </a:p>
        </p:txBody>
      </p:sp>
    </p:spTree>
    <p:extLst>
      <p:ext uri="{BB962C8B-B14F-4D97-AF65-F5344CB8AC3E}">
        <p14:creationId xmlns:p14="http://schemas.microsoft.com/office/powerpoint/2010/main" val="2396052036"/>
      </p:ext>
    </p:extLst>
  </p:cSld>
  <p:clrMapOvr>
    <a:masterClrMapping/>
  </p:clrMapOvr>
  <p:transition>
    <p:fade/>
  </p:transition>
  <p:extLst>
    <p:ext uri="{DCECCB84-F9BA-43D5-87BE-67443E8EF086}">
      <p15:sldGuideLst xmlns:p15="http://schemas.microsoft.com/office/powerpoint/2012/main">
        <p15:guide id="1" orient="horz" pos="2304">
          <p15:clr>
            <a:srgbClr val="5ACBF0"/>
          </p15:clr>
        </p15:guide>
      </p15:sldGuideLst>
    </p:ext>
  </p:extLst>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Photo full bleed lower title">
    <p:spTree>
      <p:nvGrpSpPr>
        <p:cNvPr id="1" name=""/>
        <p:cNvGrpSpPr/>
        <p:nvPr/>
      </p:nvGrpSpPr>
      <p:grpSpPr>
        <a:xfrm>
          <a:off x="0" y="0"/>
          <a:ext cx="0" cy="0"/>
          <a:chOff x="0" y="0"/>
          <a:chExt cx="0" cy="0"/>
        </a:xfrm>
      </p:grpSpPr>
      <p:sp>
        <p:nvSpPr>
          <p:cNvPr id="8" name="Picture Placeholder 7" descr="This photo is a 'placeholder' only. Drag or drop your photo here, or click and tap the center to insert a photo.">
            <a:extLst>
              <a:ext uri="{FF2B5EF4-FFF2-40B4-BE49-F238E27FC236}">
                <a16:creationId xmlns:a16="http://schemas.microsoft.com/office/drawing/2014/main" id="{FA608AEF-BE66-4029-BA63-DA15E89C3291}"/>
              </a:ext>
            </a:extLst>
          </p:cNvPr>
          <p:cNvSpPr>
            <a:spLocks noGrp="1"/>
          </p:cNvSpPr>
          <p:nvPr>
            <p:ph type="pic" sz="quarter" idx="10" hasCustomPrompt="1"/>
          </p:nvPr>
        </p:nvSpPr>
        <p:spPr bwMode="ltGray">
          <a:xfrm>
            <a:off x="0" y="0"/>
            <a:ext cx="12192000" cy="6858000"/>
          </a:xfrm>
          <a:blipFill>
            <a:blip r:embed="rId2"/>
            <a:stretch>
              <a:fillRect/>
            </a:stretch>
          </a:blipFill>
        </p:spPr>
        <p:txBody>
          <a:bodyPr wrap="none" bIns="1554480" anchor="ctr">
            <a:noAutofit/>
          </a:bodyPr>
          <a:lstStyle>
            <a:lvl1pPr marL="0" indent="0" algn="ctr">
              <a:buNone/>
              <a:defRPr sz="1400" b="1">
                <a:solidFill>
                  <a:srgbClr val="000000"/>
                </a:solidFill>
              </a:defRPr>
            </a:lvl1pPr>
          </a:lstStyle>
          <a:p>
            <a:r>
              <a:rPr lang="en-US"/>
              <a:t>Drag &amp; drop your photo here </a:t>
            </a:r>
            <a:br>
              <a:rPr lang="en-US"/>
            </a:br>
            <a:r>
              <a:rPr lang="en-US"/>
              <a:t>or click or tap icon below </a:t>
            </a:r>
            <a:br>
              <a:rPr lang="en-US"/>
            </a:br>
            <a:r>
              <a:rPr lang="en-US"/>
              <a:t>to insert</a:t>
            </a:r>
          </a:p>
        </p:txBody>
      </p:sp>
      <p:sp>
        <p:nvSpPr>
          <p:cNvPr id="3" name="Title 2">
            <a:extLst>
              <a:ext uri="{FF2B5EF4-FFF2-40B4-BE49-F238E27FC236}">
                <a16:creationId xmlns:a16="http://schemas.microsoft.com/office/drawing/2014/main" id="{E033AC47-6988-4AF2-AB7A-F400B9B8392F}"/>
              </a:ext>
            </a:extLst>
          </p:cNvPr>
          <p:cNvSpPr>
            <a:spLocks noGrp="1"/>
          </p:cNvSpPr>
          <p:nvPr>
            <p:ph type="title"/>
          </p:nvPr>
        </p:nvSpPr>
        <p:spPr bwMode="ltGray">
          <a:xfrm>
            <a:off x="0" y="3657600"/>
            <a:ext cx="12192000" cy="3200400"/>
          </a:xfrm>
          <a:gradFill flip="none" rotWithShape="1">
            <a:gsLst>
              <a:gs pos="40000">
                <a:srgbClr val="000000">
                  <a:alpha val="70000"/>
                </a:srgbClr>
              </a:gs>
              <a:gs pos="100000">
                <a:srgbClr val="000000">
                  <a:alpha val="0"/>
                </a:srgbClr>
              </a:gs>
            </a:gsLst>
            <a:lin ang="16200000" scaled="1"/>
            <a:tileRect/>
          </a:gradFill>
        </p:spPr>
        <p:txBody>
          <a:bodyPr lIns="585216" tIns="585216" rIns="585216" bIns="585216" anchor="b" anchorCtr="0">
            <a:noAutofit/>
          </a:bodyPr>
          <a:lstStyle>
            <a:lvl1pPr>
              <a:defRPr sz="3600" spc="0">
                <a:solidFill>
                  <a:srgbClr val="FFFFFF"/>
                </a:solidFill>
              </a:defRPr>
            </a:lvl1pPr>
          </a:lstStyle>
          <a:p>
            <a:r>
              <a:rPr lang="en-US"/>
              <a:t>Click to edit Master title style</a:t>
            </a:r>
          </a:p>
        </p:txBody>
      </p:sp>
      <p:sp>
        <p:nvSpPr>
          <p:cNvPr id="6" name="TextBox 5">
            <a:extLst>
              <a:ext uri="{FF2B5EF4-FFF2-40B4-BE49-F238E27FC236}">
                <a16:creationId xmlns:a16="http://schemas.microsoft.com/office/drawing/2014/main" id="{03F619C2-B134-493A-AB9F-5DE39C929931}"/>
              </a:ext>
              <a:ext uri="{C183D7F6-B498-43B3-948B-1728B52AA6E4}">
                <adec:decorative xmlns:adec="http://schemas.microsoft.com/office/drawing/2017/decorative" val="1"/>
              </a:ext>
            </a:extLst>
          </p:cNvPr>
          <p:cNvSpPr txBox="1"/>
          <p:nvPr userDrawn="1"/>
        </p:nvSpPr>
        <p:spPr>
          <a:xfrm>
            <a:off x="12355721" y="-203944"/>
            <a:ext cx="577081" cy="153888"/>
          </a:xfrm>
          <a:prstGeom prst="rect">
            <a:avLst/>
          </a:prstGeom>
          <a:noFill/>
        </p:spPr>
        <p:txBody>
          <a:bodyPr wrap="none" lIns="0" tIns="0" rIns="0" bIns="0" rtlCol="0">
            <a:spAutoFit/>
          </a:bodyPr>
          <a:lstStyle/>
          <a:p>
            <a:pPr algn="l"/>
            <a:r>
              <a:rPr lang="en-US" sz="1000">
                <a:solidFill>
                  <a:srgbClr val="A3A3A3"/>
                </a:solidFill>
              </a:rPr>
              <a:t>ELT layout</a:t>
            </a:r>
          </a:p>
        </p:txBody>
      </p:sp>
    </p:spTree>
    <p:extLst>
      <p:ext uri="{BB962C8B-B14F-4D97-AF65-F5344CB8AC3E}">
        <p14:creationId xmlns:p14="http://schemas.microsoft.com/office/powerpoint/2010/main" val="3021179936"/>
      </p:ext>
    </p:extLst>
  </p:cSld>
  <p:clrMapOvr>
    <a:masterClrMapping/>
  </p:clrMapOvr>
  <p:transition>
    <p:fade/>
  </p:transition>
  <p:extLst>
    <p:ext uri="{DCECCB84-F9BA-43D5-87BE-67443E8EF086}">
      <p15:sldGuideLst xmlns:p15="http://schemas.microsoft.com/office/powerpoint/2012/main">
        <p15:guide id="1" orient="horz" pos="2304">
          <p15:clr>
            <a:srgbClr val="5ACBF0"/>
          </p15:clr>
        </p15:guide>
      </p15:sldGuideLst>
    </p:ext>
  </p:extLst>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Photo full bleed left title">
    <p:spTree>
      <p:nvGrpSpPr>
        <p:cNvPr id="1" name=""/>
        <p:cNvGrpSpPr/>
        <p:nvPr/>
      </p:nvGrpSpPr>
      <p:grpSpPr>
        <a:xfrm>
          <a:off x="0" y="0"/>
          <a:ext cx="0" cy="0"/>
          <a:chOff x="0" y="0"/>
          <a:chExt cx="0" cy="0"/>
        </a:xfrm>
      </p:grpSpPr>
      <p:sp>
        <p:nvSpPr>
          <p:cNvPr id="8" name="Picture Placeholder 7" descr="This photo is a 'placeholder' only. Drag or drop your photo here, or click and tap the center to insert a photo.">
            <a:extLst>
              <a:ext uri="{FF2B5EF4-FFF2-40B4-BE49-F238E27FC236}">
                <a16:creationId xmlns:a16="http://schemas.microsoft.com/office/drawing/2014/main" id="{FA608AEF-BE66-4029-BA63-DA15E89C3291}"/>
              </a:ext>
            </a:extLst>
          </p:cNvPr>
          <p:cNvSpPr>
            <a:spLocks noGrp="1"/>
          </p:cNvSpPr>
          <p:nvPr>
            <p:ph type="pic" sz="quarter" idx="10" hasCustomPrompt="1"/>
          </p:nvPr>
        </p:nvSpPr>
        <p:spPr bwMode="ltGray">
          <a:xfrm>
            <a:off x="0" y="0"/>
            <a:ext cx="12192000" cy="6858000"/>
          </a:xfrm>
          <a:blipFill>
            <a:blip r:embed="rId2"/>
            <a:stretch>
              <a:fillRect/>
            </a:stretch>
          </a:blipFill>
        </p:spPr>
        <p:txBody>
          <a:bodyPr wrap="none" bIns="1554480" anchor="ctr">
            <a:noAutofit/>
          </a:bodyPr>
          <a:lstStyle>
            <a:lvl1pPr marL="0" indent="0" algn="ctr">
              <a:buNone/>
              <a:defRPr sz="1400" b="1">
                <a:solidFill>
                  <a:srgbClr val="000000"/>
                </a:solidFill>
              </a:defRPr>
            </a:lvl1pPr>
          </a:lstStyle>
          <a:p>
            <a:r>
              <a:rPr lang="en-US"/>
              <a:t>Drag &amp; drop your photo here </a:t>
            </a:r>
            <a:br>
              <a:rPr lang="en-US"/>
            </a:br>
            <a:r>
              <a:rPr lang="en-US"/>
              <a:t>or click or tap icon below </a:t>
            </a:r>
            <a:br>
              <a:rPr lang="en-US"/>
            </a:br>
            <a:r>
              <a:rPr lang="en-US"/>
              <a:t>to insert</a:t>
            </a:r>
          </a:p>
        </p:txBody>
      </p:sp>
      <p:sp>
        <p:nvSpPr>
          <p:cNvPr id="3" name="Title 2">
            <a:extLst>
              <a:ext uri="{FF2B5EF4-FFF2-40B4-BE49-F238E27FC236}">
                <a16:creationId xmlns:a16="http://schemas.microsoft.com/office/drawing/2014/main" id="{E033AC47-6988-4AF2-AB7A-F400B9B8392F}"/>
              </a:ext>
            </a:extLst>
          </p:cNvPr>
          <p:cNvSpPr>
            <a:spLocks noGrp="1"/>
          </p:cNvSpPr>
          <p:nvPr>
            <p:ph type="title" hasCustomPrompt="1"/>
          </p:nvPr>
        </p:nvSpPr>
        <p:spPr bwMode="ltGray">
          <a:xfrm>
            <a:off x="-3" y="0"/>
            <a:ext cx="5669280" cy="6858000"/>
          </a:xfrm>
          <a:gradFill flip="none" rotWithShape="1">
            <a:gsLst>
              <a:gs pos="50000">
                <a:srgbClr val="000000">
                  <a:alpha val="70000"/>
                </a:srgbClr>
              </a:gs>
              <a:gs pos="100000">
                <a:srgbClr val="000000">
                  <a:alpha val="0"/>
                </a:srgbClr>
              </a:gs>
            </a:gsLst>
            <a:lin ang="0" scaled="1"/>
            <a:tileRect/>
          </a:gradFill>
        </p:spPr>
        <p:txBody>
          <a:bodyPr lIns="585216" tIns="585216" rIns="585216" bIns="585216" anchor="ctr">
            <a:noAutofit/>
          </a:bodyPr>
          <a:lstStyle>
            <a:lvl1pPr>
              <a:defRPr sz="3600" spc="0">
                <a:solidFill>
                  <a:srgbClr val="FFFFFF"/>
                </a:solidFill>
              </a:defRPr>
            </a:lvl1pPr>
          </a:lstStyle>
          <a:p>
            <a:r>
              <a:rPr lang="en-US"/>
              <a:t>Click to edit </a:t>
            </a:r>
            <a:br>
              <a:rPr lang="en-US"/>
            </a:br>
            <a:r>
              <a:rPr lang="en-US"/>
              <a:t>Master title style</a:t>
            </a:r>
          </a:p>
        </p:txBody>
      </p:sp>
      <p:sp>
        <p:nvSpPr>
          <p:cNvPr id="6" name="TextBox 5">
            <a:extLst>
              <a:ext uri="{FF2B5EF4-FFF2-40B4-BE49-F238E27FC236}">
                <a16:creationId xmlns:a16="http://schemas.microsoft.com/office/drawing/2014/main" id="{1D4894F6-B50F-43E1-83FC-4F2200B2FA65}"/>
              </a:ext>
              <a:ext uri="{C183D7F6-B498-43B3-948B-1728B52AA6E4}">
                <adec:decorative xmlns:adec="http://schemas.microsoft.com/office/drawing/2017/decorative" val="1"/>
              </a:ext>
            </a:extLst>
          </p:cNvPr>
          <p:cNvSpPr txBox="1"/>
          <p:nvPr userDrawn="1"/>
        </p:nvSpPr>
        <p:spPr>
          <a:xfrm>
            <a:off x="12355721" y="-203944"/>
            <a:ext cx="577081" cy="153888"/>
          </a:xfrm>
          <a:prstGeom prst="rect">
            <a:avLst/>
          </a:prstGeom>
          <a:noFill/>
        </p:spPr>
        <p:txBody>
          <a:bodyPr wrap="none" lIns="0" tIns="0" rIns="0" bIns="0" rtlCol="0">
            <a:spAutoFit/>
          </a:bodyPr>
          <a:lstStyle/>
          <a:p>
            <a:pPr algn="l"/>
            <a:r>
              <a:rPr lang="en-US" sz="1000">
                <a:solidFill>
                  <a:srgbClr val="A3A3A3"/>
                </a:solidFill>
              </a:rPr>
              <a:t>ELT layout</a:t>
            </a:r>
          </a:p>
        </p:txBody>
      </p:sp>
    </p:spTree>
    <p:extLst>
      <p:ext uri="{BB962C8B-B14F-4D97-AF65-F5344CB8AC3E}">
        <p14:creationId xmlns:p14="http://schemas.microsoft.com/office/powerpoint/2010/main" val="1522107206"/>
      </p:ext>
    </p:extLst>
  </p:cSld>
  <p:clrMapOvr>
    <a:masterClrMapping/>
  </p:clrMapOvr>
  <p:transition>
    <p:fade/>
  </p:transition>
  <p:extLst>
    <p:ext uri="{DCECCB84-F9BA-43D5-87BE-67443E8EF086}">
      <p15:sldGuideLst xmlns:p15="http://schemas.microsoft.com/office/powerpoint/2012/main">
        <p15:guide id="7" pos="3576">
          <p15:clr>
            <a:srgbClr val="5ACBF0"/>
          </p15:clr>
        </p15:guide>
        <p15:guide id="8" orient="horz" pos="2160">
          <p15:clr>
            <a:srgbClr val="5ACBF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Slide Left Title White Bkg">
    <p:bg>
      <p:bgRef idx="1001">
        <a:schemeClr val="bg1"/>
      </p:bgRef>
    </p:bg>
    <p:spTree>
      <p:nvGrpSpPr>
        <p:cNvPr id="1" name=""/>
        <p:cNvGrpSpPr/>
        <p:nvPr/>
      </p:nvGrpSpPr>
      <p:grpSpPr>
        <a:xfrm>
          <a:off x="0" y="0"/>
          <a:ext cx="0" cy="0"/>
          <a:chOff x="0" y="0"/>
          <a:chExt cx="0" cy="0"/>
        </a:xfrm>
      </p:grpSpPr>
      <p:sp>
        <p:nvSpPr>
          <p:cNvPr id="9" name="Title 1"/>
          <p:cNvSpPr>
            <a:spLocks noGrp="1"/>
          </p:cNvSpPr>
          <p:nvPr>
            <p:ph type="title" hasCustomPrompt="1"/>
          </p:nvPr>
        </p:nvSpPr>
        <p:spPr>
          <a:xfrm>
            <a:off x="584200" y="2425780"/>
            <a:ext cx="5511800" cy="1107996"/>
          </a:xfrm>
          <a:noFill/>
        </p:spPr>
        <p:txBody>
          <a:bodyPr wrap="square" lIns="0" tIns="0" rIns="0" bIns="0" anchor="b" anchorCtr="0">
            <a:spAutoFit/>
          </a:bodyPr>
          <a:lstStyle>
            <a:lvl1pPr>
              <a:defRPr sz="3600" spc="-50" baseline="0">
                <a:solidFill>
                  <a:schemeClr val="tx1"/>
                </a:solidFill>
                <a:latin typeface="+mj-lt"/>
                <a:cs typeface="Segoe UI" panose="020B0502040204020203" pitchFamily="34" charset="0"/>
              </a:defRPr>
            </a:lvl1pPr>
          </a:lstStyle>
          <a:p>
            <a:r>
              <a:rPr lang="en-US"/>
              <a:t>Event name or presentation title </a:t>
            </a:r>
          </a:p>
        </p:txBody>
      </p:sp>
      <p:sp>
        <p:nvSpPr>
          <p:cNvPr id="5" name="Text Placeholder 4"/>
          <p:cNvSpPr>
            <a:spLocks noGrp="1"/>
          </p:cNvSpPr>
          <p:nvPr>
            <p:ph type="body" sz="quarter" idx="12" hasCustomPrompt="1"/>
          </p:nvPr>
        </p:nvSpPr>
        <p:spPr>
          <a:xfrm>
            <a:off x="584200" y="3962400"/>
            <a:ext cx="5511800" cy="338554"/>
          </a:xfrm>
          <a:noFill/>
        </p:spPr>
        <p:txBody>
          <a:bodyPr wrap="square" lIns="0" tIns="0" rIns="0" bIns="0">
            <a:spAutoFit/>
          </a:bodyPr>
          <a:lstStyle>
            <a:lvl1pPr marL="0" indent="0">
              <a:spcBef>
                <a:spcPts val="0"/>
              </a:spcBef>
              <a:buNone/>
              <a:defRPr sz="2200" spc="0" baseline="0">
                <a:solidFill>
                  <a:schemeClr val="tx1"/>
                </a:solidFill>
                <a:latin typeface="+mn-lt"/>
                <a:cs typeface="Segoe UI" panose="020B0502040204020203" pitchFamily="34" charset="0"/>
              </a:defRPr>
            </a:lvl1pPr>
          </a:lstStyle>
          <a:p>
            <a:pPr lvl="0"/>
            <a:r>
              <a:rPr lang="en-US"/>
              <a:t>Speaker name or subtitle text</a:t>
            </a:r>
          </a:p>
        </p:txBody>
      </p:sp>
      <p:pic>
        <p:nvPicPr>
          <p:cNvPr id="6" name="MS logo gray - EMF" descr="Microsoft logo, gray text version">
            <a:extLst>
              <a:ext uri="{FF2B5EF4-FFF2-40B4-BE49-F238E27FC236}">
                <a16:creationId xmlns:a16="http://schemas.microsoft.com/office/drawing/2014/main" id="{EC770E93-46FB-B04C-AFC6-A97F7105D849}"/>
              </a:ext>
            </a:extLst>
          </p:cNvPr>
          <p:cNvPicPr>
            <a:picLocks noChangeAspect="1"/>
          </p:cNvPicPr>
          <p:nvPr userDrawn="1"/>
        </p:nvPicPr>
        <p:blipFill>
          <a:blip r:embed="rId2"/>
          <a:stretch>
            <a:fillRect/>
          </a:stretch>
        </p:blipFill>
        <p:spPr bwMode="black">
          <a:xfrm>
            <a:off x="584200" y="585788"/>
            <a:ext cx="1366440" cy="292608"/>
          </a:xfrm>
          <a:prstGeom prst="rect">
            <a:avLst/>
          </a:prstGeom>
        </p:spPr>
      </p:pic>
    </p:spTree>
    <p:extLst>
      <p:ext uri="{BB962C8B-B14F-4D97-AF65-F5344CB8AC3E}">
        <p14:creationId xmlns:p14="http://schemas.microsoft.com/office/powerpoint/2010/main" val="445953293"/>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228">
          <p15:clr>
            <a:srgbClr val="5ACBF0"/>
          </p15:clr>
        </p15:guide>
        <p15:guide id="2" orient="horz" pos="2496">
          <p15:clr>
            <a:srgbClr val="5ACBF0"/>
          </p15:clr>
        </p15:guide>
        <p15:guide id="3" pos="3840">
          <p15:clr>
            <a:srgbClr val="5ACBF0"/>
          </p15:clr>
        </p15:guide>
        <p15:guide id="4" orient="horz" pos="2160">
          <p15:clr>
            <a:srgbClr val="FBAE40"/>
          </p15:clr>
        </p15:guide>
      </p15:sldGuideLst>
    </p:ext>
  </p:extLst>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1_Photo full bleed left title">
    <p:spTree>
      <p:nvGrpSpPr>
        <p:cNvPr id="1" name=""/>
        <p:cNvGrpSpPr/>
        <p:nvPr/>
      </p:nvGrpSpPr>
      <p:grpSpPr>
        <a:xfrm>
          <a:off x="0" y="0"/>
          <a:ext cx="0" cy="0"/>
          <a:chOff x="0" y="0"/>
          <a:chExt cx="0" cy="0"/>
        </a:xfrm>
      </p:grpSpPr>
      <p:sp>
        <p:nvSpPr>
          <p:cNvPr id="8" name="Picture Placeholder 7" descr="This photo is a 'placeholder' only. Drag or drop your photo here, or click and tap the center to insert a photo.">
            <a:extLst>
              <a:ext uri="{FF2B5EF4-FFF2-40B4-BE49-F238E27FC236}">
                <a16:creationId xmlns:a16="http://schemas.microsoft.com/office/drawing/2014/main" id="{FA608AEF-BE66-4029-BA63-DA15E89C3291}"/>
              </a:ext>
            </a:extLst>
          </p:cNvPr>
          <p:cNvSpPr>
            <a:spLocks noGrp="1"/>
          </p:cNvSpPr>
          <p:nvPr>
            <p:ph type="pic" sz="quarter" idx="10" hasCustomPrompt="1"/>
          </p:nvPr>
        </p:nvSpPr>
        <p:spPr bwMode="ltGray">
          <a:xfrm>
            <a:off x="0" y="0"/>
            <a:ext cx="12192000" cy="6858000"/>
          </a:xfrm>
          <a:blipFill>
            <a:blip r:embed="rId2"/>
            <a:stretch>
              <a:fillRect/>
            </a:stretch>
          </a:blipFill>
        </p:spPr>
        <p:txBody>
          <a:bodyPr wrap="none" bIns="1554480" anchor="ctr">
            <a:noAutofit/>
          </a:bodyPr>
          <a:lstStyle>
            <a:lvl1pPr marL="0" indent="0" algn="ctr">
              <a:buNone/>
              <a:defRPr sz="1400" b="1">
                <a:solidFill>
                  <a:srgbClr val="000000"/>
                </a:solidFill>
              </a:defRPr>
            </a:lvl1pPr>
          </a:lstStyle>
          <a:p>
            <a:r>
              <a:rPr lang="en-US"/>
              <a:t>Drag &amp; drop your photo here </a:t>
            </a:r>
            <a:br>
              <a:rPr lang="en-US"/>
            </a:br>
            <a:r>
              <a:rPr lang="en-US"/>
              <a:t>or click or tap icon below </a:t>
            </a:r>
            <a:br>
              <a:rPr lang="en-US"/>
            </a:br>
            <a:r>
              <a:rPr lang="en-US"/>
              <a:t>to insert</a:t>
            </a:r>
          </a:p>
        </p:txBody>
      </p:sp>
      <p:sp>
        <p:nvSpPr>
          <p:cNvPr id="3" name="Title 2">
            <a:extLst>
              <a:ext uri="{FF2B5EF4-FFF2-40B4-BE49-F238E27FC236}">
                <a16:creationId xmlns:a16="http://schemas.microsoft.com/office/drawing/2014/main" id="{E033AC47-6988-4AF2-AB7A-F400B9B8392F}"/>
              </a:ext>
            </a:extLst>
          </p:cNvPr>
          <p:cNvSpPr>
            <a:spLocks noGrp="1"/>
          </p:cNvSpPr>
          <p:nvPr>
            <p:ph type="title"/>
          </p:nvPr>
        </p:nvSpPr>
        <p:spPr bwMode="ltGray">
          <a:xfrm>
            <a:off x="-3" y="0"/>
            <a:ext cx="5669280" cy="6858000"/>
          </a:xfrm>
          <a:gradFill flip="none" rotWithShape="1">
            <a:gsLst>
              <a:gs pos="50000">
                <a:srgbClr val="000000">
                  <a:alpha val="70000"/>
                </a:srgbClr>
              </a:gs>
              <a:gs pos="100000">
                <a:srgbClr val="000000">
                  <a:alpha val="0"/>
                </a:srgbClr>
              </a:gs>
            </a:gsLst>
            <a:lin ang="0" scaled="1"/>
            <a:tileRect/>
          </a:gradFill>
        </p:spPr>
        <p:txBody>
          <a:bodyPr lIns="585216" tIns="585216" rIns="585216" bIns="585216" anchor="ctr">
            <a:noAutofit/>
          </a:bodyPr>
          <a:lstStyle>
            <a:lvl1pPr>
              <a:defRPr sz="3600" spc="0">
                <a:solidFill>
                  <a:srgbClr val="FFFFFF"/>
                </a:solidFill>
              </a:defRPr>
            </a:lvl1pPr>
          </a:lstStyle>
          <a:p>
            <a:r>
              <a:rPr lang="en-US"/>
              <a:t>Click to edit Master title style</a:t>
            </a:r>
          </a:p>
        </p:txBody>
      </p:sp>
      <p:sp>
        <p:nvSpPr>
          <p:cNvPr id="6" name="TextBox 5">
            <a:extLst>
              <a:ext uri="{FF2B5EF4-FFF2-40B4-BE49-F238E27FC236}">
                <a16:creationId xmlns:a16="http://schemas.microsoft.com/office/drawing/2014/main" id="{1D4894F6-B50F-43E1-83FC-4F2200B2FA65}"/>
              </a:ext>
              <a:ext uri="{C183D7F6-B498-43B3-948B-1728B52AA6E4}">
                <adec:decorative xmlns:adec="http://schemas.microsoft.com/office/drawing/2017/decorative" val="1"/>
              </a:ext>
            </a:extLst>
          </p:cNvPr>
          <p:cNvSpPr txBox="1"/>
          <p:nvPr userDrawn="1"/>
        </p:nvSpPr>
        <p:spPr>
          <a:xfrm>
            <a:off x="12355721" y="-203944"/>
            <a:ext cx="577081" cy="153888"/>
          </a:xfrm>
          <a:prstGeom prst="rect">
            <a:avLst/>
          </a:prstGeom>
          <a:noFill/>
        </p:spPr>
        <p:txBody>
          <a:bodyPr wrap="none" lIns="0" tIns="0" rIns="0" bIns="0" rtlCol="0">
            <a:spAutoFit/>
          </a:bodyPr>
          <a:lstStyle/>
          <a:p>
            <a:pPr algn="l"/>
            <a:r>
              <a:rPr lang="en-US" sz="1000">
                <a:solidFill>
                  <a:srgbClr val="A3A3A3"/>
                </a:solidFill>
              </a:rPr>
              <a:t>ELT layout</a:t>
            </a:r>
          </a:p>
        </p:txBody>
      </p:sp>
      <p:sp>
        <p:nvSpPr>
          <p:cNvPr id="5" name="Title 1">
            <a:extLst>
              <a:ext uri="{FF2B5EF4-FFF2-40B4-BE49-F238E27FC236}">
                <a16:creationId xmlns:a16="http://schemas.microsoft.com/office/drawing/2014/main" id="{04D80903-AB2F-EA47-B1B9-181A4D5084E7}"/>
              </a:ext>
            </a:extLst>
          </p:cNvPr>
          <p:cNvSpPr txBox="1">
            <a:spLocks/>
          </p:cNvSpPr>
          <p:nvPr userDrawn="1"/>
        </p:nvSpPr>
        <p:spPr>
          <a:xfrm>
            <a:off x="584200" y="2425780"/>
            <a:ext cx="5511800" cy="1107996"/>
          </a:xfrm>
          <a:prstGeom prst="rect">
            <a:avLst/>
          </a:prstGeom>
          <a:noFill/>
        </p:spPr>
        <p:txBody>
          <a:bodyPr vert="horz" wrap="square" lIns="0" tIns="0" rIns="0" bIns="0" rtlCol="0" anchor="b" anchorCtr="0">
            <a:spAutoFit/>
          </a:bodyPr>
          <a:lstStyle>
            <a:lvl1pPr algn="l" defTabSz="932742" rtl="0" eaLnBrk="1" latinLnBrk="0" hangingPunct="1">
              <a:lnSpc>
                <a:spcPct val="100000"/>
              </a:lnSpc>
              <a:spcBef>
                <a:spcPct val="0"/>
              </a:spcBef>
              <a:buNone/>
              <a:defRPr lang="en-US" sz="3600" b="0" kern="1200" cap="none" spc="-50" baseline="0">
                <a:ln w="3175">
                  <a:noFill/>
                </a:ln>
                <a:solidFill>
                  <a:schemeClr val="tx1"/>
                </a:solidFill>
                <a:effectLst/>
                <a:latin typeface="+mj-lt"/>
                <a:ea typeface="+mn-ea"/>
                <a:cs typeface="Segoe UI" panose="020B0502040204020203" pitchFamily="34" charset="0"/>
              </a:defRPr>
            </a:lvl1pPr>
          </a:lstStyle>
          <a:p>
            <a:r>
              <a:rPr lang="en-US"/>
              <a:t>Event name or presentation title </a:t>
            </a:r>
          </a:p>
        </p:txBody>
      </p:sp>
      <p:sp>
        <p:nvSpPr>
          <p:cNvPr id="7" name="Text Placeholder 4">
            <a:extLst>
              <a:ext uri="{FF2B5EF4-FFF2-40B4-BE49-F238E27FC236}">
                <a16:creationId xmlns:a16="http://schemas.microsoft.com/office/drawing/2014/main" id="{A200C02C-4314-EE45-A300-21710CAE4FE5}"/>
              </a:ext>
            </a:extLst>
          </p:cNvPr>
          <p:cNvSpPr>
            <a:spLocks noGrp="1"/>
          </p:cNvSpPr>
          <p:nvPr>
            <p:ph type="body" sz="quarter" idx="12" hasCustomPrompt="1"/>
          </p:nvPr>
        </p:nvSpPr>
        <p:spPr>
          <a:xfrm>
            <a:off x="584200" y="3962400"/>
            <a:ext cx="5511800" cy="338554"/>
          </a:xfrm>
          <a:noFill/>
        </p:spPr>
        <p:txBody>
          <a:bodyPr wrap="square" lIns="0" tIns="0" rIns="0" bIns="0">
            <a:spAutoFit/>
          </a:bodyPr>
          <a:lstStyle>
            <a:lvl1pPr marL="0" indent="0">
              <a:spcBef>
                <a:spcPts val="0"/>
              </a:spcBef>
              <a:buNone/>
              <a:defRPr sz="2200" spc="0" baseline="0">
                <a:solidFill>
                  <a:schemeClr val="tx1"/>
                </a:solidFill>
                <a:latin typeface="+mn-lt"/>
                <a:cs typeface="Segoe UI" panose="020B0502040204020203" pitchFamily="34" charset="0"/>
              </a:defRPr>
            </a:lvl1pPr>
          </a:lstStyle>
          <a:p>
            <a:pPr lvl="0"/>
            <a:r>
              <a:rPr lang="en-US"/>
              <a:t>Speaker name or subtitle text</a:t>
            </a:r>
          </a:p>
        </p:txBody>
      </p:sp>
      <p:pic>
        <p:nvPicPr>
          <p:cNvPr id="9" name="MS logo white - EMF" descr="Microsoft logo white text version">
            <a:extLst>
              <a:ext uri="{FF2B5EF4-FFF2-40B4-BE49-F238E27FC236}">
                <a16:creationId xmlns:a16="http://schemas.microsoft.com/office/drawing/2014/main" id="{EDE56B65-3E69-6146-8830-D107DE1E3AE7}"/>
              </a:ext>
            </a:extLst>
          </p:cNvPr>
          <p:cNvPicPr>
            <a:picLocks noChangeAspect="1"/>
          </p:cNvPicPr>
          <p:nvPr userDrawn="1"/>
        </p:nvPicPr>
        <p:blipFill>
          <a:blip r:embed="rId3"/>
          <a:stretch>
            <a:fillRect/>
          </a:stretch>
        </p:blipFill>
        <p:spPr bwMode="black">
          <a:xfrm>
            <a:off x="584200" y="585788"/>
            <a:ext cx="1366245" cy="292608"/>
          </a:xfrm>
          <a:prstGeom prst="rect">
            <a:avLst/>
          </a:prstGeom>
        </p:spPr>
      </p:pic>
    </p:spTree>
    <p:extLst>
      <p:ext uri="{BB962C8B-B14F-4D97-AF65-F5344CB8AC3E}">
        <p14:creationId xmlns:p14="http://schemas.microsoft.com/office/powerpoint/2010/main" val="4277939243"/>
      </p:ext>
    </p:extLst>
  </p:cSld>
  <p:clrMapOvr>
    <a:masterClrMapping/>
  </p:clrMapOvr>
  <p:transition>
    <p:fade/>
  </p:transition>
  <p:extLst>
    <p:ext uri="{DCECCB84-F9BA-43D5-87BE-67443E8EF086}">
      <p15:sldGuideLst xmlns:p15="http://schemas.microsoft.com/office/powerpoint/2012/main">
        <p15:guide id="7" pos="3576">
          <p15:clr>
            <a:srgbClr val="5ACBF0"/>
          </p15:clr>
        </p15:guide>
        <p15:guide id="8" orient="horz" pos="2160">
          <p15:clr>
            <a:srgbClr val="5ACBF0"/>
          </p15:clr>
        </p15:guide>
      </p15:sldGuideLst>
    </p:ext>
  </p:extLst>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Photo full bleed right title">
    <p:spTree>
      <p:nvGrpSpPr>
        <p:cNvPr id="1" name=""/>
        <p:cNvGrpSpPr/>
        <p:nvPr/>
      </p:nvGrpSpPr>
      <p:grpSpPr>
        <a:xfrm>
          <a:off x="0" y="0"/>
          <a:ext cx="0" cy="0"/>
          <a:chOff x="0" y="0"/>
          <a:chExt cx="0" cy="0"/>
        </a:xfrm>
      </p:grpSpPr>
      <p:sp>
        <p:nvSpPr>
          <p:cNvPr id="8" name="Picture Placeholder 7" descr="This photo is a 'placeholder' only. Drag or drop your photo here, or click and tap the center to insert a photo.">
            <a:extLst>
              <a:ext uri="{FF2B5EF4-FFF2-40B4-BE49-F238E27FC236}">
                <a16:creationId xmlns:a16="http://schemas.microsoft.com/office/drawing/2014/main" id="{FA608AEF-BE66-4029-BA63-DA15E89C3291}"/>
              </a:ext>
            </a:extLst>
          </p:cNvPr>
          <p:cNvSpPr>
            <a:spLocks noGrp="1"/>
          </p:cNvSpPr>
          <p:nvPr>
            <p:ph type="pic" sz="quarter" idx="10" hasCustomPrompt="1"/>
          </p:nvPr>
        </p:nvSpPr>
        <p:spPr bwMode="ltGray">
          <a:xfrm>
            <a:off x="0" y="0"/>
            <a:ext cx="12192000" cy="6858000"/>
          </a:xfrm>
          <a:blipFill>
            <a:blip r:embed="rId2"/>
            <a:stretch>
              <a:fillRect/>
            </a:stretch>
          </a:blipFill>
        </p:spPr>
        <p:txBody>
          <a:bodyPr wrap="none" bIns="1554480" anchor="ctr">
            <a:noAutofit/>
          </a:bodyPr>
          <a:lstStyle>
            <a:lvl1pPr marL="0" indent="0" algn="ctr">
              <a:buNone/>
              <a:defRPr sz="1400" b="1">
                <a:solidFill>
                  <a:srgbClr val="000000"/>
                </a:solidFill>
              </a:defRPr>
            </a:lvl1pPr>
          </a:lstStyle>
          <a:p>
            <a:r>
              <a:rPr lang="en-US"/>
              <a:t>Drag &amp; drop your photo here </a:t>
            </a:r>
            <a:br>
              <a:rPr lang="en-US"/>
            </a:br>
            <a:r>
              <a:rPr lang="en-US"/>
              <a:t>or click or tap icon below </a:t>
            </a:r>
            <a:br>
              <a:rPr lang="en-US"/>
            </a:br>
            <a:r>
              <a:rPr lang="en-US"/>
              <a:t>to insert</a:t>
            </a:r>
          </a:p>
        </p:txBody>
      </p:sp>
      <p:sp>
        <p:nvSpPr>
          <p:cNvPr id="3" name="Title 2">
            <a:extLst>
              <a:ext uri="{FF2B5EF4-FFF2-40B4-BE49-F238E27FC236}">
                <a16:creationId xmlns:a16="http://schemas.microsoft.com/office/drawing/2014/main" id="{E033AC47-6988-4AF2-AB7A-F400B9B8392F}"/>
              </a:ext>
            </a:extLst>
          </p:cNvPr>
          <p:cNvSpPr>
            <a:spLocks noGrp="1"/>
          </p:cNvSpPr>
          <p:nvPr>
            <p:ph type="title" hasCustomPrompt="1"/>
          </p:nvPr>
        </p:nvSpPr>
        <p:spPr bwMode="ltGray">
          <a:xfrm>
            <a:off x="6522720" y="0"/>
            <a:ext cx="5669280" cy="6858000"/>
          </a:xfrm>
          <a:gradFill flip="none" rotWithShape="1">
            <a:gsLst>
              <a:gs pos="50000">
                <a:srgbClr val="000000">
                  <a:alpha val="70000"/>
                </a:srgbClr>
              </a:gs>
              <a:gs pos="100000">
                <a:srgbClr val="000000">
                  <a:alpha val="0"/>
                </a:srgbClr>
              </a:gs>
            </a:gsLst>
            <a:lin ang="10800000" scaled="1"/>
            <a:tileRect/>
          </a:gradFill>
          <a:ln>
            <a:noFill/>
          </a:ln>
        </p:spPr>
        <p:txBody>
          <a:bodyPr lIns="585216" tIns="585216" rIns="585216" bIns="585216" anchor="ctr">
            <a:noAutofit/>
          </a:bodyPr>
          <a:lstStyle>
            <a:lvl1pPr algn="r">
              <a:defRPr sz="3600" spc="0">
                <a:solidFill>
                  <a:srgbClr val="FFFFFF"/>
                </a:solidFill>
              </a:defRPr>
            </a:lvl1pPr>
          </a:lstStyle>
          <a:p>
            <a:r>
              <a:rPr lang="en-US"/>
              <a:t>Click to edit </a:t>
            </a:r>
            <a:br>
              <a:rPr lang="en-US"/>
            </a:br>
            <a:r>
              <a:rPr lang="en-US"/>
              <a:t>Master title style</a:t>
            </a:r>
          </a:p>
        </p:txBody>
      </p:sp>
      <p:sp>
        <p:nvSpPr>
          <p:cNvPr id="6" name="TextBox 5">
            <a:extLst>
              <a:ext uri="{FF2B5EF4-FFF2-40B4-BE49-F238E27FC236}">
                <a16:creationId xmlns:a16="http://schemas.microsoft.com/office/drawing/2014/main" id="{A629011D-E3B4-416F-9D7F-7A99AE49F65A}"/>
              </a:ext>
              <a:ext uri="{C183D7F6-B498-43B3-948B-1728B52AA6E4}">
                <adec:decorative xmlns:adec="http://schemas.microsoft.com/office/drawing/2017/decorative" val="1"/>
              </a:ext>
            </a:extLst>
          </p:cNvPr>
          <p:cNvSpPr txBox="1"/>
          <p:nvPr userDrawn="1"/>
        </p:nvSpPr>
        <p:spPr>
          <a:xfrm>
            <a:off x="12355721" y="-203944"/>
            <a:ext cx="577081" cy="153888"/>
          </a:xfrm>
          <a:prstGeom prst="rect">
            <a:avLst/>
          </a:prstGeom>
          <a:noFill/>
        </p:spPr>
        <p:txBody>
          <a:bodyPr wrap="none" lIns="0" tIns="0" rIns="0" bIns="0" rtlCol="0">
            <a:spAutoFit/>
          </a:bodyPr>
          <a:lstStyle/>
          <a:p>
            <a:pPr algn="l"/>
            <a:r>
              <a:rPr lang="en-US" sz="1000">
                <a:solidFill>
                  <a:srgbClr val="A3A3A3"/>
                </a:solidFill>
              </a:rPr>
              <a:t>ELT layout</a:t>
            </a:r>
          </a:p>
        </p:txBody>
      </p:sp>
    </p:spTree>
    <p:extLst>
      <p:ext uri="{BB962C8B-B14F-4D97-AF65-F5344CB8AC3E}">
        <p14:creationId xmlns:p14="http://schemas.microsoft.com/office/powerpoint/2010/main" val="1590435193"/>
      </p:ext>
    </p:extLst>
  </p:cSld>
  <p:clrMapOvr>
    <a:masterClrMapping/>
  </p:clrMapOvr>
  <p:transition>
    <p:fade/>
  </p:transition>
  <p:extLst>
    <p:ext uri="{DCECCB84-F9BA-43D5-87BE-67443E8EF086}">
      <p15:sldGuideLst xmlns:p15="http://schemas.microsoft.com/office/powerpoint/2012/main">
        <p15:guide id="7" pos="4105">
          <p15:clr>
            <a:srgbClr val="5ACBF0"/>
          </p15:clr>
        </p15:guide>
        <p15:guide id="8" orient="horz" pos="2160">
          <p15:clr>
            <a:srgbClr val="5ACBF0"/>
          </p15:clr>
        </p15:guide>
      </p15:sldGuideLst>
    </p:ext>
  </p:extLst>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Top horizontal photo and titl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E01E45-D858-46CB-8C37-2ADA7A8B4F38}"/>
              </a:ext>
            </a:extLst>
          </p:cNvPr>
          <p:cNvSpPr>
            <a:spLocks noGrp="1"/>
          </p:cNvSpPr>
          <p:nvPr>
            <p:ph type="title"/>
          </p:nvPr>
        </p:nvSpPr>
        <p:spPr>
          <a:xfrm>
            <a:off x="588263" y="5157216"/>
            <a:ext cx="11018520" cy="1111822"/>
          </a:xfrm>
        </p:spPr>
        <p:txBody>
          <a:bodyPr anchor="ctr"/>
          <a:lstStyle>
            <a:lvl1pPr algn="ctr">
              <a:defRPr/>
            </a:lvl1pPr>
          </a:lstStyle>
          <a:p>
            <a:r>
              <a:rPr lang="en-US"/>
              <a:t>Click to edit Master title style</a:t>
            </a:r>
          </a:p>
        </p:txBody>
      </p:sp>
      <p:sp>
        <p:nvSpPr>
          <p:cNvPr id="4" name="Picture Placeholder" descr="This photo is a 'placeholder' only. Drag or drop your photo here, or click and tap the center to insert a photo.">
            <a:extLst>
              <a:ext uri="{FF2B5EF4-FFF2-40B4-BE49-F238E27FC236}">
                <a16:creationId xmlns:a16="http://schemas.microsoft.com/office/drawing/2014/main" id="{FEB5B31F-7AD9-4BC6-8D61-62AD8011666E}"/>
              </a:ext>
            </a:extLst>
          </p:cNvPr>
          <p:cNvSpPr>
            <a:spLocks noGrp="1"/>
          </p:cNvSpPr>
          <p:nvPr>
            <p:ph type="pic" sz="quarter" idx="11" hasCustomPrompt="1"/>
          </p:nvPr>
        </p:nvSpPr>
        <p:spPr bwMode="ltGray">
          <a:xfrm>
            <a:off x="0" y="0"/>
            <a:ext cx="12192000" cy="4572000"/>
          </a:xfrm>
          <a:blipFill>
            <a:blip r:embed="rId2"/>
            <a:stretch>
              <a:fillRect/>
            </a:stretch>
          </a:blipFill>
        </p:spPr>
        <p:txBody>
          <a:bodyPr vert="horz" wrap="square" lIns="0" tIns="1280160" rIns="0" bIns="0" rtlCol="0" anchor="t" anchorCtr="0">
            <a:noAutofit/>
          </a:bodyPr>
          <a:lstStyle>
            <a:lvl1pPr marL="0" indent="0" algn="ctr">
              <a:buNone/>
              <a:defRPr lang="en-US" sz="1400" b="1" dirty="0">
                <a:solidFill>
                  <a:srgbClr val="000000"/>
                </a:solidFill>
              </a:defRPr>
            </a:lvl1pPr>
          </a:lstStyle>
          <a:p>
            <a:pPr marL="228600" lvl="0" indent="-228600" algn="ctr"/>
            <a:r>
              <a:rPr lang="en-US"/>
              <a:t>Drag &amp; drop your photo here </a:t>
            </a:r>
            <a:br>
              <a:rPr lang="en-US"/>
            </a:br>
            <a:r>
              <a:rPr lang="en-US"/>
              <a:t>or click or tap icon below </a:t>
            </a:r>
            <a:br>
              <a:rPr lang="en-US"/>
            </a:br>
            <a:r>
              <a:rPr lang="en-US"/>
              <a:t>to insert</a:t>
            </a:r>
          </a:p>
        </p:txBody>
      </p:sp>
      <p:sp>
        <p:nvSpPr>
          <p:cNvPr id="5" name="TextBox 4">
            <a:extLst>
              <a:ext uri="{FF2B5EF4-FFF2-40B4-BE49-F238E27FC236}">
                <a16:creationId xmlns:a16="http://schemas.microsoft.com/office/drawing/2014/main" id="{3A996C37-D0C9-4349-A860-B639C4EB9D5D}"/>
              </a:ext>
              <a:ext uri="{C183D7F6-B498-43B3-948B-1728B52AA6E4}">
                <adec:decorative xmlns:adec="http://schemas.microsoft.com/office/drawing/2017/decorative" val="1"/>
              </a:ext>
            </a:extLst>
          </p:cNvPr>
          <p:cNvSpPr txBox="1"/>
          <p:nvPr userDrawn="1"/>
        </p:nvSpPr>
        <p:spPr>
          <a:xfrm>
            <a:off x="12355721" y="-203944"/>
            <a:ext cx="577081" cy="153888"/>
          </a:xfrm>
          <a:prstGeom prst="rect">
            <a:avLst/>
          </a:prstGeom>
          <a:noFill/>
        </p:spPr>
        <p:txBody>
          <a:bodyPr wrap="none" lIns="0" tIns="0" rIns="0" bIns="0" rtlCol="0">
            <a:spAutoFit/>
          </a:bodyPr>
          <a:lstStyle/>
          <a:p>
            <a:pPr algn="l"/>
            <a:r>
              <a:rPr lang="en-US" sz="1000">
                <a:solidFill>
                  <a:srgbClr val="A3A3A3"/>
                </a:solidFill>
              </a:rPr>
              <a:t>ELT layout</a:t>
            </a:r>
          </a:p>
        </p:txBody>
      </p:sp>
    </p:spTree>
    <p:extLst>
      <p:ext uri="{BB962C8B-B14F-4D97-AF65-F5344CB8AC3E}">
        <p14:creationId xmlns:p14="http://schemas.microsoft.com/office/powerpoint/2010/main" val="2317857952"/>
      </p:ext>
    </p:extLst>
  </p:cSld>
  <p:clrMapOvr>
    <a:masterClrMapping/>
  </p:clrMapOvr>
  <p:transition>
    <p:fade/>
  </p:transition>
  <p:extLst>
    <p:ext uri="{DCECCB84-F9BA-43D5-87BE-67443E8EF086}">
      <p15:sldGuideLst xmlns:p15="http://schemas.microsoft.com/office/powerpoint/2012/main">
        <p15:guide id="5" orient="horz" pos="2880">
          <p15:clr>
            <a:srgbClr val="5ACBF0"/>
          </p15:clr>
        </p15:guide>
        <p15:guide id="6" orient="horz" pos="3600">
          <p15:clr>
            <a:srgbClr val="5ACBF0"/>
          </p15:clr>
        </p15:guide>
      </p15:sldGuideLst>
    </p:ext>
  </p:extLst>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Bottom horizontal photo and titl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5563AC-3A0B-4839-A9DC-F00E8E5411A6}"/>
              </a:ext>
            </a:extLst>
          </p:cNvPr>
          <p:cNvSpPr>
            <a:spLocks noGrp="1"/>
          </p:cNvSpPr>
          <p:nvPr>
            <p:ph type="title"/>
          </p:nvPr>
        </p:nvSpPr>
        <p:spPr>
          <a:xfrm>
            <a:off x="588263" y="585788"/>
            <a:ext cx="11018520" cy="1114996"/>
          </a:xfrm>
        </p:spPr>
        <p:txBody>
          <a:bodyPr anchor="ctr"/>
          <a:lstStyle>
            <a:lvl1pPr algn="ctr">
              <a:defRPr/>
            </a:lvl1pPr>
          </a:lstStyle>
          <a:p>
            <a:r>
              <a:rPr lang="en-US"/>
              <a:t>Click to edit Master title style</a:t>
            </a:r>
          </a:p>
        </p:txBody>
      </p:sp>
      <p:sp>
        <p:nvSpPr>
          <p:cNvPr id="4" name="Picture Placeholder" descr="This photo is a 'placeholder' only. Drag or drop your photo here, or click and tap the center to insert a photo.">
            <a:extLst>
              <a:ext uri="{FF2B5EF4-FFF2-40B4-BE49-F238E27FC236}">
                <a16:creationId xmlns:a16="http://schemas.microsoft.com/office/drawing/2014/main" id="{FEB5B31F-7AD9-4BC6-8D61-62AD8011666E}"/>
              </a:ext>
            </a:extLst>
          </p:cNvPr>
          <p:cNvSpPr>
            <a:spLocks noGrp="1"/>
          </p:cNvSpPr>
          <p:nvPr>
            <p:ph type="pic" sz="quarter" idx="11" hasCustomPrompt="1"/>
          </p:nvPr>
        </p:nvSpPr>
        <p:spPr bwMode="ltGray">
          <a:xfrm>
            <a:off x="-2381" y="2286000"/>
            <a:ext cx="12192000" cy="4572000"/>
          </a:xfrm>
          <a:blipFill>
            <a:blip r:embed="rId2"/>
            <a:stretch>
              <a:fillRect/>
            </a:stretch>
          </a:blipFill>
        </p:spPr>
        <p:txBody>
          <a:bodyPr vert="horz" wrap="square" lIns="0" tIns="1371600" rIns="0" bIns="0" rtlCol="0" anchor="t" anchorCtr="0">
            <a:noAutofit/>
          </a:bodyPr>
          <a:lstStyle>
            <a:lvl1pPr marL="0" indent="0" algn="ctr">
              <a:buNone/>
              <a:defRPr lang="en-US" sz="1400" b="1" dirty="0">
                <a:solidFill>
                  <a:srgbClr val="000000"/>
                </a:solidFill>
              </a:defRPr>
            </a:lvl1pPr>
          </a:lstStyle>
          <a:p>
            <a:pPr marL="228600" lvl="0" indent="-228600" algn="ctr"/>
            <a:r>
              <a:rPr lang="en-US"/>
              <a:t>Drag &amp; drop your photo here </a:t>
            </a:r>
            <a:br>
              <a:rPr lang="en-US"/>
            </a:br>
            <a:r>
              <a:rPr lang="en-US"/>
              <a:t>or click or tap icon below </a:t>
            </a:r>
            <a:br>
              <a:rPr lang="en-US"/>
            </a:br>
            <a:r>
              <a:rPr lang="en-US"/>
              <a:t>to insert</a:t>
            </a:r>
          </a:p>
        </p:txBody>
      </p:sp>
      <p:sp>
        <p:nvSpPr>
          <p:cNvPr id="5" name="TextBox 4">
            <a:extLst>
              <a:ext uri="{FF2B5EF4-FFF2-40B4-BE49-F238E27FC236}">
                <a16:creationId xmlns:a16="http://schemas.microsoft.com/office/drawing/2014/main" id="{3D6FDE6F-0F4B-446A-A51F-494FB0996655}"/>
              </a:ext>
              <a:ext uri="{C183D7F6-B498-43B3-948B-1728B52AA6E4}">
                <adec:decorative xmlns:adec="http://schemas.microsoft.com/office/drawing/2017/decorative" val="1"/>
              </a:ext>
            </a:extLst>
          </p:cNvPr>
          <p:cNvSpPr txBox="1"/>
          <p:nvPr userDrawn="1"/>
        </p:nvSpPr>
        <p:spPr>
          <a:xfrm>
            <a:off x="12355721" y="-203944"/>
            <a:ext cx="577081" cy="153888"/>
          </a:xfrm>
          <a:prstGeom prst="rect">
            <a:avLst/>
          </a:prstGeom>
          <a:noFill/>
        </p:spPr>
        <p:txBody>
          <a:bodyPr wrap="none" lIns="0" tIns="0" rIns="0" bIns="0" rtlCol="0">
            <a:spAutoFit/>
          </a:bodyPr>
          <a:lstStyle/>
          <a:p>
            <a:pPr algn="l"/>
            <a:r>
              <a:rPr lang="en-US" sz="1000">
                <a:solidFill>
                  <a:srgbClr val="A3A3A3"/>
                </a:solidFill>
              </a:rPr>
              <a:t>ELT layout</a:t>
            </a:r>
          </a:p>
        </p:txBody>
      </p:sp>
    </p:spTree>
    <p:extLst>
      <p:ext uri="{BB962C8B-B14F-4D97-AF65-F5344CB8AC3E}">
        <p14:creationId xmlns:p14="http://schemas.microsoft.com/office/powerpoint/2010/main" val="3037888404"/>
      </p:ext>
    </p:extLst>
  </p:cSld>
  <p:clrMapOvr>
    <a:masterClrMapping/>
  </p:clrMapOvr>
  <p:transition>
    <p:fade/>
  </p:transition>
  <p:extLst>
    <p:ext uri="{DCECCB84-F9BA-43D5-87BE-67443E8EF086}">
      <p15:sldGuideLst xmlns:p15="http://schemas.microsoft.com/office/powerpoint/2012/main">
        <p15:guide id="5" orient="horz" pos="1440">
          <p15:clr>
            <a:srgbClr val="5ACBF0"/>
          </p15:clr>
        </p15:guide>
        <p15:guide id="6" orient="horz" pos="720">
          <p15:clr>
            <a:srgbClr val="5ACBF0"/>
          </p15:clr>
        </p15:guide>
      </p15:sldGuideLst>
    </p:ext>
  </p:extLst>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Bottom horizontal photo and title lef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5563AC-3A0B-4839-A9DC-F00E8E5411A6}"/>
              </a:ext>
            </a:extLst>
          </p:cNvPr>
          <p:cNvSpPr>
            <a:spLocks noGrp="1"/>
          </p:cNvSpPr>
          <p:nvPr>
            <p:ph type="title"/>
          </p:nvPr>
        </p:nvSpPr>
        <p:spPr>
          <a:xfrm>
            <a:off x="588263" y="866287"/>
            <a:ext cx="11018520" cy="553998"/>
          </a:xfrm>
        </p:spPr>
        <p:txBody>
          <a:bodyPr anchor="ctr"/>
          <a:lstStyle>
            <a:lvl1pPr algn="l">
              <a:defRPr/>
            </a:lvl1pPr>
          </a:lstStyle>
          <a:p>
            <a:r>
              <a:rPr lang="en-US"/>
              <a:t>Click to edit Master title style</a:t>
            </a:r>
          </a:p>
        </p:txBody>
      </p:sp>
      <p:sp>
        <p:nvSpPr>
          <p:cNvPr id="4" name="Picture Placeholder" descr="This photo is a 'placeholder' only. Drag or drop your photo here, or click and tap the center to insert a photo.">
            <a:extLst>
              <a:ext uri="{FF2B5EF4-FFF2-40B4-BE49-F238E27FC236}">
                <a16:creationId xmlns:a16="http://schemas.microsoft.com/office/drawing/2014/main" id="{FEB5B31F-7AD9-4BC6-8D61-62AD8011666E}"/>
              </a:ext>
            </a:extLst>
          </p:cNvPr>
          <p:cNvSpPr>
            <a:spLocks noGrp="1"/>
          </p:cNvSpPr>
          <p:nvPr>
            <p:ph type="pic" sz="quarter" idx="11" hasCustomPrompt="1"/>
          </p:nvPr>
        </p:nvSpPr>
        <p:spPr bwMode="ltGray">
          <a:xfrm>
            <a:off x="-2381" y="2286000"/>
            <a:ext cx="12192000" cy="4572000"/>
          </a:xfrm>
          <a:blipFill>
            <a:blip r:embed="rId2"/>
            <a:stretch>
              <a:fillRect/>
            </a:stretch>
          </a:blipFill>
        </p:spPr>
        <p:txBody>
          <a:bodyPr vert="horz" wrap="square" lIns="0" tIns="1371600" rIns="0" bIns="0" rtlCol="0" anchor="t" anchorCtr="0">
            <a:noAutofit/>
          </a:bodyPr>
          <a:lstStyle>
            <a:lvl1pPr marL="0" indent="0" algn="ctr">
              <a:buNone/>
              <a:defRPr lang="en-US" sz="1400" b="1" dirty="0">
                <a:solidFill>
                  <a:srgbClr val="000000"/>
                </a:solidFill>
              </a:defRPr>
            </a:lvl1pPr>
          </a:lstStyle>
          <a:p>
            <a:pPr marL="228600" lvl="0" indent="-228600" algn="ctr"/>
            <a:r>
              <a:rPr lang="en-US"/>
              <a:t>Drag &amp; drop your photo here </a:t>
            </a:r>
            <a:br>
              <a:rPr lang="en-US"/>
            </a:br>
            <a:r>
              <a:rPr lang="en-US"/>
              <a:t>or click or tap icon below </a:t>
            </a:r>
            <a:br>
              <a:rPr lang="en-US"/>
            </a:br>
            <a:r>
              <a:rPr lang="en-US"/>
              <a:t>to insert</a:t>
            </a:r>
          </a:p>
        </p:txBody>
      </p:sp>
      <p:sp>
        <p:nvSpPr>
          <p:cNvPr id="5" name="TextBox 4">
            <a:extLst>
              <a:ext uri="{FF2B5EF4-FFF2-40B4-BE49-F238E27FC236}">
                <a16:creationId xmlns:a16="http://schemas.microsoft.com/office/drawing/2014/main" id="{3D6FDE6F-0F4B-446A-A51F-494FB0996655}"/>
              </a:ext>
              <a:ext uri="{C183D7F6-B498-43B3-948B-1728B52AA6E4}">
                <adec:decorative xmlns:adec="http://schemas.microsoft.com/office/drawing/2017/decorative" val="1"/>
              </a:ext>
            </a:extLst>
          </p:cNvPr>
          <p:cNvSpPr txBox="1"/>
          <p:nvPr userDrawn="1"/>
        </p:nvSpPr>
        <p:spPr>
          <a:xfrm>
            <a:off x="12355721" y="-203944"/>
            <a:ext cx="577081" cy="153888"/>
          </a:xfrm>
          <a:prstGeom prst="rect">
            <a:avLst/>
          </a:prstGeom>
          <a:noFill/>
        </p:spPr>
        <p:txBody>
          <a:bodyPr wrap="none" lIns="0" tIns="0" rIns="0" bIns="0" rtlCol="0">
            <a:spAutoFit/>
          </a:bodyPr>
          <a:lstStyle/>
          <a:p>
            <a:pPr algn="l"/>
            <a:r>
              <a:rPr lang="en-US" sz="1000">
                <a:solidFill>
                  <a:srgbClr val="A3A3A3"/>
                </a:solidFill>
              </a:rPr>
              <a:t>ELT layout</a:t>
            </a:r>
          </a:p>
        </p:txBody>
      </p:sp>
    </p:spTree>
    <p:extLst>
      <p:ext uri="{BB962C8B-B14F-4D97-AF65-F5344CB8AC3E}">
        <p14:creationId xmlns:p14="http://schemas.microsoft.com/office/powerpoint/2010/main" val="1463952575"/>
      </p:ext>
    </p:extLst>
  </p:cSld>
  <p:clrMapOvr>
    <a:masterClrMapping/>
  </p:clrMapOvr>
  <p:transition>
    <p:fade/>
  </p:transition>
  <p:extLst>
    <p:ext uri="{DCECCB84-F9BA-43D5-87BE-67443E8EF086}">
      <p15:sldGuideLst xmlns:p15="http://schemas.microsoft.com/office/powerpoint/2012/main">
        <p15:guide id="5" orient="horz" pos="1440">
          <p15:clr>
            <a:srgbClr val="5ACBF0"/>
          </p15:clr>
        </p15:guide>
        <p15:guide id="6" orient="horz" pos="720">
          <p15:clr>
            <a:srgbClr val="5ACBF0"/>
          </p15:clr>
        </p15:guide>
      </p15:sldGuideLst>
    </p:ext>
  </p:extLst>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Two picture content">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27DCA08-1117-4B11-AEFD-AAB2B33543F9}"/>
              </a:ext>
            </a:extLst>
          </p:cNvPr>
          <p:cNvSpPr>
            <a:spLocks noGrp="1"/>
          </p:cNvSpPr>
          <p:nvPr>
            <p:ph type="title"/>
          </p:nvPr>
        </p:nvSpPr>
        <p:spPr>
          <a:xfrm>
            <a:off x="588263" y="457200"/>
            <a:ext cx="11018520" cy="983234"/>
          </a:xfrm>
        </p:spPr>
        <p:txBody>
          <a:bodyPr/>
          <a:lstStyle/>
          <a:p>
            <a:r>
              <a:rPr lang="en-US"/>
              <a:t>Click to edit Master title style</a:t>
            </a:r>
          </a:p>
        </p:txBody>
      </p:sp>
      <p:sp>
        <p:nvSpPr>
          <p:cNvPr id="4" name="Text Placeholder 3">
            <a:extLst>
              <a:ext uri="{FF2B5EF4-FFF2-40B4-BE49-F238E27FC236}">
                <a16:creationId xmlns:a16="http://schemas.microsoft.com/office/drawing/2014/main" id="{AE833B58-0629-4A46-8711-902C16A99314}"/>
              </a:ext>
            </a:extLst>
          </p:cNvPr>
          <p:cNvSpPr>
            <a:spLocks noGrp="1"/>
          </p:cNvSpPr>
          <p:nvPr>
            <p:ph type="body" sz="quarter" idx="16"/>
          </p:nvPr>
        </p:nvSpPr>
        <p:spPr>
          <a:xfrm>
            <a:off x="584199" y="5689600"/>
            <a:ext cx="5367528" cy="579438"/>
          </a:xfrm>
        </p:spPr>
        <p:txBody>
          <a:bodyPr/>
          <a:lstStyle>
            <a:lvl1pPr marL="0" indent="0" algn="l">
              <a:spcBef>
                <a:spcPts val="0"/>
              </a:spcBef>
              <a:buNone/>
              <a:defRPr sz="1800">
                <a:latin typeface="+mj-lt"/>
              </a:defRPr>
            </a:lvl1pPr>
          </a:lstStyle>
          <a:p>
            <a:pPr lvl="0"/>
            <a:r>
              <a:rPr lang="en-US"/>
              <a:t>Click to edit Master text styles</a:t>
            </a:r>
          </a:p>
        </p:txBody>
      </p:sp>
      <p:sp>
        <p:nvSpPr>
          <p:cNvPr id="9" name="Picture Placeholder" descr="This photo is a 'placeholder' only. Drag or drop your photo here, or click and tap the center to insert a photo.">
            <a:extLst>
              <a:ext uri="{FF2B5EF4-FFF2-40B4-BE49-F238E27FC236}">
                <a16:creationId xmlns:a16="http://schemas.microsoft.com/office/drawing/2014/main" id="{1231301F-62BD-4CF6-8990-CDF00AFC8CCF}"/>
              </a:ext>
            </a:extLst>
          </p:cNvPr>
          <p:cNvSpPr>
            <a:spLocks noGrp="1"/>
          </p:cNvSpPr>
          <p:nvPr>
            <p:ph type="pic" sz="quarter" idx="13" hasCustomPrompt="1"/>
          </p:nvPr>
        </p:nvSpPr>
        <p:spPr bwMode="ltGray">
          <a:xfrm>
            <a:off x="582612" y="2025650"/>
            <a:ext cx="5367528" cy="3474720"/>
          </a:xfrm>
          <a:blipFill>
            <a:blip r:embed="rId2"/>
            <a:stretch>
              <a:fillRect/>
            </a:stretch>
          </a:blipFill>
        </p:spPr>
        <p:txBody>
          <a:bodyPr vert="horz" wrap="square" lIns="0" tIns="0" rIns="0" bIns="1005840" rtlCol="0" anchor="ctr" anchorCtr="0">
            <a:noAutofit/>
          </a:bodyPr>
          <a:lstStyle>
            <a:lvl1pPr marL="0" indent="0" algn="ctr">
              <a:buNone/>
              <a:defRPr lang="en-US" sz="1000" b="1" dirty="0">
                <a:solidFill>
                  <a:srgbClr val="000000"/>
                </a:solidFill>
              </a:defRPr>
            </a:lvl1pPr>
          </a:lstStyle>
          <a:p>
            <a:pPr marL="228600" lvl="0" indent="-228600" algn="ctr"/>
            <a:r>
              <a:rPr lang="en-US"/>
              <a:t>Drag &amp; drop your photo here </a:t>
            </a:r>
            <a:br>
              <a:rPr lang="en-US"/>
            </a:br>
            <a:r>
              <a:rPr lang="en-US"/>
              <a:t>or click or tap icon below </a:t>
            </a:r>
            <a:br>
              <a:rPr lang="en-US"/>
            </a:br>
            <a:r>
              <a:rPr lang="en-US"/>
              <a:t>to insert</a:t>
            </a:r>
          </a:p>
        </p:txBody>
      </p:sp>
      <p:sp>
        <p:nvSpPr>
          <p:cNvPr id="13" name="Text Placeholder 3">
            <a:extLst>
              <a:ext uri="{FF2B5EF4-FFF2-40B4-BE49-F238E27FC236}">
                <a16:creationId xmlns:a16="http://schemas.microsoft.com/office/drawing/2014/main" id="{05B401B2-8D93-427E-90A4-52337B3965E8}"/>
              </a:ext>
            </a:extLst>
          </p:cNvPr>
          <p:cNvSpPr>
            <a:spLocks noGrp="1"/>
          </p:cNvSpPr>
          <p:nvPr>
            <p:ph type="body" sz="quarter" idx="18"/>
          </p:nvPr>
        </p:nvSpPr>
        <p:spPr>
          <a:xfrm>
            <a:off x="6241860" y="5689600"/>
            <a:ext cx="5367528" cy="579438"/>
          </a:xfrm>
        </p:spPr>
        <p:txBody>
          <a:bodyPr/>
          <a:lstStyle>
            <a:lvl1pPr marL="0" indent="0" algn="l">
              <a:spcBef>
                <a:spcPts val="0"/>
              </a:spcBef>
              <a:buNone/>
              <a:defRPr sz="1800">
                <a:latin typeface="+mj-lt"/>
              </a:defRPr>
            </a:lvl1pPr>
          </a:lstStyle>
          <a:p>
            <a:pPr lvl="0"/>
            <a:r>
              <a:rPr lang="en-US"/>
              <a:t>Click to edit Master text styles</a:t>
            </a:r>
          </a:p>
        </p:txBody>
      </p:sp>
      <p:sp>
        <p:nvSpPr>
          <p:cNvPr id="11" name="Picture Placeholder" descr="This photo is a 'placeholder' only. Drag or drop your photo here, or click and tap the center to insert a photo.">
            <a:extLst>
              <a:ext uri="{FF2B5EF4-FFF2-40B4-BE49-F238E27FC236}">
                <a16:creationId xmlns:a16="http://schemas.microsoft.com/office/drawing/2014/main" id="{7223C820-5673-4288-A9D6-185A95066B1E}"/>
              </a:ext>
            </a:extLst>
          </p:cNvPr>
          <p:cNvSpPr>
            <a:spLocks noGrp="1"/>
          </p:cNvSpPr>
          <p:nvPr>
            <p:ph type="pic" sz="quarter" idx="15" hasCustomPrompt="1"/>
          </p:nvPr>
        </p:nvSpPr>
        <p:spPr bwMode="ltGray">
          <a:xfrm>
            <a:off x="6239255" y="2025650"/>
            <a:ext cx="5367528" cy="3474720"/>
          </a:xfrm>
          <a:blipFill>
            <a:blip r:embed="rId3"/>
            <a:stretch>
              <a:fillRect/>
            </a:stretch>
          </a:blipFill>
        </p:spPr>
        <p:txBody>
          <a:bodyPr vert="horz" wrap="square" lIns="0" tIns="0" rIns="0" bIns="1005840" rtlCol="0" anchor="ctr" anchorCtr="0">
            <a:noAutofit/>
          </a:bodyPr>
          <a:lstStyle>
            <a:lvl1pPr marL="0" indent="0" algn="ctr">
              <a:buNone/>
              <a:defRPr lang="en-US" sz="1000" b="1" dirty="0">
                <a:solidFill>
                  <a:srgbClr val="000000"/>
                </a:solidFill>
              </a:defRPr>
            </a:lvl1pPr>
          </a:lstStyle>
          <a:p>
            <a:pPr marL="228600" lvl="0" indent="-228600" algn="ctr"/>
            <a:r>
              <a:rPr lang="en-US"/>
              <a:t>Drag &amp; drop your photo here </a:t>
            </a:r>
            <a:br>
              <a:rPr lang="en-US"/>
            </a:br>
            <a:r>
              <a:rPr lang="en-US"/>
              <a:t>or click or tap icon below </a:t>
            </a:r>
            <a:br>
              <a:rPr lang="en-US"/>
            </a:br>
            <a:r>
              <a:rPr lang="en-US"/>
              <a:t>to insert</a:t>
            </a:r>
          </a:p>
        </p:txBody>
      </p:sp>
      <p:sp>
        <p:nvSpPr>
          <p:cNvPr id="10" name="TextBox 9">
            <a:extLst>
              <a:ext uri="{FF2B5EF4-FFF2-40B4-BE49-F238E27FC236}">
                <a16:creationId xmlns:a16="http://schemas.microsoft.com/office/drawing/2014/main" id="{CAF59E09-7602-42B9-AB0C-9D1365A9EBB2}"/>
              </a:ext>
              <a:ext uri="{C183D7F6-B498-43B3-948B-1728B52AA6E4}">
                <adec:decorative xmlns:adec="http://schemas.microsoft.com/office/drawing/2017/decorative" val="1"/>
              </a:ext>
            </a:extLst>
          </p:cNvPr>
          <p:cNvSpPr txBox="1"/>
          <p:nvPr userDrawn="1"/>
        </p:nvSpPr>
        <p:spPr>
          <a:xfrm>
            <a:off x="12355721" y="-203944"/>
            <a:ext cx="577081" cy="153888"/>
          </a:xfrm>
          <a:prstGeom prst="rect">
            <a:avLst/>
          </a:prstGeom>
          <a:noFill/>
        </p:spPr>
        <p:txBody>
          <a:bodyPr wrap="none" lIns="0" tIns="0" rIns="0" bIns="0" rtlCol="0">
            <a:spAutoFit/>
          </a:bodyPr>
          <a:lstStyle/>
          <a:p>
            <a:pPr algn="l"/>
            <a:r>
              <a:rPr lang="en-US" sz="1000">
                <a:solidFill>
                  <a:srgbClr val="A3A3A3"/>
                </a:solidFill>
              </a:rPr>
              <a:t>ELT layout</a:t>
            </a:r>
          </a:p>
        </p:txBody>
      </p:sp>
    </p:spTree>
    <p:extLst>
      <p:ext uri="{BB962C8B-B14F-4D97-AF65-F5344CB8AC3E}">
        <p14:creationId xmlns:p14="http://schemas.microsoft.com/office/powerpoint/2010/main" val="279809313"/>
      </p:ext>
    </p:extLst>
  </p:cSld>
  <p:clrMapOvr>
    <a:masterClrMapping/>
  </p:clrMapOvr>
  <p:transition>
    <p:fade/>
  </p:transition>
  <p:extLst>
    <p:ext uri="{DCECCB84-F9BA-43D5-87BE-67443E8EF086}">
      <p15:sldGuideLst xmlns:p15="http://schemas.microsoft.com/office/powerpoint/2012/main">
        <p15:guide id="3" orient="horz" pos="3584">
          <p15:clr>
            <a:srgbClr val="5ACBF0"/>
          </p15:clr>
        </p15:guide>
        <p15:guide id="4" orient="horz" pos="1276">
          <p15:clr>
            <a:srgbClr val="5ACBF0"/>
          </p15:clr>
        </p15:guide>
        <p15:guide id="5" orient="horz" pos="288">
          <p15:clr>
            <a:srgbClr val="5ACBF0"/>
          </p15:clr>
        </p15:guide>
        <p15:guide id="6" pos="3749">
          <p15:clr>
            <a:srgbClr val="5ACBF0"/>
          </p15:clr>
        </p15:guide>
        <p15:guide id="7" pos="3931">
          <p15:clr>
            <a:srgbClr val="5ACBF0"/>
          </p15:clr>
        </p15:guide>
        <p15:guide id="8" orient="horz" pos="3464">
          <p15:clr>
            <a:srgbClr val="5ACBF0"/>
          </p15:clr>
        </p15:guide>
      </p15:sldGuideLst>
    </p:ext>
  </p:extLst>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Three picture content">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F260F77E-464D-46F7-A8F8-6F281DAB0C7A}"/>
              </a:ext>
            </a:extLst>
          </p:cNvPr>
          <p:cNvSpPr>
            <a:spLocks noGrp="1"/>
          </p:cNvSpPr>
          <p:nvPr>
            <p:ph type="title"/>
          </p:nvPr>
        </p:nvSpPr>
        <p:spPr>
          <a:xfrm>
            <a:off x="588263" y="457200"/>
            <a:ext cx="11018520" cy="983234"/>
          </a:xfrm>
        </p:spPr>
        <p:txBody>
          <a:bodyPr/>
          <a:lstStyle/>
          <a:p>
            <a:r>
              <a:rPr lang="en-US"/>
              <a:t>Click to edit Master title style</a:t>
            </a:r>
          </a:p>
        </p:txBody>
      </p:sp>
      <p:sp>
        <p:nvSpPr>
          <p:cNvPr id="4" name="Text Placeholder 3">
            <a:extLst>
              <a:ext uri="{FF2B5EF4-FFF2-40B4-BE49-F238E27FC236}">
                <a16:creationId xmlns:a16="http://schemas.microsoft.com/office/drawing/2014/main" id="{AE833B58-0629-4A46-8711-902C16A99314}"/>
              </a:ext>
            </a:extLst>
          </p:cNvPr>
          <p:cNvSpPr>
            <a:spLocks noGrp="1"/>
          </p:cNvSpPr>
          <p:nvPr>
            <p:ph type="body" sz="quarter" idx="16"/>
          </p:nvPr>
        </p:nvSpPr>
        <p:spPr>
          <a:xfrm>
            <a:off x="582613" y="5689600"/>
            <a:ext cx="3475037" cy="579438"/>
          </a:xfrm>
        </p:spPr>
        <p:txBody>
          <a:bodyPr/>
          <a:lstStyle>
            <a:lvl1pPr marL="0" indent="0" algn="l">
              <a:spcBef>
                <a:spcPts val="0"/>
              </a:spcBef>
              <a:buNone/>
              <a:defRPr sz="1800">
                <a:latin typeface="+mj-lt"/>
              </a:defRPr>
            </a:lvl1pPr>
          </a:lstStyle>
          <a:p>
            <a:pPr lvl="0"/>
            <a:r>
              <a:rPr lang="en-US"/>
              <a:t>Click to edit Master text styles</a:t>
            </a:r>
          </a:p>
        </p:txBody>
      </p:sp>
      <p:sp>
        <p:nvSpPr>
          <p:cNvPr id="9" name="Picture Placeholder" descr="This photo is a 'placeholder' only. Drag or drop your photo here, or click and tap the center to insert a photo.">
            <a:extLst>
              <a:ext uri="{FF2B5EF4-FFF2-40B4-BE49-F238E27FC236}">
                <a16:creationId xmlns:a16="http://schemas.microsoft.com/office/drawing/2014/main" id="{1231301F-62BD-4CF6-8990-CDF00AFC8CCF}"/>
              </a:ext>
            </a:extLst>
          </p:cNvPr>
          <p:cNvSpPr>
            <a:spLocks noGrp="1"/>
          </p:cNvSpPr>
          <p:nvPr>
            <p:ph type="pic" sz="quarter" idx="13" hasCustomPrompt="1"/>
          </p:nvPr>
        </p:nvSpPr>
        <p:spPr bwMode="ltGray">
          <a:xfrm>
            <a:off x="582612" y="2025650"/>
            <a:ext cx="3474720" cy="3474720"/>
          </a:xfrm>
          <a:blipFill>
            <a:blip r:embed="rId2"/>
            <a:stretch>
              <a:fillRect/>
            </a:stretch>
          </a:blipFill>
        </p:spPr>
        <p:txBody>
          <a:bodyPr lIns="0" tIns="0" rIns="0" bIns="1005840" anchor="ctr" anchorCtr="0">
            <a:noAutofit/>
          </a:bodyPr>
          <a:lstStyle>
            <a:lvl1pPr marL="0" indent="0" algn="ctr">
              <a:lnSpc>
                <a:spcPct val="100000"/>
              </a:lnSpc>
              <a:buNone/>
              <a:defRPr sz="800" b="1">
                <a:solidFill>
                  <a:srgbClr val="000000"/>
                </a:solidFill>
                <a:latin typeface="+mn-lt"/>
                <a:cs typeface="Segoe UI" panose="020B0502040204020203" pitchFamily="34" charset="0"/>
              </a:defRPr>
            </a:lvl1pPr>
          </a:lstStyle>
          <a:p>
            <a:r>
              <a:rPr lang="en-US"/>
              <a:t>Drag &amp; drop your photo here </a:t>
            </a:r>
            <a:br>
              <a:rPr lang="en-US"/>
            </a:br>
            <a:r>
              <a:rPr lang="en-US"/>
              <a:t>or click or tap icon below </a:t>
            </a:r>
            <a:br>
              <a:rPr lang="en-US"/>
            </a:br>
            <a:r>
              <a:rPr lang="en-US"/>
              <a:t>to insert</a:t>
            </a:r>
          </a:p>
        </p:txBody>
      </p:sp>
      <p:sp>
        <p:nvSpPr>
          <p:cNvPr id="12" name="Text Placeholder 3">
            <a:extLst>
              <a:ext uri="{FF2B5EF4-FFF2-40B4-BE49-F238E27FC236}">
                <a16:creationId xmlns:a16="http://schemas.microsoft.com/office/drawing/2014/main" id="{7E8A9C08-F392-459F-B90B-EDBF4A830C55}"/>
              </a:ext>
            </a:extLst>
          </p:cNvPr>
          <p:cNvSpPr>
            <a:spLocks noGrp="1"/>
          </p:cNvSpPr>
          <p:nvPr>
            <p:ph type="body" sz="quarter" idx="17"/>
          </p:nvPr>
        </p:nvSpPr>
        <p:spPr>
          <a:xfrm>
            <a:off x="4358640" y="5689600"/>
            <a:ext cx="3475037" cy="579438"/>
          </a:xfrm>
        </p:spPr>
        <p:txBody>
          <a:bodyPr/>
          <a:lstStyle>
            <a:lvl1pPr marL="0" indent="0" algn="l">
              <a:spcBef>
                <a:spcPts val="0"/>
              </a:spcBef>
              <a:buNone/>
              <a:defRPr sz="1800">
                <a:latin typeface="+mj-lt"/>
              </a:defRPr>
            </a:lvl1pPr>
          </a:lstStyle>
          <a:p>
            <a:pPr lvl="0"/>
            <a:r>
              <a:rPr lang="en-US"/>
              <a:t>Click to edit Master text styles</a:t>
            </a:r>
          </a:p>
        </p:txBody>
      </p:sp>
      <p:sp>
        <p:nvSpPr>
          <p:cNvPr id="10" name="Picture Placeholder" descr="This photo is a 'placeholder' only. Drag or drop your photo here, or click and tap the center to insert a photo.">
            <a:extLst>
              <a:ext uri="{FF2B5EF4-FFF2-40B4-BE49-F238E27FC236}">
                <a16:creationId xmlns:a16="http://schemas.microsoft.com/office/drawing/2014/main" id="{7E401A97-B3D4-43E4-9B09-8AD4B6B26068}"/>
              </a:ext>
            </a:extLst>
          </p:cNvPr>
          <p:cNvSpPr>
            <a:spLocks noGrp="1"/>
          </p:cNvSpPr>
          <p:nvPr>
            <p:ph type="pic" sz="quarter" idx="14" hasCustomPrompt="1"/>
          </p:nvPr>
        </p:nvSpPr>
        <p:spPr bwMode="ltGray">
          <a:xfrm>
            <a:off x="4358640" y="2025650"/>
            <a:ext cx="3474720" cy="3474720"/>
          </a:xfrm>
          <a:blipFill>
            <a:blip r:embed="rId3"/>
            <a:stretch>
              <a:fillRect/>
            </a:stretch>
          </a:blipFill>
        </p:spPr>
        <p:txBody>
          <a:bodyPr lIns="0" tIns="0" rIns="0" bIns="1005840" anchor="ctr" anchorCtr="0">
            <a:noAutofit/>
          </a:bodyPr>
          <a:lstStyle>
            <a:lvl1pPr marL="0" indent="0" algn="ctr">
              <a:lnSpc>
                <a:spcPct val="100000"/>
              </a:lnSpc>
              <a:buNone/>
              <a:defRPr sz="800" b="1">
                <a:solidFill>
                  <a:srgbClr val="000000"/>
                </a:solidFill>
                <a:latin typeface="+mn-lt"/>
                <a:cs typeface="Segoe UI" panose="020B0502040204020203" pitchFamily="34" charset="0"/>
              </a:defRPr>
            </a:lvl1pPr>
          </a:lstStyle>
          <a:p>
            <a:r>
              <a:rPr lang="en-US"/>
              <a:t>Drag &amp; drop your photo here </a:t>
            </a:r>
            <a:br>
              <a:rPr lang="en-US"/>
            </a:br>
            <a:r>
              <a:rPr lang="en-US"/>
              <a:t>or click or tap icon below </a:t>
            </a:r>
            <a:br>
              <a:rPr lang="en-US"/>
            </a:br>
            <a:r>
              <a:rPr lang="en-US"/>
              <a:t>to insert</a:t>
            </a:r>
          </a:p>
        </p:txBody>
      </p:sp>
      <p:sp>
        <p:nvSpPr>
          <p:cNvPr id="13" name="Text Placeholder 3">
            <a:extLst>
              <a:ext uri="{FF2B5EF4-FFF2-40B4-BE49-F238E27FC236}">
                <a16:creationId xmlns:a16="http://schemas.microsoft.com/office/drawing/2014/main" id="{05B401B2-8D93-427E-90A4-52337B3965E8}"/>
              </a:ext>
            </a:extLst>
          </p:cNvPr>
          <p:cNvSpPr>
            <a:spLocks noGrp="1"/>
          </p:cNvSpPr>
          <p:nvPr>
            <p:ph type="body" sz="quarter" idx="18"/>
          </p:nvPr>
        </p:nvSpPr>
        <p:spPr>
          <a:xfrm>
            <a:off x="8134351" y="5689600"/>
            <a:ext cx="3475037" cy="579438"/>
          </a:xfrm>
        </p:spPr>
        <p:txBody>
          <a:bodyPr/>
          <a:lstStyle>
            <a:lvl1pPr marL="0" indent="0" algn="l">
              <a:spcBef>
                <a:spcPts val="0"/>
              </a:spcBef>
              <a:buNone/>
              <a:defRPr sz="1800">
                <a:latin typeface="+mj-lt"/>
              </a:defRPr>
            </a:lvl1pPr>
          </a:lstStyle>
          <a:p>
            <a:pPr lvl="0"/>
            <a:r>
              <a:rPr lang="en-US"/>
              <a:t>Click to edit Master text styles</a:t>
            </a:r>
          </a:p>
        </p:txBody>
      </p:sp>
      <p:sp>
        <p:nvSpPr>
          <p:cNvPr id="11" name="Picture Placeholder" descr="This photo is a 'placeholder' only. Drag or drop your photo here, or click and tap the center to insert a photo.">
            <a:extLst>
              <a:ext uri="{FF2B5EF4-FFF2-40B4-BE49-F238E27FC236}">
                <a16:creationId xmlns:a16="http://schemas.microsoft.com/office/drawing/2014/main" id="{7223C820-5673-4288-A9D6-185A95066B1E}"/>
              </a:ext>
            </a:extLst>
          </p:cNvPr>
          <p:cNvSpPr>
            <a:spLocks noGrp="1"/>
          </p:cNvSpPr>
          <p:nvPr>
            <p:ph type="pic" sz="quarter" idx="15" hasCustomPrompt="1"/>
          </p:nvPr>
        </p:nvSpPr>
        <p:spPr bwMode="ltGray">
          <a:xfrm>
            <a:off x="8132063" y="2025650"/>
            <a:ext cx="3474720" cy="3474720"/>
          </a:xfrm>
          <a:blipFill>
            <a:blip r:embed="rId4"/>
            <a:stretch>
              <a:fillRect/>
            </a:stretch>
          </a:blipFill>
        </p:spPr>
        <p:txBody>
          <a:bodyPr lIns="0" tIns="0" rIns="0" bIns="1005840" anchor="ctr" anchorCtr="0">
            <a:noAutofit/>
          </a:bodyPr>
          <a:lstStyle>
            <a:lvl1pPr marL="0" indent="0" algn="ctr">
              <a:lnSpc>
                <a:spcPct val="100000"/>
              </a:lnSpc>
              <a:buNone/>
              <a:defRPr sz="800" b="1">
                <a:solidFill>
                  <a:srgbClr val="000000"/>
                </a:solidFill>
                <a:latin typeface="+mn-lt"/>
                <a:cs typeface="Segoe UI" panose="020B0502040204020203" pitchFamily="34" charset="0"/>
              </a:defRPr>
            </a:lvl1pPr>
          </a:lstStyle>
          <a:p>
            <a:r>
              <a:rPr lang="en-US"/>
              <a:t>Drag &amp; drop your photo here </a:t>
            </a:r>
            <a:br>
              <a:rPr lang="en-US"/>
            </a:br>
            <a:r>
              <a:rPr lang="en-US"/>
              <a:t>or click or tap icon below </a:t>
            </a:r>
            <a:br>
              <a:rPr lang="en-US"/>
            </a:br>
            <a:r>
              <a:rPr lang="en-US"/>
              <a:t>to insert</a:t>
            </a:r>
          </a:p>
        </p:txBody>
      </p:sp>
      <p:sp>
        <p:nvSpPr>
          <p:cNvPr id="14" name="TextBox 13">
            <a:extLst>
              <a:ext uri="{FF2B5EF4-FFF2-40B4-BE49-F238E27FC236}">
                <a16:creationId xmlns:a16="http://schemas.microsoft.com/office/drawing/2014/main" id="{52B36921-D927-4BA6-8891-8AEE9784923C}"/>
              </a:ext>
              <a:ext uri="{C183D7F6-B498-43B3-948B-1728B52AA6E4}">
                <adec:decorative xmlns:adec="http://schemas.microsoft.com/office/drawing/2017/decorative" val="1"/>
              </a:ext>
            </a:extLst>
          </p:cNvPr>
          <p:cNvSpPr txBox="1"/>
          <p:nvPr userDrawn="1"/>
        </p:nvSpPr>
        <p:spPr>
          <a:xfrm>
            <a:off x="12355721" y="-203944"/>
            <a:ext cx="577081" cy="153888"/>
          </a:xfrm>
          <a:prstGeom prst="rect">
            <a:avLst/>
          </a:prstGeom>
          <a:noFill/>
        </p:spPr>
        <p:txBody>
          <a:bodyPr wrap="none" lIns="0" tIns="0" rIns="0" bIns="0" rtlCol="0">
            <a:spAutoFit/>
          </a:bodyPr>
          <a:lstStyle/>
          <a:p>
            <a:pPr algn="l"/>
            <a:r>
              <a:rPr lang="en-US" sz="1000">
                <a:solidFill>
                  <a:srgbClr val="A3A3A3"/>
                </a:solidFill>
              </a:rPr>
              <a:t>ELT layout</a:t>
            </a:r>
          </a:p>
        </p:txBody>
      </p:sp>
    </p:spTree>
    <p:extLst>
      <p:ext uri="{BB962C8B-B14F-4D97-AF65-F5344CB8AC3E}">
        <p14:creationId xmlns:p14="http://schemas.microsoft.com/office/powerpoint/2010/main" val="465771898"/>
      </p:ext>
    </p:extLst>
  </p:cSld>
  <p:clrMapOvr>
    <a:masterClrMapping/>
  </p:clrMapOvr>
  <p:transition>
    <p:fade/>
  </p:transition>
  <p:extLst>
    <p:ext uri="{DCECCB84-F9BA-43D5-87BE-67443E8EF086}">
      <p15:sldGuideLst xmlns:p15="http://schemas.microsoft.com/office/powerpoint/2012/main">
        <p15:guide id="3" orient="horz" pos="3584">
          <p15:clr>
            <a:srgbClr val="5ACBF0"/>
          </p15:clr>
        </p15:guide>
        <p15:guide id="4" orient="horz" pos="1276">
          <p15:clr>
            <a:srgbClr val="5ACBF0"/>
          </p15:clr>
        </p15:guide>
        <p15:guide id="5" orient="horz" pos="288">
          <p15:clr>
            <a:srgbClr val="5ACBF0"/>
          </p15:clr>
        </p15:guide>
        <p15:guide id="6" pos="2557">
          <p15:clr>
            <a:srgbClr val="5ACBF0"/>
          </p15:clr>
        </p15:guide>
        <p15:guide id="7" pos="2744">
          <p15:clr>
            <a:srgbClr val="5ACBF0"/>
          </p15:clr>
        </p15:guide>
        <p15:guide id="8" pos="4936">
          <p15:clr>
            <a:srgbClr val="5ACBF0"/>
          </p15:clr>
        </p15:guide>
        <p15:guide id="9" pos="5123">
          <p15:clr>
            <a:srgbClr val="5ACBF0"/>
          </p15:clr>
        </p15:guide>
        <p15:guide id="10" orient="horz" pos="3465">
          <p15:clr>
            <a:srgbClr val="5ACBF0"/>
          </p15:clr>
        </p15:guide>
      </p15:sldGuideLst>
    </p:ext>
  </p:extLst>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Four picture content">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7A434B7-D4B9-4D45-A31C-F0CC4D227945}"/>
              </a:ext>
            </a:extLst>
          </p:cNvPr>
          <p:cNvSpPr>
            <a:spLocks noGrp="1"/>
          </p:cNvSpPr>
          <p:nvPr>
            <p:ph type="title"/>
          </p:nvPr>
        </p:nvSpPr>
        <p:spPr>
          <a:xfrm>
            <a:off x="588263" y="457200"/>
            <a:ext cx="11018520" cy="983234"/>
          </a:xfrm>
        </p:spPr>
        <p:txBody>
          <a:bodyPr/>
          <a:lstStyle/>
          <a:p>
            <a:r>
              <a:rPr lang="en-US"/>
              <a:t>Click to edit Master title style</a:t>
            </a:r>
          </a:p>
        </p:txBody>
      </p:sp>
      <p:sp>
        <p:nvSpPr>
          <p:cNvPr id="4" name="Text Placeholder 3">
            <a:extLst>
              <a:ext uri="{FF2B5EF4-FFF2-40B4-BE49-F238E27FC236}">
                <a16:creationId xmlns:a16="http://schemas.microsoft.com/office/drawing/2014/main" id="{AE833B58-0629-4A46-8711-902C16A99314}"/>
              </a:ext>
            </a:extLst>
          </p:cNvPr>
          <p:cNvSpPr>
            <a:spLocks noGrp="1"/>
          </p:cNvSpPr>
          <p:nvPr>
            <p:ph type="body" sz="quarter" idx="16"/>
          </p:nvPr>
        </p:nvSpPr>
        <p:spPr>
          <a:xfrm>
            <a:off x="582613" y="4753938"/>
            <a:ext cx="2532888" cy="1515100"/>
          </a:xfrm>
        </p:spPr>
        <p:txBody>
          <a:bodyPr/>
          <a:lstStyle>
            <a:lvl1pPr marL="0" indent="0" algn="l">
              <a:spcBef>
                <a:spcPts val="0"/>
              </a:spcBef>
              <a:buNone/>
              <a:defRPr sz="1800">
                <a:latin typeface="+mj-lt"/>
              </a:defRPr>
            </a:lvl1pPr>
          </a:lstStyle>
          <a:p>
            <a:pPr lvl="0"/>
            <a:r>
              <a:rPr lang="en-US"/>
              <a:t>Click to edit Master text styles</a:t>
            </a:r>
          </a:p>
        </p:txBody>
      </p:sp>
      <p:sp>
        <p:nvSpPr>
          <p:cNvPr id="9" name="Picture Placeholder" descr="This photo is a 'placeholder' only. Drag or drop your photo here, or click and tap the center to insert a photo.">
            <a:extLst>
              <a:ext uri="{FF2B5EF4-FFF2-40B4-BE49-F238E27FC236}">
                <a16:creationId xmlns:a16="http://schemas.microsoft.com/office/drawing/2014/main" id="{1231301F-62BD-4CF6-8990-CDF00AFC8CCF}"/>
              </a:ext>
            </a:extLst>
          </p:cNvPr>
          <p:cNvSpPr>
            <a:spLocks noGrp="1"/>
          </p:cNvSpPr>
          <p:nvPr>
            <p:ph type="pic" sz="quarter" idx="13" hasCustomPrompt="1"/>
          </p:nvPr>
        </p:nvSpPr>
        <p:spPr bwMode="ltGray">
          <a:xfrm>
            <a:off x="582612" y="2025650"/>
            <a:ext cx="2532888" cy="2532888"/>
          </a:xfrm>
          <a:blipFill>
            <a:blip r:embed="rId2"/>
            <a:stretch>
              <a:fillRect/>
            </a:stretch>
          </a:blipFill>
        </p:spPr>
        <p:txBody>
          <a:bodyPr lIns="0" tIns="0" rIns="0" bIns="731520" anchor="ctr" anchorCtr="0">
            <a:noAutofit/>
          </a:bodyPr>
          <a:lstStyle>
            <a:lvl1pPr marL="0" indent="0" algn="ctr">
              <a:lnSpc>
                <a:spcPct val="100000"/>
              </a:lnSpc>
              <a:buNone/>
              <a:defRPr sz="600" b="1">
                <a:solidFill>
                  <a:srgbClr val="000000"/>
                </a:solidFill>
                <a:latin typeface="+mn-lt"/>
                <a:cs typeface="Segoe UI" panose="020B0502040204020203" pitchFamily="34" charset="0"/>
              </a:defRPr>
            </a:lvl1pPr>
          </a:lstStyle>
          <a:p>
            <a:r>
              <a:rPr lang="en-US"/>
              <a:t>Drag &amp; drop your photo here </a:t>
            </a:r>
            <a:br>
              <a:rPr lang="en-US"/>
            </a:br>
            <a:r>
              <a:rPr lang="en-US"/>
              <a:t>or click or tap icon below </a:t>
            </a:r>
            <a:br>
              <a:rPr lang="en-US"/>
            </a:br>
            <a:r>
              <a:rPr lang="en-US"/>
              <a:t>to insert</a:t>
            </a:r>
          </a:p>
        </p:txBody>
      </p:sp>
      <p:sp>
        <p:nvSpPr>
          <p:cNvPr id="12" name="Text Placeholder 3">
            <a:extLst>
              <a:ext uri="{FF2B5EF4-FFF2-40B4-BE49-F238E27FC236}">
                <a16:creationId xmlns:a16="http://schemas.microsoft.com/office/drawing/2014/main" id="{7E8A9C08-F392-459F-B90B-EDBF4A830C55}"/>
              </a:ext>
            </a:extLst>
          </p:cNvPr>
          <p:cNvSpPr>
            <a:spLocks noGrp="1"/>
          </p:cNvSpPr>
          <p:nvPr>
            <p:ph type="body" sz="quarter" idx="17"/>
          </p:nvPr>
        </p:nvSpPr>
        <p:spPr>
          <a:xfrm>
            <a:off x="3413908" y="4753938"/>
            <a:ext cx="2532888" cy="1515100"/>
          </a:xfrm>
        </p:spPr>
        <p:txBody>
          <a:bodyPr/>
          <a:lstStyle>
            <a:lvl1pPr marL="0" indent="0" algn="l">
              <a:spcBef>
                <a:spcPts val="0"/>
              </a:spcBef>
              <a:buNone/>
              <a:defRPr sz="1800">
                <a:latin typeface="+mj-lt"/>
              </a:defRPr>
            </a:lvl1pPr>
          </a:lstStyle>
          <a:p>
            <a:pPr lvl="0"/>
            <a:r>
              <a:rPr lang="en-US"/>
              <a:t>Click to edit Master text styles</a:t>
            </a:r>
          </a:p>
        </p:txBody>
      </p:sp>
      <p:sp>
        <p:nvSpPr>
          <p:cNvPr id="10" name="Picture Placeholder" descr="This photo is a 'placeholder' only. Drag or drop your photo here, or click and tap the center to insert a photo.">
            <a:extLst>
              <a:ext uri="{FF2B5EF4-FFF2-40B4-BE49-F238E27FC236}">
                <a16:creationId xmlns:a16="http://schemas.microsoft.com/office/drawing/2014/main" id="{7E401A97-B3D4-43E4-9B09-8AD4B6B26068}"/>
              </a:ext>
            </a:extLst>
          </p:cNvPr>
          <p:cNvSpPr>
            <a:spLocks noGrp="1"/>
          </p:cNvSpPr>
          <p:nvPr>
            <p:ph type="pic" sz="quarter" idx="14" hasCustomPrompt="1"/>
          </p:nvPr>
        </p:nvSpPr>
        <p:spPr bwMode="ltGray">
          <a:xfrm>
            <a:off x="3413908" y="2025650"/>
            <a:ext cx="2532888" cy="2532888"/>
          </a:xfrm>
          <a:blipFill>
            <a:blip r:embed="rId3"/>
            <a:stretch>
              <a:fillRect/>
            </a:stretch>
          </a:blipFill>
        </p:spPr>
        <p:txBody>
          <a:bodyPr lIns="0" tIns="0" rIns="0" bIns="731520" anchor="ctr" anchorCtr="0">
            <a:noAutofit/>
          </a:bodyPr>
          <a:lstStyle>
            <a:lvl1pPr marL="0" indent="0" algn="ctr">
              <a:lnSpc>
                <a:spcPct val="100000"/>
              </a:lnSpc>
              <a:buNone/>
              <a:defRPr sz="600" b="1">
                <a:solidFill>
                  <a:srgbClr val="000000"/>
                </a:solidFill>
                <a:latin typeface="+mn-lt"/>
                <a:cs typeface="Segoe UI" panose="020B0502040204020203" pitchFamily="34" charset="0"/>
              </a:defRPr>
            </a:lvl1pPr>
          </a:lstStyle>
          <a:p>
            <a:r>
              <a:rPr lang="en-US"/>
              <a:t>Drag &amp; drop your photo here </a:t>
            </a:r>
            <a:br>
              <a:rPr lang="en-US"/>
            </a:br>
            <a:r>
              <a:rPr lang="en-US"/>
              <a:t>or click or tap icon below </a:t>
            </a:r>
            <a:br>
              <a:rPr lang="en-US"/>
            </a:br>
            <a:r>
              <a:rPr lang="en-US"/>
              <a:t>to insert</a:t>
            </a:r>
          </a:p>
        </p:txBody>
      </p:sp>
      <p:sp>
        <p:nvSpPr>
          <p:cNvPr id="13" name="Text Placeholder 3">
            <a:extLst>
              <a:ext uri="{FF2B5EF4-FFF2-40B4-BE49-F238E27FC236}">
                <a16:creationId xmlns:a16="http://schemas.microsoft.com/office/drawing/2014/main" id="{05B401B2-8D93-427E-90A4-52337B3965E8}"/>
              </a:ext>
            </a:extLst>
          </p:cNvPr>
          <p:cNvSpPr>
            <a:spLocks noGrp="1"/>
          </p:cNvSpPr>
          <p:nvPr>
            <p:ph type="body" sz="quarter" idx="18"/>
          </p:nvPr>
        </p:nvSpPr>
        <p:spPr>
          <a:xfrm>
            <a:off x="6245204" y="4753938"/>
            <a:ext cx="2532888" cy="1515100"/>
          </a:xfrm>
        </p:spPr>
        <p:txBody>
          <a:bodyPr/>
          <a:lstStyle>
            <a:lvl1pPr marL="0" indent="0" algn="l">
              <a:spcBef>
                <a:spcPts val="0"/>
              </a:spcBef>
              <a:buNone/>
              <a:defRPr sz="1800">
                <a:latin typeface="+mj-lt"/>
              </a:defRPr>
            </a:lvl1pPr>
          </a:lstStyle>
          <a:p>
            <a:pPr lvl="0"/>
            <a:r>
              <a:rPr lang="en-US"/>
              <a:t>Click to edit Master text styles</a:t>
            </a:r>
          </a:p>
        </p:txBody>
      </p:sp>
      <p:sp>
        <p:nvSpPr>
          <p:cNvPr id="11" name="Picture Placeholder" descr="This photo is a 'placeholder' only. Drag or drop your photo here, or click and tap the center to insert a photo.">
            <a:extLst>
              <a:ext uri="{FF2B5EF4-FFF2-40B4-BE49-F238E27FC236}">
                <a16:creationId xmlns:a16="http://schemas.microsoft.com/office/drawing/2014/main" id="{7223C820-5673-4288-A9D6-185A95066B1E}"/>
              </a:ext>
            </a:extLst>
          </p:cNvPr>
          <p:cNvSpPr>
            <a:spLocks noGrp="1"/>
          </p:cNvSpPr>
          <p:nvPr>
            <p:ph type="pic" sz="quarter" idx="15" hasCustomPrompt="1"/>
          </p:nvPr>
        </p:nvSpPr>
        <p:spPr bwMode="ltGray">
          <a:xfrm>
            <a:off x="6245204" y="2025650"/>
            <a:ext cx="2532888" cy="2532888"/>
          </a:xfrm>
          <a:blipFill>
            <a:blip r:embed="rId4"/>
            <a:stretch>
              <a:fillRect/>
            </a:stretch>
          </a:blipFill>
        </p:spPr>
        <p:txBody>
          <a:bodyPr lIns="0" tIns="0" rIns="0" bIns="731520" anchor="ctr" anchorCtr="0">
            <a:noAutofit/>
          </a:bodyPr>
          <a:lstStyle>
            <a:lvl1pPr marL="0" indent="0" algn="ctr">
              <a:lnSpc>
                <a:spcPct val="100000"/>
              </a:lnSpc>
              <a:buNone/>
              <a:defRPr sz="600" b="1">
                <a:solidFill>
                  <a:srgbClr val="000000"/>
                </a:solidFill>
                <a:latin typeface="+mn-lt"/>
                <a:cs typeface="Segoe UI" panose="020B0502040204020203" pitchFamily="34" charset="0"/>
              </a:defRPr>
            </a:lvl1pPr>
          </a:lstStyle>
          <a:p>
            <a:r>
              <a:rPr lang="en-US"/>
              <a:t>Drag &amp; drop your photo here </a:t>
            </a:r>
            <a:br>
              <a:rPr lang="en-US"/>
            </a:br>
            <a:r>
              <a:rPr lang="en-US"/>
              <a:t>or click or tap icon below </a:t>
            </a:r>
            <a:br>
              <a:rPr lang="en-US"/>
            </a:br>
            <a:r>
              <a:rPr lang="en-US"/>
              <a:t>to insert</a:t>
            </a:r>
          </a:p>
        </p:txBody>
      </p:sp>
      <p:sp>
        <p:nvSpPr>
          <p:cNvPr id="15" name="Text Placeholder 3">
            <a:extLst>
              <a:ext uri="{FF2B5EF4-FFF2-40B4-BE49-F238E27FC236}">
                <a16:creationId xmlns:a16="http://schemas.microsoft.com/office/drawing/2014/main" id="{38E883C1-8203-4549-AF30-B96AEC45AC68}"/>
              </a:ext>
            </a:extLst>
          </p:cNvPr>
          <p:cNvSpPr>
            <a:spLocks noGrp="1"/>
          </p:cNvSpPr>
          <p:nvPr>
            <p:ph type="body" sz="quarter" idx="20"/>
          </p:nvPr>
        </p:nvSpPr>
        <p:spPr>
          <a:xfrm>
            <a:off x="9076500" y="4753938"/>
            <a:ext cx="2532888" cy="1515100"/>
          </a:xfrm>
        </p:spPr>
        <p:txBody>
          <a:bodyPr/>
          <a:lstStyle>
            <a:lvl1pPr marL="0" indent="0" algn="l">
              <a:spcBef>
                <a:spcPts val="0"/>
              </a:spcBef>
              <a:buNone/>
              <a:defRPr sz="1800">
                <a:latin typeface="+mj-lt"/>
              </a:defRPr>
            </a:lvl1pPr>
          </a:lstStyle>
          <a:p>
            <a:pPr lvl="0"/>
            <a:r>
              <a:rPr lang="en-US"/>
              <a:t>Click to edit Master text styles</a:t>
            </a:r>
          </a:p>
        </p:txBody>
      </p:sp>
      <p:sp>
        <p:nvSpPr>
          <p:cNvPr id="14" name="Picture Placeholder" descr="This photo is a 'placeholder' only. Drag or drop your photo here, or click and tap the center to insert a photo.">
            <a:extLst>
              <a:ext uri="{FF2B5EF4-FFF2-40B4-BE49-F238E27FC236}">
                <a16:creationId xmlns:a16="http://schemas.microsoft.com/office/drawing/2014/main" id="{BBD58C33-921C-42F1-9803-1C798DB548C2}"/>
              </a:ext>
            </a:extLst>
          </p:cNvPr>
          <p:cNvSpPr>
            <a:spLocks noGrp="1"/>
          </p:cNvSpPr>
          <p:nvPr>
            <p:ph type="pic" sz="quarter" idx="19" hasCustomPrompt="1"/>
          </p:nvPr>
        </p:nvSpPr>
        <p:spPr bwMode="ltGray">
          <a:xfrm>
            <a:off x="9073895" y="2025650"/>
            <a:ext cx="2532888" cy="2532888"/>
          </a:xfrm>
          <a:blipFill>
            <a:blip r:embed="rId5"/>
            <a:stretch>
              <a:fillRect/>
            </a:stretch>
          </a:blipFill>
        </p:spPr>
        <p:txBody>
          <a:bodyPr lIns="0" tIns="0" rIns="0" bIns="731520" anchor="ctr" anchorCtr="0">
            <a:noAutofit/>
          </a:bodyPr>
          <a:lstStyle>
            <a:lvl1pPr marL="0" indent="0" algn="ctr">
              <a:lnSpc>
                <a:spcPct val="100000"/>
              </a:lnSpc>
              <a:buNone/>
              <a:defRPr sz="600" b="1">
                <a:solidFill>
                  <a:srgbClr val="000000"/>
                </a:solidFill>
                <a:latin typeface="+mn-lt"/>
                <a:cs typeface="Segoe UI" panose="020B0502040204020203" pitchFamily="34" charset="0"/>
              </a:defRPr>
            </a:lvl1pPr>
          </a:lstStyle>
          <a:p>
            <a:r>
              <a:rPr lang="en-US"/>
              <a:t>Dag &amp; drop your photo here </a:t>
            </a:r>
            <a:br>
              <a:rPr lang="en-US"/>
            </a:br>
            <a:r>
              <a:rPr lang="en-US"/>
              <a:t>or click or tap icon below </a:t>
            </a:r>
            <a:br>
              <a:rPr lang="en-US"/>
            </a:br>
            <a:r>
              <a:rPr lang="en-US"/>
              <a:t>to insert</a:t>
            </a:r>
          </a:p>
        </p:txBody>
      </p:sp>
      <p:sp>
        <p:nvSpPr>
          <p:cNvPr id="16" name="TextBox 15">
            <a:extLst>
              <a:ext uri="{FF2B5EF4-FFF2-40B4-BE49-F238E27FC236}">
                <a16:creationId xmlns:a16="http://schemas.microsoft.com/office/drawing/2014/main" id="{5CF56B00-AAD4-4F4F-8228-B6CF8367DE0D}"/>
              </a:ext>
              <a:ext uri="{C183D7F6-B498-43B3-948B-1728B52AA6E4}">
                <adec:decorative xmlns:adec="http://schemas.microsoft.com/office/drawing/2017/decorative" val="1"/>
              </a:ext>
            </a:extLst>
          </p:cNvPr>
          <p:cNvSpPr txBox="1"/>
          <p:nvPr userDrawn="1"/>
        </p:nvSpPr>
        <p:spPr>
          <a:xfrm>
            <a:off x="12355721" y="-203944"/>
            <a:ext cx="577081" cy="153888"/>
          </a:xfrm>
          <a:prstGeom prst="rect">
            <a:avLst/>
          </a:prstGeom>
          <a:noFill/>
        </p:spPr>
        <p:txBody>
          <a:bodyPr wrap="none" lIns="0" tIns="0" rIns="0" bIns="0" rtlCol="0">
            <a:spAutoFit/>
          </a:bodyPr>
          <a:lstStyle/>
          <a:p>
            <a:pPr algn="l"/>
            <a:r>
              <a:rPr lang="en-US" sz="1000">
                <a:solidFill>
                  <a:srgbClr val="A3A3A3"/>
                </a:solidFill>
              </a:rPr>
              <a:t>ELT layout</a:t>
            </a:r>
          </a:p>
        </p:txBody>
      </p:sp>
    </p:spTree>
    <p:extLst>
      <p:ext uri="{BB962C8B-B14F-4D97-AF65-F5344CB8AC3E}">
        <p14:creationId xmlns:p14="http://schemas.microsoft.com/office/powerpoint/2010/main" val="2370407008"/>
      </p:ext>
    </p:extLst>
  </p:cSld>
  <p:clrMapOvr>
    <a:masterClrMapping/>
  </p:clrMapOvr>
  <p:transition>
    <p:fade/>
  </p:transition>
  <p:extLst>
    <p:ext uri="{DCECCB84-F9BA-43D5-87BE-67443E8EF086}">
      <p15:sldGuideLst xmlns:p15="http://schemas.microsoft.com/office/powerpoint/2012/main">
        <p15:guide id="3" orient="horz" pos="2993">
          <p15:clr>
            <a:srgbClr val="5ACBF0"/>
          </p15:clr>
        </p15:guide>
        <p15:guide id="4" orient="horz" pos="1276">
          <p15:clr>
            <a:srgbClr val="5ACBF0"/>
          </p15:clr>
        </p15:guide>
        <p15:guide id="5" orient="horz" pos="288">
          <p15:clr>
            <a:srgbClr val="5ACBF0"/>
          </p15:clr>
        </p15:guide>
        <p15:guide id="6" pos="1963">
          <p15:clr>
            <a:srgbClr val="5ACBF0"/>
          </p15:clr>
        </p15:guide>
        <p15:guide id="7" pos="2150">
          <p15:clr>
            <a:srgbClr val="5ACBF0"/>
          </p15:clr>
        </p15:guide>
        <p15:guide id="8" pos="3746">
          <p15:clr>
            <a:srgbClr val="5ACBF0"/>
          </p15:clr>
        </p15:guide>
        <p15:guide id="9" pos="3934">
          <p15:clr>
            <a:srgbClr val="5ACBF0"/>
          </p15:clr>
        </p15:guide>
        <p15:guide id="10" pos="5530">
          <p15:clr>
            <a:srgbClr val="5ACBF0"/>
          </p15:clr>
        </p15:guide>
        <p15:guide id="11" pos="5716">
          <p15:clr>
            <a:srgbClr val="5ACBF0"/>
          </p15:clr>
        </p15:guide>
        <p15:guide id="12" orient="horz" pos="2870">
          <p15:clr>
            <a:srgbClr val="5ACBF0"/>
          </p15:clr>
        </p15:guide>
      </p15:sldGuideLst>
    </p:ext>
  </p:extLst>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Two filmstrip photo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C46CB2-4FDC-43D5-B122-6F27B3C827ED}"/>
              </a:ext>
            </a:extLst>
          </p:cNvPr>
          <p:cNvSpPr>
            <a:spLocks noGrp="1"/>
          </p:cNvSpPr>
          <p:nvPr>
            <p:ph type="title"/>
          </p:nvPr>
        </p:nvSpPr>
        <p:spPr>
          <a:xfrm>
            <a:off x="588263" y="585788"/>
            <a:ext cx="11018520" cy="1115568"/>
          </a:xfrm>
        </p:spPr>
        <p:txBody>
          <a:bodyPr anchor="ctr"/>
          <a:lstStyle>
            <a:lvl1pPr algn="ctr">
              <a:defRPr/>
            </a:lvl1pPr>
          </a:lstStyle>
          <a:p>
            <a:r>
              <a:rPr lang="en-US"/>
              <a:t>Click to edit Master title style</a:t>
            </a:r>
          </a:p>
        </p:txBody>
      </p:sp>
      <p:sp>
        <p:nvSpPr>
          <p:cNvPr id="12" name="Text Placeholder 3">
            <a:extLst>
              <a:ext uri="{FF2B5EF4-FFF2-40B4-BE49-F238E27FC236}">
                <a16:creationId xmlns:a16="http://schemas.microsoft.com/office/drawing/2014/main" id="{9244E618-D996-41A6-8C9D-0C3519EA7A6F}"/>
              </a:ext>
            </a:extLst>
          </p:cNvPr>
          <p:cNvSpPr>
            <a:spLocks noGrp="1"/>
          </p:cNvSpPr>
          <p:nvPr>
            <p:ph type="body" sz="quarter" idx="16"/>
          </p:nvPr>
        </p:nvSpPr>
        <p:spPr>
          <a:xfrm>
            <a:off x="585216" y="5334000"/>
            <a:ext cx="4892040" cy="935037"/>
          </a:xfrm>
        </p:spPr>
        <p:txBody>
          <a:bodyPr/>
          <a:lstStyle>
            <a:lvl1pPr marL="0" indent="0" algn="ctr">
              <a:spcBef>
                <a:spcPts val="0"/>
              </a:spcBef>
              <a:buNone/>
              <a:defRPr sz="1800">
                <a:latin typeface="+mj-lt"/>
              </a:defRPr>
            </a:lvl1pPr>
          </a:lstStyle>
          <a:p>
            <a:pPr lvl="0"/>
            <a:r>
              <a:rPr lang="en-US"/>
              <a:t>Click to edit Master text styles</a:t>
            </a:r>
          </a:p>
        </p:txBody>
      </p:sp>
      <p:sp>
        <p:nvSpPr>
          <p:cNvPr id="13" name="Picture Placeholder" descr="This photo is a 'placeholder' only. Drag or drop your photo here, or click and tap the center to insert a photo.">
            <a:extLst>
              <a:ext uri="{FF2B5EF4-FFF2-40B4-BE49-F238E27FC236}">
                <a16:creationId xmlns:a16="http://schemas.microsoft.com/office/drawing/2014/main" id="{8B32544F-F93C-4713-86AD-641424F4A7B9}"/>
              </a:ext>
            </a:extLst>
          </p:cNvPr>
          <p:cNvSpPr>
            <a:spLocks noGrp="1"/>
          </p:cNvSpPr>
          <p:nvPr>
            <p:ph type="pic" sz="quarter" idx="13" hasCustomPrompt="1"/>
          </p:nvPr>
        </p:nvSpPr>
        <p:spPr bwMode="ltGray">
          <a:xfrm>
            <a:off x="0" y="2286000"/>
            <a:ext cx="6062472" cy="2807208"/>
          </a:xfrm>
          <a:blipFill>
            <a:blip r:embed="rId2"/>
            <a:stretch>
              <a:fillRect/>
            </a:stretch>
          </a:blipFill>
        </p:spPr>
        <p:txBody>
          <a:bodyPr lIns="0" tIns="0" rIns="0" bIns="731520" anchor="ctr" anchorCtr="0">
            <a:noAutofit/>
          </a:bodyPr>
          <a:lstStyle>
            <a:lvl1pPr marL="0" indent="0" algn="ctr">
              <a:lnSpc>
                <a:spcPct val="100000"/>
              </a:lnSpc>
              <a:buNone/>
              <a:defRPr sz="800" b="1">
                <a:solidFill>
                  <a:srgbClr val="000000"/>
                </a:solidFill>
                <a:latin typeface="+mn-lt"/>
                <a:cs typeface="Segoe UI" panose="020B0502040204020203" pitchFamily="34" charset="0"/>
              </a:defRPr>
            </a:lvl1pPr>
          </a:lstStyle>
          <a:p>
            <a:r>
              <a:rPr lang="en-US"/>
              <a:t>Drag &amp; drop your photo here </a:t>
            </a:r>
            <a:br>
              <a:rPr lang="en-US"/>
            </a:br>
            <a:r>
              <a:rPr lang="en-US"/>
              <a:t>or click or tap icon below </a:t>
            </a:r>
            <a:br>
              <a:rPr lang="en-US"/>
            </a:br>
            <a:r>
              <a:rPr lang="en-US"/>
              <a:t>to insert</a:t>
            </a:r>
          </a:p>
        </p:txBody>
      </p:sp>
      <p:sp>
        <p:nvSpPr>
          <p:cNvPr id="14" name="Text Placeholder 3">
            <a:extLst>
              <a:ext uri="{FF2B5EF4-FFF2-40B4-BE49-F238E27FC236}">
                <a16:creationId xmlns:a16="http://schemas.microsoft.com/office/drawing/2014/main" id="{9E4C32BD-CEF7-42AC-94D8-052EF30E2361}"/>
              </a:ext>
            </a:extLst>
          </p:cNvPr>
          <p:cNvSpPr>
            <a:spLocks noGrp="1"/>
          </p:cNvSpPr>
          <p:nvPr>
            <p:ph type="body" sz="quarter" idx="17"/>
          </p:nvPr>
        </p:nvSpPr>
        <p:spPr>
          <a:xfrm>
            <a:off x="6714744" y="5334000"/>
            <a:ext cx="4892040" cy="938212"/>
          </a:xfrm>
        </p:spPr>
        <p:txBody>
          <a:bodyPr/>
          <a:lstStyle>
            <a:lvl1pPr marL="0" indent="0" algn="ctr">
              <a:spcBef>
                <a:spcPts val="0"/>
              </a:spcBef>
              <a:buNone/>
              <a:defRPr sz="1800">
                <a:latin typeface="+mj-lt"/>
              </a:defRPr>
            </a:lvl1pPr>
          </a:lstStyle>
          <a:p>
            <a:pPr lvl="0"/>
            <a:r>
              <a:rPr lang="en-US"/>
              <a:t>Click to edit Master text styles</a:t>
            </a:r>
          </a:p>
        </p:txBody>
      </p:sp>
      <p:sp>
        <p:nvSpPr>
          <p:cNvPr id="15" name="Picture Placeholder" descr="This photo is a 'placeholder' only. Drag or drop your photo here, or click and tap the center to insert a photo.">
            <a:extLst>
              <a:ext uri="{FF2B5EF4-FFF2-40B4-BE49-F238E27FC236}">
                <a16:creationId xmlns:a16="http://schemas.microsoft.com/office/drawing/2014/main" id="{E25EC377-3BC6-40D8-AECB-4FEB302014CD}"/>
              </a:ext>
            </a:extLst>
          </p:cNvPr>
          <p:cNvSpPr>
            <a:spLocks noGrp="1"/>
          </p:cNvSpPr>
          <p:nvPr>
            <p:ph type="pic" sz="quarter" idx="14" hasCustomPrompt="1"/>
          </p:nvPr>
        </p:nvSpPr>
        <p:spPr bwMode="ltGray">
          <a:xfrm>
            <a:off x="6129528" y="2286000"/>
            <a:ext cx="6062472" cy="2807208"/>
          </a:xfrm>
          <a:blipFill>
            <a:blip r:embed="rId3"/>
            <a:stretch>
              <a:fillRect/>
            </a:stretch>
          </a:blipFill>
        </p:spPr>
        <p:txBody>
          <a:bodyPr lIns="0" tIns="0" rIns="0" bIns="731520" anchor="ctr" anchorCtr="0">
            <a:noAutofit/>
          </a:bodyPr>
          <a:lstStyle>
            <a:lvl1pPr marL="0" indent="0" algn="ctr">
              <a:lnSpc>
                <a:spcPct val="100000"/>
              </a:lnSpc>
              <a:buNone/>
              <a:defRPr sz="800" b="1">
                <a:solidFill>
                  <a:srgbClr val="000000"/>
                </a:solidFill>
                <a:latin typeface="+mn-lt"/>
                <a:cs typeface="Segoe UI" panose="020B0502040204020203" pitchFamily="34" charset="0"/>
              </a:defRPr>
            </a:lvl1pPr>
          </a:lstStyle>
          <a:p>
            <a:r>
              <a:rPr lang="en-US"/>
              <a:t>Drag &amp; drop your photo here </a:t>
            </a:r>
            <a:br>
              <a:rPr lang="en-US"/>
            </a:br>
            <a:r>
              <a:rPr lang="en-US"/>
              <a:t>or click or tap icon below </a:t>
            </a:r>
            <a:br>
              <a:rPr lang="en-US"/>
            </a:br>
            <a:r>
              <a:rPr lang="en-US"/>
              <a:t>to insert</a:t>
            </a:r>
          </a:p>
        </p:txBody>
      </p:sp>
      <p:sp>
        <p:nvSpPr>
          <p:cNvPr id="3" name="TextBox 2">
            <a:extLst>
              <a:ext uri="{FF2B5EF4-FFF2-40B4-BE49-F238E27FC236}">
                <a16:creationId xmlns:a16="http://schemas.microsoft.com/office/drawing/2014/main" id="{8CE10F07-B8D9-4B69-A567-8BEDE6973D96}"/>
              </a:ext>
              <a:ext uri="{C183D7F6-B498-43B3-948B-1728B52AA6E4}">
                <adec:decorative xmlns:adec="http://schemas.microsoft.com/office/drawing/2017/decorative" val="1"/>
              </a:ext>
            </a:extLst>
          </p:cNvPr>
          <p:cNvSpPr txBox="1"/>
          <p:nvPr userDrawn="1"/>
        </p:nvSpPr>
        <p:spPr>
          <a:xfrm>
            <a:off x="12355721" y="-203944"/>
            <a:ext cx="577081" cy="153888"/>
          </a:xfrm>
          <a:prstGeom prst="rect">
            <a:avLst/>
          </a:prstGeom>
          <a:noFill/>
        </p:spPr>
        <p:txBody>
          <a:bodyPr wrap="none" lIns="0" tIns="0" rIns="0" bIns="0" rtlCol="0">
            <a:spAutoFit/>
          </a:bodyPr>
          <a:lstStyle/>
          <a:p>
            <a:pPr algn="l"/>
            <a:r>
              <a:rPr lang="en-US" sz="1000">
                <a:solidFill>
                  <a:srgbClr val="A3A3A3"/>
                </a:solidFill>
              </a:rPr>
              <a:t>ELT layout</a:t>
            </a:r>
          </a:p>
        </p:txBody>
      </p:sp>
    </p:spTree>
    <p:extLst>
      <p:ext uri="{BB962C8B-B14F-4D97-AF65-F5344CB8AC3E}">
        <p14:creationId xmlns:p14="http://schemas.microsoft.com/office/powerpoint/2010/main" val="591859976"/>
      </p:ext>
    </p:extLst>
  </p:cSld>
  <p:clrMapOvr>
    <a:masterClrMapping/>
  </p:clrMapOvr>
  <p:transition>
    <p:fade/>
  </p:transition>
  <p:extLst>
    <p:ext uri="{DCECCB84-F9BA-43D5-87BE-67443E8EF086}">
      <p15:sldGuideLst xmlns:p15="http://schemas.microsoft.com/office/powerpoint/2012/main">
        <p15:guide id="1" orient="horz" pos="720">
          <p15:clr>
            <a:srgbClr val="5ACBF0"/>
          </p15:clr>
        </p15:guide>
        <p15:guide id="2" orient="horz" pos="1440">
          <p15:clr>
            <a:srgbClr val="5ACBF0"/>
          </p15:clr>
        </p15:guide>
        <p15:guide id="4" orient="horz" pos="3209">
          <p15:clr>
            <a:srgbClr val="5ACBF0"/>
          </p15:clr>
        </p15:guide>
        <p15:guide id="5" pos="3826">
          <p15:clr>
            <a:srgbClr val="5ACBF0"/>
          </p15:clr>
        </p15:guide>
        <p15:guide id="6" pos="3859">
          <p15:clr>
            <a:srgbClr val="5ACBF0"/>
          </p15:clr>
        </p15:guide>
        <p15:guide id="11" pos="1910">
          <p15:clr>
            <a:srgbClr val="5ACBF0"/>
          </p15:clr>
        </p15:guide>
        <p15:guide id="12" pos="5770">
          <p15:clr>
            <a:srgbClr val="5ACBF0"/>
          </p15:clr>
        </p15:guide>
        <p15:guide id="13" orient="horz" pos="3360">
          <p15:clr>
            <a:srgbClr val="5ACBF0"/>
          </p15:clr>
        </p15:guide>
        <p15:guide id="14" orient="horz">
          <p15:clr>
            <a:srgbClr val="5ACBF0"/>
          </p15:clr>
        </p15:guide>
        <p15:guide id="15" pos="3451">
          <p15:clr>
            <a:srgbClr val="5ACBF0"/>
          </p15:clr>
        </p15:guide>
        <p15:guide id="16" pos="4229">
          <p15:clr>
            <a:srgbClr val="5ACBF0"/>
          </p15:clr>
        </p15:guide>
      </p15:sldGuideLst>
    </p:ext>
  </p:extLst>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Three filmstrip photo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C46CB2-4FDC-43D5-B122-6F27B3C827ED}"/>
              </a:ext>
            </a:extLst>
          </p:cNvPr>
          <p:cNvSpPr>
            <a:spLocks noGrp="1"/>
          </p:cNvSpPr>
          <p:nvPr>
            <p:ph type="title"/>
          </p:nvPr>
        </p:nvSpPr>
        <p:spPr>
          <a:xfrm>
            <a:off x="588263" y="585787"/>
            <a:ext cx="11018520" cy="1115568"/>
          </a:xfrm>
        </p:spPr>
        <p:txBody>
          <a:bodyPr anchor="ctr"/>
          <a:lstStyle>
            <a:lvl1pPr algn="ctr">
              <a:defRPr/>
            </a:lvl1pPr>
          </a:lstStyle>
          <a:p>
            <a:r>
              <a:rPr lang="en-US"/>
              <a:t>Click to edit Master title style</a:t>
            </a:r>
          </a:p>
        </p:txBody>
      </p:sp>
      <p:sp>
        <p:nvSpPr>
          <p:cNvPr id="12" name="Text Placeholder 3">
            <a:extLst>
              <a:ext uri="{FF2B5EF4-FFF2-40B4-BE49-F238E27FC236}">
                <a16:creationId xmlns:a16="http://schemas.microsoft.com/office/drawing/2014/main" id="{9244E618-D996-41A6-8C9D-0C3519EA7A6F}"/>
              </a:ext>
            </a:extLst>
          </p:cNvPr>
          <p:cNvSpPr>
            <a:spLocks noGrp="1"/>
          </p:cNvSpPr>
          <p:nvPr>
            <p:ph type="body" sz="quarter" idx="16"/>
          </p:nvPr>
        </p:nvSpPr>
        <p:spPr>
          <a:xfrm>
            <a:off x="585216" y="4800600"/>
            <a:ext cx="2852928" cy="1468437"/>
          </a:xfrm>
        </p:spPr>
        <p:txBody>
          <a:bodyPr/>
          <a:lstStyle>
            <a:lvl1pPr marL="0" indent="0" algn="ctr">
              <a:spcBef>
                <a:spcPts val="0"/>
              </a:spcBef>
              <a:buNone/>
              <a:defRPr sz="1800">
                <a:latin typeface="+mj-lt"/>
              </a:defRPr>
            </a:lvl1pPr>
          </a:lstStyle>
          <a:p>
            <a:pPr lvl="0"/>
            <a:r>
              <a:rPr lang="en-US"/>
              <a:t>Click to edit Master text styles</a:t>
            </a:r>
          </a:p>
        </p:txBody>
      </p:sp>
      <p:sp>
        <p:nvSpPr>
          <p:cNvPr id="13" name="Picture Placeholder" descr="This photo is a 'placeholder' only. Drag or drop your photo here, or click and tap the center to insert a photo.">
            <a:extLst>
              <a:ext uri="{FF2B5EF4-FFF2-40B4-BE49-F238E27FC236}">
                <a16:creationId xmlns:a16="http://schemas.microsoft.com/office/drawing/2014/main" id="{8B32544F-F93C-4713-86AD-641424F4A7B9}"/>
              </a:ext>
            </a:extLst>
          </p:cNvPr>
          <p:cNvSpPr>
            <a:spLocks noGrp="1"/>
          </p:cNvSpPr>
          <p:nvPr>
            <p:ph type="pic" sz="quarter" idx="13" hasCustomPrompt="1"/>
          </p:nvPr>
        </p:nvSpPr>
        <p:spPr bwMode="ltGray">
          <a:xfrm>
            <a:off x="0" y="2286000"/>
            <a:ext cx="4023360" cy="2286000"/>
          </a:xfrm>
          <a:blipFill>
            <a:blip r:embed="rId2"/>
            <a:stretch>
              <a:fillRect/>
            </a:stretch>
          </a:blipFill>
        </p:spPr>
        <p:txBody>
          <a:bodyPr lIns="0" tIns="0" rIns="0" bIns="731520" anchor="ctr" anchorCtr="0">
            <a:noAutofit/>
          </a:bodyPr>
          <a:lstStyle>
            <a:lvl1pPr marL="0" indent="0" algn="ctr">
              <a:lnSpc>
                <a:spcPct val="100000"/>
              </a:lnSpc>
              <a:buNone/>
              <a:defRPr sz="600" b="1">
                <a:solidFill>
                  <a:srgbClr val="000000"/>
                </a:solidFill>
                <a:latin typeface="+mn-lt"/>
                <a:cs typeface="Segoe UI" panose="020B0502040204020203" pitchFamily="34" charset="0"/>
              </a:defRPr>
            </a:lvl1pPr>
          </a:lstStyle>
          <a:p>
            <a:r>
              <a:rPr lang="en-US"/>
              <a:t>Drag &amp; drop your photo here </a:t>
            </a:r>
            <a:br>
              <a:rPr lang="en-US"/>
            </a:br>
            <a:r>
              <a:rPr lang="en-US"/>
              <a:t>or click or tap icon below </a:t>
            </a:r>
            <a:br>
              <a:rPr lang="en-US"/>
            </a:br>
            <a:r>
              <a:rPr lang="en-US"/>
              <a:t>to insert</a:t>
            </a:r>
          </a:p>
        </p:txBody>
      </p:sp>
      <p:sp>
        <p:nvSpPr>
          <p:cNvPr id="14" name="Text Placeholder 3">
            <a:extLst>
              <a:ext uri="{FF2B5EF4-FFF2-40B4-BE49-F238E27FC236}">
                <a16:creationId xmlns:a16="http://schemas.microsoft.com/office/drawing/2014/main" id="{9E4C32BD-CEF7-42AC-94D8-052EF30E2361}"/>
              </a:ext>
            </a:extLst>
          </p:cNvPr>
          <p:cNvSpPr>
            <a:spLocks noGrp="1"/>
          </p:cNvSpPr>
          <p:nvPr>
            <p:ph type="body" sz="quarter" idx="17"/>
          </p:nvPr>
        </p:nvSpPr>
        <p:spPr>
          <a:xfrm>
            <a:off x="4669536" y="4799409"/>
            <a:ext cx="2852928" cy="1472803"/>
          </a:xfrm>
        </p:spPr>
        <p:txBody>
          <a:bodyPr/>
          <a:lstStyle>
            <a:lvl1pPr marL="0" indent="0" algn="ctr">
              <a:spcBef>
                <a:spcPts val="0"/>
              </a:spcBef>
              <a:buNone/>
              <a:defRPr sz="1800">
                <a:latin typeface="+mj-lt"/>
              </a:defRPr>
            </a:lvl1pPr>
          </a:lstStyle>
          <a:p>
            <a:pPr lvl="0"/>
            <a:r>
              <a:rPr lang="en-US"/>
              <a:t>Click to edit Master text styles</a:t>
            </a:r>
          </a:p>
        </p:txBody>
      </p:sp>
      <p:sp>
        <p:nvSpPr>
          <p:cNvPr id="15" name="Picture Placeholder" descr="This photo is a 'placeholder' only. Drag or drop your photo here, or click and tap the center to insert a photo.">
            <a:extLst>
              <a:ext uri="{FF2B5EF4-FFF2-40B4-BE49-F238E27FC236}">
                <a16:creationId xmlns:a16="http://schemas.microsoft.com/office/drawing/2014/main" id="{E25EC377-3BC6-40D8-AECB-4FEB302014CD}"/>
              </a:ext>
            </a:extLst>
          </p:cNvPr>
          <p:cNvSpPr>
            <a:spLocks noGrp="1"/>
          </p:cNvSpPr>
          <p:nvPr>
            <p:ph type="pic" sz="quarter" idx="14" hasCustomPrompt="1"/>
          </p:nvPr>
        </p:nvSpPr>
        <p:spPr bwMode="ltGray">
          <a:xfrm>
            <a:off x="4084320" y="2286000"/>
            <a:ext cx="4023360" cy="2286000"/>
          </a:xfrm>
          <a:blipFill>
            <a:blip r:embed="rId3"/>
            <a:stretch>
              <a:fillRect/>
            </a:stretch>
          </a:blipFill>
        </p:spPr>
        <p:txBody>
          <a:bodyPr lIns="0" tIns="0" rIns="0" bIns="731520" anchor="ctr" anchorCtr="0">
            <a:noAutofit/>
          </a:bodyPr>
          <a:lstStyle>
            <a:lvl1pPr marL="0" indent="0" algn="ctr">
              <a:lnSpc>
                <a:spcPct val="100000"/>
              </a:lnSpc>
              <a:buNone/>
              <a:defRPr sz="600" b="1">
                <a:solidFill>
                  <a:srgbClr val="000000"/>
                </a:solidFill>
                <a:latin typeface="+mn-lt"/>
                <a:cs typeface="Segoe UI" panose="020B0502040204020203" pitchFamily="34" charset="0"/>
              </a:defRPr>
            </a:lvl1pPr>
          </a:lstStyle>
          <a:p>
            <a:r>
              <a:rPr lang="en-US"/>
              <a:t>Drag &amp; drop your photo here </a:t>
            </a:r>
            <a:br>
              <a:rPr lang="en-US"/>
            </a:br>
            <a:r>
              <a:rPr lang="en-US"/>
              <a:t>or click or tap icon below </a:t>
            </a:r>
            <a:br>
              <a:rPr lang="en-US"/>
            </a:br>
            <a:r>
              <a:rPr lang="en-US"/>
              <a:t>to insert</a:t>
            </a:r>
          </a:p>
        </p:txBody>
      </p:sp>
      <p:sp>
        <p:nvSpPr>
          <p:cNvPr id="16" name="Text Placeholder 3">
            <a:extLst>
              <a:ext uri="{FF2B5EF4-FFF2-40B4-BE49-F238E27FC236}">
                <a16:creationId xmlns:a16="http://schemas.microsoft.com/office/drawing/2014/main" id="{D682B8EC-8F33-4730-BBE6-E8B7234C9C62}"/>
              </a:ext>
            </a:extLst>
          </p:cNvPr>
          <p:cNvSpPr>
            <a:spLocks noGrp="1"/>
          </p:cNvSpPr>
          <p:nvPr>
            <p:ph type="body" sz="quarter" idx="18"/>
          </p:nvPr>
        </p:nvSpPr>
        <p:spPr>
          <a:xfrm>
            <a:off x="8753856" y="4799410"/>
            <a:ext cx="2852928" cy="1469628"/>
          </a:xfrm>
        </p:spPr>
        <p:txBody>
          <a:bodyPr/>
          <a:lstStyle>
            <a:lvl1pPr marL="0" indent="0" algn="ctr">
              <a:spcBef>
                <a:spcPts val="0"/>
              </a:spcBef>
              <a:buNone/>
              <a:defRPr sz="1800">
                <a:latin typeface="+mj-lt"/>
              </a:defRPr>
            </a:lvl1pPr>
          </a:lstStyle>
          <a:p>
            <a:pPr lvl="0"/>
            <a:r>
              <a:rPr lang="en-US"/>
              <a:t>Click to edit Master text styles</a:t>
            </a:r>
          </a:p>
        </p:txBody>
      </p:sp>
      <p:sp>
        <p:nvSpPr>
          <p:cNvPr id="17" name="Picture Placeholder" descr="This photo is a 'placeholder' only. Drag or drop your photo here, or click and tap the center to insert a photo.">
            <a:extLst>
              <a:ext uri="{FF2B5EF4-FFF2-40B4-BE49-F238E27FC236}">
                <a16:creationId xmlns:a16="http://schemas.microsoft.com/office/drawing/2014/main" id="{7DB5F15A-5980-40FF-9D54-3FDE41D604AE}"/>
              </a:ext>
            </a:extLst>
          </p:cNvPr>
          <p:cNvSpPr>
            <a:spLocks noGrp="1"/>
          </p:cNvSpPr>
          <p:nvPr>
            <p:ph type="pic" sz="quarter" idx="15" hasCustomPrompt="1"/>
          </p:nvPr>
        </p:nvSpPr>
        <p:spPr bwMode="ltGray">
          <a:xfrm>
            <a:off x="8168640" y="2286000"/>
            <a:ext cx="4023360" cy="2286000"/>
          </a:xfrm>
          <a:blipFill>
            <a:blip r:embed="rId4"/>
            <a:stretch>
              <a:fillRect/>
            </a:stretch>
          </a:blipFill>
        </p:spPr>
        <p:txBody>
          <a:bodyPr lIns="0" tIns="0" rIns="0" bIns="731520" anchor="ctr" anchorCtr="0">
            <a:noAutofit/>
          </a:bodyPr>
          <a:lstStyle>
            <a:lvl1pPr marL="0" indent="0" algn="ctr">
              <a:lnSpc>
                <a:spcPct val="100000"/>
              </a:lnSpc>
              <a:buNone/>
              <a:defRPr sz="600" b="1">
                <a:solidFill>
                  <a:srgbClr val="000000"/>
                </a:solidFill>
                <a:latin typeface="+mn-lt"/>
                <a:cs typeface="Segoe UI" panose="020B0502040204020203" pitchFamily="34" charset="0"/>
              </a:defRPr>
            </a:lvl1pPr>
          </a:lstStyle>
          <a:p>
            <a:r>
              <a:rPr lang="en-US"/>
              <a:t>Drag &amp; drop your photo here </a:t>
            </a:r>
            <a:br>
              <a:rPr lang="en-US"/>
            </a:br>
            <a:r>
              <a:rPr lang="en-US"/>
              <a:t>or click or tap icon below </a:t>
            </a:r>
            <a:br>
              <a:rPr lang="en-US"/>
            </a:br>
            <a:r>
              <a:rPr lang="en-US"/>
              <a:t>to insert</a:t>
            </a:r>
          </a:p>
        </p:txBody>
      </p:sp>
      <p:sp>
        <p:nvSpPr>
          <p:cNvPr id="3" name="TextBox 2">
            <a:extLst>
              <a:ext uri="{FF2B5EF4-FFF2-40B4-BE49-F238E27FC236}">
                <a16:creationId xmlns:a16="http://schemas.microsoft.com/office/drawing/2014/main" id="{42B999C7-F5A8-46A6-92C5-AA3BE4E2693D}"/>
              </a:ext>
              <a:ext uri="{C183D7F6-B498-43B3-948B-1728B52AA6E4}">
                <adec:decorative xmlns:adec="http://schemas.microsoft.com/office/drawing/2017/decorative" val="1"/>
              </a:ext>
            </a:extLst>
          </p:cNvPr>
          <p:cNvSpPr txBox="1"/>
          <p:nvPr userDrawn="1"/>
        </p:nvSpPr>
        <p:spPr>
          <a:xfrm>
            <a:off x="12355721" y="-203944"/>
            <a:ext cx="577081" cy="153888"/>
          </a:xfrm>
          <a:prstGeom prst="rect">
            <a:avLst/>
          </a:prstGeom>
          <a:noFill/>
        </p:spPr>
        <p:txBody>
          <a:bodyPr wrap="none" lIns="0" tIns="0" rIns="0" bIns="0" rtlCol="0">
            <a:spAutoFit/>
          </a:bodyPr>
          <a:lstStyle/>
          <a:p>
            <a:pPr algn="l"/>
            <a:r>
              <a:rPr lang="en-US" sz="1000">
                <a:solidFill>
                  <a:srgbClr val="A3A3A3"/>
                </a:solidFill>
              </a:rPr>
              <a:t>ELT layout</a:t>
            </a:r>
          </a:p>
        </p:txBody>
      </p:sp>
    </p:spTree>
    <p:extLst>
      <p:ext uri="{BB962C8B-B14F-4D97-AF65-F5344CB8AC3E}">
        <p14:creationId xmlns:p14="http://schemas.microsoft.com/office/powerpoint/2010/main" val="1339069064"/>
      </p:ext>
    </p:extLst>
  </p:cSld>
  <p:clrMapOvr>
    <a:masterClrMapping/>
  </p:clrMapOvr>
  <p:transition>
    <p:fade/>
  </p:transition>
  <p:extLst>
    <p:ext uri="{DCECCB84-F9BA-43D5-87BE-67443E8EF086}">
      <p15:sldGuideLst xmlns:p15="http://schemas.microsoft.com/office/powerpoint/2012/main">
        <p15:guide id="1" orient="horz" pos="720">
          <p15:clr>
            <a:srgbClr val="5ACBF0"/>
          </p15:clr>
        </p15:guide>
        <p15:guide id="2" orient="horz" pos="1440">
          <p15:clr>
            <a:srgbClr val="5ACBF0"/>
          </p15:clr>
        </p15:guide>
        <p15:guide id="3" orient="horz" pos="2880">
          <p15:clr>
            <a:srgbClr val="5ACBF0"/>
          </p15:clr>
        </p15:guide>
        <p15:guide id="4" orient="horz" pos="3024">
          <p15:clr>
            <a:srgbClr val="5ACBF0"/>
          </p15:clr>
        </p15:guide>
        <p15:guide id="5" pos="2534">
          <p15:clr>
            <a:srgbClr val="5ACBF0"/>
          </p15:clr>
        </p15:guide>
        <p15:guide id="6" pos="2573">
          <p15:clr>
            <a:srgbClr val="5ACBF0"/>
          </p15:clr>
        </p15:guide>
        <p15:guide id="8" pos="5109">
          <p15:clr>
            <a:srgbClr val="5ACBF0"/>
          </p15:clr>
        </p15:guide>
        <p15:guide id="9" pos="5145">
          <p15:clr>
            <a:srgbClr val="5ACBF0"/>
          </p15:clr>
        </p15:guide>
        <p15:guide id="11" pos="1266">
          <p15:clr>
            <a:srgbClr val="5ACBF0"/>
          </p15:clr>
        </p15:guide>
        <p15:guide id="12" pos="3840">
          <p15:clr>
            <a:srgbClr val="5ACBF0"/>
          </p15:clr>
        </p15:guide>
        <p15:guide id="13" pos="6414">
          <p15:clr>
            <a:srgbClr val="5ACBF0"/>
          </p15:clr>
        </p15:guide>
        <p15:guide id="14" orient="horz" pos="1074">
          <p15:clr>
            <a:srgbClr val="5ACBF0"/>
          </p15:clr>
        </p15:guide>
        <p15:guide id="15" pos="2168">
          <p15:clr>
            <a:srgbClr val="5ACBF0"/>
          </p15:clr>
        </p15:guide>
        <p15:guide id="16" pos="2944">
          <p15:clr>
            <a:srgbClr val="5ACBF0"/>
          </p15:clr>
        </p15:guide>
        <p15:guide id="17" pos="4738">
          <p15:clr>
            <a:srgbClr val="5ACBF0"/>
          </p15:clr>
        </p15:guide>
        <p15:guide id="18" pos="5514">
          <p15:clr>
            <a:srgbClr val="5ACBF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Slide 2">
    <p:bg>
      <p:bgRef idx="1001">
        <a:schemeClr val="bg1"/>
      </p:bgRef>
    </p:bg>
    <p:spTree>
      <p:nvGrpSpPr>
        <p:cNvPr id="1" name=""/>
        <p:cNvGrpSpPr/>
        <p:nvPr/>
      </p:nvGrpSpPr>
      <p:grpSpPr>
        <a:xfrm>
          <a:off x="0" y="0"/>
          <a:ext cx="0" cy="0"/>
          <a:chOff x="0" y="0"/>
          <a:chExt cx="0" cy="0"/>
        </a:xfrm>
      </p:grpSpPr>
      <p:sp>
        <p:nvSpPr>
          <p:cNvPr id="9" name="Title 1"/>
          <p:cNvSpPr>
            <a:spLocks noGrp="1"/>
          </p:cNvSpPr>
          <p:nvPr>
            <p:ph type="title" hasCustomPrompt="1"/>
          </p:nvPr>
        </p:nvSpPr>
        <p:spPr>
          <a:xfrm>
            <a:off x="584200" y="2979778"/>
            <a:ext cx="9144000" cy="553998"/>
          </a:xfrm>
          <a:noFill/>
        </p:spPr>
        <p:txBody>
          <a:bodyPr lIns="0" tIns="0" rIns="0" bIns="0" anchor="b" anchorCtr="0">
            <a:spAutoFit/>
          </a:bodyPr>
          <a:lstStyle>
            <a:lvl1pPr>
              <a:defRPr sz="3600" spc="-50" baseline="0">
                <a:solidFill>
                  <a:schemeClr val="tx1"/>
                </a:solidFill>
                <a:latin typeface="+mj-lt"/>
                <a:cs typeface="Segoe UI" panose="020B0502040204020203" pitchFamily="34" charset="0"/>
              </a:defRPr>
            </a:lvl1pPr>
          </a:lstStyle>
          <a:p>
            <a:r>
              <a:rPr lang="en-US"/>
              <a:t>Event name or presentation title </a:t>
            </a:r>
          </a:p>
        </p:txBody>
      </p:sp>
      <p:sp>
        <p:nvSpPr>
          <p:cNvPr id="5" name="Text Placeholder 4"/>
          <p:cNvSpPr>
            <a:spLocks noGrp="1"/>
          </p:cNvSpPr>
          <p:nvPr>
            <p:ph type="body" sz="quarter" idx="12" hasCustomPrompt="1"/>
          </p:nvPr>
        </p:nvSpPr>
        <p:spPr>
          <a:xfrm>
            <a:off x="584200" y="3962400"/>
            <a:ext cx="9144000" cy="338554"/>
          </a:xfrm>
          <a:noFill/>
        </p:spPr>
        <p:txBody>
          <a:bodyPr wrap="square" lIns="0" tIns="0" rIns="0" bIns="0">
            <a:spAutoFit/>
          </a:bodyPr>
          <a:lstStyle>
            <a:lvl1pPr marL="0" indent="0">
              <a:spcBef>
                <a:spcPts val="0"/>
              </a:spcBef>
              <a:buNone/>
              <a:defRPr sz="2200" spc="0" baseline="0">
                <a:solidFill>
                  <a:schemeClr val="tx1"/>
                </a:solidFill>
                <a:latin typeface="+mn-lt"/>
                <a:cs typeface="Segoe UI" panose="020B0502040204020203" pitchFamily="34" charset="0"/>
              </a:defRPr>
            </a:lvl1pPr>
          </a:lstStyle>
          <a:p>
            <a:pPr lvl="0"/>
            <a:r>
              <a:rPr lang="en-US"/>
              <a:t>Speaker name or subtitle text</a:t>
            </a:r>
          </a:p>
        </p:txBody>
      </p:sp>
      <p:pic>
        <p:nvPicPr>
          <p:cNvPr id="6" name="MS logo gray - EMF" descr="Microsoft logo, gray text version">
            <a:extLst>
              <a:ext uri="{FF2B5EF4-FFF2-40B4-BE49-F238E27FC236}">
                <a16:creationId xmlns:a16="http://schemas.microsoft.com/office/drawing/2014/main" id="{D3453B0B-33DE-4ED0-A610-D76D0E610F6F}"/>
              </a:ext>
            </a:extLst>
          </p:cNvPr>
          <p:cNvPicPr>
            <a:picLocks noChangeAspect="1"/>
          </p:cNvPicPr>
          <p:nvPr userDrawn="1"/>
        </p:nvPicPr>
        <p:blipFill>
          <a:blip r:embed="rId2"/>
          <a:stretch>
            <a:fillRect/>
          </a:stretch>
        </p:blipFill>
        <p:spPr bwMode="black">
          <a:xfrm>
            <a:off x="584200" y="585788"/>
            <a:ext cx="1366440" cy="292608"/>
          </a:xfrm>
          <a:prstGeom prst="rect">
            <a:avLst/>
          </a:prstGeom>
        </p:spPr>
      </p:pic>
    </p:spTree>
    <p:extLst>
      <p:ext uri="{BB962C8B-B14F-4D97-AF65-F5344CB8AC3E}">
        <p14:creationId xmlns:p14="http://schemas.microsoft.com/office/powerpoint/2010/main" val="4161765148"/>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228">
          <p15:clr>
            <a:srgbClr val="5ACBF0"/>
          </p15:clr>
        </p15:guide>
        <p15:guide id="2" orient="horz" pos="2496">
          <p15:clr>
            <a:srgbClr val="5ACBF0"/>
          </p15:clr>
        </p15:guide>
        <p15:guide id="3" pos="6132">
          <p15:clr>
            <a:srgbClr val="5ACBF0"/>
          </p15:clr>
        </p15:guide>
        <p15:guide id="4" orient="horz" pos="2160">
          <p15:clr>
            <a:srgbClr val="FBAE40"/>
          </p15:clr>
        </p15:guide>
      </p15:sldGuideLst>
    </p:ext>
  </p:extLst>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Four filmstrip photo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C46CB2-4FDC-43D5-B122-6F27B3C827ED}"/>
              </a:ext>
            </a:extLst>
          </p:cNvPr>
          <p:cNvSpPr>
            <a:spLocks noGrp="1"/>
          </p:cNvSpPr>
          <p:nvPr>
            <p:ph type="title"/>
          </p:nvPr>
        </p:nvSpPr>
        <p:spPr>
          <a:xfrm>
            <a:off x="588263" y="585788"/>
            <a:ext cx="11018520" cy="1115568"/>
          </a:xfrm>
        </p:spPr>
        <p:txBody>
          <a:bodyPr anchor="ctr"/>
          <a:lstStyle>
            <a:lvl1pPr algn="ctr">
              <a:defRPr/>
            </a:lvl1pPr>
          </a:lstStyle>
          <a:p>
            <a:r>
              <a:rPr lang="en-US"/>
              <a:t>Click to edit Master title style</a:t>
            </a:r>
          </a:p>
        </p:txBody>
      </p:sp>
      <p:sp>
        <p:nvSpPr>
          <p:cNvPr id="12" name="Text Placeholder 3">
            <a:extLst>
              <a:ext uri="{FF2B5EF4-FFF2-40B4-BE49-F238E27FC236}">
                <a16:creationId xmlns:a16="http://schemas.microsoft.com/office/drawing/2014/main" id="{9244E618-D996-41A6-8C9D-0C3519EA7A6F}"/>
              </a:ext>
            </a:extLst>
          </p:cNvPr>
          <p:cNvSpPr>
            <a:spLocks noGrp="1"/>
          </p:cNvSpPr>
          <p:nvPr>
            <p:ph type="body" sz="quarter" idx="16"/>
          </p:nvPr>
        </p:nvSpPr>
        <p:spPr>
          <a:xfrm>
            <a:off x="585216" y="4800600"/>
            <a:ext cx="1828800" cy="1468437"/>
          </a:xfrm>
        </p:spPr>
        <p:txBody>
          <a:bodyPr/>
          <a:lstStyle>
            <a:lvl1pPr marL="0" indent="0" algn="ctr">
              <a:spcBef>
                <a:spcPts val="0"/>
              </a:spcBef>
              <a:buNone/>
              <a:defRPr sz="1800">
                <a:latin typeface="+mj-lt"/>
              </a:defRPr>
            </a:lvl1pPr>
          </a:lstStyle>
          <a:p>
            <a:pPr lvl="0"/>
            <a:r>
              <a:rPr lang="en-US"/>
              <a:t>Click to edit Master text styles</a:t>
            </a:r>
          </a:p>
        </p:txBody>
      </p:sp>
      <p:sp>
        <p:nvSpPr>
          <p:cNvPr id="13" name="Picture Placeholder" descr="This photo is a 'placeholder' only. Drag or drop your photo here, or click and tap the center to insert a photo.">
            <a:extLst>
              <a:ext uri="{FF2B5EF4-FFF2-40B4-BE49-F238E27FC236}">
                <a16:creationId xmlns:a16="http://schemas.microsoft.com/office/drawing/2014/main" id="{8B32544F-F93C-4713-86AD-641424F4A7B9}"/>
              </a:ext>
            </a:extLst>
          </p:cNvPr>
          <p:cNvSpPr>
            <a:spLocks noGrp="1"/>
          </p:cNvSpPr>
          <p:nvPr>
            <p:ph type="pic" sz="quarter" idx="13" hasCustomPrompt="1"/>
          </p:nvPr>
        </p:nvSpPr>
        <p:spPr bwMode="ltGray">
          <a:xfrm>
            <a:off x="0" y="2286000"/>
            <a:ext cx="2999232" cy="2286000"/>
          </a:xfrm>
          <a:blipFill>
            <a:blip r:embed="rId2"/>
            <a:stretch>
              <a:fillRect/>
            </a:stretch>
          </a:blipFill>
        </p:spPr>
        <p:txBody>
          <a:bodyPr lIns="0" tIns="0" rIns="0" bIns="731520" anchor="ctr" anchorCtr="0">
            <a:noAutofit/>
          </a:bodyPr>
          <a:lstStyle>
            <a:lvl1pPr marL="0" indent="0" algn="ctr">
              <a:lnSpc>
                <a:spcPct val="100000"/>
              </a:lnSpc>
              <a:buNone/>
              <a:defRPr sz="600" b="1">
                <a:solidFill>
                  <a:srgbClr val="000000"/>
                </a:solidFill>
                <a:latin typeface="+mn-lt"/>
                <a:cs typeface="Segoe UI" panose="020B0502040204020203" pitchFamily="34" charset="0"/>
              </a:defRPr>
            </a:lvl1pPr>
          </a:lstStyle>
          <a:p>
            <a:r>
              <a:rPr lang="en-US"/>
              <a:t>Drag &amp; drop your photo here </a:t>
            </a:r>
            <a:br>
              <a:rPr lang="en-US"/>
            </a:br>
            <a:r>
              <a:rPr lang="en-US"/>
              <a:t>or click or tap icon below </a:t>
            </a:r>
            <a:br>
              <a:rPr lang="en-US"/>
            </a:br>
            <a:r>
              <a:rPr lang="en-US"/>
              <a:t>to insert</a:t>
            </a:r>
          </a:p>
        </p:txBody>
      </p:sp>
      <p:sp>
        <p:nvSpPr>
          <p:cNvPr id="14" name="Text Placeholder 3">
            <a:extLst>
              <a:ext uri="{FF2B5EF4-FFF2-40B4-BE49-F238E27FC236}">
                <a16:creationId xmlns:a16="http://schemas.microsoft.com/office/drawing/2014/main" id="{9E4C32BD-CEF7-42AC-94D8-052EF30E2361}"/>
              </a:ext>
            </a:extLst>
          </p:cNvPr>
          <p:cNvSpPr>
            <a:spLocks noGrp="1"/>
          </p:cNvSpPr>
          <p:nvPr>
            <p:ph type="body" sz="quarter" idx="17"/>
          </p:nvPr>
        </p:nvSpPr>
        <p:spPr>
          <a:xfrm>
            <a:off x="3649472" y="4799409"/>
            <a:ext cx="1828800" cy="1472803"/>
          </a:xfrm>
        </p:spPr>
        <p:txBody>
          <a:bodyPr/>
          <a:lstStyle>
            <a:lvl1pPr marL="0" indent="0" algn="ctr">
              <a:spcBef>
                <a:spcPts val="0"/>
              </a:spcBef>
              <a:buNone/>
              <a:defRPr sz="1800">
                <a:latin typeface="+mj-lt"/>
              </a:defRPr>
            </a:lvl1pPr>
          </a:lstStyle>
          <a:p>
            <a:pPr lvl="0"/>
            <a:r>
              <a:rPr lang="en-US"/>
              <a:t>Click to edit Master text styles</a:t>
            </a:r>
          </a:p>
        </p:txBody>
      </p:sp>
      <p:sp>
        <p:nvSpPr>
          <p:cNvPr id="15" name="Picture Placeholder" descr="This photo is a 'placeholder' only. Drag or drop your photo here, or click and tap the center to insert a photo.">
            <a:extLst>
              <a:ext uri="{FF2B5EF4-FFF2-40B4-BE49-F238E27FC236}">
                <a16:creationId xmlns:a16="http://schemas.microsoft.com/office/drawing/2014/main" id="{E25EC377-3BC6-40D8-AECB-4FEB302014CD}"/>
              </a:ext>
            </a:extLst>
          </p:cNvPr>
          <p:cNvSpPr>
            <a:spLocks noGrp="1"/>
          </p:cNvSpPr>
          <p:nvPr>
            <p:ph type="pic" sz="quarter" idx="14" hasCustomPrompt="1"/>
          </p:nvPr>
        </p:nvSpPr>
        <p:spPr bwMode="ltGray">
          <a:xfrm>
            <a:off x="3064256" y="2286000"/>
            <a:ext cx="2999232" cy="2286000"/>
          </a:xfrm>
          <a:blipFill>
            <a:blip r:embed="rId3"/>
            <a:stretch>
              <a:fillRect/>
            </a:stretch>
          </a:blipFill>
        </p:spPr>
        <p:txBody>
          <a:bodyPr lIns="0" tIns="0" rIns="0" bIns="731520" anchor="ctr" anchorCtr="0">
            <a:noAutofit/>
          </a:bodyPr>
          <a:lstStyle>
            <a:lvl1pPr marL="0" indent="0" algn="ctr">
              <a:lnSpc>
                <a:spcPct val="100000"/>
              </a:lnSpc>
              <a:buNone/>
              <a:defRPr sz="600" b="1">
                <a:solidFill>
                  <a:srgbClr val="000000"/>
                </a:solidFill>
                <a:latin typeface="+mn-lt"/>
                <a:cs typeface="Segoe UI" panose="020B0502040204020203" pitchFamily="34" charset="0"/>
              </a:defRPr>
            </a:lvl1pPr>
          </a:lstStyle>
          <a:p>
            <a:r>
              <a:rPr lang="en-US"/>
              <a:t>Drag &amp; drop your photo here </a:t>
            </a:r>
            <a:br>
              <a:rPr lang="en-US"/>
            </a:br>
            <a:r>
              <a:rPr lang="en-US"/>
              <a:t>or click or tap icon below </a:t>
            </a:r>
            <a:br>
              <a:rPr lang="en-US"/>
            </a:br>
            <a:r>
              <a:rPr lang="en-US"/>
              <a:t>to insert</a:t>
            </a:r>
          </a:p>
        </p:txBody>
      </p:sp>
      <p:sp>
        <p:nvSpPr>
          <p:cNvPr id="16" name="Text Placeholder 3">
            <a:extLst>
              <a:ext uri="{FF2B5EF4-FFF2-40B4-BE49-F238E27FC236}">
                <a16:creationId xmlns:a16="http://schemas.microsoft.com/office/drawing/2014/main" id="{D682B8EC-8F33-4730-BBE6-E8B7234C9C62}"/>
              </a:ext>
            </a:extLst>
          </p:cNvPr>
          <p:cNvSpPr>
            <a:spLocks noGrp="1"/>
          </p:cNvSpPr>
          <p:nvPr>
            <p:ph type="body" sz="quarter" idx="18"/>
          </p:nvPr>
        </p:nvSpPr>
        <p:spPr>
          <a:xfrm>
            <a:off x="6713728" y="4799410"/>
            <a:ext cx="1828800" cy="1469628"/>
          </a:xfrm>
        </p:spPr>
        <p:txBody>
          <a:bodyPr/>
          <a:lstStyle>
            <a:lvl1pPr marL="0" indent="0" algn="ctr">
              <a:spcBef>
                <a:spcPts val="0"/>
              </a:spcBef>
              <a:buNone/>
              <a:defRPr sz="1800">
                <a:latin typeface="+mj-lt"/>
              </a:defRPr>
            </a:lvl1pPr>
          </a:lstStyle>
          <a:p>
            <a:pPr lvl="0"/>
            <a:r>
              <a:rPr lang="en-US"/>
              <a:t>Click to edit Master text styles</a:t>
            </a:r>
          </a:p>
        </p:txBody>
      </p:sp>
      <p:sp>
        <p:nvSpPr>
          <p:cNvPr id="17" name="Picture Placeholder" descr="This photo is a 'placeholder' only. Drag or drop your photo here, or click and tap the center to insert a photo.">
            <a:extLst>
              <a:ext uri="{FF2B5EF4-FFF2-40B4-BE49-F238E27FC236}">
                <a16:creationId xmlns:a16="http://schemas.microsoft.com/office/drawing/2014/main" id="{7DB5F15A-5980-40FF-9D54-3FDE41D604AE}"/>
              </a:ext>
            </a:extLst>
          </p:cNvPr>
          <p:cNvSpPr>
            <a:spLocks noGrp="1"/>
          </p:cNvSpPr>
          <p:nvPr>
            <p:ph type="pic" sz="quarter" idx="15" hasCustomPrompt="1"/>
          </p:nvPr>
        </p:nvSpPr>
        <p:spPr bwMode="ltGray">
          <a:xfrm>
            <a:off x="6128512" y="2286000"/>
            <a:ext cx="2999232" cy="2286000"/>
          </a:xfrm>
          <a:blipFill>
            <a:blip r:embed="rId4"/>
            <a:stretch>
              <a:fillRect/>
            </a:stretch>
          </a:blipFill>
        </p:spPr>
        <p:txBody>
          <a:bodyPr lIns="0" tIns="0" rIns="0" bIns="731520" anchor="ctr" anchorCtr="0">
            <a:noAutofit/>
          </a:bodyPr>
          <a:lstStyle>
            <a:lvl1pPr marL="0" indent="0" algn="ctr">
              <a:lnSpc>
                <a:spcPct val="100000"/>
              </a:lnSpc>
              <a:buNone/>
              <a:defRPr sz="600" b="1">
                <a:solidFill>
                  <a:srgbClr val="000000"/>
                </a:solidFill>
                <a:latin typeface="+mn-lt"/>
                <a:cs typeface="Segoe UI" panose="020B0502040204020203" pitchFamily="34" charset="0"/>
              </a:defRPr>
            </a:lvl1pPr>
          </a:lstStyle>
          <a:p>
            <a:r>
              <a:rPr lang="en-US"/>
              <a:t>Drag &amp; drop your photo here </a:t>
            </a:r>
            <a:br>
              <a:rPr lang="en-US"/>
            </a:br>
            <a:r>
              <a:rPr lang="en-US"/>
              <a:t>or click or tap icon below </a:t>
            </a:r>
            <a:br>
              <a:rPr lang="en-US"/>
            </a:br>
            <a:r>
              <a:rPr lang="en-US"/>
              <a:t>to insert</a:t>
            </a:r>
          </a:p>
        </p:txBody>
      </p:sp>
      <p:sp>
        <p:nvSpPr>
          <p:cNvPr id="18" name="Text Placeholder 3">
            <a:extLst>
              <a:ext uri="{FF2B5EF4-FFF2-40B4-BE49-F238E27FC236}">
                <a16:creationId xmlns:a16="http://schemas.microsoft.com/office/drawing/2014/main" id="{83564109-638C-44E2-AE84-46B44C29FD6C}"/>
              </a:ext>
            </a:extLst>
          </p:cNvPr>
          <p:cNvSpPr>
            <a:spLocks noGrp="1"/>
          </p:cNvSpPr>
          <p:nvPr>
            <p:ph type="body" sz="quarter" idx="20"/>
          </p:nvPr>
        </p:nvSpPr>
        <p:spPr>
          <a:xfrm>
            <a:off x="9777984" y="4799409"/>
            <a:ext cx="1828800" cy="1469629"/>
          </a:xfrm>
        </p:spPr>
        <p:txBody>
          <a:bodyPr/>
          <a:lstStyle>
            <a:lvl1pPr marL="0" indent="0" algn="ctr">
              <a:spcBef>
                <a:spcPts val="0"/>
              </a:spcBef>
              <a:buNone/>
              <a:defRPr sz="1800">
                <a:latin typeface="+mj-lt"/>
              </a:defRPr>
            </a:lvl1pPr>
          </a:lstStyle>
          <a:p>
            <a:pPr lvl="0"/>
            <a:r>
              <a:rPr lang="en-US"/>
              <a:t>Click to edit Master text styles</a:t>
            </a:r>
          </a:p>
        </p:txBody>
      </p:sp>
      <p:sp>
        <p:nvSpPr>
          <p:cNvPr id="19" name="Picture Placeholder" descr="This photo is a 'placeholder' only. Drag or drop your photo here, or click and tap the center to insert a photo.">
            <a:extLst>
              <a:ext uri="{FF2B5EF4-FFF2-40B4-BE49-F238E27FC236}">
                <a16:creationId xmlns:a16="http://schemas.microsoft.com/office/drawing/2014/main" id="{713AAE36-2045-4D14-87DC-59D4EFCC1500}"/>
              </a:ext>
            </a:extLst>
          </p:cNvPr>
          <p:cNvSpPr>
            <a:spLocks noGrp="1"/>
          </p:cNvSpPr>
          <p:nvPr>
            <p:ph type="pic" sz="quarter" idx="19" hasCustomPrompt="1"/>
          </p:nvPr>
        </p:nvSpPr>
        <p:spPr bwMode="ltGray">
          <a:xfrm>
            <a:off x="9192768" y="2286000"/>
            <a:ext cx="2999232" cy="2286000"/>
          </a:xfrm>
          <a:blipFill>
            <a:blip r:embed="rId5"/>
            <a:stretch>
              <a:fillRect/>
            </a:stretch>
          </a:blipFill>
        </p:spPr>
        <p:txBody>
          <a:bodyPr lIns="0" tIns="0" rIns="0" bIns="731520" anchor="ctr" anchorCtr="0">
            <a:noAutofit/>
          </a:bodyPr>
          <a:lstStyle>
            <a:lvl1pPr marL="0" indent="0" algn="ctr">
              <a:lnSpc>
                <a:spcPct val="100000"/>
              </a:lnSpc>
              <a:buNone/>
              <a:defRPr sz="600" b="1">
                <a:solidFill>
                  <a:srgbClr val="000000"/>
                </a:solidFill>
                <a:latin typeface="+mn-lt"/>
                <a:cs typeface="Segoe UI" panose="020B0502040204020203" pitchFamily="34" charset="0"/>
              </a:defRPr>
            </a:lvl1pPr>
          </a:lstStyle>
          <a:p>
            <a:r>
              <a:rPr lang="en-US"/>
              <a:t>Dag &amp; drop your photo here </a:t>
            </a:r>
            <a:br>
              <a:rPr lang="en-US"/>
            </a:br>
            <a:r>
              <a:rPr lang="en-US"/>
              <a:t>or click or tap icon below </a:t>
            </a:r>
            <a:br>
              <a:rPr lang="en-US"/>
            </a:br>
            <a:r>
              <a:rPr lang="en-US"/>
              <a:t>to insert</a:t>
            </a:r>
          </a:p>
        </p:txBody>
      </p:sp>
      <p:sp>
        <p:nvSpPr>
          <p:cNvPr id="3" name="TextBox 2">
            <a:extLst>
              <a:ext uri="{FF2B5EF4-FFF2-40B4-BE49-F238E27FC236}">
                <a16:creationId xmlns:a16="http://schemas.microsoft.com/office/drawing/2014/main" id="{B2FE569B-F817-467C-8BAC-558CE9824DBA}"/>
              </a:ext>
              <a:ext uri="{C183D7F6-B498-43B3-948B-1728B52AA6E4}">
                <adec:decorative xmlns:adec="http://schemas.microsoft.com/office/drawing/2017/decorative" val="1"/>
              </a:ext>
            </a:extLst>
          </p:cNvPr>
          <p:cNvSpPr txBox="1"/>
          <p:nvPr userDrawn="1"/>
        </p:nvSpPr>
        <p:spPr>
          <a:xfrm>
            <a:off x="12355721" y="-203944"/>
            <a:ext cx="577081" cy="153888"/>
          </a:xfrm>
          <a:prstGeom prst="rect">
            <a:avLst/>
          </a:prstGeom>
          <a:noFill/>
        </p:spPr>
        <p:txBody>
          <a:bodyPr wrap="none" lIns="0" tIns="0" rIns="0" bIns="0" rtlCol="0">
            <a:spAutoFit/>
          </a:bodyPr>
          <a:lstStyle/>
          <a:p>
            <a:pPr algn="l"/>
            <a:r>
              <a:rPr lang="en-US" sz="1000">
                <a:solidFill>
                  <a:srgbClr val="A3A3A3"/>
                </a:solidFill>
              </a:rPr>
              <a:t>ELT layout</a:t>
            </a:r>
          </a:p>
        </p:txBody>
      </p:sp>
    </p:spTree>
    <p:extLst>
      <p:ext uri="{BB962C8B-B14F-4D97-AF65-F5344CB8AC3E}">
        <p14:creationId xmlns:p14="http://schemas.microsoft.com/office/powerpoint/2010/main" val="42547375"/>
      </p:ext>
    </p:extLst>
  </p:cSld>
  <p:clrMapOvr>
    <a:masterClrMapping/>
  </p:clrMapOvr>
  <p:transition>
    <p:fade/>
  </p:transition>
  <p:extLst>
    <p:ext uri="{DCECCB84-F9BA-43D5-87BE-67443E8EF086}">
      <p15:sldGuideLst xmlns:p15="http://schemas.microsoft.com/office/powerpoint/2012/main">
        <p15:guide id="1" orient="horz" pos="720">
          <p15:clr>
            <a:srgbClr val="5ACBF0"/>
          </p15:clr>
        </p15:guide>
        <p15:guide id="2" orient="horz" pos="1440">
          <p15:clr>
            <a:srgbClr val="5ACBF0"/>
          </p15:clr>
        </p15:guide>
        <p15:guide id="3" orient="horz" pos="2880">
          <p15:clr>
            <a:srgbClr val="5ACBF0"/>
          </p15:clr>
        </p15:guide>
        <p15:guide id="4" orient="horz" pos="3024">
          <p15:clr>
            <a:srgbClr val="5ACBF0"/>
          </p15:clr>
        </p15:guide>
        <p15:guide id="5" pos="1890">
          <p15:clr>
            <a:srgbClr val="5ACBF0"/>
          </p15:clr>
        </p15:guide>
        <p15:guide id="6" pos="1930">
          <p15:clr>
            <a:srgbClr val="5ACBF0"/>
          </p15:clr>
        </p15:guide>
        <p15:guide id="7" pos="5749">
          <p15:clr>
            <a:srgbClr val="5ACBF0"/>
          </p15:clr>
        </p15:guide>
        <p15:guide id="8" pos="3820">
          <p15:clr>
            <a:srgbClr val="5ACBF0"/>
          </p15:clr>
        </p15:guide>
        <p15:guide id="9" pos="3860">
          <p15:clr>
            <a:srgbClr val="5ACBF0"/>
          </p15:clr>
        </p15:guide>
        <p15:guide id="10" pos="5789">
          <p15:clr>
            <a:srgbClr val="5ACBF0"/>
          </p15:clr>
        </p15:guide>
        <p15:guide id="11" pos="944">
          <p15:clr>
            <a:srgbClr val="5ACBF0"/>
          </p15:clr>
        </p15:guide>
        <p15:guide id="12" pos="2876">
          <p15:clr>
            <a:srgbClr val="5ACBF0"/>
          </p15:clr>
        </p15:guide>
        <p15:guide id="13" pos="4807">
          <p15:clr>
            <a:srgbClr val="5ACBF0"/>
          </p15:clr>
        </p15:guide>
        <p15:guide id="14" pos="6736">
          <p15:clr>
            <a:srgbClr val="5ACBF0"/>
          </p15:clr>
        </p15:guide>
        <p15:guide id="15" orient="horz">
          <p15:clr>
            <a:srgbClr val="5ACBF0"/>
          </p15:clr>
        </p15:guide>
        <p15:guide id="16" pos="1524">
          <p15:clr>
            <a:srgbClr val="5ACBF0"/>
          </p15:clr>
        </p15:guide>
        <p15:guide id="17" pos="2298">
          <p15:clr>
            <a:srgbClr val="5ACBF0"/>
          </p15:clr>
        </p15:guide>
        <p15:guide id="18" pos="3450">
          <p15:clr>
            <a:srgbClr val="5ACBF0"/>
          </p15:clr>
        </p15:guide>
        <p15:guide id="19" pos="4230">
          <p15:clr>
            <a:srgbClr val="5ACBF0"/>
          </p15:clr>
        </p15:guide>
        <p15:guide id="20" pos="5380">
          <p15:clr>
            <a:srgbClr val="5ACBF0"/>
          </p15:clr>
        </p15:guide>
        <p15:guide id="21" pos="6156">
          <p15:clr>
            <a:srgbClr val="5ACBF0"/>
          </p15:clr>
        </p15:guide>
      </p15:sldGuideLst>
    </p:ext>
  </p:extLst>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Five filmstrip photo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C46CB2-4FDC-43D5-B122-6F27B3C827ED}"/>
              </a:ext>
            </a:extLst>
          </p:cNvPr>
          <p:cNvSpPr>
            <a:spLocks noGrp="1"/>
          </p:cNvSpPr>
          <p:nvPr>
            <p:ph type="title"/>
          </p:nvPr>
        </p:nvSpPr>
        <p:spPr>
          <a:xfrm>
            <a:off x="588263" y="585788"/>
            <a:ext cx="11018520" cy="1115568"/>
          </a:xfrm>
        </p:spPr>
        <p:txBody>
          <a:bodyPr anchor="ctr"/>
          <a:lstStyle>
            <a:lvl1pPr algn="ctr">
              <a:defRPr/>
            </a:lvl1pPr>
          </a:lstStyle>
          <a:p>
            <a:r>
              <a:rPr lang="en-US"/>
              <a:t>Click to edit Master title style</a:t>
            </a:r>
          </a:p>
        </p:txBody>
      </p:sp>
      <p:sp>
        <p:nvSpPr>
          <p:cNvPr id="12" name="Text Placeholder 3">
            <a:extLst>
              <a:ext uri="{FF2B5EF4-FFF2-40B4-BE49-F238E27FC236}">
                <a16:creationId xmlns:a16="http://schemas.microsoft.com/office/drawing/2014/main" id="{9244E618-D996-41A6-8C9D-0C3519EA7A6F}"/>
              </a:ext>
            </a:extLst>
          </p:cNvPr>
          <p:cNvSpPr>
            <a:spLocks noGrp="1"/>
          </p:cNvSpPr>
          <p:nvPr>
            <p:ph type="body" sz="quarter" idx="16"/>
          </p:nvPr>
        </p:nvSpPr>
        <p:spPr>
          <a:xfrm>
            <a:off x="292608" y="4800600"/>
            <a:ext cx="1801368" cy="1468437"/>
          </a:xfrm>
        </p:spPr>
        <p:txBody>
          <a:bodyPr/>
          <a:lstStyle>
            <a:lvl1pPr marL="0" indent="0" algn="ctr">
              <a:spcBef>
                <a:spcPts val="0"/>
              </a:spcBef>
              <a:buNone/>
              <a:defRPr sz="1800">
                <a:latin typeface="+mj-lt"/>
              </a:defRPr>
            </a:lvl1pPr>
          </a:lstStyle>
          <a:p>
            <a:pPr lvl="0"/>
            <a:r>
              <a:rPr lang="en-US"/>
              <a:t>Click to edit Master text styles</a:t>
            </a:r>
          </a:p>
        </p:txBody>
      </p:sp>
      <p:sp>
        <p:nvSpPr>
          <p:cNvPr id="13" name="Picture Placeholder" descr="This photo is a 'placeholder' only. Drag or drop your photo here, or click and tap the center to insert a photo.">
            <a:extLst>
              <a:ext uri="{FF2B5EF4-FFF2-40B4-BE49-F238E27FC236}">
                <a16:creationId xmlns:a16="http://schemas.microsoft.com/office/drawing/2014/main" id="{8B32544F-F93C-4713-86AD-641424F4A7B9}"/>
              </a:ext>
            </a:extLst>
          </p:cNvPr>
          <p:cNvSpPr>
            <a:spLocks noGrp="1"/>
          </p:cNvSpPr>
          <p:nvPr>
            <p:ph type="pic" sz="quarter" idx="13" hasCustomPrompt="1"/>
          </p:nvPr>
        </p:nvSpPr>
        <p:spPr bwMode="ltGray">
          <a:xfrm>
            <a:off x="0" y="2286000"/>
            <a:ext cx="2386584" cy="2286000"/>
          </a:xfrm>
          <a:blipFill>
            <a:blip r:embed="rId2"/>
            <a:stretch>
              <a:fillRect/>
            </a:stretch>
          </a:blipFill>
        </p:spPr>
        <p:txBody>
          <a:bodyPr lIns="0" tIns="0" rIns="0" bIns="731520" anchor="ctr" anchorCtr="0">
            <a:noAutofit/>
          </a:bodyPr>
          <a:lstStyle>
            <a:lvl1pPr marL="0" indent="0" algn="ctr">
              <a:lnSpc>
                <a:spcPct val="100000"/>
              </a:lnSpc>
              <a:buNone/>
              <a:defRPr sz="600" b="1">
                <a:solidFill>
                  <a:srgbClr val="000000"/>
                </a:solidFill>
                <a:latin typeface="+mn-lt"/>
                <a:cs typeface="Segoe UI" panose="020B0502040204020203" pitchFamily="34" charset="0"/>
              </a:defRPr>
            </a:lvl1pPr>
          </a:lstStyle>
          <a:p>
            <a:r>
              <a:rPr lang="en-US"/>
              <a:t>Drag &amp; drop your photo here </a:t>
            </a:r>
            <a:br>
              <a:rPr lang="en-US"/>
            </a:br>
            <a:r>
              <a:rPr lang="en-US"/>
              <a:t>or click or tap icon below </a:t>
            </a:r>
            <a:br>
              <a:rPr lang="en-US"/>
            </a:br>
            <a:r>
              <a:rPr lang="en-US"/>
              <a:t>to insert</a:t>
            </a:r>
          </a:p>
        </p:txBody>
      </p:sp>
      <p:sp>
        <p:nvSpPr>
          <p:cNvPr id="14" name="Text Placeholder 3">
            <a:extLst>
              <a:ext uri="{FF2B5EF4-FFF2-40B4-BE49-F238E27FC236}">
                <a16:creationId xmlns:a16="http://schemas.microsoft.com/office/drawing/2014/main" id="{9E4C32BD-CEF7-42AC-94D8-052EF30E2361}"/>
              </a:ext>
            </a:extLst>
          </p:cNvPr>
          <p:cNvSpPr>
            <a:spLocks noGrp="1"/>
          </p:cNvSpPr>
          <p:nvPr>
            <p:ph type="body" sz="quarter" idx="17"/>
          </p:nvPr>
        </p:nvSpPr>
        <p:spPr>
          <a:xfrm>
            <a:off x="2743962" y="4799409"/>
            <a:ext cx="1801368" cy="1472803"/>
          </a:xfrm>
        </p:spPr>
        <p:txBody>
          <a:bodyPr/>
          <a:lstStyle>
            <a:lvl1pPr marL="0" indent="0" algn="ctr">
              <a:spcBef>
                <a:spcPts val="0"/>
              </a:spcBef>
              <a:buNone/>
              <a:defRPr sz="1800">
                <a:latin typeface="+mj-lt"/>
              </a:defRPr>
            </a:lvl1pPr>
          </a:lstStyle>
          <a:p>
            <a:pPr lvl="0"/>
            <a:r>
              <a:rPr lang="en-US"/>
              <a:t>Click to edit Master text styles</a:t>
            </a:r>
          </a:p>
        </p:txBody>
      </p:sp>
      <p:sp>
        <p:nvSpPr>
          <p:cNvPr id="15" name="Picture Placeholder" descr="This photo is a 'placeholder' only. Drag or drop your photo here, or click and tap the center to insert a photo.">
            <a:extLst>
              <a:ext uri="{FF2B5EF4-FFF2-40B4-BE49-F238E27FC236}">
                <a16:creationId xmlns:a16="http://schemas.microsoft.com/office/drawing/2014/main" id="{E25EC377-3BC6-40D8-AECB-4FEB302014CD}"/>
              </a:ext>
            </a:extLst>
          </p:cNvPr>
          <p:cNvSpPr>
            <a:spLocks noGrp="1"/>
          </p:cNvSpPr>
          <p:nvPr>
            <p:ph type="pic" sz="quarter" idx="14" hasCustomPrompt="1"/>
          </p:nvPr>
        </p:nvSpPr>
        <p:spPr bwMode="ltGray">
          <a:xfrm>
            <a:off x="2451354" y="2286000"/>
            <a:ext cx="2386584" cy="2286000"/>
          </a:xfrm>
          <a:blipFill>
            <a:blip r:embed="rId3"/>
            <a:stretch>
              <a:fillRect/>
            </a:stretch>
          </a:blipFill>
        </p:spPr>
        <p:txBody>
          <a:bodyPr lIns="0" tIns="0" rIns="0" bIns="731520" anchor="ctr" anchorCtr="0">
            <a:noAutofit/>
          </a:bodyPr>
          <a:lstStyle>
            <a:lvl1pPr marL="0" indent="0" algn="ctr">
              <a:lnSpc>
                <a:spcPct val="100000"/>
              </a:lnSpc>
              <a:buNone/>
              <a:defRPr sz="600" b="1">
                <a:solidFill>
                  <a:srgbClr val="000000"/>
                </a:solidFill>
                <a:latin typeface="+mn-lt"/>
                <a:cs typeface="Segoe UI" panose="020B0502040204020203" pitchFamily="34" charset="0"/>
              </a:defRPr>
            </a:lvl1pPr>
          </a:lstStyle>
          <a:p>
            <a:r>
              <a:rPr lang="en-US"/>
              <a:t>Drag &amp; drop your photo here </a:t>
            </a:r>
            <a:br>
              <a:rPr lang="en-US"/>
            </a:br>
            <a:r>
              <a:rPr lang="en-US"/>
              <a:t>or click or tap icon below </a:t>
            </a:r>
            <a:br>
              <a:rPr lang="en-US"/>
            </a:br>
            <a:r>
              <a:rPr lang="en-US"/>
              <a:t>to insert</a:t>
            </a:r>
          </a:p>
        </p:txBody>
      </p:sp>
      <p:sp>
        <p:nvSpPr>
          <p:cNvPr id="16" name="Text Placeholder 3">
            <a:extLst>
              <a:ext uri="{FF2B5EF4-FFF2-40B4-BE49-F238E27FC236}">
                <a16:creationId xmlns:a16="http://schemas.microsoft.com/office/drawing/2014/main" id="{D682B8EC-8F33-4730-BBE6-E8B7234C9C62}"/>
              </a:ext>
            </a:extLst>
          </p:cNvPr>
          <p:cNvSpPr>
            <a:spLocks noGrp="1"/>
          </p:cNvSpPr>
          <p:nvPr>
            <p:ph type="body" sz="quarter" idx="18"/>
          </p:nvPr>
        </p:nvSpPr>
        <p:spPr>
          <a:xfrm>
            <a:off x="5195316" y="4799410"/>
            <a:ext cx="1801368" cy="1469628"/>
          </a:xfrm>
        </p:spPr>
        <p:txBody>
          <a:bodyPr/>
          <a:lstStyle>
            <a:lvl1pPr marL="0" indent="0" algn="ctr">
              <a:spcBef>
                <a:spcPts val="0"/>
              </a:spcBef>
              <a:buNone/>
              <a:defRPr sz="1800">
                <a:latin typeface="+mj-lt"/>
              </a:defRPr>
            </a:lvl1pPr>
          </a:lstStyle>
          <a:p>
            <a:pPr lvl="0"/>
            <a:r>
              <a:rPr lang="en-US"/>
              <a:t>Click to edit Master text styles</a:t>
            </a:r>
          </a:p>
        </p:txBody>
      </p:sp>
      <p:sp>
        <p:nvSpPr>
          <p:cNvPr id="17" name="Picture Placeholder" descr="This photo is a 'placeholder' only. Drag or drop your photo here, or click and tap the center to insert a photo.">
            <a:extLst>
              <a:ext uri="{FF2B5EF4-FFF2-40B4-BE49-F238E27FC236}">
                <a16:creationId xmlns:a16="http://schemas.microsoft.com/office/drawing/2014/main" id="{7DB5F15A-5980-40FF-9D54-3FDE41D604AE}"/>
              </a:ext>
            </a:extLst>
          </p:cNvPr>
          <p:cNvSpPr>
            <a:spLocks noGrp="1"/>
          </p:cNvSpPr>
          <p:nvPr>
            <p:ph type="pic" sz="quarter" idx="15" hasCustomPrompt="1"/>
          </p:nvPr>
        </p:nvSpPr>
        <p:spPr bwMode="ltGray">
          <a:xfrm>
            <a:off x="4902708" y="2286000"/>
            <a:ext cx="2386584" cy="2286000"/>
          </a:xfrm>
          <a:blipFill>
            <a:blip r:embed="rId4"/>
            <a:stretch>
              <a:fillRect/>
            </a:stretch>
          </a:blipFill>
        </p:spPr>
        <p:txBody>
          <a:bodyPr lIns="0" tIns="0" rIns="0" bIns="731520" anchor="ctr" anchorCtr="0">
            <a:noAutofit/>
          </a:bodyPr>
          <a:lstStyle>
            <a:lvl1pPr marL="0" indent="0" algn="ctr">
              <a:lnSpc>
                <a:spcPct val="100000"/>
              </a:lnSpc>
              <a:buNone/>
              <a:defRPr sz="600" b="1">
                <a:solidFill>
                  <a:srgbClr val="000000"/>
                </a:solidFill>
                <a:latin typeface="+mn-lt"/>
                <a:cs typeface="Segoe UI" panose="020B0502040204020203" pitchFamily="34" charset="0"/>
              </a:defRPr>
            </a:lvl1pPr>
          </a:lstStyle>
          <a:p>
            <a:r>
              <a:rPr lang="en-US"/>
              <a:t>Drag &amp; drop your photo here </a:t>
            </a:r>
            <a:br>
              <a:rPr lang="en-US"/>
            </a:br>
            <a:r>
              <a:rPr lang="en-US"/>
              <a:t>or click or tap icon below </a:t>
            </a:r>
            <a:br>
              <a:rPr lang="en-US"/>
            </a:br>
            <a:r>
              <a:rPr lang="en-US"/>
              <a:t>to insert</a:t>
            </a:r>
          </a:p>
        </p:txBody>
      </p:sp>
      <p:sp>
        <p:nvSpPr>
          <p:cNvPr id="18" name="Text Placeholder 3">
            <a:extLst>
              <a:ext uri="{FF2B5EF4-FFF2-40B4-BE49-F238E27FC236}">
                <a16:creationId xmlns:a16="http://schemas.microsoft.com/office/drawing/2014/main" id="{83564109-638C-44E2-AE84-46B44C29FD6C}"/>
              </a:ext>
            </a:extLst>
          </p:cNvPr>
          <p:cNvSpPr>
            <a:spLocks noGrp="1"/>
          </p:cNvSpPr>
          <p:nvPr>
            <p:ph type="body" sz="quarter" idx="20"/>
          </p:nvPr>
        </p:nvSpPr>
        <p:spPr>
          <a:xfrm>
            <a:off x="7646670" y="4799409"/>
            <a:ext cx="1801368" cy="1469629"/>
          </a:xfrm>
        </p:spPr>
        <p:txBody>
          <a:bodyPr/>
          <a:lstStyle>
            <a:lvl1pPr marL="0" indent="0" algn="ctr">
              <a:spcBef>
                <a:spcPts val="0"/>
              </a:spcBef>
              <a:buNone/>
              <a:defRPr sz="1800">
                <a:latin typeface="+mj-lt"/>
              </a:defRPr>
            </a:lvl1pPr>
          </a:lstStyle>
          <a:p>
            <a:pPr lvl="0"/>
            <a:r>
              <a:rPr lang="en-US"/>
              <a:t>Click to edit Master text styles</a:t>
            </a:r>
          </a:p>
        </p:txBody>
      </p:sp>
      <p:sp>
        <p:nvSpPr>
          <p:cNvPr id="19" name="Picture Placeholder" descr="This photo is a 'placeholder' only. Drag or drop your photo here, or click and tap the center to insert a photo.">
            <a:extLst>
              <a:ext uri="{FF2B5EF4-FFF2-40B4-BE49-F238E27FC236}">
                <a16:creationId xmlns:a16="http://schemas.microsoft.com/office/drawing/2014/main" id="{713AAE36-2045-4D14-87DC-59D4EFCC1500}"/>
              </a:ext>
            </a:extLst>
          </p:cNvPr>
          <p:cNvSpPr>
            <a:spLocks noGrp="1"/>
          </p:cNvSpPr>
          <p:nvPr>
            <p:ph type="pic" sz="quarter" idx="19" hasCustomPrompt="1"/>
          </p:nvPr>
        </p:nvSpPr>
        <p:spPr bwMode="ltGray">
          <a:xfrm>
            <a:off x="7354062" y="2286000"/>
            <a:ext cx="2386584" cy="2286000"/>
          </a:xfrm>
          <a:blipFill>
            <a:blip r:embed="rId5"/>
            <a:stretch>
              <a:fillRect/>
            </a:stretch>
          </a:blipFill>
        </p:spPr>
        <p:txBody>
          <a:bodyPr lIns="0" tIns="0" rIns="0" bIns="731520" anchor="ctr" anchorCtr="0">
            <a:noAutofit/>
          </a:bodyPr>
          <a:lstStyle>
            <a:lvl1pPr marL="0" indent="0" algn="ctr">
              <a:lnSpc>
                <a:spcPct val="100000"/>
              </a:lnSpc>
              <a:buNone/>
              <a:defRPr sz="600" b="1">
                <a:solidFill>
                  <a:srgbClr val="000000"/>
                </a:solidFill>
                <a:latin typeface="+mn-lt"/>
                <a:cs typeface="Segoe UI" panose="020B0502040204020203" pitchFamily="34" charset="0"/>
              </a:defRPr>
            </a:lvl1pPr>
          </a:lstStyle>
          <a:p>
            <a:r>
              <a:rPr lang="en-US"/>
              <a:t>Dag &amp; drop your photo here </a:t>
            </a:r>
            <a:br>
              <a:rPr lang="en-US"/>
            </a:br>
            <a:r>
              <a:rPr lang="en-US"/>
              <a:t>or click or tap icon below </a:t>
            </a:r>
            <a:br>
              <a:rPr lang="en-US"/>
            </a:br>
            <a:r>
              <a:rPr lang="en-US"/>
              <a:t>to insert</a:t>
            </a:r>
          </a:p>
        </p:txBody>
      </p:sp>
      <p:sp>
        <p:nvSpPr>
          <p:cNvPr id="21" name="Text Placeholder 3">
            <a:extLst>
              <a:ext uri="{FF2B5EF4-FFF2-40B4-BE49-F238E27FC236}">
                <a16:creationId xmlns:a16="http://schemas.microsoft.com/office/drawing/2014/main" id="{5B1B6F72-F14C-40F1-8B29-8620AA34DC63}"/>
              </a:ext>
            </a:extLst>
          </p:cNvPr>
          <p:cNvSpPr>
            <a:spLocks noGrp="1"/>
          </p:cNvSpPr>
          <p:nvPr>
            <p:ph type="body" sz="quarter" idx="22"/>
          </p:nvPr>
        </p:nvSpPr>
        <p:spPr>
          <a:xfrm>
            <a:off x="10098024" y="4799409"/>
            <a:ext cx="1801368" cy="1469629"/>
          </a:xfrm>
        </p:spPr>
        <p:txBody>
          <a:bodyPr/>
          <a:lstStyle>
            <a:lvl1pPr marL="0" indent="0" algn="ctr">
              <a:spcBef>
                <a:spcPts val="0"/>
              </a:spcBef>
              <a:buNone/>
              <a:defRPr sz="1800">
                <a:latin typeface="+mj-lt"/>
              </a:defRPr>
            </a:lvl1pPr>
          </a:lstStyle>
          <a:p>
            <a:pPr lvl="0"/>
            <a:r>
              <a:rPr lang="en-US"/>
              <a:t>Click to edit Master text styles</a:t>
            </a:r>
          </a:p>
        </p:txBody>
      </p:sp>
      <p:sp>
        <p:nvSpPr>
          <p:cNvPr id="20" name="Picture Placeholder" descr="This photo is a 'placeholder' only. Drag or drop your photo here, or click and tap the center to insert a photo.">
            <a:extLst>
              <a:ext uri="{FF2B5EF4-FFF2-40B4-BE49-F238E27FC236}">
                <a16:creationId xmlns:a16="http://schemas.microsoft.com/office/drawing/2014/main" id="{2AD682C7-20D7-4ED0-99A7-C8530DAC8612}"/>
              </a:ext>
            </a:extLst>
          </p:cNvPr>
          <p:cNvSpPr>
            <a:spLocks noGrp="1"/>
          </p:cNvSpPr>
          <p:nvPr>
            <p:ph type="pic" sz="quarter" idx="21" hasCustomPrompt="1"/>
          </p:nvPr>
        </p:nvSpPr>
        <p:spPr bwMode="ltGray">
          <a:xfrm>
            <a:off x="9805416" y="2286000"/>
            <a:ext cx="2386584" cy="2286000"/>
          </a:xfrm>
          <a:blipFill>
            <a:blip r:embed="rId6"/>
            <a:stretch>
              <a:fillRect/>
            </a:stretch>
          </a:blipFill>
        </p:spPr>
        <p:txBody>
          <a:bodyPr lIns="0" tIns="0" rIns="0" bIns="731520" anchor="ctr" anchorCtr="0">
            <a:noAutofit/>
          </a:bodyPr>
          <a:lstStyle>
            <a:lvl1pPr marL="0" indent="0" algn="ctr">
              <a:lnSpc>
                <a:spcPct val="100000"/>
              </a:lnSpc>
              <a:buNone/>
              <a:defRPr sz="600" b="1">
                <a:solidFill>
                  <a:srgbClr val="000000"/>
                </a:solidFill>
                <a:latin typeface="+mn-lt"/>
                <a:cs typeface="Segoe UI" panose="020B0502040204020203" pitchFamily="34" charset="0"/>
              </a:defRPr>
            </a:lvl1pPr>
          </a:lstStyle>
          <a:p>
            <a:r>
              <a:rPr lang="en-US"/>
              <a:t>Dag &amp; drop your photo here </a:t>
            </a:r>
            <a:br>
              <a:rPr lang="en-US"/>
            </a:br>
            <a:r>
              <a:rPr lang="en-US"/>
              <a:t>or click or tap icon below </a:t>
            </a:r>
            <a:br>
              <a:rPr lang="en-US"/>
            </a:br>
            <a:r>
              <a:rPr lang="en-US"/>
              <a:t>to insert</a:t>
            </a:r>
          </a:p>
        </p:txBody>
      </p:sp>
      <p:sp>
        <p:nvSpPr>
          <p:cNvPr id="3" name="TextBox 2">
            <a:extLst>
              <a:ext uri="{FF2B5EF4-FFF2-40B4-BE49-F238E27FC236}">
                <a16:creationId xmlns:a16="http://schemas.microsoft.com/office/drawing/2014/main" id="{B2FE569B-F817-467C-8BAC-558CE9824DBA}"/>
              </a:ext>
              <a:ext uri="{C183D7F6-B498-43B3-948B-1728B52AA6E4}">
                <adec:decorative xmlns:adec="http://schemas.microsoft.com/office/drawing/2017/decorative" val="1"/>
              </a:ext>
            </a:extLst>
          </p:cNvPr>
          <p:cNvSpPr txBox="1"/>
          <p:nvPr userDrawn="1"/>
        </p:nvSpPr>
        <p:spPr>
          <a:xfrm>
            <a:off x="12355721" y="-203944"/>
            <a:ext cx="577081" cy="153888"/>
          </a:xfrm>
          <a:prstGeom prst="rect">
            <a:avLst/>
          </a:prstGeom>
          <a:noFill/>
        </p:spPr>
        <p:txBody>
          <a:bodyPr wrap="none" lIns="0" tIns="0" rIns="0" bIns="0" rtlCol="0">
            <a:spAutoFit/>
          </a:bodyPr>
          <a:lstStyle/>
          <a:p>
            <a:pPr algn="l"/>
            <a:r>
              <a:rPr lang="en-US" sz="1000">
                <a:solidFill>
                  <a:srgbClr val="A3A3A3"/>
                </a:solidFill>
              </a:rPr>
              <a:t>ELT layout</a:t>
            </a:r>
          </a:p>
        </p:txBody>
      </p:sp>
    </p:spTree>
    <p:extLst>
      <p:ext uri="{BB962C8B-B14F-4D97-AF65-F5344CB8AC3E}">
        <p14:creationId xmlns:p14="http://schemas.microsoft.com/office/powerpoint/2010/main" val="1254622730"/>
      </p:ext>
    </p:extLst>
  </p:cSld>
  <p:clrMapOvr>
    <a:masterClrMapping/>
  </p:clrMapOvr>
  <p:transition>
    <p:fade/>
  </p:transition>
  <p:extLst>
    <p:ext uri="{DCECCB84-F9BA-43D5-87BE-67443E8EF086}">
      <p15:sldGuideLst xmlns:p15="http://schemas.microsoft.com/office/powerpoint/2012/main">
        <p15:guide id="1" orient="horz" pos="720">
          <p15:clr>
            <a:srgbClr val="5ACBF0"/>
          </p15:clr>
        </p15:guide>
        <p15:guide id="2" orient="horz" pos="1440">
          <p15:clr>
            <a:srgbClr val="5ACBF0"/>
          </p15:clr>
        </p15:guide>
        <p15:guide id="3" orient="horz" pos="2880">
          <p15:clr>
            <a:srgbClr val="5ACBF0"/>
          </p15:clr>
        </p15:guide>
        <p15:guide id="4" orient="horz" pos="3024">
          <p15:clr>
            <a:srgbClr val="5ACBF0"/>
          </p15:clr>
        </p15:guide>
        <p15:guide id="8" pos="4631">
          <p15:clr>
            <a:srgbClr val="5ACBF0"/>
          </p15:clr>
        </p15:guide>
        <p15:guide id="9" pos="4593">
          <p15:clr>
            <a:srgbClr val="5ACBF0"/>
          </p15:clr>
        </p15:guide>
        <p15:guide id="10" pos="6134">
          <p15:clr>
            <a:srgbClr val="5ACBF0"/>
          </p15:clr>
        </p15:guide>
        <p15:guide id="11" pos="1323">
          <p15:clr>
            <a:srgbClr val="5ACBF0"/>
          </p15:clr>
        </p15:guide>
        <p15:guide id="12" pos="2865">
          <p15:clr>
            <a:srgbClr val="5ACBF0"/>
          </p15:clr>
        </p15:guide>
        <p15:guide id="13" pos="4815">
          <p15:clr>
            <a:srgbClr val="5ACBF0"/>
          </p15:clr>
        </p15:guide>
        <p15:guide id="14" pos="6361">
          <p15:clr>
            <a:srgbClr val="5ACBF0"/>
          </p15:clr>
        </p15:guide>
        <p15:guide id="15" orient="horz">
          <p15:clr>
            <a:srgbClr val="5ACBF0"/>
          </p15:clr>
        </p15:guide>
        <p15:guide id="16" pos="1727">
          <p15:clr>
            <a:srgbClr val="5ACBF0"/>
          </p15:clr>
        </p15:guide>
        <p15:guide id="17" pos="2294">
          <p15:clr>
            <a:srgbClr val="5ACBF0"/>
          </p15:clr>
        </p15:guide>
        <p15:guide id="18" pos="3273">
          <p15:clr>
            <a:srgbClr val="5ACBF0"/>
          </p15:clr>
        </p15:guide>
        <p15:guide id="19" pos="4411">
          <p15:clr>
            <a:srgbClr val="5ACBF0"/>
          </p15:clr>
        </p15:guide>
        <p15:guide id="21" pos="6179">
          <p15:clr>
            <a:srgbClr val="5ACBF0"/>
          </p15:clr>
        </p15:guide>
        <p15:guide id="22" pos="1501">
          <p15:clr>
            <a:srgbClr val="5ACBF0"/>
          </p15:clr>
        </p15:guide>
        <p15:guide id="23" pos="1543">
          <p15:clr>
            <a:srgbClr val="5ACBF0"/>
          </p15:clr>
        </p15:guide>
        <p15:guide id="24" pos="3049">
          <p15:clr>
            <a:srgbClr val="5ACBF0"/>
          </p15:clr>
        </p15:guide>
        <p15:guide id="25" pos="3088">
          <p15:clr>
            <a:srgbClr val="5ACBF0"/>
          </p15:clr>
        </p15:guide>
        <p15:guide id="26" pos="5954">
          <p15:clr>
            <a:srgbClr val="5ACBF0"/>
          </p15:clr>
        </p15:guide>
        <p15:guide id="27" pos="3840">
          <p15:clr>
            <a:srgbClr val="5ACBF0"/>
          </p15:clr>
        </p15:guide>
        <p15:guide id="28" pos="5386">
          <p15:clr>
            <a:srgbClr val="5ACBF0"/>
          </p15:clr>
        </p15:guide>
        <p15:guide id="29" pos="753">
          <p15:clr>
            <a:srgbClr val="5ACBF0"/>
          </p15:clr>
        </p15:guide>
        <p15:guide id="30" pos="6927">
          <p15:clr>
            <a:srgbClr val="5ACBF0"/>
          </p15:clr>
        </p15:guide>
      </p15:sldGuideLst>
    </p:ext>
  </p:extLst>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Three round photo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33D211-079C-4884-AB74-BFA812A63FE8}"/>
              </a:ext>
            </a:extLst>
          </p:cNvPr>
          <p:cNvSpPr>
            <a:spLocks noGrp="1"/>
          </p:cNvSpPr>
          <p:nvPr>
            <p:ph type="title"/>
          </p:nvPr>
        </p:nvSpPr>
        <p:spPr>
          <a:xfrm>
            <a:off x="588263" y="588962"/>
            <a:ext cx="11018520" cy="1115568"/>
          </a:xfrm>
        </p:spPr>
        <p:txBody>
          <a:bodyPr anchor="ctr"/>
          <a:lstStyle>
            <a:lvl1pPr algn="ctr">
              <a:defRPr/>
            </a:lvl1pPr>
          </a:lstStyle>
          <a:p>
            <a:r>
              <a:rPr lang="en-US"/>
              <a:t>Click to edit Master title style</a:t>
            </a:r>
          </a:p>
        </p:txBody>
      </p:sp>
      <p:sp>
        <p:nvSpPr>
          <p:cNvPr id="16" name="Picture Placeholder" descr="This photo is a 'placeholder' only. Drag or drop your photo here, or click and tap the center to insert a photo.">
            <a:extLst>
              <a:ext uri="{FF2B5EF4-FFF2-40B4-BE49-F238E27FC236}">
                <a16:creationId xmlns:a16="http://schemas.microsoft.com/office/drawing/2014/main" id="{5757E314-6417-4051-A2CD-D3614CAA6A78}"/>
              </a:ext>
            </a:extLst>
          </p:cNvPr>
          <p:cNvSpPr>
            <a:spLocks noGrp="1" noChangeAspect="1"/>
          </p:cNvSpPr>
          <p:nvPr>
            <p:ph type="pic" sz="quarter" idx="13" hasCustomPrompt="1"/>
          </p:nvPr>
        </p:nvSpPr>
        <p:spPr bwMode="ltGray">
          <a:xfrm>
            <a:off x="2037906" y="2286000"/>
            <a:ext cx="2313432" cy="2313432"/>
          </a:xfrm>
          <a:prstGeom prst="ellipse">
            <a:avLst/>
          </a:prstGeom>
          <a:blipFill>
            <a:blip r:embed="rId2"/>
            <a:stretch>
              <a:fillRect/>
            </a:stretch>
          </a:blipFill>
        </p:spPr>
        <p:txBody>
          <a:bodyPr lIns="0" tIns="0" rIns="0" bIns="594360" anchor="ctr" anchorCtr="0">
            <a:noAutofit/>
          </a:bodyPr>
          <a:lstStyle>
            <a:lvl1pPr marL="0" indent="0" algn="ctr">
              <a:lnSpc>
                <a:spcPct val="100000"/>
              </a:lnSpc>
              <a:buNone/>
              <a:defRPr sz="600" b="1">
                <a:solidFill>
                  <a:srgbClr val="000000"/>
                </a:solidFill>
                <a:latin typeface="+mn-lt"/>
                <a:cs typeface="Segoe UI" panose="020B0502040204020203" pitchFamily="34" charset="0"/>
              </a:defRPr>
            </a:lvl1pPr>
          </a:lstStyle>
          <a:p>
            <a:r>
              <a:rPr lang="en-US"/>
              <a:t>Drag &amp; drop your photo </a:t>
            </a:r>
            <a:br>
              <a:rPr lang="en-US"/>
            </a:br>
            <a:r>
              <a:rPr lang="en-US"/>
              <a:t>here or click or tap icon </a:t>
            </a:r>
            <a:br>
              <a:rPr lang="en-US"/>
            </a:br>
            <a:r>
              <a:rPr lang="en-US"/>
              <a:t>below to insert</a:t>
            </a:r>
          </a:p>
        </p:txBody>
      </p:sp>
      <p:sp>
        <p:nvSpPr>
          <p:cNvPr id="13" name="Text Placeholder 3">
            <a:extLst>
              <a:ext uri="{FF2B5EF4-FFF2-40B4-BE49-F238E27FC236}">
                <a16:creationId xmlns:a16="http://schemas.microsoft.com/office/drawing/2014/main" id="{5BBECFAF-80A0-4620-8865-87562DFB497B}"/>
              </a:ext>
            </a:extLst>
          </p:cNvPr>
          <p:cNvSpPr>
            <a:spLocks noGrp="1"/>
          </p:cNvSpPr>
          <p:nvPr>
            <p:ph type="body" sz="quarter" idx="16"/>
          </p:nvPr>
        </p:nvSpPr>
        <p:spPr>
          <a:xfrm>
            <a:off x="2037906" y="4800600"/>
            <a:ext cx="2313432" cy="1468438"/>
          </a:xfrm>
        </p:spPr>
        <p:txBody>
          <a:bodyPr/>
          <a:lstStyle>
            <a:lvl1pPr marL="0" indent="0" algn="ctr">
              <a:spcBef>
                <a:spcPts val="0"/>
              </a:spcBef>
              <a:buNone/>
              <a:defRPr sz="1800">
                <a:latin typeface="+mj-lt"/>
              </a:defRPr>
            </a:lvl1pPr>
          </a:lstStyle>
          <a:p>
            <a:pPr lvl="0"/>
            <a:r>
              <a:rPr lang="en-US"/>
              <a:t>Click to edit Master text styles</a:t>
            </a:r>
          </a:p>
        </p:txBody>
      </p:sp>
      <p:sp>
        <p:nvSpPr>
          <p:cNvPr id="17" name="Picture Placeholder" descr="This photo is a 'placeholder' only. Drag or drop your photo here, or click and tap the center to insert a photo.">
            <a:extLst>
              <a:ext uri="{FF2B5EF4-FFF2-40B4-BE49-F238E27FC236}">
                <a16:creationId xmlns:a16="http://schemas.microsoft.com/office/drawing/2014/main" id="{E5577FC3-49F5-4B04-AFD3-AA0A57BA8355}"/>
              </a:ext>
            </a:extLst>
          </p:cNvPr>
          <p:cNvSpPr>
            <a:spLocks noGrp="1" noChangeAspect="1"/>
          </p:cNvSpPr>
          <p:nvPr>
            <p:ph type="pic" sz="quarter" idx="19" hasCustomPrompt="1"/>
          </p:nvPr>
        </p:nvSpPr>
        <p:spPr bwMode="ltGray">
          <a:xfrm>
            <a:off x="4939284" y="2286000"/>
            <a:ext cx="2313432" cy="2313432"/>
          </a:xfrm>
          <a:prstGeom prst="ellipse">
            <a:avLst/>
          </a:prstGeom>
          <a:blipFill>
            <a:blip r:embed="rId3"/>
            <a:stretch>
              <a:fillRect/>
            </a:stretch>
          </a:blipFill>
        </p:spPr>
        <p:txBody>
          <a:bodyPr lIns="0" tIns="0" rIns="0" bIns="594360" anchor="ctr" anchorCtr="0">
            <a:noAutofit/>
          </a:bodyPr>
          <a:lstStyle>
            <a:lvl1pPr marL="0" indent="0" algn="ctr">
              <a:lnSpc>
                <a:spcPct val="100000"/>
              </a:lnSpc>
              <a:buNone/>
              <a:defRPr sz="600" b="1">
                <a:solidFill>
                  <a:srgbClr val="000000"/>
                </a:solidFill>
                <a:latin typeface="+mn-lt"/>
                <a:cs typeface="Segoe UI" panose="020B0502040204020203" pitchFamily="34" charset="0"/>
              </a:defRPr>
            </a:lvl1pPr>
          </a:lstStyle>
          <a:p>
            <a:r>
              <a:rPr lang="en-US"/>
              <a:t>Drag &amp; drop your photo </a:t>
            </a:r>
            <a:br>
              <a:rPr lang="en-US"/>
            </a:br>
            <a:r>
              <a:rPr lang="en-US"/>
              <a:t>here or click or tap icon </a:t>
            </a:r>
            <a:br>
              <a:rPr lang="en-US"/>
            </a:br>
            <a:r>
              <a:rPr lang="en-US"/>
              <a:t>below to insert</a:t>
            </a:r>
          </a:p>
        </p:txBody>
      </p:sp>
      <p:sp>
        <p:nvSpPr>
          <p:cNvPr id="14" name="Text Placeholder 3">
            <a:extLst>
              <a:ext uri="{FF2B5EF4-FFF2-40B4-BE49-F238E27FC236}">
                <a16:creationId xmlns:a16="http://schemas.microsoft.com/office/drawing/2014/main" id="{8AD287B4-D736-4707-854D-BEA62EF2BBCF}"/>
              </a:ext>
            </a:extLst>
          </p:cNvPr>
          <p:cNvSpPr>
            <a:spLocks noGrp="1"/>
          </p:cNvSpPr>
          <p:nvPr>
            <p:ph type="body" sz="quarter" idx="17"/>
          </p:nvPr>
        </p:nvSpPr>
        <p:spPr>
          <a:xfrm>
            <a:off x="4939284" y="4800600"/>
            <a:ext cx="2313432" cy="1468438"/>
          </a:xfrm>
        </p:spPr>
        <p:txBody>
          <a:bodyPr/>
          <a:lstStyle>
            <a:lvl1pPr marL="0" indent="0" algn="ctr">
              <a:spcBef>
                <a:spcPts val="0"/>
              </a:spcBef>
              <a:buNone/>
              <a:defRPr sz="1800">
                <a:latin typeface="+mj-lt"/>
              </a:defRPr>
            </a:lvl1pPr>
          </a:lstStyle>
          <a:p>
            <a:pPr lvl="0"/>
            <a:r>
              <a:rPr lang="en-US"/>
              <a:t>Click to edit Master text styles</a:t>
            </a:r>
          </a:p>
        </p:txBody>
      </p:sp>
      <p:sp>
        <p:nvSpPr>
          <p:cNvPr id="18" name="Picture Placeholder" descr="This photo is a 'placeholder' only. Drag or drop your photo here, or click and tap the center to insert a photo.">
            <a:extLst>
              <a:ext uri="{FF2B5EF4-FFF2-40B4-BE49-F238E27FC236}">
                <a16:creationId xmlns:a16="http://schemas.microsoft.com/office/drawing/2014/main" id="{9B56ECFD-6AA2-4EC5-A445-D1E0952199EC}"/>
              </a:ext>
            </a:extLst>
          </p:cNvPr>
          <p:cNvSpPr>
            <a:spLocks noGrp="1" noChangeAspect="1"/>
          </p:cNvSpPr>
          <p:nvPr>
            <p:ph type="pic" sz="quarter" idx="20" hasCustomPrompt="1"/>
          </p:nvPr>
        </p:nvSpPr>
        <p:spPr bwMode="ltGray">
          <a:xfrm>
            <a:off x="7840663" y="2286000"/>
            <a:ext cx="2313432" cy="2313432"/>
          </a:xfrm>
          <a:prstGeom prst="ellipse">
            <a:avLst/>
          </a:prstGeom>
          <a:blipFill>
            <a:blip r:embed="rId4"/>
            <a:stretch>
              <a:fillRect/>
            </a:stretch>
          </a:blipFill>
        </p:spPr>
        <p:txBody>
          <a:bodyPr lIns="0" tIns="0" rIns="0" bIns="594360" anchor="ctr" anchorCtr="0">
            <a:noAutofit/>
          </a:bodyPr>
          <a:lstStyle>
            <a:lvl1pPr marL="0" indent="0" algn="ctr">
              <a:lnSpc>
                <a:spcPct val="100000"/>
              </a:lnSpc>
              <a:buNone/>
              <a:defRPr sz="600" b="1">
                <a:solidFill>
                  <a:srgbClr val="000000"/>
                </a:solidFill>
                <a:latin typeface="+mn-lt"/>
                <a:cs typeface="Segoe UI" panose="020B0502040204020203" pitchFamily="34" charset="0"/>
              </a:defRPr>
            </a:lvl1pPr>
          </a:lstStyle>
          <a:p>
            <a:r>
              <a:rPr lang="en-US"/>
              <a:t>Drag &amp; drop your photo </a:t>
            </a:r>
            <a:br>
              <a:rPr lang="en-US"/>
            </a:br>
            <a:r>
              <a:rPr lang="en-US"/>
              <a:t>here or click or tap icon </a:t>
            </a:r>
            <a:br>
              <a:rPr lang="en-US"/>
            </a:br>
            <a:r>
              <a:rPr lang="en-US"/>
              <a:t>below to insert</a:t>
            </a:r>
          </a:p>
        </p:txBody>
      </p:sp>
      <p:sp>
        <p:nvSpPr>
          <p:cNvPr id="15" name="Text Placeholder 3">
            <a:extLst>
              <a:ext uri="{FF2B5EF4-FFF2-40B4-BE49-F238E27FC236}">
                <a16:creationId xmlns:a16="http://schemas.microsoft.com/office/drawing/2014/main" id="{9ED5A27F-D9D2-4DCB-8422-4694477ECA88}"/>
              </a:ext>
            </a:extLst>
          </p:cNvPr>
          <p:cNvSpPr>
            <a:spLocks noGrp="1"/>
          </p:cNvSpPr>
          <p:nvPr>
            <p:ph type="body" sz="quarter" idx="18"/>
          </p:nvPr>
        </p:nvSpPr>
        <p:spPr>
          <a:xfrm>
            <a:off x="7840663" y="4800600"/>
            <a:ext cx="2313432" cy="1468438"/>
          </a:xfrm>
        </p:spPr>
        <p:txBody>
          <a:bodyPr/>
          <a:lstStyle>
            <a:lvl1pPr marL="0" indent="0" algn="ctr">
              <a:spcBef>
                <a:spcPts val="0"/>
              </a:spcBef>
              <a:buNone/>
              <a:defRPr sz="1800">
                <a:latin typeface="+mj-lt"/>
              </a:defRPr>
            </a:lvl1pPr>
          </a:lstStyle>
          <a:p>
            <a:pPr lvl="0"/>
            <a:r>
              <a:rPr lang="en-US"/>
              <a:t>Click to edit Master text styles</a:t>
            </a:r>
          </a:p>
        </p:txBody>
      </p:sp>
      <p:sp>
        <p:nvSpPr>
          <p:cNvPr id="20" name="TextBox 19">
            <a:extLst>
              <a:ext uri="{FF2B5EF4-FFF2-40B4-BE49-F238E27FC236}">
                <a16:creationId xmlns:a16="http://schemas.microsoft.com/office/drawing/2014/main" id="{0D6AFB7A-35B4-4881-AB50-D112482166B1}"/>
              </a:ext>
              <a:ext uri="{C183D7F6-B498-43B3-948B-1728B52AA6E4}">
                <adec:decorative xmlns:adec="http://schemas.microsoft.com/office/drawing/2017/decorative" val="1"/>
              </a:ext>
            </a:extLst>
          </p:cNvPr>
          <p:cNvSpPr txBox="1"/>
          <p:nvPr userDrawn="1"/>
        </p:nvSpPr>
        <p:spPr>
          <a:xfrm>
            <a:off x="12355721" y="-203944"/>
            <a:ext cx="577081" cy="153888"/>
          </a:xfrm>
          <a:prstGeom prst="rect">
            <a:avLst/>
          </a:prstGeom>
          <a:noFill/>
        </p:spPr>
        <p:txBody>
          <a:bodyPr wrap="none" lIns="0" tIns="0" rIns="0" bIns="0" rtlCol="0">
            <a:spAutoFit/>
          </a:bodyPr>
          <a:lstStyle/>
          <a:p>
            <a:pPr algn="l"/>
            <a:r>
              <a:rPr lang="en-US" sz="1000">
                <a:solidFill>
                  <a:srgbClr val="A3A3A3"/>
                </a:solidFill>
              </a:rPr>
              <a:t>ELT layout</a:t>
            </a:r>
          </a:p>
        </p:txBody>
      </p:sp>
    </p:spTree>
    <p:extLst>
      <p:ext uri="{BB962C8B-B14F-4D97-AF65-F5344CB8AC3E}">
        <p14:creationId xmlns:p14="http://schemas.microsoft.com/office/powerpoint/2010/main" val="1203158404"/>
      </p:ext>
    </p:extLst>
  </p:cSld>
  <p:clrMapOvr>
    <a:masterClrMapping/>
  </p:clrMapOvr>
  <p:transition>
    <p:fade/>
  </p:transition>
  <p:extLst>
    <p:ext uri="{DCECCB84-F9BA-43D5-87BE-67443E8EF086}">
      <p15:sldGuideLst xmlns:p15="http://schemas.microsoft.com/office/powerpoint/2012/main">
        <p15:guide id="1" orient="horz" pos="720">
          <p15:clr>
            <a:srgbClr val="5ACBF0"/>
          </p15:clr>
        </p15:guide>
        <p15:guide id="2" orient="horz" pos="3024">
          <p15:clr>
            <a:srgbClr val="5ACBF0"/>
          </p15:clr>
        </p15:guide>
        <p15:guide id="3" pos="3840">
          <p15:clr>
            <a:srgbClr val="5ACBF0"/>
          </p15:clr>
        </p15:guide>
        <p15:guide id="4" pos="1283">
          <p15:clr>
            <a:srgbClr val="5ACBF0"/>
          </p15:clr>
        </p15:guide>
        <p15:guide id="5" pos="5666">
          <p15:clr>
            <a:srgbClr val="5ACBF0"/>
          </p15:clr>
        </p15:guide>
        <p15:guide id="6" pos="2741">
          <p15:clr>
            <a:srgbClr val="5ACBF0"/>
          </p15:clr>
        </p15:guide>
        <p15:guide id="7" pos="2012">
          <p15:clr>
            <a:srgbClr val="5ACBF0"/>
          </p15:clr>
        </p15:guide>
        <p15:guide id="8" pos="3109">
          <p15:clr>
            <a:srgbClr val="5ACBF0"/>
          </p15:clr>
        </p15:guide>
        <p15:guide id="9" pos="4570">
          <p15:clr>
            <a:srgbClr val="5ACBF0"/>
          </p15:clr>
        </p15:guide>
        <p15:guide id="11" pos="6397">
          <p15:clr>
            <a:srgbClr val="5ACBF0"/>
          </p15:clr>
        </p15:guide>
        <p15:guide id="12" orient="horz" pos="1440">
          <p15:clr>
            <a:srgbClr val="5ACBF0"/>
          </p15:clr>
        </p15:guide>
        <p15:guide id="13" pos="4938">
          <p15:clr>
            <a:srgbClr val="5ACBF0"/>
          </p15:clr>
        </p15:guide>
        <p15:guide id="14" orient="horz" pos="2894">
          <p15:clr>
            <a:srgbClr val="5ACBF0"/>
          </p15:clr>
        </p15:guide>
      </p15:sldGuideLst>
    </p:ext>
  </p:extLst>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Four round photo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33D211-079C-4884-AB74-BFA812A63FE8}"/>
              </a:ext>
            </a:extLst>
          </p:cNvPr>
          <p:cNvSpPr>
            <a:spLocks noGrp="1"/>
          </p:cNvSpPr>
          <p:nvPr>
            <p:ph type="title"/>
          </p:nvPr>
        </p:nvSpPr>
        <p:spPr>
          <a:xfrm>
            <a:off x="588263" y="583007"/>
            <a:ext cx="11018520" cy="1115568"/>
          </a:xfrm>
        </p:spPr>
        <p:txBody>
          <a:bodyPr anchor="ctr"/>
          <a:lstStyle>
            <a:lvl1pPr algn="ctr">
              <a:defRPr/>
            </a:lvl1pPr>
          </a:lstStyle>
          <a:p>
            <a:r>
              <a:rPr lang="en-US"/>
              <a:t>Click to edit Master title style</a:t>
            </a:r>
          </a:p>
        </p:txBody>
      </p:sp>
      <p:sp>
        <p:nvSpPr>
          <p:cNvPr id="16" name="Picture Placeholder" descr="This photo is a 'placeholder' only. Drag or drop your photo here, or click and tap the center to insert a photo.">
            <a:extLst>
              <a:ext uri="{FF2B5EF4-FFF2-40B4-BE49-F238E27FC236}">
                <a16:creationId xmlns:a16="http://schemas.microsoft.com/office/drawing/2014/main" id="{5757E314-6417-4051-A2CD-D3614CAA6A78}"/>
              </a:ext>
            </a:extLst>
          </p:cNvPr>
          <p:cNvSpPr>
            <a:spLocks noGrp="1" noChangeAspect="1"/>
          </p:cNvSpPr>
          <p:nvPr>
            <p:ph type="pic" sz="quarter" idx="13" hasCustomPrompt="1"/>
          </p:nvPr>
        </p:nvSpPr>
        <p:spPr bwMode="ltGray">
          <a:xfrm>
            <a:off x="584200" y="2286000"/>
            <a:ext cx="2313432" cy="2313432"/>
          </a:xfrm>
          <a:prstGeom prst="ellipse">
            <a:avLst/>
          </a:prstGeom>
          <a:blipFill>
            <a:blip r:embed="rId2"/>
            <a:stretch>
              <a:fillRect/>
            </a:stretch>
          </a:blipFill>
        </p:spPr>
        <p:txBody>
          <a:bodyPr lIns="0" tIns="0" rIns="0" bIns="594360" anchor="ctr" anchorCtr="0">
            <a:noAutofit/>
          </a:bodyPr>
          <a:lstStyle>
            <a:lvl1pPr marL="0" indent="0" algn="ctr">
              <a:lnSpc>
                <a:spcPct val="100000"/>
              </a:lnSpc>
              <a:buNone/>
              <a:defRPr sz="600" b="1">
                <a:solidFill>
                  <a:srgbClr val="000000"/>
                </a:solidFill>
                <a:latin typeface="+mn-lt"/>
                <a:cs typeface="Segoe UI" panose="020B0502040204020203" pitchFamily="34" charset="0"/>
              </a:defRPr>
            </a:lvl1pPr>
          </a:lstStyle>
          <a:p>
            <a:r>
              <a:rPr lang="en-US"/>
              <a:t>Drag &amp; drop your photo </a:t>
            </a:r>
            <a:br>
              <a:rPr lang="en-US"/>
            </a:br>
            <a:r>
              <a:rPr lang="en-US"/>
              <a:t>here or click or tap icon </a:t>
            </a:r>
            <a:br>
              <a:rPr lang="en-US"/>
            </a:br>
            <a:r>
              <a:rPr lang="en-US"/>
              <a:t>below to insert</a:t>
            </a:r>
          </a:p>
        </p:txBody>
      </p:sp>
      <p:sp>
        <p:nvSpPr>
          <p:cNvPr id="13" name="Text Placeholder 3">
            <a:extLst>
              <a:ext uri="{FF2B5EF4-FFF2-40B4-BE49-F238E27FC236}">
                <a16:creationId xmlns:a16="http://schemas.microsoft.com/office/drawing/2014/main" id="{5BBECFAF-80A0-4620-8865-87562DFB497B}"/>
              </a:ext>
            </a:extLst>
          </p:cNvPr>
          <p:cNvSpPr>
            <a:spLocks noGrp="1"/>
          </p:cNvSpPr>
          <p:nvPr>
            <p:ph type="body" sz="quarter" idx="16"/>
          </p:nvPr>
        </p:nvSpPr>
        <p:spPr>
          <a:xfrm>
            <a:off x="584200" y="4800600"/>
            <a:ext cx="2313432" cy="1468438"/>
          </a:xfrm>
        </p:spPr>
        <p:txBody>
          <a:bodyPr/>
          <a:lstStyle>
            <a:lvl1pPr marL="0" indent="0" algn="ctr">
              <a:spcBef>
                <a:spcPts val="0"/>
              </a:spcBef>
              <a:buNone/>
              <a:defRPr sz="1800">
                <a:latin typeface="+mj-lt"/>
              </a:defRPr>
            </a:lvl1pPr>
          </a:lstStyle>
          <a:p>
            <a:pPr lvl="0"/>
            <a:r>
              <a:rPr lang="en-US"/>
              <a:t>Click to edit Master text styles</a:t>
            </a:r>
          </a:p>
        </p:txBody>
      </p:sp>
      <p:sp>
        <p:nvSpPr>
          <p:cNvPr id="17" name="Picture Placeholder" descr="This photo is a 'placeholder' only. Drag or drop your photo here, or click and tap the center to insert a photo.">
            <a:extLst>
              <a:ext uri="{FF2B5EF4-FFF2-40B4-BE49-F238E27FC236}">
                <a16:creationId xmlns:a16="http://schemas.microsoft.com/office/drawing/2014/main" id="{E5577FC3-49F5-4B04-AFD3-AA0A57BA8355}"/>
              </a:ext>
            </a:extLst>
          </p:cNvPr>
          <p:cNvSpPr>
            <a:spLocks noGrp="1" noChangeAspect="1"/>
          </p:cNvSpPr>
          <p:nvPr>
            <p:ph type="pic" sz="quarter" idx="19" hasCustomPrompt="1"/>
          </p:nvPr>
        </p:nvSpPr>
        <p:spPr bwMode="ltGray">
          <a:xfrm>
            <a:off x="3487250" y="2286000"/>
            <a:ext cx="2313432" cy="2313432"/>
          </a:xfrm>
          <a:prstGeom prst="ellipse">
            <a:avLst/>
          </a:prstGeom>
          <a:blipFill>
            <a:blip r:embed="rId3"/>
            <a:stretch>
              <a:fillRect/>
            </a:stretch>
          </a:blipFill>
        </p:spPr>
        <p:txBody>
          <a:bodyPr lIns="0" tIns="0" rIns="0" bIns="594360" anchor="ctr" anchorCtr="0">
            <a:noAutofit/>
          </a:bodyPr>
          <a:lstStyle>
            <a:lvl1pPr marL="0" indent="0" algn="ctr">
              <a:lnSpc>
                <a:spcPct val="100000"/>
              </a:lnSpc>
              <a:buNone/>
              <a:defRPr sz="600" b="1">
                <a:solidFill>
                  <a:srgbClr val="000000"/>
                </a:solidFill>
                <a:latin typeface="+mn-lt"/>
                <a:cs typeface="Segoe UI" panose="020B0502040204020203" pitchFamily="34" charset="0"/>
              </a:defRPr>
            </a:lvl1pPr>
          </a:lstStyle>
          <a:p>
            <a:r>
              <a:rPr lang="en-US"/>
              <a:t>Drag &amp; drop your photo </a:t>
            </a:r>
            <a:br>
              <a:rPr lang="en-US"/>
            </a:br>
            <a:r>
              <a:rPr lang="en-US"/>
              <a:t>here or click or tap icon </a:t>
            </a:r>
            <a:br>
              <a:rPr lang="en-US"/>
            </a:br>
            <a:r>
              <a:rPr lang="en-US"/>
              <a:t>below to insert</a:t>
            </a:r>
          </a:p>
        </p:txBody>
      </p:sp>
      <p:sp>
        <p:nvSpPr>
          <p:cNvPr id="14" name="Text Placeholder 3">
            <a:extLst>
              <a:ext uri="{FF2B5EF4-FFF2-40B4-BE49-F238E27FC236}">
                <a16:creationId xmlns:a16="http://schemas.microsoft.com/office/drawing/2014/main" id="{8AD287B4-D736-4707-854D-BEA62EF2BBCF}"/>
              </a:ext>
            </a:extLst>
          </p:cNvPr>
          <p:cNvSpPr>
            <a:spLocks noGrp="1"/>
          </p:cNvSpPr>
          <p:nvPr>
            <p:ph type="body" sz="quarter" idx="17"/>
          </p:nvPr>
        </p:nvSpPr>
        <p:spPr>
          <a:xfrm>
            <a:off x="3487250" y="4800600"/>
            <a:ext cx="2313432" cy="1468438"/>
          </a:xfrm>
        </p:spPr>
        <p:txBody>
          <a:bodyPr/>
          <a:lstStyle>
            <a:lvl1pPr marL="0" indent="0" algn="ctr">
              <a:spcBef>
                <a:spcPts val="0"/>
              </a:spcBef>
              <a:buNone/>
              <a:defRPr sz="1800">
                <a:latin typeface="+mj-lt"/>
              </a:defRPr>
            </a:lvl1pPr>
          </a:lstStyle>
          <a:p>
            <a:pPr lvl="0"/>
            <a:r>
              <a:rPr lang="en-US"/>
              <a:t>Click to edit Master text styles</a:t>
            </a:r>
          </a:p>
        </p:txBody>
      </p:sp>
      <p:sp>
        <p:nvSpPr>
          <p:cNvPr id="18" name="Picture Placeholder" descr="This photo is a 'placeholder' only. Drag or drop your photo here, or click and tap the center to insert a photo.">
            <a:extLst>
              <a:ext uri="{FF2B5EF4-FFF2-40B4-BE49-F238E27FC236}">
                <a16:creationId xmlns:a16="http://schemas.microsoft.com/office/drawing/2014/main" id="{9B56ECFD-6AA2-4EC5-A445-D1E0952199EC}"/>
              </a:ext>
            </a:extLst>
          </p:cNvPr>
          <p:cNvSpPr>
            <a:spLocks noGrp="1" noChangeAspect="1"/>
          </p:cNvSpPr>
          <p:nvPr>
            <p:ph type="pic" sz="quarter" idx="20" hasCustomPrompt="1"/>
          </p:nvPr>
        </p:nvSpPr>
        <p:spPr bwMode="ltGray">
          <a:xfrm>
            <a:off x="6390300" y="2286000"/>
            <a:ext cx="2313432" cy="2313432"/>
          </a:xfrm>
          <a:prstGeom prst="ellipse">
            <a:avLst/>
          </a:prstGeom>
          <a:blipFill>
            <a:blip r:embed="rId4"/>
            <a:stretch>
              <a:fillRect/>
            </a:stretch>
          </a:blipFill>
        </p:spPr>
        <p:txBody>
          <a:bodyPr lIns="0" tIns="0" rIns="0" bIns="594360" anchor="ctr" anchorCtr="0">
            <a:noAutofit/>
          </a:bodyPr>
          <a:lstStyle>
            <a:lvl1pPr marL="0" indent="0" algn="ctr">
              <a:lnSpc>
                <a:spcPct val="100000"/>
              </a:lnSpc>
              <a:buNone/>
              <a:defRPr sz="600" b="1">
                <a:solidFill>
                  <a:srgbClr val="000000"/>
                </a:solidFill>
                <a:latin typeface="+mn-lt"/>
                <a:cs typeface="Segoe UI" panose="020B0502040204020203" pitchFamily="34" charset="0"/>
              </a:defRPr>
            </a:lvl1pPr>
          </a:lstStyle>
          <a:p>
            <a:r>
              <a:rPr lang="en-US"/>
              <a:t>Drag &amp; drop your photo </a:t>
            </a:r>
            <a:br>
              <a:rPr lang="en-US"/>
            </a:br>
            <a:r>
              <a:rPr lang="en-US"/>
              <a:t>here or click or tap icon </a:t>
            </a:r>
            <a:br>
              <a:rPr lang="en-US"/>
            </a:br>
            <a:r>
              <a:rPr lang="en-US"/>
              <a:t>below to insert</a:t>
            </a:r>
          </a:p>
        </p:txBody>
      </p:sp>
      <p:sp>
        <p:nvSpPr>
          <p:cNvPr id="15" name="Text Placeholder 3">
            <a:extLst>
              <a:ext uri="{FF2B5EF4-FFF2-40B4-BE49-F238E27FC236}">
                <a16:creationId xmlns:a16="http://schemas.microsoft.com/office/drawing/2014/main" id="{9ED5A27F-D9D2-4DCB-8422-4694477ECA88}"/>
              </a:ext>
            </a:extLst>
          </p:cNvPr>
          <p:cNvSpPr>
            <a:spLocks noGrp="1"/>
          </p:cNvSpPr>
          <p:nvPr>
            <p:ph type="body" sz="quarter" idx="18"/>
          </p:nvPr>
        </p:nvSpPr>
        <p:spPr>
          <a:xfrm>
            <a:off x="6390300" y="4800600"/>
            <a:ext cx="2313432" cy="1468438"/>
          </a:xfrm>
        </p:spPr>
        <p:txBody>
          <a:bodyPr/>
          <a:lstStyle>
            <a:lvl1pPr marL="0" indent="0" algn="ctr">
              <a:spcBef>
                <a:spcPts val="0"/>
              </a:spcBef>
              <a:buNone/>
              <a:defRPr sz="1800">
                <a:latin typeface="+mj-lt"/>
              </a:defRPr>
            </a:lvl1pPr>
          </a:lstStyle>
          <a:p>
            <a:pPr lvl="0"/>
            <a:r>
              <a:rPr lang="en-US"/>
              <a:t>Click to edit Master text styles</a:t>
            </a:r>
          </a:p>
        </p:txBody>
      </p:sp>
      <p:sp>
        <p:nvSpPr>
          <p:cNvPr id="11" name="Picture Placeholder" descr="This photo is a 'placeholder' only. Drag or drop your photo here, or click and tap the center to insert a photo.">
            <a:extLst>
              <a:ext uri="{FF2B5EF4-FFF2-40B4-BE49-F238E27FC236}">
                <a16:creationId xmlns:a16="http://schemas.microsoft.com/office/drawing/2014/main" id="{F78E1D3B-7D6F-4EFD-9EB2-E1A27309D6AF}"/>
              </a:ext>
            </a:extLst>
          </p:cNvPr>
          <p:cNvSpPr>
            <a:spLocks noGrp="1" noChangeAspect="1"/>
          </p:cNvSpPr>
          <p:nvPr>
            <p:ph type="pic" sz="quarter" idx="21" hasCustomPrompt="1"/>
          </p:nvPr>
        </p:nvSpPr>
        <p:spPr bwMode="ltGray">
          <a:xfrm>
            <a:off x="9293351" y="2286000"/>
            <a:ext cx="2313432" cy="2313432"/>
          </a:xfrm>
          <a:prstGeom prst="ellipse">
            <a:avLst/>
          </a:prstGeom>
          <a:blipFill>
            <a:blip r:embed="rId5"/>
            <a:stretch>
              <a:fillRect/>
            </a:stretch>
          </a:blipFill>
        </p:spPr>
        <p:txBody>
          <a:bodyPr lIns="0" tIns="0" rIns="0" bIns="594360" anchor="ctr" anchorCtr="0">
            <a:noAutofit/>
          </a:bodyPr>
          <a:lstStyle>
            <a:lvl1pPr marL="0" indent="0" algn="ctr">
              <a:lnSpc>
                <a:spcPct val="100000"/>
              </a:lnSpc>
              <a:buNone/>
              <a:defRPr sz="600" b="1">
                <a:solidFill>
                  <a:srgbClr val="000000"/>
                </a:solidFill>
                <a:latin typeface="+mn-lt"/>
                <a:cs typeface="Segoe UI" panose="020B0502040204020203" pitchFamily="34" charset="0"/>
              </a:defRPr>
            </a:lvl1pPr>
          </a:lstStyle>
          <a:p>
            <a:r>
              <a:rPr lang="en-US"/>
              <a:t>Drag &amp; drop your photo </a:t>
            </a:r>
            <a:br>
              <a:rPr lang="en-US"/>
            </a:br>
            <a:r>
              <a:rPr lang="en-US"/>
              <a:t>here or click or tap icon </a:t>
            </a:r>
            <a:br>
              <a:rPr lang="en-US"/>
            </a:br>
            <a:r>
              <a:rPr lang="en-US"/>
              <a:t>below to insert</a:t>
            </a:r>
          </a:p>
        </p:txBody>
      </p:sp>
      <p:sp>
        <p:nvSpPr>
          <p:cNvPr id="12" name="Text Placeholder 3">
            <a:extLst>
              <a:ext uri="{FF2B5EF4-FFF2-40B4-BE49-F238E27FC236}">
                <a16:creationId xmlns:a16="http://schemas.microsoft.com/office/drawing/2014/main" id="{3BB2FF62-05DC-462E-808C-4DDE1C65392C}"/>
              </a:ext>
            </a:extLst>
          </p:cNvPr>
          <p:cNvSpPr>
            <a:spLocks noGrp="1"/>
          </p:cNvSpPr>
          <p:nvPr>
            <p:ph type="body" sz="quarter" idx="22"/>
          </p:nvPr>
        </p:nvSpPr>
        <p:spPr>
          <a:xfrm>
            <a:off x="9293351" y="4800600"/>
            <a:ext cx="2313432" cy="1468438"/>
          </a:xfrm>
        </p:spPr>
        <p:txBody>
          <a:bodyPr/>
          <a:lstStyle>
            <a:lvl1pPr marL="0" indent="0" algn="ctr">
              <a:spcBef>
                <a:spcPts val="0"/>
              </a:spcBef>
              <a:buNone/>
              <a:defRPr sz="1800">
                <a:latin typeface="+mj-lt"/>
              </a:defRPr>
            </a:lvl1pPr>
          </a:lstStyle>
          <a:p>
            <a:pPr lvl="0"/>
            <a:r>
              <a:rPr lang="en-US"/>
              <a:t>Click to edit Master text styles</a:t>
            </a:r>
          </a:p>
        </p:txBody>
      </p:sp>
      <p:sp>
        <p:nvSpPr>
          <p:cNvPr id="3" name="TextBox 2">
            <a:extLst>
              <a:ext uri="{FF2B5EF4-FFF2-40B4-BE49-F238E27FC236}">
                <a16:creationId xmlns:a16="http://schemas.microsoft.com/office/drawing/2014/main" id="{67A72D6D-004C-4F57-AD34-F1019A756073}"/>
              </a:ext>
              <a:ext uri="{C183D7F6-B498-43B3-948B-1728B52AA6E4}">
                <adec:decorative xmlns:adec="http://schemas.microsoft.com/office/drawing/2017/decorative" val="1"/>
              </a:ext>
            </a:extLst>
          </p:cNvPr>
          <p:cNvSpPr txBox="1"/>
          <p:nvPr userDrawn="1"/>
        </p:nvSpPr>
        <p:spPr>
          <a:xfrm>
            <a:off x="12355721" y="-203944"/>
            <a:ext cx="577081" cy="153888"/>
          </a:xfrm>
          <a:prstGeom prst="rect">
            <a:avLst/>
          </a:prstGeom>
          <a:noFill/>
        </p:spPr>
        <p:txBody>
          <a:bodyPr wrap="none" lIns="0" tIns="0" rIns="0" bIns="0" rtlCol="0">
            <a:spAutoFit/>
          </a:bodyPr>
          <a:lstStyle/>
          <a:p>
            <a:pPr algn="l"/>
            <a:r>
              <a:rPr lang="en-US" sz="1000">
                <a:solidFill>
                  <a:srgbClr val="A3A3A3"/>
                </a:solidFill>
              </a:rPr>
              <a:t>ELT layout</a:t>
            </a:r>
          </a:p>
        </p:txBody>
      </p:sp>
    </p:spTree>
    <p:extLst>
      <p:ext uri="{BB962C8B-B14F-4D97-AF65-F5344CB8AC3E}">
        <p14:creationId xmlns:p14="http://schemas.microsoft.com/office/powerpoint/2010/main" val="132044854"/>
      </p:ext>
    </p:extLst>
  </p:cSld>
  <p:clrMapOvr>
    <a:masterClrMapping/>
  </p:clrMapOvr>
  <p:transition>
    <p:fade/>
  </p:transition>
  <p:extLst>
    <p:ext uri="{DCECCB84-F9BA-43D5-87BE-67443E8EF086}">
      <p15:sldGuideLst xmlns:p15="http://schemas.microsoft.com/office/powerpoint/2012/main">
        <p15:guide id="1" orient="horz" pos="720">
          <p15:clr>
            <a:srgbClr val="5ACBF0"/>
          </p15:clr>
        </p15:guide>
        <p15:guide id="2" orient="horz" pos="3024">
          <p15:clr>
            <a:srgbClr val="5ACBF0"/>
          </p15:clr>
        </p15:guide>
        <p15:guide id="3" pos="4025">
          <p15:clr>
            <a:srgbClr val="5ACBF0"/>
          </p15:clr>
        </p15:guide>
        <p15:guide id="5" pos="5854">
          <p15:clr>
            <a:srgbClr val="5ACBF0"/>
          </p15:clr>
        </p15:guide>
        <p15:guide id="7" pos="3654">
          <p15:clr>
            <a:srgbClr val="5ACBF0"/>
          </p15:clr>
        </p15:guide>
        <p15:guide id="8" pos="2195">
          <p15:clr>
            <a:srgbClr val="5ACBF0"/>
          </p15:clr>
        </p15:guide>
        <p15:guide id="10" pos="2926">
          <p15:clr>
            <a:srgbClr val="5ACBF0"/>
          </p15:clr>
        </p15:guide>
        <p15:guide id="11" pos="4756">
          <p15:clr>
            <a:srgbClr val="5ACBF0"/>
          </p15:clr>
        </p15:guide>
        <p15:guide id="12" pos="6581">
          <p15:clr>
            <a:srgbClr val="5ACBF0"/>
          </p15:clr>
        </p15:guide>
        <p15:guide id="13" pos="1097">
          <p15:clr>
            <a:srgbClr val="5ACBF0"/>
          </p15:clr>
        </p15:guide>
        <p15:guide id="14" orient="horz" pos="1440">
          <p15:clr>
            <a:srgbClr val="5ACBF0"/>
          </p15:clr>
        </p15:guide>
        <p15:guide id="15" pos="1826">
          <p15:clr>
            <a:srgbClr val="5ACBF0"/>
          </p15:clr>
        </p15:guide>
        <p15:guide id="18" pos="5483">
          <p15:clr>
            <a:srgbClr val="5ACBF0"/>
          </p15:clr>
        </p15:guide>
        <p15:guide id="19" orient="horz" pos="2898">
          <p15:clr>
            <a:srgbClr val="5ACBF0"/>
          </p15:clr>
        </p15:guide>
      </p15:sldGuideLst>
    </p:ext>
  </p:extLst>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Five round photo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33D211-079C-4884-AB74-BFA812A63FE8}"/>
              </a:ext>
            </a:extLst>
          </p:cNvPr>
          <p:cNvSpPr>
            <a:spLocks noGrp="1"/>
          </p:cNvSpPr>
          <p:nvPr>
            <p:ph type="title"/>
          </p:nvPr>
        </p:nvSpPr>
        <p:spPr>
          <a:xfrm>
            <a:off x="588263" y="583007"/>
            <a:ext cx="11018520" cy="1115568"/>
          </a:xfrm>
        </p:spPr>
        <p:txBody>
          <a:bodyPr anchor="ctr"/>
          <a:lstStyle>
            <a:lvl1pPr algn="ctr">
              <a:defRPr/>
            </a:lvl1pPr>
          </a:lstStyle>
          <a:p>
            <a:r>
              <a:rPr lang="en-US"/>
              <a:t>Click to edit Master title style</a:t>
            </a:r>
          </a:p>
        </p:txBody>
      </p:sp>
      <p:sp>
        <p:nvSpPr>
          <p:cNvPr id="16" name="Picture Placeholder" descr="This photo is a 'placeholder' only. Drag or drop your photo here, or click and tap the center to insert a photo.">
            <a:extLst>
              <a:ext uri="{FF2B5EF4-FFF2-40B4-BE49-F238E27FC236}">
                <a16:creationId xmlns:a16="http://schemas.microsoft.com/office/drawing/2014/main" id="{5757E314-6417-4051-A2CD-D3614CAA6A78}"/>
              </a:ext>
            </a:extLst>
          </p:cNvPr>
          <p:cNvSpPr>
            <a:spLocks noGrp="1" noChangeAspect="1"/>
          </p:cNvSpPr>
          <p:nvPr>
            <p:ph type="pic" sz="quarter" idx="13" hasCustomPrompt="1"/>
          </p:nvPr>
        </p:nvSpPr>
        <p:spPr bwMode="ltGray">
          <a:xfrm>
            <a:off x="584200" y="2286000"/>
            <a:ext cx="1737360" cy="1737360"/>
          </a:xfrm>
          <a:prstGeom prst="ellipse">
            <a:avLst/>
          </a:prstGeom>
          <a:blipFill>
            <a:blip r:embed="rId2"/>
            <a:stretch>
              <a:fillRect/>
            </a:stretch>
          </a:blipFill>
        </p:spPr>
        <p:txBody>
          <a:bodyPr lIns="0" tIns="0" rIns="0" bIns="594360" anchor="ctr" anchorCtr="0">
            <a:noAutofit/>
          </a:bodyPr>
          <a:lstStyle>
            <a:lvl1pPr marL="0" indent="0" algn="ctr">
              <a:lnSpc>
                <a:spcPct val="100000"/>
              </a:lnSpc>
              <a:buNone/>
              <a:defRPr sz="500" b="1">
                <a:solidFill>
                  <a:srgbClr val="000000"/>
                </a:solidFill>
                <a:latin typeface="+mn-lt"/>
                <a:cs typeface="Segoe UI" panose="020B0502040204020203" pitchFamily="34" charset="0"/>
              </a:defRPr>
            </a:lvl1pPr>
          </a:lstStyle>
          <a:p>
            <a:r>
              <a:rPr lang="en-US"/>
              <a:t>Drag &amp; drop your photo </a:t>
            </a:r>
            <a:br>
              <a:rPr lang="en-US"/>
            </a:br>
            <a:r>
              <a:rPr lang="en-US"/>
              <a:t>here or click or tap icon </a:t>
            </a:r>
            <a:br>
              <a:rPr lang="en-US"/>
            </a:br>
            <a:r>
              <a:rPr lang="en-US"/>
              <a:t>below to insert</a:t>
            </a:r>
          </a:p>
        </p:txBody>
      </p:sp>
      <p:sp>
        <p:nvSpPr>
          <p:cNvPr id="13" name="Text Placeholder 3">
            <a:extLst>
              <a:ext uri="{FF2B5EF4-FFF2-40B4-BE49-F238E27FC236}">
                <a16:creationId xmlns:a16="http://schemas.microsoft.com/office/drawing/2014/main" id="{5BBECFAF-80A0-4620-8865-87562DFB497B}"/>
              </a:ext>
            </a:extLst>
          </p:cNvPr>
          <p:cNvSpPr>
            <a:spLocks noGrp="1"/>
          </p:cNvSpPr>
          <p:nvPr>
            <p:ph type="body" sz="quarter" idx="16"/>
          </p:nvPr>
        </p:nvSpPr>
        <p:spPr>
          <a:xfrm>
            <a:off x="584200" y="4235450"/>
            <a:ext cx="1737360" cy="2033588"/>
          </a:xfrm>
        </p:spPr>
        <p:txBody>
          <a:bodyPr/>
          <a:lstStyle>
            <a:lvl1pPr marL="0" indent="0" algn="ctr">
              <a:spcBef>
                <a:spcPts val="0"/>
              </a:spcBef>
              <a:buNone/>
              <a:defRPr sz="1800">
                <a:latin typeface="+mj-lt"/>
              </a:defRPr>
            </a:lvl1pPr>
          </a:lstStyle>
          <a:p>
            <a:pPr lvl="0"/>
            <a:r>
              <a:rPr lang="en-US"/>
              <a:t>Click to edit Master text styles</a:t>
            </a:r>
          </a:p>
        </p:txBody>
      </p:sp>
      <p:sp>
        <p:nvSpPr>
          <p:cNvPr id="17" name="Picture Placeholder" descr="This photo is a 'placeholder' only. Drag or drop your photo here, or click and tap the center to insert a photo.">
            <a:extLst>
              <a:ext uri="{FF2B5EF4-FFF2-40B4-BE49-F238E27FC236}">
                <a16:creationId xmlns:a16="http://schemas.microsoft.com/office/drawing/2014/main" id="{E5577FC3-49F5-4B04-AFD3-AA0A57BA8355}"/>
              </a:ext>
            </a:extLst>
          </p:cNvPr>
          <p:cNvSpPr>
            <a:spLocks noGrp="1" noChangeAspect="1"/>
          </p:cNvSpPr>
          <p:nvPr>
            <p:ph type="pic" sz="quarter" idx="19" hasCustomPrompt="1"/>
          </p:nvPr>
        </p:nvSpPr>
        <p:spPr bwMode="ltGray">
          <a:xfrm>
            <a:off x="2905506" y="2286000"/>
            <a:ext cx="1737360" cy="1737360"/>
          </a:xfrm>
          <a:prstGeom prst="ellipse">
            <a:avLst/>
          </a:prstGeom>
          <a:blipFill>
            <a:blip r:embed="rId3"/>
            <a:stretch>
              <a:fillRect/>
            </a:stretch>
          </a:blipFill>
        </p:spPr>
        <p:txBody>
          <a:bodyPr lIns="0" tIns="0" rIns="0" bIns="594360" anchor="ctr" anchorCtr="0">
            <a:noAutofit/>
          </a:bodyPr>
          <a:lstStyle>
            <a:lvl1pPr marL="0" indent="0" algn="ctr">
              <a:lnSpc>
                <a:spcPct val="100000"/>
              </a:lnSpc>
              <a:buNone/>
              <a:defRPr sz="500" b="1">
                <a:solidFill>
                  <a:srgbClr val="000000"/>
                </a:solidFill>
                <a:latin typeface="+mn-lt"/>
                <a:cs typeface="Segoe UI" panose="020B0502040204020203" pitchFamily="34" charset="0"/>
              </a:defRPr>
            </a:lvl1pPr>
          </a:lstStyle>
          <a:p>
            <a:r>
              <a:rPr lang="en-US"/>
              <a:t>Drag &amp; drop your photo </a:t>
            </a:r>
            <a:br>
              <a:rPr lang="en-US"/>
            </a:br>
            <a:r>
              <a:rPr lang="en-US"/>
              <a:t>here or click or tap icon </a:t>
            </a:r>
            <a:br>
              <a:rPr lang="en-US"/>
            </a:br>
            <a:r>
              <a:rPr lang="en-US"/>
              <a:t>below to insert</a:t>
            </a:r>
          </a:p>
        </p:txBody>
      </p:sp>
      <p:sp>
        <p:nvSpPr>
          <p:cNvPr id="14" name="Text Placeholder 3">
            <a:extLst>
              <a:ext uri="{FF2B5EF4-FFF2-40B4-BE49-F238E27FC236}">
                <a16:creationId xmlns:a16="http://schemas.microsoft.com/office/drawing/2014/main" id="{8AD287B4-D736-4707-854D-BEA62EF2BBCF}"/>
              </a:ext>
            </a:extLst>
          </p:cNvPr>
          <p:cNvSpPr>
            <a:spLocks noGrp="1"/>
          </p:cNvSpPr>
          <p:nvPr>
            <p:ph type="body" sz="quarter" idx="17"/>
          </p:nvPr>
        </p:nvSpPr>
        <p:spPr>
          <a:xfrm>
            <a:off x="2905506" y="4235450"/>
            <a:ext cx="1737360" cy="2033588"/>
          </a:xfrm>
        </p:spPr>
        <p:txBody>
          <a:bodyPr/>
          <a:lstStyle>
            <a:lvl1pPr marL="0" indent="0" algn="ctr">
              <a:spcBef>
                <a:spcPts val="0"/>
              </a:spcBef>
              <a:buNone/>
              <a:defRPr sz="1800">
                <a:latin typeface="+mj-lt"/>
              </a:defRPr>
            </a:lvl1pPr>
          </a:lstStyle>
          <a:p>
            <a:pPr lvl="0"/>
            <a:r>
              <a:rPr lang="en-US"/>
              <a:t>Click to edit Master text styles</a:t>
            </a:r>
          </a:p>
        </p:txBody>
      </p:sp>
      <p:sp>
        <p:nvSpPr>
          <p:cNvPr id="18" name="Picture Placeholder" descr="This photo is a 'placeholder' only. Drag or drop your photo here, or click and tap the center to insert a photo.">
            <a:extLst>
              <a:ext uri="{FF2B5EF4-FFF2-40B4-BE49-F238E27FC236}">
                <a16:creationId xmlns:a16="http://schemas.microsoft.com/office/drawing/2014/main" id="{9B56ECFD-6AA2-4EC5-A445-D1E0952199EC}"/>
              </a:ext>
            </a:extLst>
          </p:cNvPr>
          <p:cNvSpPr>
            <a:spLocks noGrp="1" noChangeAspect="1"/>
          </p:cNvSpPr>
          <p:nvPr>
            <p:ph type="pic" sz="quarter" idx="20" hasCustomPrompt="1"/>
          </p:nvPr>
        </p:nvSpPr>
        <p:spPr bwMode="ltGray">
          <a:xfrm>
            <a:off x="5227320" y="2286000"/>
            <a:ext cx="1737360" cy="1737360"/>
          </a:xfrm>
          <a:prstGeom prst="ellipse">
            <a:avLst/>
          </a:prstGeom>
          <a:blipFill>
            <a:blip r:embed="rId4"/>
            <a:stretch>
              <a:fillRect/>
            </a:stretch>
          </a:blipFill>
        </p:spPr>
        <p:txBody>
          <a:bodyPr lIns="0" tIns="0" rIns="0" bIns="594360" anchor="ctr" anchorCtr="0">
            <a:noAutofit/>
          </a:bodyPr>
          <a:lstStyle>
            <a:lvl1pPr marL="0" indent="0" algn="ctr">
              <a:lnSpc>
                <a:spcPct val="100000"/>
              </a:lnSpc>
              <a:buNone/>
              <a:defRPr sz="500" b="1">
                <a:solidFill>
                  <a:srgbClr val="000000"/>
                </a:solidFill>
                <a:latin typeface="+mn-lt"/>
                <a:cs typeface="Segoe UI" panose="020B0502040204020203" pitchFamily="34" charset="0"/>
              </a:defRPr>
            </a:lvl1pPr>
          </a:lstStyle>
          <a:p>
            <a:r>
              <a:rPr lang="en-US"/>
              <a:t>Drag &amp; drop your photo </a:t>
            </a:r>
            <a:br>
              <a:rPr lang="en-US"/>
            </a:br>
            <a:r>
              <a:rPr lang="en-US"/>
              <a:t>here or click or tap icon </a:t>
            </a:r>
            <a:br>
              <a:rPr lang="en-US"/>
            </a:br>
            <a:r>
              <a:rPr lang="en-US"/>
              <a:t>below to insert</a:t>
            </a:r>
          </a:p>
        </p:txBody>
      </p:sp>
      <p:sp>
        <p:nvSpPr>
          <p:cNvPr id="15" name="Text Placeholder 3">
            <a:extLst>
              <a:ext uri="{FF2B5EF4-FFF2-40B4-BE49-F238E27FC236}">
                <a16:creationId xmlns:a16="http://schemas.microsoft.com/office/drawing/2014/main" id="{9ED5A27F-D9D2-4DCB-8422-4694477ECA88}"/>
              </a:ext>
            </a:extLst>
          </p:cNvPr>
          <p:cNvSpPr>
            <a:spLocks noGrp="1"/>
          </p:cNvSpPr>
          <p:nvPr>
            <p:ph type="body" sz="quarter" idx="18"/>
          </p:nvPr>
        </p:nvSpPr>
        <p:spPr>
          <a:xfrm>
            <a:off x="5227320" y="4235451"/>
            <a:ext cx="1737360" cy="2033588"/>
          </a:xfrm>
        </p:spPr>
        <p:txBody>
          <a:bodyPr/>
          <a:lstStyle>
            <a:lvl1pPr marL="0" indent="0" algn="ctr">
              <a:spcBef>
                <a:spcPts val="0"/>
              </a:spcBef>
              <a:buNone/>
              <a:defRPr sz="1800">
                <a:latin typeface="+mj-lt"/>
              </a:defRPr>
            </a:lvl1pPr>
          </a:lstStyle>
          <a:p>
            <a:pPr lvl="0"/>
            <a:r>
              <a:rPr lang="en-US"/>
              <a:t>Click to edit Master text styles</a:t>
            </a:r>
          </a:p>
        </p:txBody>
      </p:sp>
      <p:sp>
        <p:nvSpPr>
          <p:cNvPr id="11" name="Picture Placeholder" descr="This photo is a 'placeholder' only. Drag or drop your photo here, or click and tap the center to insert a photo.">
            <a:extLst>
              <a:ext uri="{FF2B5EF4-FFF2-40B4-BE49-F238E27FC236}">
                <a16:creationId xmlns:a16="http://schemas.microsoft.com/office/drawing/2014/main" id="{F78E1D3B-7D6F-4EFD-9EB2-E1A27309D6AF}"/>
              </a:ext>
            </a:extLst>
          </p:cNvPr>
          <p:cNvSpPr>
            <a:spLocks noGrp="1" noChangeAspect="1"/>
          </p:cNvSpPr>
          <p:nvPr>
            <p:ph type="pic" sz="quarter" idx="21" hasCustomPrompt="1"/>
          </p:nvPr>
        </p:nvSpPr>
        <p:spPr bwMode="ltGray">
          <a:xfrm>
            <a:off x="7548118" y="2286000"/>
            <a:ext cx="1737360" cy="1737360"/>
          </a:xfrm>
          <a:prstGeom prst="ellipse">
            <a:avLst/>
          </a:prstGeom>
          <a:blipFill>
            <a:blip r:embed="rId5"/>
            <a:stretch>
              <a:fillRect/>
            </a:stretch>
          </a:blipFill>
        </p:spPr>
        <p:txBody>
          <a:bodyPr lIns="0" tIns="0" rIns="0" bIns="594360" anchor="ctr" anchorCtr="0">
            <a:noAutofit/>
          </a:bodyPr>
          <a:lstStyle>
            <a:lvl1pPr marL="0" indent="0" algn="ctr">
              <a:lnSpc>
                <a:spcPct val="100000"/>
              </a:lnSpc>
              <a:buNone/>
              <a:defRPr sz="500" b="1">
                <a:solidFill>
                  <a:srgbClr val="000000"/>
                </a:solidFill>
                <a:latin typeface="+mn-lt"/>
                <a:cs typeface="Segoe UI" panose="020B0502040204020203" pitchFamily="34" charset="0"/>
              </a:defRPr>
            </a:lvl1pPr>
          </a:lstStyle>
          <a:p>
            <a:r>
              <a:rPr lang="en-US"/>
              <a:t>Drag &amp; drop your photo </a:t>
            </a:r>
            <a:br>
              <a:rPr lang="en-US"/>
            </a:br>
            <a:r>
              <a:rPr lang="en-US"/>
              <a:t>here or click or tap icon </a:t>
            </a:r>
            <a:br>
              <a:rPr lang="en-US"/>
            </a:br>
            <a:r>
              <a:rPr lang="en-US"/>
              <a:t>below to insert44</a:t>
            </a:r>
          </a:p>
        </p:txBody>
      </p:sp>
      <p:sp>
        <p:nvSpPr>
          <p:cNvPr id="12" name="Text Placeholder 3">
            <a:extLst>
              <a:ext uri="{FF2B5EF4-FFF2-40B4-BE49-F238E27FC236}">
                <a16:creationId xmlns:a16="http://schemas.microsoft.com/office/drawing/2014/main" id="{3BB2FF62-05DC-462E-808C-4DDE1C65392C}"/>
              </a:ext>
            </a:extLst>
          </p:cNvPr>
          <p:cNvSpPr>
            <a:spLocks noGrp="1"/>
          </p:cNvSpPr>
          <p:nvPr>
            <p:ph type="body" sz="quarter" idx="22"/>
          </p:nvPr>
        </p:nvSpPr>
        <p:spPr>
          <a:xfrm>
            <a:off x="7548118" y="4235450"/>
            <a:ext cx="1737360" cy="2033588"/>
          </a:xfrm>
        </p:spPr>
        <p:txBody>
          <a:bodyPr/>
          <a:lstStyle>
            <a:lvl1pPr marL="0" indent="0" algn="ctr">
              <a:spcBef>
                <a:spcPts val="0"/>
              </a:spcBef>
              <a:buNone/>
              <a:defRPr sz="1800">
                <a:latin typeface="+mj-lt"/>
              </a:defRPr>
            </a:lvl1pPr>
          </a:lstStyle>
          <a:p>
            <a:pPr lvl="0"/>
            <a:r>
              <a:rPr lang="en-US"/>
              <a:t>Click to edit Master text styles</a:t>
            </a:r>
          </a:p>
        </p:txBody>
      </p:sp>
      <p:sp>
        <p:nvSpPr>
          <p:cNvPr id="19" name="Picture Placeholder" descr="This photo is a 'placeholder' only. Drag or drop your photo here, or click and tap the center to insert a photo.">
            <a:extLst>
              <a:ext uri="{FF2B5EF4-FFF2-40B4-BE49-F238E27FC236}">
                <a16:creationId xmlns:a16="http://schemas.microsoft.com/office/drawing/2014/main" id="{E4DC3400-0B11-4EA0-9B8D-6FADE6964F37}"/>
              </a:ext>
            </a:extLst>
          </p:cNvPr>
          <p:cNvSpPr>
            <a:spLocks noGrp="1" noChangeAspect="1"/>
          </p:cNvSpPr>
          <p:nvPr>
            <p:ph type="pic" sz="quarter" idx="23" hasCustomPrompt="1"/>
          </p:nvPr>
        </p:nvSpPr>
        <p:spPr bwMode="ltGray">
          <a:xfrm>
            <a:off x="9869423" y="2286000"/>
            <a:ext cx="1737360" cy="1737360"/>
          </a:xfrm>
          <a:prstGeom prst="ellipse">
            <a:avLst/>
          </a:prstGeom>
          <a:blipFill>
            <a:blip r:embed="rId6"/>
            <a:stretch>
              <a:fillRect/>
            </a:stretch>
          </a:blipFill>
        </p:spPr>
        <p:txBody>
          <a:bodyPr lIns="0" tIns="0" rIns="0" bIns="594360" anchor="ctr" anchorCtr="0">
            <a:noAutofit/>
          </a:bodyPr>
          <a:lstStyle>
            <a:lvl1pPr marL="0" indent="0" algn="ctr">
              <a:lnSpc>
                <a:spcPct val="100000"/>
              </a:lnSpc>
              <a:buNone/>
              <a:defRPr sz="500" b="1">
                <a:solidFill>
                  <a:srgbClr val="000000"/>
                </a:solidFill>
                <a:latin typeface="+mn-lt"/>
                <a:cs typeface="Segoe UI" panose="020B0502040204020203" pitchFamily="34" charset="0"/>
              </a:defRPr>
            </a:lvl1pPr>
          </a:lstStyle>
          <a:p>
            <a:r>
              <a:rPr lang="en-US"/>
              <a:t>Drag &amp; drop your photo </a:t>
            </a:r>
            <a:br>
              <a:rPr lang="en-US"/>
            </a:br>
            <a:r>
              <a:rPr lang="en-US"/>
              <a:t>here or click or tap icon </a:t>
            </a:r>
            <a:br>
              <a:rPr lang="en-US"/>
            </a:br>
            <a:r>
              <a:rPr lang="en-US"/>
              <a:t>below to insert</a:t>
            </a:r>
          </a:p>
        </p:txBody>
      </p:sp>
      <p:sp>
        <p:nvSpPr>
          <p:cNvPr id="20" name="Text Placeholder 3">
            <a:extLst>
              <a:ext uri="{FF2B5EF4-FFF2-40B4-BE49-F238E27FC236}">
                <a16:creationId xmlns:a16="http://schemas.microsoft.com/office/drawing/2014/main" id="{133C357E-ECC0-485F-9033-5D4DEC8774BB}"/>
              </a:ext>
            </a:extLst>
          </p:cNvPr>
          <p:cNvSpPr>
            <a:spLocks noGrp="1"/>
          </p:cNvSpPr>
          <p:nvPr>
            <p:ph type="body" sz="quarter" idx="24"/>
          </p:nvPr>
        </p:nvSpPr>
        <p:spPr>
          <a:xfrm>
            <a:off x="9869423" y="4235450"/>
            <a:ext cx="1737360" cy="2033588"/>
          </a:xfrm>
        </p:spPr>
        <p:txBody>
          <a:bodyPr/>
          <a:lstStyle>
            <a:lvl1pPr marL="0" indent="0" algn="ctr">
              <a:spcBef>
                <a:spcPts val="0"/>
              </a:spcBef>
              <a:buNone/>
              <a:defRPr sz="1800">
                <a:latin typeface="+mj-lt"/>
              </a:defRPr>
            </a:lvl1pPr>
          </a:lstStyle>
          <a:p>
            <a:pPr lvl="0"/>
            <a:r>
              <a:rPr lang="en-US"/>
              <a:t>Click to edit Master text styles</a:t>
            </a:r>
          </a:p>
        </p:txBody>
      </p:sp>
      <p:sp>
        <p:nvSpPr>
          <p:cNvPr id="3" name="TextBox 2">
            <a:extLst>
              <a:ext uri="{FF2B5EF4-FFF2-40B4-BE49-F238E27FC236}">
                <a16:creationId xmlns:a16="http://schemas.microsoft.com/office/drawing/2014/main" id="{67A72D6D-004C-4F57-AD34-F1019A756073}"/>
              </a:ext>
              <a:ext uri="{C183D7F6-B498-43B3-948B-1728B52AA6E4}">
                <adec:decorative xmlns:adec="http://schemas.microsoft.com/office/drawing/2017/decorative" val="1"/>
              </a:ext>
            </a:extLst>
          </p:cNvPr>
          <p:cNvSpPr txBox="1"/>
          <p:nvPr userDrawn="1"/>
        </p:nvSpPr>
        <p:spPr>
          <a:xfrm>
            <a:off x="12355721" y="-203944"/>
            <a:ext cx="577081" cy="153888"/>
          </a:xfrm>
          <a:prstGeom prst="rect">
            <a:avLst/>
          </a:prstGeom>
          <a:noFill/>
        </p:spPr>
        <p:txBody>
          <a:bodyPr wrap="none" lIns="0" tIns="0" rIns="0" bIns="0" rtlCol="0">
            <a:spAutoFit/>
          </a:bodyPr>
          <a:lstStyle/>
          <a:p>
            <a:pPr algn="l"/>
            <a:r>
              <a:rPr lang="en-US" sz="1000">
                <a:solidFill>
                  <a:srgbClr val="A3A3A3"/>
                </a:solidFill>
              </a:rPr>
              <a:t>ELT layout</a:t>
            </a:r>
          </a:p>
        </p:txBody>
      </p:sp>
    </p:spTree>
    <p:extLst>
      <p:ext uri="{BB962C8B-B14F-4D97-AF65-F5344CB8AC3E}">
        <p14:creationId xmlns:p14="http://schemas.microsoft.com/office/powerpoint/2010/main" val="545439115"/>
      </p:ext>
    </p:extLst>
  </p:cSld>
  <p:clrMapOvr>
    <a:masterClrMapping/>
  </p:clrMapOvr>
  <p:transition>
    <p:fade/>
  </p:transition>
  <p:extLst>
    <p:ext uri="{DCECCB84-F9BA-43D5-87BE-67443E8EF086}">
      <p15:sldGuideLst xmlns:p15="http://schemas.microsoft.com/office/powerpoint/2012/main">
        <p15:guide id="1" orient="horz" pos="720">
          <p15:clr>
            <a:srgbClr val="5ACBF0"/>
          </p15:clr>
        </p15:guide>
        <p15:guide id="2" orient="horz" pos="2664">
          <p15:clr>
            <a:srgbClr val="5ACBF0"/>
          </p15:clr>
        </p15:guide>
        <p15:guide id="3" pos="6216">
          <p15:clr>
            <a:srgbClr val="5ACBF0"/>
          </p15:clr>
        </p15:guide>
        <p15:guide id="5" pos="5850">
          <p15:clr>
            <a:srgbClr val="5ACBF0"/>
          </p15:clr>
        </p15:guide>
        <p15:guide id="7" pos="4392">
          <p15:clr>
            <a:srgbClr val="5ACBF0"/>
          </p15:clr>
        </p15:guide>
        <p15:guide id="8" pos="3292">
          <p15:clr>
            <a:srgbClr val="5ACBF0"/>
          </p15:clr>
        </p15:guide>
        <p15:guide id="10" pos="2926">
          <p15:clr>
            <a:srgbClr val="5ACBF0"/>
          </p15:clr>
        </p15:guide>
        <p15:guide id="11" pos="4754">
          <p15:clr>
            <a:srgbClr val="5ACBF0"/>
          </p15:clr>
        </p15:guide>
        <p15:guide id="13" pos="1464">
          <p15:clr>
            <a:srgbClr val="5ACBF0"/>
          </p15:clr>
        </p15:guide>
        <p15:guide id="14" orient="horz" pos="1440">
          <p15:clr>
            <a:srgbClr val="5ACBF0"/>
          </p15:clr>
        </p15:guide>
        <p15:guide id="15" pos="1830">
          <p15:clr>
            <a:srgbClr val="5ACBF0"/>
          </p15:clr>
        </p15:guide>
        <p15:guide id="16" orient="horz" pos="2533">
          <p15:clr>
            <a:srgbClr val="5ACBF0"/>
          </p15:clr>
        </p15:guide>
      </p15:sldGuideLst>
    </p:ext>
  </p:extLst>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Quote slide 1b">
    <p:bg>
      <p:bgRef idx="1001">
        <a:schemeClr val="bg2"/>
      </p:bgRef>
    </p:bg>
    <p:spTree>
      <p:nvGrpSpPr>
        <p:cNvPr id="1" name=""/>
        <p:cNvGrpSpPr/>
        <p:nvPr/>
      </p:nvGrpSpPr>
      <p:grpSpPr>
        <a:xfrm>
          <a:off x="0" y="0"/>
          <a:ext cx="0" cy="0"/>
          <a:chOff x="0" y="0"/>
          <a:chExt cx="0" cy="0"/>
        </a:xfrm>
      </p:grpSpPr>
      <p:sp>
        <p:nvSpPr>
          <p:cNvPr id="8" name="Text Placeholder 3">
            <a:extLst>
              <a:ext uri="{FF2B5EF4-FFF2-40B4-BE49-F238E27FC236}">
                <a16:creationId xmlns:a16="http://schemas.microsoft.com/office/drawing/2014/main" id="{DD89A49A-58E0-6646-8574-0B0729961CFB}"/>
              </a:ext>
            </a:extLst>
          </p:cNvPr>
          <p:cNvSpPr>
            <a:spLocks noGrp="1"/>
          </p:cNvSpPr>
          <p:nvPr>
            <p:ph type="body" sz="quarter" idx="18" hasCustomPrompt="1"/>
          </p:nvPr>
        </p:nvSpPr>
        <p:spPr>
          <a:xfrm>
            <a:off x="1739900" y="3779493"/>
            <a:ext cx="5795963" cy="276999"/>
          </a:xfrm>
        </p:spPr>
        <p:txBody>
          <a:bodyPr/>
          <a:lstStyle>
            <a:lvl1pPr marL="0" indent="0" algn="l">
              <a:spcBef>
                <a:spcPts val="0"/>
              </a:spcBef>
              <a:buNone/>
              <a:defRPr sz="1800">
                <a:solidFill>
                  <a:schemeClr val="tx1"/>
                </a:solidFill>
                <a:latin typeface="+mj-lt"/>
              </a:defRPr>
            </a:lvl1pPr>
          </a:lstStyle>
          <a:p>
            <a:pPr lvl="0"/>
            <a:r>
              <a:rPr lang="en-US"/>
              <a:t>Name attribute</a:t>
            </a:r>
          </a:p>
        </p:txBody>
      </p:sp>
      <p:sp>
        <p:nvSpPr>
          <p:cNvPr id="9" name="Text Placeholder 3">
            <a:extLst>
              <a:ext uri="{FF2B5EF4-FFF2-40B4-BE49-F238E27FC236}">
                <a16:creationId xmlns:a16="http://schemas.microsoft.com/office/drawing/2014/main" id="{53C890AF-C449-E34D-86FC-4BE82A41ED0D}"/>
              </a:ext>
            </a:extLst>
          </p:cNvPr>
          <p:cNvSpPr>
            <a:spLocks noGrp="1"/>
          </p:cNvSpPr>
          <p:nvPr>
            <p:ph type="body" sz="quarter" idx="20" hasCustomPrompt="1"/>
          </p:nvPr>
        </p:nvSpPr>
        <p:spPr>
          <a:xfrm>
            <a:off x="1739900" y="4077072"/>
            <a:ext cx="5795963" cy="215444"/>
          </a:xfrm>
        </p:spPr>
        <p:txBody>
          <a:bodyPr/>
          <a:lstStyle>
            <a:lvl1pPr marL="0" indent="0" algn="l">
              <a:spcBef>
                <a:spcPts val="0"/>
              </a:spcBef>
              <a:buNone/>
              <a:defRPr sz="1400">
                <a:solidFill>
                  <a:schemeClr val="tx1"/>
                </a:solidFill>
                <a:latin typeface="+mn-lt"/>
              </a:defRPr>
            </a:lvl1pPr>
          </a:lstStyle>
          <a:p>
            <a:pPr lvl="0"/>
            <a:r>
              <a:rPr lang="en-US"/>
              <a:t>Job title or another attribute</a:t>
            </a:r>
          </a:p>
        </p:txBody>
      </p:sp>
      <p:sp>
        <p:nvSpPr>
          <p:cNvPr id="10" name="Title 1">
            <a:extLst>
              <a:ext uri="{FF2B5EF4-FFF2-40B4-BE49-F238E27FC236}">
                <a16:creationId xmlns:a16="http://schemas.microsoft.com/office/drawing/2014/main" id="{4B9A47D2-7C06-3E47-802E-BD98760204B1}"/>
              </a:ext>
            </a:extLst>
          </p:cNvPr>
          <p:cNvSpPr>
            <a:spLocks noGrp="1"/>
          </p:cNvSpPr>
          <p:nvPr>
            <p:ph type="title" hasCustomPrompt="1"/>
          </p:nvPr>
        </p:nvSpPr>
        <p:spPr>
          <a:xfrm>
            <a:off x="1739899" y="2025650"/>
            <a:ext cx="9866313" cy="1661993"/>
          </a:xfrm>
        </p:spPr>
        <p:txBody>
          <a:bodyPr anchor="b"/>
          <a:lstStyle>
            <a:lvl1pPr>
              <a:defRPr>
                <a:solidFill>
                  <a:schemeClr val="accent3"/>
                </a:solidFill>
              </a:defRPr>
            </a:lvl1pPr>
          </a:lstStyle>
          <a:p>
            <a:r>
              <a:rPr lang="en-US"/>
              <a:t>Add quote text here Add quote text here Add quote text here Add quote text here Add quote text here</a:t>
            </a:r>
          </a:p>
        </p:txBody>
      </p:sp>
    </p:spTree>
    <p:extLst>
      <p:ext uri="{BB962C8B-B14F-4D97-AF65-F5344CB8AC3E}">
        <p14:creationId xmlns:p14="http://schemas.microsoft.com/office/powerpoint/2010/main" val="2144205381"/>
      </p:ext>
    </p:extLst>
  </p:cSld>
  <p:clrMapOvr>
    <a:overrideClrMapping bg1="dk1" tx1="lt1" bg2="dk2" tx2="lt2" accent1="accent1" accent2="accent2" accent3="accent3" accent4="accent4" accent5="accent5" accent6="accent6" hlink="hlink" folHlink="folHlink"/>
  </p:clrMapOvr>
  <p:transition>
    <p:fade/>
  </p:transition>
  <p:extLst>
    <p:ext uri="{DCECCB84-F9BA-43D5-87BE-67443E8EF086}">
      <p15:sldGuideLst xmlns:p15="http://schemas.microsoft.com/office/powerpoint/2012/main">
        <p15:guide id="2" pos="369">
          <p15:clr>
            <a:srgbClr val="F26B43"/>
          </p15:clr>
        </p15:guide>
        <p15:guide id="3" orient="horz" pos="366">
          <p15:clr>
            <a:srgbClr val="F26B43"/>
          </p15:clr>
        </p15:guide>
        <p15:guide id="4" pos="7311">
          <p15:clr>
            <a:srgbClr val="F26B43"/>
          </p15:clr>
        </p15:guide>
        <p15:guide id="5" orient="horz" pos="3951">
          <p15:clr>
            <a:srgbClr val="F26B43"/>
          </p15:clr>
        </p15:guide>
        <p15:guide id="12" pos="2561">
          <p15:clr>
            <a:srgbClr val="A4A3A4"/>
          </p15:clr>
        </p15:guide>
        <p15:guide id="13" pos="2744">
          <p15:clr>
            <a:srgbClr val="A4A3A4"/>
          </p15:clr>
        </p15:guide>
        <p15:guide id="20" pos="4937">
          <p15:clr>
            <a:srgbClr val="A4A3A4"/>
          </p15:clr>
        </p15:guide>
        <p15:guide id="21" pos="5120">
          <p15:clr>
            <a:srgbClr val="A4A3A4"/>
          </p15:clr>
        </p15:guide>
        <p15:guide id="22" pos="2682">
          <p15:clr>
            <a:srgbClr val="F26B43"/>
          </p15:clr>
        </p15:guide>
        <p15:guide id="23" pos="4998">
          <p15:clr>
            <a:srgbClr val="F26B43"/>
          </p15:clr>
        </p15:guide>
      </p15:sldGuideLst>
    </p:ext>
  </p:extLst>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Quote slide 2b">
    <p:bg>
      <p:bgRef idx="1001">
        <a:schemeClr val="bg1"/>
      </p:bgRef>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9339D5D9-B234-7B4F-90F8-2A7ABA2E4ABF}"/>
              </a:ext>
            </a:extLst>
          </p:cNvPr>
          <p:cNvSpPr/>
          <p:nvPr userDrawn="1"/>
        </p:nvSpPr>
        <p:spPr bwMode="auto">
          <a:xfrm>
            <a:off x="0" y="0"/>
            <a:ext cx="8128000" cy="6858000"/>
          </a:xfrm>
          <a:prstGeom prst="rect">
            <a:avLst/>
          </a:prstGeom>
          <a:solidFill>
            <a:schemeClr val="tx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fontAlgn="base">
              <a:spcBef>
                <a:spcPct val="0"/>
              </a:spcBef>
              <a:spcAft>
                <a:spcPct val="0"/>
              </a:spcAft>
            </a:pPr>
            <a:endParaRPr lang="en-US" sz="2000" err="1">
              <a:solidFill>
                <a:srgbClr val="FFFFFF"/>
              </a:solidFill>
              <a:ea typeface="Segoe UI" pitchFamily="34" charset="0"/>
              <a:cs typeface="Segoe UI" pitchFamily="34" charset="0"/>
            </a:endParaRPr>
          </a:p>
        </p:txBody>
      </p:sp>
      <p:sp>
        <p:nvSpPr>
          <p:cNvPr id="4" name="Text Placeholder 3">
            <a:extLst>
              <a:ext uri="{FF2B5EF4-FFF2-40B4-BE49-F238E27FC236}">
                <a16:creationId xmlns:a16="http://schemas.microsoft.com/office/drawing/2014/main" id="{549D697E-24D0-AB42-8E18-256C047E4063}"/>
              </a:ext>
            </a:extLst>
          </p:cNvPr>
          <p:cNvSpPr>
            <a:spLocks noGrp="1"/>
          </p:cNvSpPr>
          <p:nvPr>
            <p:ph type="body" sz="quarter" idx="18" hasCustomPrompt="1"/>
          </p:nvPr>
        </p:nvSpPr>
        <p:spPr>
          <a:xfrm>
            <a:off x="8420100" y="2044961"/>
            <a:ext cx="3478213" cy="276999"/>
          </a:xfrm>
        </p:spPr>
        <p:txBody>
          <a:bodyPr/>
          <a:lstStyle>
            <a:lvl1pPr marL="0" indent="0" algn="l">
              <a:spcBef>
                <a:spcPts val="0"/>
              </a:spcBef>
              <a:buNone/>
              <a:defRPr sz="1800">
                <a:latin typeface="+mj-lt"/>
              </a:defRPr>
            </a:lvl1pPr>
          </a:lstStyle>
          <a:p>
            <a:pPr lvl="0"/>
            <a:r>
              <a:rPr lang="en-US"/>
              <a:t>Name attribute</a:t>
            </a:r>
          </a:p>
        </p:txBody>
      </p:sp>
      <p:sp>
        <p:nvSpPr>
          <p:cNvPr id="6" name="Text Placeholder 3">
            <a:extLst>
              <a:ext uri="{FF2B5EF4-FFF2-40B4-BE49-F238E27FC236}">
                <a16:creationId xmlns:a16="http://schemas.microsoft.com/office/drawing/2014/main" id="{BA94D27E-F2D3-4E43-B280-E6CF5DAAF0EF}"/>
              </a:ext>
            </a:extLst>
          </p:cNvPr>
          <p:cNvSpPr>
            <a:spLocks noGrp="1"/>
          </p:cNvSpPr>
          <p:nvPr>
            <p:ph type="body" sz="quarter" idx="20" hasCustomPrompt="1"/>
          </p:nvPr>
        </p:nvSpPr>
        <p:spPr>
          <a:xfrm>
            <a:off x="8420100" y="2342540"/>
            <a:ext cx="3478213" cy="215444"/>
          </a:xfrm>
        </p:spPr>
        <p:txBody>
          <a:bodyPr/>
          <a:lstStyle>
            <a:lvl1pPr marL="0" indent="0" algn="l">
              <a:spcBef>
                <a:spcPts val="0"/>
              </a:spcBef>
              <a:buNone/>
              <a:defRPr sz="1400">
                <a:solidFill>
                  <a:schemeClr val="accent6"/>
                </a:solidFill>
                <a:latin typeface="+mn-lt"/>
              </a:defRPr>
            </a:lvl1pPr>
          </a:lstStyle>
          <a:p>
            <a:pPr lvl="0"/>
            <a:r>
              <a:rPr lang="en-US"/>
              <a:t>Job title or another attribute</a:t>
            </a:r>
          </a:p>
        </p:txBody>
      </p:sp>
      <p:sp>
        <p:nvSpPr>
          <p:cNvPr id="7" name="Title 1">
            <a:extLst>
              <a:ext uri="{FF2B5EF4-FFF2-40B4-BE49-F238E27FC236}">
                <a16:creationId xmlns:a16="http://schemas.microsoft.com/office/drawing/2014/main" id="{89F65E91-FAFD-244C-A86D-629BF5974C9C}"/>
              </a:ext>
            </a:extLst>
          </p:cNvPr>
          <p:cNvSpPr>
            <a:spLocks noGrp="1"/>
          </p:cNvSpPr>
          <p:nvPr>
            <p:ph type="title" hasCustomPrompt="1"/>
          </p:nvPr>
        </p:nvSpPr>
        <p:spPr>
          <a:xfrm>
            <a:off x="1163638" y="2025650"/>
            <a:ext cx="6372225" cy="553998"/>
          </a:xfrm>
        </p:spPr>
        <p:txBody>
          <a:bodyPr anchor="t"/>
          <a:lstStyle>
            <a:lvl1pPr>
              <a:defRPr>
                <a:solidFill>
                  <a:schemeClr val="accent3"/>
                </a:solidFill>
              </a:defRPr>
            </a:lvl1pPr>
          </a:lstStyle>
          <a:p>
            <a:r>
              <a:rPr lang="en-US"/>
              <a:t>Add quote text here</a:t>
            </a:r>
          </a:p>
        </p:txBody>
      </p:sp>
    </p:spTree>
    <p:extLst>
      <p:ext uri="{BB962C8B-B14F-4D97-AF65-F5344CB8AC3E}">
        <p14:creationId xmlns:p14="http://schemas.microsoft.com/office/powerpoint/2010/main" val="3218904810"/>
      </p:ext>
    </p:extLst>
  </p:cSld>
  <p:clrMapOvr>
    <a:overrideClrMapping bg1="lt1" tx1="dk1" bg2="lt2" tx2="dk2" accent1="accent1" accent2="accent2" accent3="accent3" accent4="accent4" accent5="accent5" accent6="accent6" hlink="hlink" folHlink="folHlink"/>
  </p:clrMapOvr>
  <p:transition>
    <p:fade/>
  </p:transition>
  <p:extLst>
    <p:ext uri="{DCECCB84-F9BA-43D5-87BE-67443E8EF086}">
      <p15:sldGuideLst xmlns:p15="http://schemas.microsoft.com/office/powerpoint/2012/main">
        <p15:guide id="2" pos="369">
          <p15:clr>
            <a:srgbClr val="F26B43"/>
          </p15:clr>
        </p15:guide>
        <p15:guide id="3" orient="horz" pos="366">
          <p15:clr>
            <a:srgbClr val="F26B43"/>
          </p15:clr>
        </p15:guide>
        <p15:guide id="4" pos="7311">
          <p15:clr>
            <a:srgbClr val="F26B43"/>
          </p15:clr>
        </p15:guide>
        <p15:guide id="5" orient="horz" pos="3951">
          <p15:clr>
            <a:srgbClr val="F26B43"/>
          </p15:clr>
        </p15:guide>
        <p15:guide id="12" pos="2561">
          <p15:clr>
            <a:srgbClr val="A4A3A4"/>
          </p15:clr>
        </p15:guide>
        <p15:guide id="13" pos="2744">
          <p15:clr>
            <a:srgbClr val="A4A3A4"/>
          </p15:clr>
        </p15:guide>
        <p15:guide id="20" pos="4937">
          <p15:clr>
            <a:srgbClr val="A4A3A4"/>
          </p15:clr>
        </p15:guide>
        <p15:guide id="21" pos="5120">
          <p15:clr>
            <a:srgbClr val="A4A3A4"/>
          </p15:clr>
        </p15:guide>
        <p15:guide id="22" pos="2682">
          <p15:clr>
            <a:srgbClr val="F26B43"/>
          </p15:clr>
        </p15:guide>
        <p15:guide id="23" pos="4998">
          <p15:clr>
            <a:srgbClr val="F26B43"/>
          </p15:clr>
        </p15:guide>
        <p15:guide id="24" pos="733">
          <p15:clr>
            <a:srgbClr val="FBAE40"/>
          </p15:clr>
        </p15:guide>
      </p15:sldGuideLst>
    </p:ext>
  </p:extLst>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Quote slide with picture - alt">
    <p:spTree>
      <p:nvGrpSpPr>
        <p:cNvPr id="1" name=""/>
        <p:cNvGrpSpPr/>
        <p:nvPr/>
      </p:nvGrpSpPr>
      <p:grpSpPr>
        <a:xfrm>
          <a:off x="0" y="0"/>
          <a:ext cx="0" cy="0"/>
          <a:chOff x="0" y="0"/>
          <a:chExt cx="0" cy="0"/>
        </a:xfrm>
      </p:grpSpPr>
      <p:sp>
        <p:nvSpPr>
          <p:cNvPr id="13" name="Text Placeholder 3">
            <a:extLst>
              <a:ext uri="{FF2B5EF4-FFF2-40B4-BE49-F238E27FC236}">
                <a16:creationId xmlns:a16="http://schemas.microsoft.com/office/drawing/2014/main" id="{05B401B2-8D93-427E-90A4-52337B3965E8}"/>
              </a:ext>
            </a:extLst>
          </p:cNvPr>
          <p:cNvSpPr>
            <a:spLocks noGrp="1"/>
          </p:cNvSpPr>
          <p:nvPr>
            <p:ph type="body" sz="quarter" idx="18" hasCustomPrompt="1"/>
          </p:nvPr>
        </p:nvSpPr>
        <p:spPr>
          <a:xfrm>
            <a:off x="1163638" y="3779493"/>
            <a:ext cx="6372225" cy="276999"/>
          </a:xfrm>
        </p:spPr>
        <p:txBody>
          <a:bodyPr/>
          <a:lstStyle>
            <a:lvl1pPr marL="0" indent="0" algn="l">
              <a:spcBef>
                <a:spcPts val="0"/>
              </a:spcBef>
              <a:buNone/>
              <a:defRPr sz="1800">
                <a:solidFill>
                  <a:schemeClr val="accent6"/>
                </a:solidFill>
                <a:latin typeface="+mj-lt"/>
              </a:defRPr>
            </a:lvl1pPr>
          </a:lstStyle>
          <a:p>
            <a:pPr lvl="0"/>
            <a:r>
              <a:rPr lang="en-US"/>
              <a:t>Name attribute</a:t>
            </a:r>
          </a:p>
        </p:txBody>
      </p:sp>
      <p:sp>
        <p:nvSpPr>
          <p:cNvPr id="14" name="TextBox 13">
            <a:extLst>
              <a:ext uri="{FF2B5EF4-FFF2-40B4-BE49-F238E27FC236}">
                <a16:creationId xmlns:a16="http://schemas.microsoft.com/office/drawing/2014/main" id="{52B36921-D927-4BA6-8891-8AEE9784923C}"/>
              </a:ext>
              <a:ext uri="{C183D7F6-B498-43B3-948B-1728B52AA6E4}">
                <adec:decorative xmlns:adec="http://schemas.microsoft.com/office/drawing/2017/decorative" val="1"/>
              </a:ext>
            </a:extLst>
          </p:cNvPr>
          <p:cNvSpPr txBox="1"/>
          <p:nvPr userDrawn="1"/>
        </p:nvSpPr>
        <p:spPr>
          <a:xfrm>
            <a:off x="12355721" y="-203944"/>
            <a:ext cx="577081" cy="153888"/>
          </a:xfrm>
          <a:prstGeom prst="rect">
            <a:avLst/>
          </a:prstGeom>
          <a:noFill/>
        </p:spPr>
        <p:txBody>
          <a:bodyPr wrap="none" lIns="0" tIns="0" rIns="0" bIns="0" rtlCol="0">
            <a:spAutoFit/>
          </a:bodyPr>
          <a:lstStyle/>
          <a:p>
            <a:pPr algn="l"/>
            <a:r>
              <a:rPr lang="en-US" sz="1000">
                <a:solidFill>
                  <a:srgbClr val="A3A3A3"/>
                </a:solidFill>
              </a:rPr>
              <a:t>ELT layout</a:t>
            </a:r>
          </a:p>
        </p:txBody>
      </p:sp>
      <p:sp>
        <p:nvSpPr>
          <p:cNvPr id="25" name="Picture Placeholder 24">
            <a:extLst>
              <a:ext uri="{FF2B5EF4-FFF2-40B4-BE49-F238E27FC236}">
                <a16:creationId xmlns:a16="http://schemas.microsoft.com/office/drawing/2014/main" id="{DB4C8BDC-6825-414F-89F2-3D7A2187253C}"/>
              </a:ext>
            </a:extLst>
          </p:cNvPr>
          <p:cNvSpPr>
            <a:spLocks noGrp="1"/>
          </p:cNvSpPr>
          <p:nvPr>
            <p:ph type="pic" sz="quarter" idx="19"/>
          </p:nvPr>
        </p:nvSpPr>
        <p:spPr>
          <a:xfrm>
            <a:off x="7835900" y="0"/>
            <a:ext cx="4356100" cy="6858000"/>
          </a:xfrm>
        </p:spPr>
        <p:txBody>
          <a:bodyPr/>
          <a:lstStyle/>
          <a:p>
            <a:r>
              <a:rPr lang="en-US"/>
              <a:t>Click icon to add picture</a:t>
            </a:r>
          </a:p>
        </p:txBody>
      </p:sp>
      <p:sp>
        <p:nvSpPr>
          <p:cNvPr id="26" name="Text Placeholder 3">
            <a:extLst>
              <a:ext uri="{FF2B5EF4-FFF2-40B4-BE49-F238E27FC236}">
                <a16:creationId xmlns:a16="http://schemas.microsoft.com/office/drawing/2014/main" id="{90DE3A0D-12BA-BE4F-85C2-FCD13F863574}"/>
              </a:ext>
            </a:extLst>
          </p:cNvPr>
          <p:cNvSpPr>
            <a:spLocks noGrp="1"/>
          </p:cNvSpPr>
          <p:nvPr>
            <p:ph type="body" sz="quarter" idx="20" hasCustomPrompt="1"/>
          </p:nvPr>
        </p:nvSpPr>
        <p:spPr>
          <a:xfrm>
            <a:off x="1163638" y="4077072"/>
            <a:ext cx="6372225" cy="215444"/>
          </a:xfrm>
        </p:spPr>
        <p:txBody>
          <a:bodyPr/>
          <a:lstStyle>
            <a:lvl1pPr marL="0" indent="0" algn="l">
              <a:spcBef>
                <a:spcPts val="0"/>
              </a:spcBef>
              <a:buNone/>
              <a:defRPr sz="1400">
                <a:solidFill>
                  <a:schemeClr val="accent6"/>
                </a:solidFill>
                <a:latin typeface="+mn-lt"/>
              </a:defRPr>
            </a:lvl1pPr>
          </a:lstStyle>
          <a:p>
            <a:pPr lvl="0"/>
            <a:r>
              <a:rPr lang="en-US"/>
              <a:t>Job title or another attribute</a:t>
            </a:r>
          </a:p>
        </p:txBody>
      </p:sp>
      <p:sp>
        <p:nvSpPr>
          <p:cNvPr id="27" name="Title 1">
            <a:extLst>
              <a:ext uri="{FF2B5EF4-FFF2-40B4-BE49-F238E27FC236}">
                <a16:creationId xmlns:a16="http://schemas.microsoft.com/office/drawing/2014/main" id="{4AA6D598-4BC5-AF4E-B609-A7442E6DEBD3}"/>
              </a:ext>
            </a:extLst>
          </p:cNvPr>
          <p:cNvSpPr>
            <a:spLocks noGrp="1"/>
          </p:cNvSpPr>
          <p:nvPr>
            <p:ph type="title" hasCustomPrompt="1"/>
          </p:nvPr>
        </p:nvSpPr>
        <p:spPr>
          <a:xfrm>
            <a:off x="1163638" y="2025650"/>
            <a:ext cx="6372225" cy="553998"/>
          </a:xfrm>
        </p:spPr>
        <p:txBody>
          <a:bodyPr anchor="t"/>
          <a:lstStyle>
            <a:lvl1pPr>
              <a:defRPr>
                <a:solidFill>
                  <a:schemeClr val="tx1"/>
                </a:solidFill>
              </a:defRPr>
            </a:lvl1pPr>
          </a:lstStyle>
          <a:p>
            <a:r>
              <a:rPr lang="en-US"/>
              <a:t>Add quote text here</a:t>
            </a:r>
          </a:p>
        </p:txBody>
      </p:sp>
    </p:spTree>
    <p:extLst>
      <p:ext uri="{BB962C8B-B14F-4D97-AF65-F5344CB8AC3E}">
        <p14:creationId xmlns:p14="http://schemas.microsoft.com/office/powerpoint/2010/main" val="838140444"/>
      </p:ext>
    </p:extLst>
  </p:cSld>
  <p:clrMapOvr>
    <a:masterClrMapping/>
  </p:clrMapOvr>
  <p:transition>
    <p:fade/>
  </p:transition>
  <p:extLst>
    <p:ext uri="{DCECCB84-F9BA-43D5-87BE-67443E8EF086}">
      <p15:sldGuideLst xmlns:p15="http://schemas.microsoft.com/office/powerpoint/2012/main">
        <p15:guide id="3" orient="horz" pos="3584">
          <p15:clr>
            <a:srgbClr val="5ACBF0"/>
          </p15:clr>
        </p15:guide>
        <p15:guide id="4" orient="horz" pos="1276">
          <p15:clr>
            <a:srgbClr val="5ACBF0"/>
          </p15:clr>
        </p15:guide>
        <p15:guide id="5" orient="horz" pos="288">
          <p15:clr>
            <a:srgbClr val="5ACBF0"/>
          </p15:clr>
        </p15:guide>
        <p15:guide id="6" pos="733">
          <p15:clr>
            <a:srgbClr val="5ACBF0"/>
          </p15:clr>
        </p15:guide>
        <p15:guide id="7" pos="4747">
          <p15:clr>
            <a:srgbClr val="5ACBF0"/>
          </p15:clr>
        </p15:guide>
        <p15:guide id="8" pos="4936">
          <p15:clr>
            <a:srgbClr val="5ACBF0"/>
          </p15:clr>
        </p15:guide>
        <p15:guide id="9" pos="5123">
          <p15:clr>
            <a:srgbClr val="5ACBF0"/>
          </p15:clr>
        </p15:guide>
        <p15:guide id="10" orient="horz" pos="3465">
          <p15:clr>
            <a:srgbClr val="5ACBF0"/>
          </p15:clr>
        </p15:guide>
        <p15:guide id="11" orient="horz" pos="1956">
          <p15:clr>
            <a:srgbClr val="FBAE40"/>
          </p15:clr>
        </p15:guide>
        <p15:guide id="12" pos="1096">
          <p15:clr>
            <a:srgbClr val="FBAE40"/>
          </p15:clr>
        </p15:guide>
      </p15:sldGuideLst>
    </p:ext>
  </p:extLst>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Title and text side by s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E5C076-3B78-4451-8068-576892A08E9C}"/>
              </a:ext>
            </a:extLst>
          </p:cNvPr>
          <p:cNvSpPr>
            <a:spLocks noGrp="1"/>
          </p:cNvSpPr>
          <p:nvPr>
            <p:ph type="title" hasCustomPrompt="1"/>
          </p:nvPr>
        </p:nvSpPr>
        <p:spPr>
          <a:xfrm>
            <a:off x="585216" y="2309812"/>
            <a:ext cx="3182027" cy="3959225"/>
          </a:xfrm>
        </p:spPr>
        <p:txBody>
          <a:bodyPr anchor="t"/>
          <a:lstStyle>
            <a:lvl1pPr>
              <a:defRPr>
                <a:solidFill>
                  <a:schemeClr val="tx1"/>
                </a:solidFill>
              </a:defRPr>
            </a:lvl1pPr>
          </a:lstStyle>
          <a:p>
            <a:r>
              <a:rPr lang="en-US"/>
              <a:t>Title</a:t>
            </a:r>
          </a:p>
        </p:txBody>
      </p:sp>
      <p:sp>
        <p:nvSpPr>
          <p:cNvPr id="7" name="Text Placeholder 2">
            <a:extLst>
              <a:ext uri="{FF2B5EF4-FFF2-40B4-BE49-F238E27FC236}">
                <a16:creationId xmlns:a16="http://schemas.microsoft.com/office/drawing/2014/main" id="{7E9DBFD9-3E1E-4F19-AF15-56780F9C7927}"/>
              </a:ext>
            </a:extLst>
          </p:cNvPr>
          <p:cNvSpPr>
            <a:spLocks noGrp="1"/>
          </p:cNvSpPr>
          <p:nvPr>
            <p:ph type="body" sz="quarter" idx="11"/>
          </p:nvPr>
        </p:nvSpPr>
        <p:spPr>
          <a:xfrm>
            <a:off x="4356100" y="2309812"/>
            <a:ext cx="7253288" cy="3959223"/>
          </a:xfrm>
        </p:spPr>
        <p:txBody>
          <a:bodyPr anchor="t"/>
          <a:lstStyle>
            <a:lvl1pPr marL="231775" indent="-231775">
              <a:spcAft>
                <a:spcPts val="600"/>
              </a:spcAft>
              <a:buFont typeface="Wingdings" panose="05000000000000000000" pitchFamily="2" charset="2"/>
              <a:buChar char=""/>
              <a:defRPr/>
            </a:lvl1pPr>
          </a:lstStyle>
          <a:p>
            <a:pPr lvl="0"/>
            <a:r>
              <a:rPr lang="en-US"/>
              <a:t>Click to edit Master text styles</a:t>
            </a:r>
          </a:p>
        </p:txBody>
      </p:sp>
      <p:cxnSp>
        <p:nvCxnSpPr>
          <p:cNvPr id="5" name="Straight Connector 4">
            <a:extLst>
              <a:ext uri="{FF2B5EF4-FFF2-40B4-BE49-F238E27FC236}">
                <a16:creationId xmlns:a16="http://schemas.microsoft.com/office/drawing/2014/main" id="{C35867F2-3994-4092-B53B-5792FEE69887}"/>
              </a:ext>
              <a:ext uri="{C183D7F6-B498-43B3-948B-1728B52AA6E4}">
                <adec:decorative xmlns:adec="http://schemas.microsoft.com/office/drawing/2017/decorative" val="1"/>
              </a:ext>
            </a:extLst>
          </p:cNvPr>
          <p:cNvCxnSpPr>
            <a:cxnSpLocks/>
          </p:cNvCxnSpPr>
          <p:nvPr userDrawn="1"/>
        </p:nvCxnSpPr>
        <p:spPr>
          <a:xfrm>
            <a:off x="585216" y="2019300"/>
            <a:ext cx="3182112" cy="0"/>
          </a:xfrm>
          <a:prstGeom prst="line">
            <a:avLst/>
          </a:prstGeom>
          <a:ln w="28575">
            <a:solidFill>
              <a:schemeClr val="accent1"/>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sp>
        <p:nvSpPr>
          <p:cNvPr id="6" name="TextBox 5">
            <a:extLst>
              <a:ext uri="{FF2B5EF4-FFF2-40B4-BE49-F238E27FC236}">
                <a16:creationId xmlns:a16="http://schemas.microsoft.com/office/drawing/2014/main" id="{49D8AF80-CAD5-4055-80AD-0B31EBCB52A9}"/>
              </a:ext>
            </a:extLst>
          </p:cNvPr>
          <p:cNvSpPr txBox="1"/>
          <p:nvPr userDrawn="1"/>
        </p:nvSpPr>
        <p:spPr>
          <a:xfrm>
            <a:off x="12355721" y="-203944"/>
            <a:ext cx="577081" cy="153888"/>
          </a:xfrm>
          <a:prstGeom prst="rect">
            <a:avLst/>
          </a:prstGeom>
          <a:noFill/>
        </p:spPr>
        <p:txBody>
          <a:bodyPr wrap="none" lIns="0" tIns="0" rIns="0" bIns="0" rtlCol="0">
            <a:spAutoFit/>
          </a:bodyPr>
          <a:lstStyle/>
          <a:p>
            <a:pPr algn="l"/>
            <a:r>
              <a:rPr lang="en-US" sz="1000">
                <a:solidFill>
                  <a:srgbClr val="A3A3A3"/>
                </a:solidFill>
              </a:rPr>
              <a:t>ELT layout</a:t>
            </a:r>
          </a:p>
        </p:txBody>
      </p:sp>
      <p:cxnSp>
        <p:nvCxnSpPr>
          <p:cNvPr id="8" name="Straight Connector 7">
            <a:extLst>
              <a:ext uri="{FF2B5EF4-FFF2-40B4-BE49-F238E27FC236}">
                <a16:creationId xmlns:a16="http://schemas.microsoft.com/office/drawing/2014/main" id="{DF1A9F7D-F14E-4BCE-9EB4-D9EF47B67809}"/>
              </a:ext>
              <a:ext uri="{C183D7F6-B498-43B3-948B-1728B52AA6E4}">
                <adec:decorative xmlns:adec="http://schemas.microsoft.com/office/drawing/2017/decorative" val="1"/>
              </a:ext>
            </a:extLst>
          </p:cNvPr>
          <p:cNvCxnSpPr>
            <a:cxnSpLocks/>
          </p:cNvCxnSpPr>
          <p:nvPr userDrawn="1"/>
        </p:nvCxnSpPr>
        <p:spPr>
          <a:xfrm>
            <a:off x="4354523" y="2019300"/>
            <a:ext cx="7254865" cy="0"/>
          </a:xfrm>
          <a:prstGeom prst="line">
            <a:avLst/>
          </a:prstGeom>
          <a:ln w="19050">
            <a:solidFill>
              <a:schemeClr val="tx1">
                <a:alpha val="30000"/>
              </a:schemeClr>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93949381"/>
      </p:ext>
    </p:extLst>
  </p:cSld>
  <p:clrMapOvr>
    <a:masterClrMapping/>
  </p:clrMapOvr>
  <p:transition>
    <p:fade/>
  </p:transition>
  <p:extLst>
    <p:ext uri="{DCECCB84-F9BA-43D5-87BE-67443E8EF086}">
      <p15:sldGuideLst xmlns:p15="http://schemas.microsoft.com/office/powerpoint/2012/main">
        <p15:guide id="13" pos="2744">
          <p15:clr>
            <a:srgbClr val="5ACBF0"/>
          </p15:clr>
        </p15:guide>
        <p15:guide id="29" orient="horz" pos="1272">
          <p15:clr>
            <a:srgbClr val="5ACBF0"/>
          </p15:clr>
        </p15:guide>
        <p15:guide id="30" pos="2376">
          <p15:clr>
            <a:srgbClr val="5ACBF0"/>
          </p15:clr>
        </p15:guide>
        <p15:guide id="32" orient="horz" pos="1455">
          <p15:clr>
            <a:srgbClr val="5ACBF0"/>
          </p15:clr>
        </p15:guide>
      </p15:sldGuideLst>
    </p:ext>
  </p:extLst>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Title and text side by side 2">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E5C076-3B78-4451-8068-576892A08E9C}"/>
              </a:ext>
            </a:extLst>
          </p:cNvPr>
          <p:cNvSpPr>
            <a:spLocks noGrp="1"/>
          </p:cNvSpPr>
          <p:nvPr>
            <p:ph type="title" hasCustomPrompt="1"/>
          </p:nvPr>
        </p:nvSpPr>
        <p:spPr>
          <a:xfrm>
            <a:off x="588263" y="585788"/>
            <a:ext cx="3182027" cy="5683250"/>
          </a:xfrm>
        </p:spPr>
        <p:txBody>
          <a:bodyPr anchor="ctr"/>
          <a:lstStyle>
            <a:lvl1pPr>
              <a:defRPr/>
            </a:lvl1pPr>
          </a:lstStyle>
          <a:p>
            <a:r>
              <a:rPr lang="en-US"/>
              <a:t>Title</a:t>
            </a:r>
          </a:p>
        </p:txBody>
      </p:sp>
      <p:sp>
        <p:nvSpPr>
          <p:cNvPr id="3" name="Text Placeholder 2">
            <a:extLst>
              <a:ext uri="{FF2B5EF4-FFF2-40B4-BE49-F238E27FC236}">
                <a16:creationId xmlns:a16="http://schemas.microsoft.com/office/drawing/2014/main" id="{A4015781-2431-48C9-AEF1-52FBD41AF3FC}"/>
              </a:ext>
            </a:extLst>
          </p:cNvPr>
          <p:cNvSpPr>
            <a:spLocks noGrp="1"/>
          </p:cNvSpPr>
          <p:nvPr>
            <p:ph type="body" sz="quarter" idx="11"/>
          </p:nvPr>
        </p:nvSpPr>
        <p:spPr>
          <a:xfrm>
            <a:off x="4941888" y="585788"/>
            <a:ext cx="6667500" cy="5683249"/>
          </a:xfrm>
        </p:spPr>
        <p:txBody>
          <a:bodyPr anchor="ctr"/>
          <a:lstStyle>
            <a:lvl1pPr marL="231775" indent="-231775">
              <a:spcAft>
                <a:spcPts val="600"/>
              </a:spcAft>
              <a:buFont typeface="Wingdings" panose="05000000000000000000" pitchFamily="2" charset="2"/>
              <a:buChar char=""/>
              <a:defRPr/>
            </a:lvl1pPr>
          </a:lstStyle>
          <a:p>
            <a:pPr lvl="0"/>
            <a:r>
              <a:rPr lang="en-US"/>
              <a:t>Click to edit Master text styles</a:t>
            </a:r>
          </a:p>
        </p:txBody>
      </p:sp>
      <p:cxnSp>
        <p:nvCxnSpPr>
          <p:cNvPr id="5" name="Straight Connector 4">
            <a:extLst>
              <a:ext uri="{FF2B5EF4-FFF2-40B4-BE49-F238E27FC236}">
                <a16:creationId xmlns:a16="http://schemas.microsoft.com/office/drawing/2014/main" id="{C35867F2-3994-4092-B53B-5792FEE69887}"/>
              </a:ext>
              <a:ext uri="{C183D7F6-B498-43B3-948B-1728B52AA6E4}">
                <adec:decorative xmlns:adec="http://schemas.microsoft.com/office/drawing/2017/decorative" val="1"/>
              </a:ext>
            </a:extLst>
          </p:cNvPr>
          <p:cNvCxnSpPr/>
          <p:nvPr userDrawn="1"/>
        </p:nvCxnSpPr>
        <p:spPr>
          <a:xfrm>
            <a:off x="4356100" y="2578100"/>
            <a:ext cx="0" cy="1701800"/>
          </a:xfrm>
          <a:prstGeom prst="line">
            <a:avLst/>
          </a:prstGeom>
          <a:ln w="28575">
            <a:solidFill>
              <a:schemeClr val="accent1"/>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sp>
        <p:nvSpPr>
          <p:cNvPr id="6" name="TextBox 5">
            <a:extLst>
              <a:ext uri="{FF2B5EF4-FFF2-40B4-BE49-F238E27FC236}">
                <a16:creationId xmlns:a16="http://schemas.microsoft.com/office/drawing/2014/main" id="{A1DC2181-37AB-40A3-B61C-1DE7DBB57D63}"/>
              </a:ext>
            </a:extLst>
          </p:cNvPr>
          <p:cNvSpPr txBox="1"/>
          <p:nvPr userDrawn="1"/>
        </p:nvSpPr>
        <p:spPr>
          <a:xfrm>
            <a:off x="12355721" y="-203944"/>
            <a:ext cx="577081" cy="153888"/>
          </a:xfrm>
          <a:prstGeom prst="rect">
            <a:avLst/>
          </a:prstGeom>
          <a:noFill/>
        </p:spPr>
        <p:txBody>
          <a:bodyPr wrap="none" lIns="0" tIns="0" rIns="0" bIns="0" rtlCol="0">
            <a:spAutoFit/>
          </a:bodyPr>
          <a:lstStyle/>
          <a:p>
            <a:pPr algn="l"/>
            <a:r>
              <a:rPr lang="en-US" sz="1000">
                <a:solidFill>
                  <a:srgbClr val="A3A3A3"/>
                </a:solidFill>
              </a:rPr>
              <a:t>ELT layout</a:t>
            </a:r>
          </a:p>
        </p:txBody>
      </p:sp>
    </p:spTree>
    <p:extLst>
      <p:ext uri="{BB962C8B-B14F-4D97-AF65-F5344CB8AC3E}">
        <p14:creationId xmlns:p14="http://schemas.microsoft.com/office/powerpoint/2010/main" val="773127523"/>
      </p:ext>
    </p:extLst>
  </p:cSld>
  <p:clrMapOvr>
    <a:masterClrMapping/>
  </p:clrMapOvr>
  <p:transition>
    <p:fade/>
  </p:transition>
  <p:extLst>
    <p:ext uri="{DCECCB84-F9BA-43D5-87BE-67443E8EF086}">
      <p15:sldGuideLst xmlns:p15="http://schemas.microsoft.com/office/powerpoint/2012/main">
        <p15:guide id="13" pos="2744">
          <p15:clr>
            <a:srgbClr val="5ACBF0"/>
          </p15:clr>
        </p15:guide>
        <p15:guide id="29" orient="horz" pos="2160">
          <p15:clr>
            <a:srgbClr val="5ACBF0"/>
          </p15:clr>
        </p15:guide>
        <p15:guide id="30" pos="2376">
          <p15:clr>
            <a:srgbClr val="5ACBF0"/>
          </p15:clr>
        </p15:guide>
        <p15:guide id="31" pos="3113">
          <p15:clr>
            <a:srgbClr val="5ACBF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Slide Square Border Photo">
    <p:bg>
      <p:bgRef idx="1001">
        <a:schemeClr val="bg1"/>
      </p:bgRef>
    </p:bg>
    <p:spTree>
      <p:nvGrpSpPr>
        <p:cNvPr id="1" name=""/>
        <p:cNvGrpSpPr/>
        <p:nvPr/>
      </p:nvGrpSpPr>
      <p:grpSpPr>
        <a:xfrm>
          <a:off x="0" y="0"/>
          <a:ext cx="0" cy="0"/>
          <a:chOff x="0" y="0"/>
          <a:chExt cx="0" cy="0"/>
        </a:xfrm>
      </p:grpSpPr>
      <p:sp>
        <p:nvSpPr>
          <p:cNvPr id="9" name="Title 1"/>
          <p:cNvSpPr>
            <a:spLocks noGrp="1"/>
          </p:cNvSpPr>
          <p:nvPr>
            <p:ph type="title" hasCustomPrompt="1"/>
          </p:nvPr>
        </p:nvSpPr>
        <p:spPr>
          <a:xfrm>
            <a:off x="584200" y="2425780"/>
            <a:ext cx="4756150" cy="1107996"/>
          </a:xfrm>
          <a:noFill/>
        </p:spPr>
        <p:txBody>
          <a:bodyPr wrap="square" lIns="0" tIns="0" rIns="0" bIns="0" anchor="b" anchorCtr="0">
            <a:spAutoFit/>
          </a:bodyPr>
          <a:lstStyle>
            <a:lvl1pPr>
              <a:defRPr sz="3600" spc="-50" baseline="0">
                <a:solidFill>
                  <a:schemeClr val="tx1"/>
                </a:solidFill>
                <a:latin typeface="+mj-lt"/>
                <a:cs typeface="Segoe UI" panose="020B0502040204020203" pitchFamily="34" charset="0"/>
              </a:defRPr>
            </a:lvl1pPr>
          </a:lstStyle>
          <a:p>
            <a:r>
              <a:rPr lang="en-US"/>
              <a:t>Event name or presentation title </a:t>
            </a:r>
          </a:p>
        </p:txBody>
      </p:sp>
      <p:sp>
        <p:nvSpPr>
          <p:cNvPr id="5" name="Text Placeholder 4"/>
          <p:cNvSpPr>
            <a:spLocks noGrp="1"/>
          </p:cNvSpPr>
          <p:nvPr>
            <p:ph type="body" sz="quarter" idx="12" hasCustomPrompt="1"/>
          </p:nvPr>
        </p:nvSpPr>
        <p:spPr>
          <a:xfrm>
            <a:off x="584200" y="3962400"/>
            <a:ext cx="4756150" cy="338554"/>
          </a:xfrm>
          <a:noFill/>
        </p:spPr>
        <p:txBody>
          <a:bodyPr wrap="square" lIns="0" tIns="0" rIns="0" bIns="0">
            <a:spAutoFit/>
          </a:bodyPr>
          <a:lstStyle>
            <a:lvl1pPr marL="0" indent="0">
              <a:spcBef>
                <a:spcPts val="0"/>
              </a:spcBef>
              <a:buNone/>
              <a:defRPr sz="2200" spc="0" baseline="0">
                <a:solidFill>
                  <a:schemeClr val="tx1"/>
                </a:solidFill>
                <a:latin typeface="+mn-lt"/>
                <a:cs typeface="Segoe UI" panose="020B0502040204020203" pitchFamily="34" charset="0"/>
              </a:defRPr>
            </a:lvl1pPr>
          </a:lstStyle>
          <a:p>
            <a:pPr lvl="0"/>
            <a:r>
              <a:rPr lang="en-US"/>
              <a:t>Speaker name or subtitle text</a:t>
            </a:r>
          </a:p>
        </p:txBody>
      </p:sp>
      <p:pic>
        <p:nvPicPr>
          <p:cNvPr id="6" name="MS logo gray - EMF" descr="Microsoft logo, gray text version">
            <a:extLst>
              <a:ext uri="{FF2B5EF4-FFF2-40B4-BE49-F238E27FC236}">
                <a16:creationId xmlns:a16="http://schemas.microsoft.com/office/drawing/2014/main" id="{D3453B0B-33DE-4ED0-A610-D76D0E610F6F}"/>
              </a:ext>
            </a:extLst>
          </p:cNvPr>
          <p:cNvPicPr>
            <a:picLocks noChangeAspect="1"/>
          </p:cNvPicPr>
          <p:nvPr userDrawn="1"/>
        </p:nvPicPr>
        <p:blipFill>
          <a:blip r:embed="rId2"/>
          <a:stretch>
            <a:fillRect/>
          </a:stretch>
        </p:blipFill>
        <p:spPr bwMode="black">
          <a:xfrm>
            <a:off x="584200" y="585788"/>
            <a:ext cx="1366440" cy="292608"/>
          </a:xfrm>
          <a:prstGeom prst="rect">
            <a:avLst/>
          </a:prstGeom>
        </p:spPr>
      </p:pic>
      <p:sp>
        <p:nvSpPr>
          <p:cNvPr id="4" name="Picture Placeholder 3">
            <a:extLst>
              <a:ext uri="{FF2B5EF4-FFF2-40B4-BE49-F238E27FC236}">
                <a16:creationId xmlns:a16="http://schemas.microsoft.com/office/drawing/2014/main" id="{F20930C2-FF47-3F44-BA93-EEDCB40578EB}"/>
              </a:ext>
            </a:extLst>
          </p:cNvPr>
          <p:cNvSpPr>
            <a:spLocks noGrp="1"/>
          </p:cNvSpPr>
          <p:nvPr>
            <p:ph type="pic" sz="quarter" idx="13"/>
          </p:nvPr>
        </p:nvSpPr>
        <p:spPr>
          <a:xfrm>
            <a:off x="5627688" y="292100"/>
            <a:ext cx="6270625" cy="6272213"/>
          </a:xfrm>
        </p:spPr>
        <p:txBody>
          <a:bodyPr/>
          <a:lstStyle/>
          <a:p>
            <a:r>
              <a:rPr lang="en-US"/>
              <a:t>Click icon to add picture</a:t>
            </a:r>
          </a:p>
        </p:txBody>
      </p:sp>
    </p:spTree>
    <p:extLst>
      <p:ext uri="{BB962C8B-B14F-4D97-AF65-F5344CB8AC3E}">
        <p14:creationId xmlns:p14="http://schemas.microsoft.com/office/powerpoint/2010/main" val="2979005879"/>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228">
          <p15:clr>
            <a:srgbClr val="5ACBF0"/>
          </p15:clr>
        </p15:guide>
        <p15:guide id="2" orient="horz" pos="2496">
          <p15:clr>
            <a:srgbClr val="5ACBF0"/>
          </p15:clr>
        </p15:guide>
        <p15:guide id="3" pos="6132">
          <p15:clr>
            <a:srgbClr val="5ACBF0"/>
          </p15:clr>
        </p15:guide>
        <p15:guide id="4" orient="horz" pos="2160">
          <p15:clr>
            <a:srgbClr val="FBAE40"/>
          </p15:clr>
        </p15:guide>
        <p15:guide id="5" pos="3545">
          <p15:clr>
            <a:srgbClr val="FBAE40"/>
          </p15:clr>
        </p15:guide>
        <p15:guide id="6" pos="3364">
          <p15:clr>
            <a:srgbClr val="FBAE40"/>
          </p15:clr>
        </p15:guide>
      </p15:sldGuideLst>
    </p:ext>
  </p:extLst>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3_Title and text side by side 3">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E5C076-3B78-4451-8068-576892A08E9C}"/>
              </a:ext>
            </a:extLst>
          </p:cNvPr>
          <p:cNvSpPr>
            <a:spLocks noGrp="1"/>
          </p:cNvSpPr>
          <p:nvPr>
            <p:ph type="title" hasCustomPrompt="1"/>
          </p:nvPr>
        </p:nvSpPr>
        <p:spPr>
          <a:xfrm>
            <a:off x="588263" y="585788"/>
            <a:ext cx="3182027" cy="548745"/>
          </a:xfrm>
        </p:spPr>
        <p:txBody>
          <a:bodyPr anchor="t">
            <a:noAutofit/>
          </a:bodyPr>
          <a:lstStyle>
            <a:lvl1pPr>
              <a:defRPr>
                <a:solidFill>
                  <a:schemeClr val="tx2"/>
                </a:solidFill>
              </a:defRPr>
            </a:lvl1pPr>
          </a:lstStyle>
          <a:p>
            <a:r>
              <a:rPr lang="en-US"/>
              <a:t>Title</a:t>
            </a:r>
          </a:p>
        </p:txBody>
      </p:sp>
      <p:sp>
        <p:nvSpPr>
          <p:cNvPr id="3" name="Text Placeholder 2">
            <a:extLst>
              <a:ext uri="{FF2B5EF4-FFF2-40B4-BE49-F238E27FC236}">
                <a16:creationId xmlns:a16="http://schemas.microsoft.com/office/drawing/2014/main" id="{A4015781-2431-48C9-AEF1-52FBD41AF3FC}"/>
              </a:ext>
            </a:extLst>
          </p:cNvPr>
          <p:cNvSpPr>
            <a:spLocks noGrp="1"/>
          </p:cNvSpPr>
          <p:nvPr>
            <p:ph type="body" sz="quarter" idx="11"/>
          </p:nvPr>
        </p:nvSpPr>
        <p:spPr>
          <a:xfrm>
            <a:off x="4941888" y="585789"/>
            <a:ext cx="1873779" cy="2843212"/>
          </a:xfrm>
        </p:spPr>
        <p:txBody>
          <a:bodyPr anchor="t">
            <a:noAutofit/>
          </a:bodyPr>
          <a:lstStyle>
            <a:lvl1pPr marL="231775" indent="-231775">
              <a:spcAft>
                <a:spcPts val="600"/>
              </a:spcAft>
              <a:buFont typeface="Wingdings" panose="05000000000000000000" pitchFamily="2" charset="2"/>
              <a:buChar char=""/>
              <a:defRPr/>
            </a:lvl1pPr>
          </a:lstStyle>
          <a:p>
            <a:pPr lvl="0"/>
            <a:r>
              <a:rPr lang="en-US"/>
              <a:t>Click to edit Master text styles</a:t>
            </a:r>
          </a:p>
        </p:txBody>
      </p:sp>
      <p:sp>
        <p:nvSpPr>
          <p:cNvPr id="6" name="TextBox 5">
            <a:extLst>
              <a:ext uri="{FF2B5EF4-FFF2-40B4-BE49-F238E27FC236}">
                <a16:creationId xmlns:a16="http://schemas.microsoft.com/office/drawing/2014/main" id="{A1DC2181-37AB-40A3-B61C-1DE7DBB57D63}"/>
              </a:ext>
            </a:extLst>
          </p:cNvPr>
          <p:cNvSpPr txBox="1"/>
          <p:nvPr userDrawn="1"/>
        </p:nvSpPr>
        <p:spPr>
          <a:xfrm>
            <a:off x="12355721" y="-203944"/>
            <a:ext cx="577081" cy="153888"/>
          </a:xfrm>
          <a:prstGeom prst="rect">
            <a:avLst/>
          </a:prstGeom>
          <a:noFill/>
        </p:spPr>
        <p:txBody>
          <a:bodyPr wrap="none" lIns="0" tIns="0" rIns="0" bIns="0" rtlCol="0">
            <a:spAutoFit/>
          </a:bodyPr>
          <a:lstStyle/>
          <a:p>
            <a:pPr algn="l"/>
            <a:r>
              <a:rPr lang="en-US" sz="1000">
                <a:solidFill>
                  <a:srgbClr val="A3A3A3"/>
                </a:solidFill>
              </a:rPr>
              <a:t>ELT layout</a:t>
            </a:r>
          </a:p>
        </p:txBody>
      </p:sp>
    </p:spTree>
    <p:extLst>
      <p:ext uri="{BB962C8B-B14F-4D97-AF65-F5344CB8AC3E}">
        <p14:creationId xmlns:p14="http://schemas.microsoft.com/office/powerpoint/2010/main" val="1126428699"/>
      </p:ext>
    </p:extLst>
  </p:cSld>
  <p:clrMapOvr>
    <a:masterClrMapping/>
  </p:clrMapOvr>
  <p:transition>
    <p:fade/>
  </p:transition>
  <p:extLst>
    <p:ext uri="{DCECCB84-F9BA-43D5-87BE-67443E8EF086}">
      <p15:sldGuideLst xmlns:p15="http://schemas.microsoft.com/office/powerpoint/2012/main">
        <p15:guide id="13" pos="2744">
          <p15:clr>
            <a:srgbClr val="5ACBF0"/>
          </p15:clr>
        </p15:guide>
        <p15:guide id="29" orient="horz" pos="2160">
          <p15:clr>
            <a:srgbClr val="5ACBF0"/>
          </p15:clr>
        </p15:guide>
        <p15:guide id="30" pos="2376">
          <p15:clr>
            <a:srgbClr val="5ACBF0"/>
          </p15:clr>
        </p15:guide>
        <p15:guide id="31" pos="3113">
          <p15:clr>
            <a:srgbClr val="5ACBF0"/>
          </p15:clr>
        </p15:guide>
      </p15:sldGuideLst>
    </p:ext>
  </p:extLst>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2_Blank">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468E03-1EA0-214F-BDD2-BA223F1D4550}"/>
              </a:ext>
            </a:extLst>
          </p:cNvPr>
          <p:cNvSpPr>
            <a:spLocks noGrp="1"/>
          </p:cNvSpPr>
          <p:nvPr>
            <p:ph type="title" hasCustomPrompt="1"/>
          </p:nvPr>
        </p:nvSpPr>
        <p:spPr>
          <a:xfrm>
            <a:off x="588264" y="585788"/>
            <a:ext cx="2534350" cy="548745"/>
          </a:xfrm>
        </p:spPr>
        <p:txBody>
          <a:bodyPr anchor="t">
            <a:noAutofit/>
          </a:bodyPr>
          <a:lstStyle>
            <a:lvl1pPr>
              <a:defRPr sz="2800">
                <a:solidFill>
                  <a:schemeClr val="tx2"/>
                </a:solidFill>
              </a:defRPr>
            </a:lvl1pPr>
          </a:lstStyle>
          <a:p>
            <a:r>
              <a:rPr lang="en-US"/>
              <a:t>Title</a:t>
            </a:r>
          </a:p>
        </p:txBody>
      </p:sp>
      <p:sp>
        <p:nvSpPr>
          <p:cNvPr id="3" name="Text Placeholder 2">
            <a:extLst>
              <a:ext uri="{FF2B5EF4-FFF2-40B4-BE49-F238E27FC236}">
                <a16:creationId xmlns:a16="http://schemas.microsoft.com/office/drawing/2014/main" id="{D826C194-5DF2-7441-B8B3-5C47E35F2F7D}"/>
              </a:ext>
            </a:extLst>
          </p:cNvPr>
          <p:cNvSpPr>
            <a:spLocks noGrp="1"/>
          </p:cNvSpPr>
          <p:nvPr>
            <p:ph type="body" sz="quarter" idx="11"/>
          </p:nvPr>
        </p:nvSpPr>
        <p:spPr>
          <a:xfrm>
            <a:off x="4370387" y="585789"/>
            <a:ext cx="1589088" cy="2843212"/>
          </a:xfrm>
        </p:spPr>
        <p:txBody>
          <a:bodyPr anchor="t">
            <a:noAutofit/>
          </a:bodyPr>
          <a:lstStyle>
            <a:lvl1pPr marL="231775" indent="-231775">
              <a:spcAft>
                <a:spcPts val="600"/>
              </a:spcAft>
              <a:buFont typeface="Wingdings" panose="05000000000000000000" pitchFamily="2" charset="2"/>
              <a:buChar char=""/>
              <a:defRPr/>
            </a:lvl1pPr>
          </a:lstStyle>
          <a:p>
            <a:pPr lvl="0"/>
            <a:r>
              <a:rPr lang="en-US"/>
              <a:t>Click to edit Master text styles</a:t>
            </a:r>
          </a:p>
        </p:txBody>
      </p:sp>
      <p:sp>
        <p:nvSpPr>
          <p:cNvPr id="4" name="Text Placeholder 2">
            <a:extLst>
              <a:ext uri="{FF2B5EF4-FFF2-40B4-BE49-F238E27FC236}">
                <a16:creationId xmlns:a16="http://schemas.microsoft.com/office/drawing/2014/main" id="{2A8C8003-FE11-344B-91A7-BA3F99AD5E4D}"/>
              </a:ext>
            </a:extLst>
          </p:cNvPr>
          <p:cNvSpPr>
            <a:spLocks noGrp="1"/>
          </p:cNvSpPr>
          <p:nvPr>
            <p:ph type="body" sz="quarter" idx="12"/>
          </p:nvPr>
        </p:nvSpPr>
        <p:spPr>
          <a:xfrm>
            <a:off x="7192963" y="585789"/>
            <a:ext cx="1584325" cy="2843212"/>
          </a:xfrm>
        </p:spPr>
        <p:txBody>
          <a:bodyPr anchor="t">
            <a:noAutofit/>
          </a:bodyPr>
          <a:lstStyle>
            <a:lvl1pPr marL="231775" indent="-231775">
              <a:spcAft>
                <a:spcPts val="600"/>
              </a:spcAft>
              <a:buFont typeface="Wingdings" panose="05000000000000000000" pitchFamily="2" charset="2"/>
              <a:buChar char=""/>
              <a:defRPr/>
            </a:lvl1pPr>
          </a:lstStyle>
          <a:p>
            <a:pPr lvl="0"/>
            <a:r>
              <a:rPr lang="en-US"/>
              <a:t>Click to edit Master text styles</a:t>
            </a:r>
          </a:p>
        </p:txBody>
      </p:sp>
      <p:sp>
        <p:nvSpPr>
          <p:cNvPr id="5" name="Text Placeholder 2">
            <a:extLst>
              <a:ext uri="{FF2B5EF4-FFF2-40B4-BE49-F238E27FC236}">
                <a16:creationId xmlns:a16="http://schemas.microsoft.com/office/drawing/2014/main" id="{BBB0E468-375A-A74A-AD5E-EDC93E485E78}"/>
              </a:ext>
            </a:extLst>
          </p:cNvPr>
          <p:cNvSpPr>
            <a:spLocks noGrp="1"/>
          </p:cNvSpPr>
          <p:nvPr>
            <p:ph type="body" sz="quarter" idx="13"/>
          </p:nvPr>
        </p:nvSpPr>
        <p:spPr>
          <a:xfrm>
            <a:off x="4370387" y="3429000"/>
            <a:ext cx="1589088" cy="2843212"/>
          </a:xfrm>
        </p:spPr>
        <p:txBody>
          <a:bodyPr anchor="t">
            <a:noAutofit/>
          </a:bodyPr>
          <a:lstStyle>
            <a:lvl1pPr marL="231775" indent="-231775">
              <a:spcAft>
                <a:spcPts val="600"/>
              </a:spcAft>
              <a:buFont typeface="Wingdings" panose="05000000000000000000" pitchFamily="2" charset="2"/>
              <a:buChar char=""/>
              <a:defRPr/>
            </a:lvl1pPr>
          </a:lstStyle>
          <a:p>
            <a:pPr lvl="0"/>
            <a:r>
              <a:rPr lang="en-US"/>
              <a:t>Click to edit Master text styles</a:t>
            </a:r>
          </a:p>
        </p:txBody>
      </p:sp>
      <p:sp>
        <p:nvSpPr>
          <p:cNvPr id="6" name="Text Placeholder 2">
            <a:extLst>
              <a:ext uri="{FF2B5EF4-FFF2-40B4-BE49-F238E27FC236}">
                <a16:creationId xmlns:a16="http://schemas.microsoft.com/office/drawing/2014/main" id="{23306775-7E51-4F44-B99E-7E1D443B99E3}"/>
              </a:ext>
            </a:extLst>
          </p:cNvPr>
          <p:cNvSpPr>
            <a:spLocks noGrp="1"/>
          </p:cNvSpPr>
          <p:nvPr>
            <p:ph type="body" sz="quarter" idx="14"/>
          </p:nvPr>
        </p:nvSpPr>
        <p:spPr>
          <a:xfrm>
            <a:off x="7192963" y="3429000"/>
            <a:ext cx="1584325" cy="2843212"/>
          </a:xfrm>
        </p:spPr>
        <p:txBody>
          <a:bodyPr anchor="t">
            <a:noAutofit/>
          </a:bodyPr>
          <a:lstStyle>
            <a:lvl1pPr marL="231775" indent="-231775">
              <a:spcAft>
                <a:spcPts val="600"/>
              </a:spcAft>
              <a:buFont typeface="Wingdings" panose="05000000000000000000" pitchFamily="2" charset="2"/>
              <a:buChar char=""/>
              <a:defRPr/>
            </a:lvl1pPr>
          </a:lstStyle>
          <a:p>
            <a:pPr lvl="0"/>
            <a:r>
              <a:rPr lang="en-US"/>
              <a:t>Click to edit Master text styles</a:t>
            </a:r>
          </a:p>
        </p:txBody>
      </p:sp>
      <p:sp>
        <p:nvSpPr>
          <p:cNvPr id="7" name="Text Placeholder 2">
            <a:extLst>
              <a:ext uri="{FF2B5EF4-FFF2-40B4-BE49-F238E27FC236}">
                <a16:creationId xmlns:a16="http://schemas.microsoft.com/office/drawing/2014/main" id="{F1E6FE8E-4450-8545-9451-92092591B45E}"/>
              </a:ext>
            </a:extLst>
          </p:cNvPr>
          <p:cNvSpPr>
            <a:spLocks noGrp="1"/>
          </p:cNvSpPr>
          <p:nvPr>
            <p:ph type="body" sz="quarter" idx="15"/>
          </p:nvPr>
        </p:nvSpPr>
        <p:spPr>
          <a:xfrm>
            <a:off x="10013950" y="585789"/>
            <a:ext cx="1595438" cy="2843212"/>
          </a:xfrm>
        </p:spPr>
        <p:txBody>
          <a:bodyPr anchor="t">
            <a:noAutofit/>
          </a:bodyPr>
          <a:lstStyle>
            <a:lvl1pPr marL="231775" indent="-231775">
              <a:spcAft>
                <a:spcPts val="600"/>
              </a:spcAft>
              <a:buFont typeface="Wingdings" panose="05000000000000000000" pitchFamily="2" charset="2"/>
              <a:buChar char=""/>
              <a:defRPr/>
            </a:lvl1pPr>
          </a:lstStyle>
          <a:p>
            <a:pPr lvl="0"/>
            <a:r>
              <a:rPr lang="en-US"/>
              <a:t>Click to edit Master text styles</a:t>
            </a:r>
          </a:p>
        </p:txBody>
      </p:sp>
      <p:sp>
        <p:nvSpPr>
          <p:cNvPr id="8" name="Text Placeholder 2">
            <a:extLst>
              <a:ext uri="{FF2B5EF4-FFF2-40B4-BE49-F238E27FC236}">
                <a16:creationId xmlns:a16="http://schemas.microsoft.com/office/drawing/2014/main" id="{B006F60D-85D6-E049-BDFC-888F7E8E95E3}"/>
              </a:ext>
            </a:extLst>
          </p:cNvPr>
          <p:cNvSpPr>
            <a:spLocks noGrp="1"/>
          </p:cNvSpPr>
          <p:nvPr>
            <p:ph type="body" sz="quarter" idx="16"/>
          </p:nvPr>
        </p:nvSpPr>
        <p:spPr>
          <a:xfrm>
            <a:off x="10013950" y="3429000"/>
            <a:ext cx="1595438" cy="2843212"/>
          </a:xfrm>
        </p:spPr>
        <p:txBody>
          <a:bodyPr anchor="t">
            <a:noAutofit/>
          </a:bodyPr>
          <a:lstStyle>
            <a:lvl1pPr marL="231775" indent="-231775">
              <a:spcAft>
                <a:spcPts val="600"/>
              </a:spcAft>
              <a:buFont typeface="Wingdings" panose="05000000000000000000" pitchFamily="2" charset="2"/>
              <a:buChar char=""/>
              <a:defRPr/>
            </a:lvl1pPr>
          </a:lstStyle>
          <a:p>
            <a:pPr lvl="0"/>
            <a:r>
              <a:rPr lang="en-US"/>
              <a:t>Click to edit Master text styles</a:t>
            </a:r>
          </a:p>
        </p:txBody>
      </p:sp>
    </p:spTree>
    <p:extLst>
      <p:ext uri="{BB962C8B-B14F-4D97-AF65-F5344CB8AC3E}">
        <p14:creationId xmlns:p14="http://schemas.microsoft.com/office/powerpoint/2010/main" val="123997506"/>
      </p:ext>
    </p:extLst>
  </p:cSld>
  <p:clrMapOvr>
    <a:masterClrMapping/>
  </p:clrMapOvr>
  <p:transition>
    <p:fade/>
  </p:transition>
  <p:extLst>
    <p:ext uri="{DCECCB84-F9BA-43D5-87BE-67443E8EF086}">
      <p15:sldGuideLst xmlns:p15="http://schemas.microsoft.com/office/powerpoint/2012/main">
        <p15:guide id="6" pos="779">
          <p15:clr>
            <a:srgbClr val="A4A3A4"/>
          </p15:clr>
        </p15:guide>
        <p15:guide id="7" pos="962">
          <p15:clr>
            <a:srgbClr val="A4A3A4"/>
          </p15:clr>
        </p15:guide>
        <p15:guide id="8" pos="1373">
          <p15:clr>
            <a:srgbClr val="A4A3A4"/>
          </p15:clr>
        </p15:guide>
        <p15:guide id="9" pos="1556">
          <p15:clr>
            <a:srgbClr val="A4A3A4"/>
          </p15:clr>
        </p15:guide>
        <p15:guide id="10" pos="1967">
          <p15:clr>
            <a:srgbClr val="A4A3A4"/>
          </p15:clr>
        </p15:guide>
        <p15:guide id="11" pos="2150">
          <p15:clr>
            <a:srgbClr val="A4A3A4"/>
          </p15:clr>
        </p15:guide>
        <p15:guide id="12" pos="2561">
          <p15:clr>
            <a:srgbClr val="A4A3A4"/>
          </p15:clr>
        </p15:guide>
        <p15:guide id="13" pos="2744">
          <p15:clr>
            <a:srgbClr val="A4A3A4"/>
          </p15:clr>
        </p15:guide>
        <p15:guide id="14" pos="3161">
          <p15:clr>
            <a:srgbClr val="A4A3A4"/>
          </p15:clr>
        </p15:guide>
        <p15:guide id="15" pos="3348">
          <p15:clr>
            <a:srgbClr val="A4A3A4"/>
          </p15:clr>
        </p15:guide>
        <p15:guide id="16" pos="3754">
          <p15:clr>
            <a:srgbClr val="A4A3A4"/>
          </p15:clr>
        </p15:guide>
        <p15:guide id="17" pos="3931">
          <p15:clr>
            <a:srgbClr val="A4A3A4"/>
          </p15:clr>
        </p15:guide>
        <p15:guide id="18" pos="4342">
          <p15:clr>
            <a:srgbClr val="A4A3A4"/>
          </p15:clr>
        </p15:guide>
        <p15:guide id="19" pos="4531">
          <p15:clr>
            <a:srgbClr val="A4A3A4"/>
          </p15:clr>
        </p15:guide>
        <p15:guide id="20" pos="4937">
          <p15:clr>
            <a:srgbClr val="A4A3A4"/>
          </p15:clr>
        </p15:guide>
        <p15:guide id="21" pos="5120">
          <p15:clr>
            <a:srgbClr val="A4A3A4"/>
          </p15:clr>
        </p15:guide>
        <p15:guide id="22" pos="5529">
          <p15:clr>
            <a:srgbClr val="A4A3A4"/>
          </p15:clr>
        </p15:guide>
        <p15:guide id="23" pos="5714">
          <p15:clr>
            <a:srgbClr val="A4A3A4"/>
          </p15:clr>
        </p15:guide>
        <p15:guide id="24" pos="6123">
          <p15:clr>
            <a:srgbClr val="A4A3A4"/>
          </p15:clr>
        </p15:guide>
        <p15:guide id="25" pos="6308">
          <p15:clr>
            <a:srgbClr val="A4A3A4"/>
          </p15:clr>
        </p15:guide>
        <p15:guide id="26" pos="6717">
          <p15:clr>
            <a:srgbClr val="A4A3A4"/>
          </p15:clr>
        </p15:guide>
        <p15:guide id="27" pos="6900">
          <p15:clr>
            <a:srgbClr val="A4A3A4"/>
          </p15:clr>
        </p15:guide>
        <p15:guide id="28" orient="horz" pos="905">
          <p15:clr>
            <a:srgbClr val="5ACBF0"/>
          </p15:clr>
        </p15:guide>
        <p15:guide id="29" orient="horz" pos="1271">
          <p15:clr>
            <a:srgbClr val="5ACBF0"/>
          </p15:clr>
        </p15:guide>
        <p15:guide id="30" orient="horz" pos="288">
          <p15:clr>
            <a:srgbClr val="5ACBF0"/>
          </p15:clr>
        </p15:guide>
      </p15:sldGuideLst>
    </p:ext>
  </p:extLst>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Left Title 3 Column Right">
    <p:bg>
      <p:bgRef idx="1001">
        <a:schemeClr val="bg2"/>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468E03-1EA0-214F-BDD2-BA223F1D4550}"/>
              </a:ext>
            </a:extLst>
          </p:cNvPr>
          <p:cNvSpPr>
            <a:spLocks noGrp="1"/>
          </p:cNvSpPr>
          <p:nvPr>
            <p:ph type="title" hasCustomPrompt="1"/>
          </p:nvPr>
        </p:nvSpPr>
        <p:spPr>
          <a:xfrm>
            <a:off x="588264" y="585788"/>
            <a:ext cx="2534350" cy="548745"/>
          </a:xfrm>
        </p:spPr>
        <p:txBody>
          <a:bodyPr anchor="t">
            <a:noAutofit/>
          </a:bodyPr>
          <a:lstStyle>
            <a:lvl1pPr>
              <a:defRPr sz="2800">
                <a:solidFill>
                  <a:schemeClr val="accent3"/>
                </a:solidFill>
              </a:defRPr>
            </a:lvl1pPr>
          </a:lstStyle>
          <a:p>
            <a:r>
              <a:rPr lang="en-US"/>
              <a:t>Title</a:t>
            </a:r>
          </a:p>
        </p:txBody>
      </p:sp>
      <p:sp>
        <p:nvSpPr>
          <p:cNvPr id="3" name="Text Placeholder 2">
            <a:extLst>
              <a:ext uri="{FF2B5EF4-FFF2-40B4-BE49-F238E27FC236}">
                <a16:creationId xmlns:a16="http://schemas.microsoft.com/office/drawing/2014/main" id="{D826C194-5DF2-7441-B8B3-5C47E35F2F7D}"/>
              </a:ext>
            </a:extLst>
          </p:cNvPr>
          <p:cNvSpPr>
            <a:spLocks noGrp="1"/>
          </p:cNvSpPr>
          <p:nvPr>
            <p:ph type="body" sz="quarter" idx="11"/>
          </p:nvPr>
        </p:nvSpPr>
        <p:spPr>
          <a:xfrm>
            <a:off x="4370387" y="961465"/>
            <a:ext cx="1589088" cy="2413747"/>
          </a:xfrm>
        </p:spPr>
        <p:txBody>
          <a:bodyPr anchor="t">
            <a:noAutofit/>
          </a:bodyPr>
          <a:lstStyle>
            <a:lvl1pPr marL="0" indent="0">
              <a:spcAft>
                <a:spcPts val="600"/>
              </a:spcAft>
              <a:buFont typeface="Wingdings" panose="05000000000000000000" pitchFamily="2" charset="2"/>
              <a:buNone/>
              <a:defRPr sz="1400"/>
            </a:lvl1pPr>
          </a:lstStyle>
          <a:p>
            <a:pPr lvl="0"/>
            <a:r>
              <a:rPr lang="en-US"/>
              <a:t>Click to edit Master text styles</a:t>
            </a:r>
          </a:p>
        </p:txBody>
      </p:sp>
      <p:sp>
        <p:nvSpPr>
          <p:cNvPr id="4" name="Text Placeholder 2">
            <a:extLst>
              <a:ext uri="{FF2B5EF4-FFF2-40B4-BE49-F238E27FC236}">
                <a16:creationId xmlns:a16="http://schemas.microsoft.com/office/drawing/2014/main" id="{2A8C8003-FE11-344B-91A7-BA3F99AD5E4D}"/>
              </a:ext>
            </a:extLst>
          </p:cNvPr>
          <p:cNvSpPr>
            <a:spLocks noGrp="1"/>
          </p:cNvSpPr>
          <p:nvPr>
            <p:ph type="body" sz="quarter" idx="12"/>
          </p:nvPr>
        </p:nvSpPr>
        <p:spPr>
          <a:xfrm>
            <a:off x="7192963" y="961465"/>
            <a:ext cx="1584325" cy="2413747"/>
          </a:xfrm>
        </p:spPr>
        <p:txBody>
          <a:bodyPr anchor="t">
            <a:noAutofit/>
          </a:bodyPr>
          <a:lstStyle>
            <a:lvl1pPr marL="0" indent="0">
              <a:spcAft>
                <a:spcPts val="600"/>
              </a:spcAft>
              <a:buFont typeface="Wingdings" panose="05000000000000000000" pitchFamily="2" charset="2"/>
              <a:buNone/>
              <a:defRPr sz="1400"/>
            </a:lvl1pPr>
          </a:lstStyle>
          <a:p>
            <a:pPr lvl="0"/>
            <a:r>
              <a:rPr lang="en-US"/>
              <a:t>Click to edit Master text styles</a:t>
            </a:r>
          </a:p>
        </p:txBody>
      </p:sp>
      <p:sp>
        <p:nvSpPr>
          <p:cNvPr id="5" name="Text Placeholder 2">
            <a:extLst>
              <a:ext uri="{FF2B5EF4-FFF2-40B4-BE49-F238E27FC236}">
                <a16:creationId xmlns:a16="http://schemas.microsoft.com/office/drawing/2014/main" id="{BBB0E468-375A-A74A-AD5E-EDC93E485E78}"/>
              </a:ext>
            </a:extLst>
          </p:cNvPr>
          <p:cNvSpPr>
            <a:spLocks noGrp="1"/>
          </p:cNvSpPr>
          <p:nvPr>
            <p:ph type="body" sz="quarter" idx="13"/>
          </p:nvPr>
        </p:nvSpPr>
        <p:spPr>
          <a:xfrm>
            <a:off x="4370387" y="3818966"/>
            <a:ext cx="1589088" cy="2453246"/>
          </a:xfrm>
        </p:spPr>
        <p:txBody>
          <a:bodyPr anchor="t">
            <a:noAutofit/>
          </a:bodyPr>
          <a:lstStyle>
            <a:lvl1pPr marL="0" indent="0">
              <a:spcAft>
                <a:spcPts val="600"/>
              </a:spcAft>
              <a:buFont typeface="Wingdings" panose="05000000000000000000" pitchFamily="2" charset="2"/>
              <a:buNone/>
              <a:defRPr sz="1400"/>
            </a:lvl1pPr>
          </a:lstStyle>
          <a:p>
            <a:pPr lvl="0"/>
            <a:r>
              <a:rPr lang="en-US"/>
              <a:t>Click to edit Master text styles</a:t>
            </a:r>
          </a:p>
        </p:txBody>
      </p:sp>
      <p:sp>
        <p:nvSpPr>
          <p:cNvPr id="6" name="Text Placeholder 2">
            <a:extLst>
              <a:ext uri="{FF2B5EF4-FFF2-40B4-BE49-F238E27FC236}">
                <a16:creationId xmlns:a16="http://schemas.microsoft.com/office/drawing/2014/main" id="{23306775-7E51-4F44-B99E-7E1D443B99E3}"/>
              </a:ext>
            </a:extLst>
          </p:cNvPr>
          <p:cNvSpPr>
            <a:spLocks noGrp="1"/>
          </p:cNvSpPr>
          <p:nvPr>
            <p:ph type="body" sz="quarter" idx="14"/>
          </p:nvPr>
        </p:nvSpPr>
        <p:spPr>
          <a:xfrm>
            <a:off x="7192963" y="3818965"/>
            <a:ext cx="1584325" cy="2453247"/>
          </a:xfrm>
        </p:spPr>
        <p:txBody>
          <a:bodyPr anchor="t">
            <a:noAutofit/>
          </a:bodyPr>
          <a:lstStyle>
            <a:lvl1pPr marL="0" indent="0">
              <a:spcAft>
                <a:spcPts val="600"/>
              </a:spcAft>
              <a:buFont typeface="Wingdings" panose="05000000000000000000" pitchFamily="2" charset="2"/>
              <a:buNone/>
              <a:defRPr sz="1400"/>
            </a:lvl1pPr>
          </a:lstStyle>
          <a:p>
            <a:pPr lvl="0"/>
            <a:r>
              <a:rPr lang="en-US"/>
              <a:t>Click to edit Master text styles</a:t>
            </a:r>
          </a:p>
        </p:txBody>
      </p:sp>
      <p:sp>
        <p:nvSpPr>
          <p:cNvPr id="7" name="Text Placeholder 2">
            <a:extLst>
              <a:ext uri="{FF2B5EF4-FFF2-40B4-BE49-F238E27FC236}">
                <a16:creationId xmlns:a16="http://schemas.microsoft.com/office/drawing/2014/main" id="{F1E6FE8E-4450-8545-9451-92092591B45E}"/>
              </a:ext>
            </a:extLst>
          </p:cNvPr>
          <p:cNvSpPr>
            <a:spLocks noGrp="1"/>
          </p:cNvSpPr>
          <p:nvPr>
            <p:ph type="body" sz="quarter" idx="15"/>
          </p:nvPr>
        </p:nvSpPr>
        <p:spPr>
          <a:xfrm>
            <a:off x="10013950" y="968188"/>
            <a:ext cx="1595438" cy="2413747"/>
          </a:xfrm>
        </p:spPr>
        <p:txBody>
          <a:bodyPr anchor="t">
            <a:noAutofit/>
          </a:bodyPr>
          <a:lstStyle>
            <a:lvl1pPr marL="0" indent="0">
              <a:spcAft>
                <a:spcPts val="600"/>
              </a:spcAft>
              <a:buFont typeface="Wingdings" panose="05000000000000000000" pitchFamily="2" charset="2"/>
              <a:buNone/>
              <a:defRPr sz="1400"/>
            </a:lvl1pPr>
          </a:lstStyle>
          <a:p>
            <a:pPr lvl="0"/>
            <a:r>
              <a:rPr lang="en-US"/>
              <a:t>Click to edit Master text styles</a:t>
            </a:r>
          </a:p>
        </p:txBody>
      </p:sp>
      <p:sp>
        <p:nvSpPr>
          <p:cNvPr id="8" name="Text Placeholder 2">
            <a:extLst>
              <a:ext uri="{FF2B5EF4-FFF2-40B4-BE49-F238E27FC236}">
                <a16:creationId xmlns:a16="http://schemas.microsoft.com/office/drawing/2014/main" id="{B006F60D-85D6-E049-BDFC-888F7E8E95E3}"/>
              </a:ext>
            </a:extLst>
          </p:cNvPr>
          <p:cNvSpPr>
            <a:spLocks noGrp="1"/>
          </p:cNvSpPr>
          <p:nvPr>
            <p:ph type="body" sz="quarter" idx="16"/>
          </p:nvPr>
        </p:nvSpPr>
        <p:spPr>
          <a:xfrm>
            <a:off x="10013950" y="3832412"/>
            <a:ext cx="1595438" cy="2439800"/>
          </a:xfrm>
        </p:spPr>
        <p:txBody>
          <a:bodyPr anchor="t">
            <a:noAutofit/>
          </a:bodyPr>
          <a:lstStyle>
            <a:lvl1pPr marL="0" indent="0">
              <a:spcAft>
                <a:spcPts val="600"/>
              </a:spcAft>
              <a:buFont typeface="Wingdings" panose="05000000000000000000" pitchFamily="2" charset="2"/>
              <a:buNone/>
              <a:defRPr sz="1400"/>
            </a:lvl1pPr>
          </a:lstStyle>
          <a:p>
            <a:pPr lvl="0"/>
            <a:r>
              <a:rPr lang="en-US"/>
              <a:t>Click to edit Master text styles</a:t>
            </a:r>
          </a:p>
        </p:txBody>
      </p:sp>
      <p:sp>
        <p:nvSpPr>
          <p:cNvPr id="9" name="Text Placeholder 2">
            <a:extLst>
              <a:ext uri="{FF2B5EF4-FFF2-40B4-BE49-F238E27FC236}">
                <a16:creationId xmlns:a16="http://schemas.microsoft.com/office/drawing/2014/main" id="{CC8AF00F-83DA-104D-A2BF-D2C439FE9BB3}"/>
              </a:ext>
            </a:extLst>
          </p:cNvPr>
          <p:cNvSpPr>
            <a:spLocks noGrp="1"/>
          </p:cNvSpPr>
          <p:nvPr>
            <p:ph type="body" sz="quarter" idx="17" hasCustomPrompt="1"/>
          </p:nvPr>
        </p:nvSpPr>
        <p:spPr>
          <a:xfrm>
            <a:off x="4370387" y="585789"/>
            <a:ext cx="1587600" cy="360000"/>
          </a:xfrm>
        </p:spPr>
        <p:txBody>
          <a:bodyPr anchor="b">
            <a:noAutofit/>
          </a:bodyPr>
          <a:lstStyle>
            <a:lvl1pPr marL="0" indent="0">
              <a:spcAft>
                <a:spcPts val="600"/>
              </a:spcAft>
              <a:buFont typeface="Wingdings" panose="05000000000000000000" pitchFamily="2" charset="2"/>
              <a:buNone/>
              <a:defRPr sz="2000">
                <a:solidFill>
                  <a:schemeClr val="accent3"/>
                </a:solidFill>
                <a:latin typeface="+mj-lt"/>
              </a:defRPr>
            </a:lvl1pPr>
          </a:lstStyle>
          <a:p>
            <a:pPr lvl="0"/>
            <a:r>
              <a:rPr lang="en-US"/>
              <a:t>1</a:t>
            </a:r>
          </a:p>
        </p:txBody>
      </p:sp>
      <p:sp>
        <p:nvSpPr>
          <p:cNvPr id="10" name="Text Placeholder 2">
            <a:extLst>
              <a:ext uri="{FF2B5EF4-FFF2-40B4-BE49-F238E27FC236}">
                <a16:creationId xmlns:a16="http://schemas.microsoft.com/office/drawing/2014/main" id="{24A44678-F325-7746-8C84-E6F44D505769}"/>
              </a:ext>
            </a:extLst>
          </p:cNvPr>
          <p:cNvSpPr>
            <a:spLocks noGrp="1"/>
          </p:cNvSpPr>
          <p:nvPr>
            <p:ph type="body" sz="quarter" idx="18" hasCustomPrompt="1"/>
          </p:nvPr>
        </p:nvSpPr>
        <p:spPr>
          <a:xfrm>
            <a:off x="7192962" y="585789"/>
            <a:ext cx="1584326" cy="360000"/>
          </a:xfrm>
        </p:spPr>
        <p:txBody>
          <a:bodyPr anchor="b">
            <a:noAutofit/>
          </a:bodyPr>
          <a:lstStyle>
            <a:lvl1pPr marL="0" indent="0">
              <a:spcAft>
                <a:spcPts val="600"/>
              </a:spcAft>
              <a:buFont typeface="Wingdings" panose="05000000000000000000" pitchFamily="2" charset="2"/>
              <a:buNone/>
              <a:defRPr sz="2000">
                <a:solidFill>
                  <a:schemeClr val="accent3"/>
                </a:solidFill>
                <a:latin typeface="+mj-lt"/>
              </a:defRPr>
            </a:lvl1pPr>
          </a:lstStyle>
          <a:p>
            <a:pPr lvl="0"/>
            <a:r>
              <a:rPr lang="en-US"/>
              <a:t>2</a:t>
            </a:r>
          </a:p>
        </p:txBody>
      </p:sp>
      <p:sp>
        <p:nvSpPr>
          <p:cNvPr id="12" name="Text Placeholder 2">
            <a:extLst>
              <a:ext uri="{FF2B5EF4-FFF2-40B4-BE49-F238E27FC236}">
                <a16:creationId xmlns:a16="http://schemas.microsoft.com/office/drawing/2014/main" id="{0EF3CCAA-003D-324C-9FAA-5B5DC19336A2}"/>
              </a:ext>
            </a:extLst>
          </p:cNvPr>
          <p:cNvSpPr>
            <a:spLocks noGrp="1"/>
          </p:cNvSpPr>
          <p:nvPr>
            <p:ph type="body" sz="quarter" idx="19" hasCustomPrompt="1"/>
          </p:nvPr>
        </p:nvSpPr>
        <p:spPr>
          <a:xfrm>
            <a:off x="10013950" y="585789"/>
            <a:ext cx="1595438" cy="360000"/>
          </a:xfrm>
        </p:spPr>
        <p:txBody>
          <a:bodyPr anchor="b">
            <a:noAutofit/>
          </a:bodyPr>
          <a:lstStyle>
            <a:lvl1pPr marL="0" indent="0">
              <a:spcAft>
                <a:spcPts val="600"/>
              </a:spcAft>
              <a:buFont typeface="Wingdings" panose="05000000000000000000" pitchFamily="2" charset="2"/>
              <a:buNone/>
              <a:defRPr sz="2000">
                <a:solidFill>
                  <a:schemeClr val="accent3"/>
                </a:solidFill>
                <a:latin typeface="+mj-lt"/>
              </a:defRPr>
            </a:lvl1pPr>
          </a:lstStyle>
          <a:p>
            <a:pPr lvl="0"/>
            <a:r>
              <a:rPr lang="en-US"/>
              <a:t>3</a:t>
            </a:r>
          </a:p>
        </p:txBody>
      </p:sp>
      <p:sp>
        <p:nvSpPr>
          <p:cNvPr id="13" name="Text Placeholder 2">
            <a:extLst>
              <a:ext uri="{FF2B5EF4-FFF2-40B4-BE49-F238E27FC236}">
                <a16:creationId xmlns:a16="http://schemas.microsoft.com/office/drawing/2014/main" id="{C2BCACD0-0017-9A49-9325-DCBC40CB2C2D}"/>
              </a:ext>
            </a:extLst>
          </p:cNvPr>
          <p:cNvSpPr>
            <a:spLocks noGrp="1"/>
          </p:cNvSpPr>
          <p:nvPr>
            <p:ph type="body" sz="quarter" idx="20" hasCustomPrompt="1"/>
          </p:nvPr>
        </p:nvSpPr>
        <p:spPr>
          <a:xfrm>
            <a:off x="4371875" y="3442448"/>
            <a:ext cx="1587600" cy="360000"/>
          </a:xfrm>
        </p:spPr>
        <p:txBody>
          <a:bodyPr anchor="b">
            <a:noAutofit/>
          </a:bodyPr>
          <a:lstStyle>
            <a:lvl1pPr marL="0" indent="0">
              <a:spcAft>
                <a:spcPts val="600"/>
              </a:spcAft>
              <a:buFont typeface="Wingdings" panose="05000000000000000000" pitchFamily="2" charset="2"/>
              <a:buNone/>
              <a:defRPr sz="2000">
                <a:solidFill>
                  <a:schemeClr val="accent3"/>
                </a:solidFill>
                <a:latin typeface="+mj-lt"/>
              </a:defRPr>
            </a:lvl1pPr>
          </a:lstStyle>
          <a:p>
            <a:pPr lvl="0"/>
            <a:r>
              <a:rPr lang="en-US"/>
              <a:t>4</a:t>
            </a:r>
          </a:p>
        </p:txBody>
      </p:sp>
      <p:sp>
        <p:nvSpPr>
          <p:cNvPr id="14" name="Text Placeholder 2">
            <a:extLst>
              <a:ext uri="{FF2B5EF4-FFF2-40B4-BE49-F238E27FC236}">
                <a16:creationId xmlns:a16="http://schemas.microsoft.com/office/drawing/2014/main" id="{E251C719-BC21-8C4B-9DBC-6E80CFA162A9}"/>
              </a:ext>
            </a:extLst>
          </p:cNvPr>
          <p:cNvSpPr>
            <a:spLocks noGrp="1"/>
          </p:cNvSpPr>
          <p:nvPr>
            <p:ph type="body" sz="quarter" idx="21" hasCustomPrompt="1"/>
          </p:nvPr>
        </p:nvSpPr>
        <p:spPr>
          <a:xfrm>
            <a:off x="7198939" y="3442447"/>
            <a:ext cx="1584326" cy="360000"/>
          </a:xfrm>
        </p:spPr>
        <p:txBody>
          <a:bodyPr anchor="b">
            <a:noAutofit/>
          </a:bodyPr>
          <a:lstStyle>
            <a:lvl1pPr marL="0" indent="0">
              <a:spcAft>
                <a:spcPts val="600"/>
              </a:spcAft>
              <a:buFont typeface="Wingdings" panose="05000000000000000000" pitchFamily="2" charset="2"/>
              <a:buNone/>
              <a:defRPr sz="2000">
                <a:solidFill>
                  <a:schemeClr val="accent3"/>
                </a:solidFill>
                <a:latin typeface="+mj-lt"/>
              </a:defRPr>
            </a:lvl1pPr>
          </a:lstStyle>
          <a:p>
            <a:pPr lvl="0"/>
            <a:r>
              <a:rPr lang="en-US"/>
              <a:t>5</a:t>
            </a:r>
          </a:p>
        </p:txBody>
      </p:sp>
      <p:sp>
        <p:nvSpPr>
          <p:cNvPr id="15" name="Text Placeholder 2">
            <a:extLst>
              <a:ext uri="{FF2B5EF4-FFF2-40B4-BE49-F238E27FC236}">
                <a16:creationId xmlns:a16="http://schemas.microsoft.com/office/drawing/2014/main" id="{F4273179-F1BC-0844-A024-D6A32BBE630E}"/>
              </a:ext>
            </a:extLst>
          </p:cNvPr>
          <p:cNvSpPr>
            <a:spLocks noGrp="1"/>
          </p:cNvSpPr>
          <p:nvPr>
            <p:ph type="body" sz="quarter" idx="22" hasCustomPrompt="1"/>
          </p:nvPr>
        </p:nvSpPr>
        <p:spPr>
          <a:xfrm>
            <a:off x="10013950" y="3453944"/>
            <a:ext cx="1595438" cy="360000"/>
          </a:xfrm>
        </p:spPr>
        <p:txBody>
          <a:bodyPr anchor="b">
            <a:noAutofit/>
          </a:bodyPr>
          <a:lstStyle>
            <a:lvl1pPr marL="0" indent="0">
              <a:spcAft>
                <a:spcPts val="600"/>
              </a:spcAft>
              <a:buFont typeface="Wingdings" panose="05000000000000000000" pitchFamily="2" charset="2"/>
              <a:buNone/>
              <a:defRPr sz="2000">
                <a:solidFill>
                  <a:schemeClr val="accent3"/>
                </a:solidFill>
                <a:latin typeface="+mj-lt"/>
              </a:defRPr>
            </a:lvl1pPr>
          </a:lstStyle>
          <a:p>
            <a:pPr lvl="0"/>
            <a:r>
              <a:rPr lang="en-US"/>
              <a:t>6</a:t>
            </a:r>
          </a:p>
        </p:txBody>
      </p:sp>
      <p:sp>
        <p:nvSpPr>
          <p:cNvPr id="17" name="Text Placeholder 16">
            <a:extLst>
              <a:ext uri="{FF2B5EF4-FFF2-40B4-BE49-F238E27FC236}">
                <a16:creationId xmlns:a16="http://schemas.microsoft.com/office/drawing/2014/main" id="{A6C6A35A-94DF-F144-AECD-CDD578CC4A7D}"/>
              </a:ext>
            </a:extLst>
          </p:cNvPr>
          <p:cNvSpPr>
            <a:spLocks noGrp="1"/>
          </p:cNvSpPr>
          <p:nvPr>
            <p:ph type="body" sz="quarter" idx="23"/>
          </p:nvPr>
        </p:nvSpPr>
        <p:spPr>
          <a:xfrm>
            <a:off x="584200" y="1436688"/>
            <a:ext cx="2538413" cy="1249573"/>
          </a:xfrm>
        </p:spPr>
        <p:txBody>
          <a:bodyPr/>
          <a:lstStyle>
            <a:lvl1pPr marL="0" indent="0">
              <a:buNone/>
              <a:defRPr sz="1400">
                <a:solidFill>
                  <a:schemeClr val="tx1"/>
                </a:solidFill>
              </a:defRPr>
            </a:lvl1pPr>
            <a:lvl2pPr marL="228600" indent="0">
              <a:buNone/>
              <a:defRPr sz="1400">
                <a:solidFill>
                  <a:schemeClr val="tx1"/>
                </a:solidFill>
              </a:defRPr>
            </a:lvl2pPr>
            <a:lvl3pPr marL="457200" indent="0">
              <a:buNone/>
              <a:defRPr sz="1400">
                <a:solidFill>
                  <a:schemeClr val="tx1"/>
                </a:solidFill>
              </a:defRPr>
            </a:lvl3pPr>
            <a:lvl4pPr marL="661988" indent="0">
              <a:buNone/>
              <a:defRPr sz="1400">
                <a:solidFill>
                  <a:schemeClr val="tx1"/>
                </a:solidFill>
              </a:defRPr>
            </a:lvl4pPr>
            <a:lvl5pPr marL="855663" indent="0">
              <a:buNone/>
              <a:defRPr sz="140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184223729"/>
      </p:ext>
    </p:extLst>
  </p:cSld>
  <p:clrMapOvr>
    <a:overrideClrMapping bg1="dk1" tx1="lt1" bg2="dk2" tx2="lt2" accent1="accent1" accent2="accent2" accent3="accent3" accent4="accent4" accent5="accent5" accent6="accent6" hlink="hlink" folHlink="folHlink"/>
  </p:clrMapOvr>
  <p:transition>
    <p:fade/>
  </p:transition>
  <p:extLst>
    <p:ext uri="{DCECCB84-F9BA-43D5-87BE-67443E8EF086}">
      <p15:sldGuideLst xmlns:p15="http://schemas.microsoft.com/office/powerpoint/2012/main">
        <p15:guide id="10" pos="1967">
          <p15:clr>
            <a:srgbClr val="A4A3A4"/>
          </p15:clr>
        </p15:guide>
        <p15:guide id="11" pos="2150">
          <p15:clr>
            <a:srgbClr val="A4A3A4"/>
          </p15:clr>
        </p15:guide>
        <p15:guide id="12" pos="2561">
          <p15:clr>
            <a:srgbClr val="A4A3A4"/>
          </p15:clr>
        </p15:guide>
        <p15:guide id="13" pos="2744">
          <p15:clr>
            <a:srgbClr val="A4A3A4"/>
          </p15:clr>
        </p15:guide>
        <p15:guide id="16" pos="3754">
          <p15:clr>
            <a:srgbClr val="A4A3A4"/>
          </p15:clr>
        </p15:guide>
        <p15:guide id="17" pos="3931">
          <p15:clr>
            <a:srgbClr val="A4A3A4"/>
          </p15:clr>
        </p15:guide>
        <p15:guide id="18" pos="4342">
          <p15:clr>
            <a:srgbClr val="A4A3A4"/>
          </p15:clr>
        </p15:guide>
        <p15:guide id="19" pos="4531">
          <p15:clr>
            <a:srgbClr val="A4A3A4"/>
          </p15:clr>
        </p15:guide>
        <p15:guide id="22" pos="5529">
          <p15:clr>
            <a:srgbClr val="A4A3A4"/>
          </p15:clr>
        </p15:guide>
        <p15:guide id="23" pos="5714">
          <p15:clr>
            <a:srgbClr val="A4A3A4"/>
          </p15:clr>
        </p15:guide>
        <p15:guide id="24" pos="6123">
          <p15:clr>
            <a:srgbClr val="A4A3A4"/>
          </p15:clr>
        </p15:guide>
        <p15:guide id="25" pos="6308">
          <p15:clr>
            <a:srgbClr val="A4A3A4"/>
          </p15:clr>
        </p15:guide>
        <p15:guide id="28" orient="horz" pos="905">
          <p15:clr>
            <a:srgbClr val="5ACBF0"/>
          </p15:clr>
        </p15:guide>
        <p15:guide id="30" orient="horz" pos="288">
          <p15:clr>
            <a:srgbClr val="5ACBF0"/>
          </p15:clr>
        </p15:guide>
      </p15:sldGuideLst>
    </p:ext>
  </p:extLst>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Title and text side by side 3">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33145D81-1C8C-4946-BE5C-32EF3FAA542B}"/>
              </a:ext>
            </a:extLst>
          </p:cNvPr>
          <p:cNvSpPr/>
          <p:nvPr userDrawn="1"/>
        </p:nvSpPr>
        <p:spPr bwMode="auto">
          <a:xfrm>
            <a:off x="0" y="0"/>
            <a:ext cx="4356100" cy="6858000"/>
          </a:xfrm>
          <a:prstGeom prst="rect">
            <a:avLst/>
          </a:prstGeom>
          <a:solidFill>
            <a:schemeClr val="tx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fontAlgn="base">
              <a:spcBef>
                <a:spcPct val="0"/>
              </a:spcBef>
              <a:spcAft>
                <a:spcPct val="0"/>
              </a:spcAft>
            </a:pPr>
            <a:endParaRPr lang="en-US" sz="2000" err="1">
              <a:solidFill>
                <a:srgbClr val="FFFFFF"/>
              </a:solidFill>
              <a:ea typeface="Segoe UI" pitchFamily="34" charset="0"/>
              <a:cs typeface="Segoe UI" pitchFamily="34" charset="0"/>
            </a:endParaRPr>
          </a:p>
        </p:txBody>
      </p:sp>
      <p:sp>
        <p:nvSpPr>
          <p:cNvPr id="2" name="Title 1">
            <a:extLst>
              <a:ext uri="{FF2B5EF4-FFF2-40B4-BE49-F238E27FC236}">
                <a16:creationId xmlns:a16="http://schemas.microsoft.com/office/drawing/2014/main" id="{39E5C076-3B78-4451-8068-576892A08E9C}"/>
              </a:ext>
            </a:extLst>
          </p:cNvPr>
          <p:cNvSpPr>
            <a:spLocks noGrp="1"/>
          </p:cNvSpPr>
          <p:nvPr>
            <p:ph type="title" hasCustomPrompt="1"/>
          </p:nvPr>
        </p:nvSpPr>
        <p:spPr>
          <a:xfrm>
            <a:off x="588263" y="585788"/>
            <a:ext cx="3182027" cy="3118624"/>
          </a:xfrm>
        </p:spPr>
        <p:txBody>
          <a:bodyPr anchor="t">
            <a:noAutofit/>
          </a:bodyPr>
          <a:lstStyle>
            <a:lvl1pPr>
              <a:defRPr>
                <a:solidFill>
                  <a:schemeClr val="accent3"/>
                </a:solidFill>
              </a:defRPr>
            </a:lvl1pPr>
          </a:lstStyle>
          <a:p>
            <a:r>
              <a:rPr lang="en-US"/>
              <a:t>Title</a:t>
            </a:r>
          </a:p>
        </p:txBody>
      </p:sp>
      <p:sp>
        <p:nvSpPr>
          <p:cNvPr id="3" name="Text Placeholder 2">
            <a:extLst>
              <a:ext uri="{FF2B5EF4-FFF2-40B4-BE49-F238E27FC236}">
                <a16:creationId xmlns:a16="http://schemas.microsoft.com/office/drawing/2014/main" id="{A4015781-2431-48C9-AEF1-52FBD41AF3FC}"/>
              </a:ext>
            </a:extLst>
          </p:cNvPr>
          <p:cNvSpPr>
            <a:spLocks noGrp="1"/>
          </p:cNvSpPr>
          <p:nvPr>
            <p:ph type="body" sz="quarter" idx="11"/>
          </p:nvPr>
        </p:nvSpPr>
        <p:spPr>
          <a:xfrm>
            <a:off x="4941888" y="585788"/>
            <a:ext cx="6667500" cy="5683249"/>
          </a:xfrm>
        </p:spPr>
        <p:txBody>
          <a:bodyPr anchor="t">
            <a:noAutofit/>
          </a:bodyPr>
          <a:lstStyle>
            <a:lvl1pPr marL="231775" indent="-231775">
              <a:spcAft>
                <a:spcPts val="600"/>
              </a:spcAft>
              <a:buFont typeface="Wingdings" panose="05000000000000000000" pitchFamily="2" charset="2"/>
              <a:buChar char=""/>
              <a:defRPr/>
            </a:lvl1pPr>
          </a:lstStyle>
          <a:p>
            <a:pPr lvl="0"/>
            <a:r>
              <a:rPr lang="en-US"/>
              <a:t>Click to edit Master text styles</a:t>
            </a:r>
          </a:p>
        </p:txBody>
      </p:sp>
      <p:sp>
        <p:nvSpPr>
          <p:cNvPr id="6" name="TextBox 5">
            <a:extLst>
              <a:ext uri="{FF2B5EF4-FFF2-40B4-BE49-F238E27FC236}">
                <a16:creationId xmlns:a16="http://schemas.microsoft.com/office/drawing/2014/main" id="{A1DC2181-37AB-40A3-B61C-1DE7DBB57D63}"/>
              </a:ext>
            </a:extLst>
          </p:cNvPr>
          <p:cNvSpPr txBox="1"/>
          <p:nvPr userDrawn="1"/>
        </p:nvSpPr>
        <p:spPr>
          <a:xfrm>
            <a:off x="12355721" y="-203944"/>
            <a:ext cx="577081" cy="153888"/>
          </a:xfrm>
          <a:prstGeom prst="rect">
            <a:avLst/>
          </a:prstGeom>
          <a:noFill/>
        </p:spPr>
        <p:txBody>
          <a:bodyPr wrap="none" lIns="0" tIns="0" rIns="0" bIns="0" rtlCol="0">
            <a:spAutoFit/>
          </a:bodyPr>
          <a:lstStyle/>
          <a:p>
            <a:pPr algn="l"/>
            <a:r>
              <a:rPr lang="en-US" sz="1000">
                <a:solidFill>
                  <a:srgbClr val="A3A3A3"/>
                </a:solidFill>
              </a:rPr>
              <a:t>ELT layout</a:t>
            </a:r>
          </a:p>
        </p:txBody>
      </p:sp>
    </p:spTree>
    <p:extLst>
      <p:ext uri="{BB962C8B-B14F-4D97-AF65-F5344CB8AC3E}">
        <p14:creationId xmlns:p14="http://schemas.microsoft.com/office/powerpoint/2010/main" val="1272983926"/>
      </p:ext>
    </p:extLst>
  </p:cSld>
  <p:clrMapOvr>
    <a:masterClrMapping/>
  </p:clrMapOvr>
  <p:transition>
    <p:fade/>
  </p:transition>
  <p:extLst>
    <p:ext uri="{DCECCB84-F9BA-43D5-87BE-67443E8EF086}">
      <p15:sldGuideLst xmlns:p15="http://schemas.microsoft.com/office/powerpoint/2012/main">
        <p15:guide id="13" pos="2744">
          <p15:clr>
            <a:srgbClr val="5ACBF0"/>
          </p15:clr>
        </p15:guide>
        <p15:guide id="29" orient="horz" pos="2160">
          <p15:clr>
            <a:srgbClr val="5ACBF0"/>
          </p15:clr>
        </p15:guide>
        <p15:guide id="30" pos="2376">
          <p15:clr>
            <a:srgbClr val="5ACBF0"/>
          </p15:clr>
        </p15:guide>
        <p15:guide id="31" pos="3113">
          <p15:clr>
            <a:srgbClr val="5ACBF0"/>
          </p15:clr>
        </p15:guide>
      </p15:sldGuideLst>
    </p:ext>
  </p:extLst>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userDrawn="1">
  <p:cSld name="Title and text side by side multi column">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33145D81-1C8C-4946-BE5C-32EF3FAA542B}"/>
              </a:ext>
            </a:extLst>
          </p:cNvPr>
          <p:cNvSpPr/>
          <p:nvPr userDrawn="1"/>
        </p:nvSpPr>
        <p:spPr bwMode="auto">
          <a:xfrm>
            <a:off x="0" y="0"/>
            <a:ext cx="4356100" cy="6858000"/>
          </a:xfrm>
          <a:prstGeom prst="rect">
            <a:avLst/>
          </a:prstGeom>
          <a:solidFill>
            <a:schemeClr val="tx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fontAlgn="base">
              <a:spcBef>
                <a:spcPct val="0"/>
              </a:spcBef>
              <a:spcAft>
                <a:spcPct val="0"/>
              </a:spcAft>
            </a:pPr>
            <a:endParaRPr lang="en-US" sz="2000" err="1">
              <a:solidFill>
                <a:srgbClr val="FFFFFF"/>
              </a:solidFill>
              <a:ea typeface="Segoe UI" pitchFamily="34" charset="0"/>
              <a:cs typeface="Segoe UI" pitchFamily="34" charset="0"/>
            </a:endParaRPr>
          </a:p>
        </p:txBody>
      </p:sp>
      <p:sp>
        <p:nvSpPr>
          <p:cNvPr id="2" name="Title 1">
            <a:extLst>
              <a:ext uri="{FF2B5EF4-FFF2-40B4-BE49-F238E27FC236}">
                <a16:creationId xmlns:a16="http://schemas.microsoft.com/office/drawing/2014/main" id="{39E5C076-3B78-4451-8068-576892A08E9C}"/>
              </a:ext>
            </a:extLst>
          </p:cNvPr>
          <p:cNvSpPr>
            <a:spLocks noGrp="1"/>
          </p:cNvSpPr>
          <p:nvPr>
            <p:ph type="title" hasCustomPrompt="1"/>
          </p:nvPr>
        </p:nvSpPr>
        <p:spPr>
          <a:xfrm>
            <a:off x="588263" y="585788"/>
            <a:ext cx="3182027" cy="3118624"/>
          </a:xfrm>
        </p:spPr>
        <p:txBody>
          <a:bodyPr anchor="t">
            <a:noAutofit/>
          </a:bodyPr>
          <a:lstStyle>
            <a:lvl1pPr>
              <a:defRPr>
                <a:solidFill>
                  <a:schemeClr val="accent3"/>
                </a:solidFill>
              </a:defRPr>
            </a:lvl1pPr>
          </a:lstStyle>
          <a:p>
            <a:r>
              <a:rPr lang="en-US"/>
              <a:t>Title</a:t>
            </a:r>
          </a:p>
        </p:txBody>
      </p:sp>
      <p:sp>
        <p:nvSpPr>
          <p:cNvPr id="6" name="TextBox 5">
            <a:extLst>
              <a:ext uri="{FF2B5EF4-FFF2-40B4-BE49-F238E27FC236}">
                <a16:creationId xmlns:a16="http://schemas.microsoft.com/office/drawing/2014/main" id="{A1DC2181-37AB-40A3-B61C-1DE7DBB57D63}"/>
              </a:ext>
            </a:extLst>
          </p:cNvPr>
          <p:cNvSpPr txBox="1"/>
          <p:nvPr userDrawn="1"/>
        </p:nvSpPr>
        <p:spPr>
          <a:xfrm>
            <a:off x="12355721" y="-203944"/>
            <a:ext cx="577081" cy="153888"/>
          </a:xfrm>
          <a:prstGeom prst="rect">
            <a:avLst/>
          </a:prstGeom>
          <a:noFill/>
        </p:spPr>
        <p:txBody>
          <a:bodyPr wrap="none" lIns="0" tIns="0" rIns="0" bIns="0" rtlCol="0">
            <a:spAutoFit/>
          </a:bodyPr>
          <a:lstStyle/>
          <a:p>
            <a:pPr algn="l"/>
            <a:r>
              <a:rPr lang="en-US" sz="1000">
                <a:solidFill>
                  <a:srgbClr val="A3A3A3"/>
                </a:solidFill>
              </a:rPr>
              <a:t>ELT layout</a:t>
            </a:r>
          </a:p>
        </p:txBody>
      </p:sp>
      <p:sp>
        <p:nvSpPr>
          <p:cNvPr id="13" name="Text Placeholder 12">
            <a:extLst>
              <a:ext uri="{FF2B5EF4-FFF2-40B4-BE49-F238E27FC236}">
                <a16:creationId xmlns:a16="http://schemas.microsoft.com/office/drawing/2014/main" id="{5A7F7DDB-BF21-0B40-8DBB-D5BC0B4C25FC}"/>
              </a:ext>
            </a:extLst>
          </p:cNvPr>
          <p:cNvSpPr>
            <a:spLocks noGrp="1"/>
          </p:cNvSpPr>
          <p:nvPr>
            <p:ph type="body" sz="quarter" idx="12" hasCustomPrompt="1"/>
          </p:nvPr>
        </p:nvSpPr>
        <p:spPr>
          <a:xfrm>
            <a:off x="4941888" y="1258018"/>
            <a:ext cx="2605087" cy="1323439"/>
          </a:xfrm>
        </p:spPr>
        <p:txBody>
          <a:bodyPr/>
          <a:lstStyle>
            <a:lvl1pPr marL="0" indent="0">
              <a:buNone/>
              <a:defRPr sz="1400">
                <a:latin typeface="+mj-lt"/>
              </a:defRPr>
            </a:lvl1pPr>
            <a:lvl2pPr marL="9525" indent="0">
              <a:buNone/>
              <a:tabLst/>
              <a:defRPr sz="1200">
                <a:solidFill>
                  <a:schemeClr val="accent6"/>
                </a:solidFill>
                <a:latin typeface="+mn-lt"/>
              </a:defRPr>
            </a:lvl2pPr>
            <a:lvl3pPr marL="457200" indent="0">
              <a:buNone/>
              <a:defRPr sz="1200">
                <a:latin typeface="+mn-lt"/>
              </a:defRPr>
            </a:lvl3pPr>
            <a:lvl4pPr marL="661988" indent="0">
              <a:buNone/>
              <a:defRPr sz="1200">
                <a:latin typeface="+mn-lt"/>
              </a:defRPr>
            </a:lvl4pPr>
            <a:lvl5pPr marL="855663" indent="0">
              <a:buNone/>
              <a:defRPr sz="1200">
                <a:latin typeface="+mn-lt"/>
              </a:defRPr>
            </a:lvl5pPr>
          </a:lstStyle>
          <a:p>
            <a:pPr lvl="0"/>
            <a:r>
              <a:rPr lang="en-US" err="1"/>
              <a:t>Firstname</a:t>
            </a:r>
            <a:r>
              <a:rPr lang="en-US"/>
              <a:t> </a:t>
            </a:r>
            <a:r>
              <a:rPr lang="en-US" err="1"/>
              <a:t>Lastname</a:t>
            </a:r>
            <a:endParaRPr lang="en-US"/>
          </a:p>
          <a:p>
            <a:pPr lvl="1"/>
            <a:r>
              <a:rPr lang="en-US"/>
              <a:t>Title</a:t>
            </a:r>
          </a:p>
          <a:p>
            <a:pPr lvl="1"/>
            <a:endParaRPr lang="en-US"/>
          </a:p>
          <a:p>
            <a:pPr lvl="1"/>
            <a:r>
              <a:rPr lang="en-US"/>
              <a:t>m: xxx-xxx-</a:t>
            </a:r>
            <a:r>
              <a:rPr lang="en-US" err="1"/>
              <a:t>xxxx</a:t>
            </a:r>
            <a:endParaRPr lang="en-US"/>
          </a:p>
          <a:p>
            <a:pPr lvl="1"/>
            <a:r>
              <a:rPr lang="en-US"/>
              <a:t>t: xxx-xxx-</a:t>
            </a:r>
            <a:r>
              <a:rPr lang="en-US" err="1"/>
              <a:t>xxxx</a:t>
            </a:r>
            <a:endParaRPr lang="en-US"/>
          </a:p>
          <a:p>
            <a:pPr lvl="1"/>
            <a:r>
              <a:rPr lang="en-US"/>
              <a:t>e: </a:t>
            </a:r>
            <a:r>
              <a:rPr lang="en-US" err="1"/>
              <a:t>xxxxxxxxxxxxxxxxx@microsoft.com</a:t>
            </a:r>
            <a:endParaRPr lang="en-US"/>
          </a:p>
        </p:txBody>
      </p:sp>
      <p:sp>
        <p:nvSpPr>
          <p:cNvPr id="14" name="Text Placeholder 12">
            <a:extLst>
              <a:ext uri="{FF2B5EF4-FFF2-40B4-BE49-F238E27FC236}">
                <a16:creationId xmlns:a16="http://schemas.microsoft.com/office/drawing/2014/main" id="{4BDDDD90-9BFD-D94C-A026-A013126F234B}"/>
              </a:ext>
            </a:extLst>
          </p:cNvPr>
          <p:cNvSpPr>
            <a:spLocks noGrp="1"/>
          </p:cNvSpPr>
          <p:nvPr>
            <p:ph type="body" sz="quarter" idx="13" hasCustomPrompt="1"/>
          </p:nvPr>
        </p:nvSpPr>
        <p:spPr>
          <a:xfrm>
            <a:off x="8688288" y="1258018"/>
            <a:ext cx="2605087" cy="1323439"/>
          </a:xfrm>
        </p:spPr>
        <p:txBody>
          <a:bodyPr/>
          <a:lstStyle>
            <a:lvl1pPr marL="0" indent="0">
              <a:buNone/>
              <a:defRPr sz="1400">
                <a:latin typeface="+mj-lt"/>
              </a:defRPr>
            </a:lvl1pPr>
            <a:lvl2pPr marL="9525" indent="0">
              <a:buNone/>
              <a:tabLst/>
              <a:defRPr sz="1200">
                <a:solidFill>
                  <a:schemeClr val="accent6"/>
                </a:solidFill>
                <a:latin typeface="+mn-lt"/>
              </a:defRPr>
            </a:lvl2pPr>
            <a:lvl3pPr marL="457200" indent="0">
              <a:buNone/>
              <a:defRPr sz="1200">
                <a:latin typeface="+mn-lt"/>
              </a:defRPr>
            </a:lvl3pPr>
            <a:lvl4pPr marL="661988" indent="0">
              <a:buNone/>
              <a:defRPr sz="1200">
                <a:latin typeface="+mn-lt"/>
              </a:defRPr>
            </a:lvl4pPr>
            <a:lvl5pPr marL="855663" indent="0">
              <a:buNone/>
              <a:defRPr sz="1200">
                <a:latin typeface="+mn-lt"/>
              </a:defRPr>
            </a:lvl5pPr>
          </a:lstStyle>
          <a:p>
            <a:pPr lvl="0"/>
            <a:r>
              <a:rPr lang="en-US" err="1"/>
              <a:t>Firstname</a:t>
            </a:r>
            <a:r>
              <a:rPr lang="en-US"/>
              <a:t> </a:t>
            </a:r>
            <a:r>
              <a:rPr lang="en-US" err="1"/>
              <a:t>Lastname</a:t>
            </a:r>
            <a:endParaRPr lang="en-US"/>
          </a:p>
          <a:p>
            <a:pPr lvl="1"/>
            <a:r>
              <a:rPr lang="en-US"/>
              <a:t>Title</a:t>
            </a:r>
          </a:p>
          <a:p>
            <a:pPr lvl="1"/>
            <a:endParaRPr lang="en-US"/>
          </a:p>
          <a:p>
            <a:pPr lvl="1"/>
            <a:r>
              <a:rPr lang="en-US"/>
              <a:t>m: xxx-xxx-</a:t>
            </a:r>
            <a:r>
              <a:rPr lang="en-US" err="1"/>
              <a:t>xxxx</a:t>
            </a:r>
            <a:endParaRPr lang="en-US"/>
          </a:p>
          <a:p>
            <a:pPr lvl="1"/>
            <a:r>
              <a:rPr lang="en-US"/>
              <a:t>t: xxx-xxx-</a:t>
            </a:r>
            <a:r>
              <a:rPr lang="en-US" err="1"/>
              <a:t>xxxx</a:t>
            </a:r>
            <a:endParaRPr lang="en-US"/>
          </a:p>
          <a:p>
            <a:pPr lvl="1"/>
            <a:r>
              <a:rPr lang="en-US"/>
              <a:t>e: </a:t>
            </a:r>
            <a:r>
              <a:rPr lang="en-US" err="1"/>
              <a:t>xxxxxxxxxxxxxxxxx@microsoft.com</a:t>
            </a:r>
            <a:endParaRPr lang="en-US"/>
          </a:p>
        </p:txBody>
      </p:sp>
      <p:sp>
        <p:nvSpPr>
          <p:cNvPr id="15" name="Text Placeholder 12">
            <a:extLst>
              <a:ext uri="{FF2B5EF4-FFF2-40B4-BE49-F238E27FC236}">
                <a16:creationId xmlns:a16="http://schemas.microsoft.com/office/drawing/2014/main" id="{232B6EB5-03C8-914E-9180-000AE9B40A6D}"/>
              </a:ext>
            </a:extLst>
          </p:cNvPr>
          <p:cNvSpPr>
            <a:spLocks noGrp="1"/>
          </p:cNvSpPr>
          <p:nvPr>
            <p:ph type="body" sz="quarter" idx="14" hasCustomPrompt="1"/>
          </p:nvPr>
        </p:nvSpPr>
        <p:spPr>
          <a:xfrm>
            <a:off x="4941988" y="2960688"/>
            <a:ext cx="2605087" cy="1323439"/>
          </a:xfrm>
        </p:spPr>
        <p:txBody>
          <a:bodyPr/>
          <a:lstStyle>
            <a:lvl1pPr marL="0" indent="0">
              <a:buNone/>
              <a:defRPr sz="1400">
                <a:latin typeface="+mj-lt"/>
              </a:defRPr>
            </a:lvl1pPr>
            <a:lvl2pPr marL="9525" indent="0">
              <a:buNone/>
              <a:tabLst/>
              <a:defRPr sz="1200">
                <a:solidFill>
                  <a:schemeClr val="accent6"/>
                </a:solidFill>
                <a:latin typeface="+mn-lt"/>
              </a:defRPr>
            </a:lvl2pPr>
            <a:lvl3pPr marL="457200" indent="0">
              <a:buNone/>
              <a:defRPr sz="1200">
                <a:latin typeface="+mn-lt"/>
              </a:defRPr>
            </a:lvl3pPr>
            <a:lvl4pPr marL="661988" indent="0">
              <a:buNone/>
              <a:defRPr sz="1200">
                <a:latin typeface="+mn-lt"/>
              </a:defRPr>
            </a:lvl4pPr>
            <a:lvl5pPr marL="855663" indent="0">
              <a:buNone/>
              <a:defRPr sz="1200">
                <a:latin typeface="+mn-lt"/>
              </a:defRPr>
            </a:lvl5pPr>
          </a:lstStyle>
          <a:p>
            <a:pPr lvl="0"/>
            <a:r>
              <a:rPr lang="en-US" err="1"/>
              <a:t>Firstname</a:t>
            </a:r>
            <a:r>
              <a:rPr lang="en-US"/>
              <a:t> </a:t>
            </a:r>
            <a:r>
              <a:rPr lang="en-US" err="1"/>
              <a:t>Lastname</a:t>
            </a:r>
            <a:endParaRPr lang="en-US"/>
          </a:p>
          <a:p>
            <a:pPr lvl="1"/>
            <a:r>
              <a:rPr lang="en-US"/>
              <a:t>Title</a:t>
            </a:r>
          </a:p>
          <a:p>
            <a:pPr lvl="1"/>
            <a:endParaRPr lang="en-US"/>
          </a:p>
          <a:p>
            <a:pPr lvl="1"/>
            <a:r>
              <a:rPr lang="en-US"/>
              <a:t>m: xxx-xxx-</a:t>
            </a:r>
            <a:r>
              <a:rPr lang="en-US" err="1"/>
              <a:t>xxxx</a:t>
            </a:r>
            <a:endParaRPr lang="en-US"/>
          </a:p>
          <a:p>
            <a:pPr lvl="1"/>
            <a:r>
              <a:rPr lang="en-US"/>
              <a:t>t: xxx-xxx-</a:t>
            </a:r>
            <a:r>
              <a:rPr lang="en-US" err="1"/>
              <a:t>xxxx</a:t>
            </a:r>
            <a:endParaRPr lang="en-US"/>
          </a:p>
          <a:p>
            <a:pPr lvl="1"/>
            <a:r>
              <a:rPr lang="en-US"/>
              <a:t>e: </a:t>
            </a:r>
            <a:r>
              <a:rPr lang="en-US" err="1"/>
              <a:t>xxxxxxxxxxxxxxxxx@microsoft.com</a:t>
            </a:r>
            <a:endParaRPr lang="en-US"/>
          </a:p>
        </p:txBody>
      </p:sp>
      <p:sp>
        <p:nvSpPr>
          <p:cNvPr id="16" name="Text Placeholder 12">
            <a:extLst>
              <a:ext uri="{FF2B5EF4-FFF2-40B4-BE49-F238E27FC236}">
                <a16:creationId xmlns:a16="http://schemas.microsoft.com/office/drawing/2014/main" id="{E05CAB66-4649-1E49-8948-4B95A4DA20C6}"/>
              </a:ext>
            </a:extLst>
          </p:cNvPr>
          <p:cNvSpPr>
            <a:spLocks noGrp="1"/>
          </p:cNvSpPr>
          <p:nvPr>
            <p:ph type="body" sz="quarter" idx="15" hasCustomPrompt="1"/>
          </p:nvPr>
        </p:nvSpPr>
        <p:spPr>
          <a:xfrm>
            <a:off x="8688388" y="2960688"/>
            <a:ext cx="2605087" cy="1323439"/>
          </a:xfrm>
        </p:spPr>
        <p:txBody>
          <a:bodyPr/>
          <a:lstStyle>
            <a:lvl1pPr marL="0" indent="0">
              <a:buNone/>
              <a:defRPr sz="1400">
                <a:latin typeface="+mj-lt"/>
              </a:defRPr>
            </a:lvl1pPr>
            <a:lvl2pPr marL="9525" indent="0">
              <a:buNone/>
              <a:tabLst/>
              <a:defRPr sz="1200">
                <a:solidFill>
                  <a:schemeClr val="accent6"/>
                </a:solidFill>
                <a:latin typeface="+mn-lt"/>
              </a:defRPr>
            </a:lvl2pPr>
            <a:lvl3pPr marL="457200" indent="0">
              <a:buNone/>
              <a:defRPr sz="1200">
                <a:latin typeface="+mn-lt"/>
              </a:defRPr>
            </a:lvl3pPr>
            <a:lvl4pPr marL="661988" indent="0">
              <a:buNone/>
              <a:defRPr sz="1200">
                <a:latin typeface="+mn-lt"/>
              </a:defRPr>
            </a:lvl4pPr>
            <a:lvl5pPr marL="855663" indent="0">
              <a:buNone/>
              <a:defRPr sz="1200">
                <a:latin typeface="+mn-lt"/>
              </a:defRPr>
            </a:lvl5pPr>
          </a:lstStyle>
          <a:p>
            <a:pPr lvl="0"/>
            <a:r>
              <a:rPr lang="en-US" err="1"/>
              <a:t>Firstname</a:t>
            </a:r>
            <a:r>
              <a:rPr lang="en-US"/>
              <a:t> </a:t>
            </a:r>
            <a:r>
              <a:rPr lang="en-US" err="1"/>
              <a:t>Lastname</a:t>
            </a:r>
            <a:endParaRPr lang="en-US"/>
          </a:p>
          <a:p>
            <a:pPr lvl="1"/>
            <a:r>
              <a:rPr lang="en-US"/>
              <a:t>Title</a:t>
            </a:r>
          </a:p>
          <a:p>
            <a:pPr lvl="1"/>
            <a:endParaRPr lang="en-US"/>
          </a:p>
          <a:p>
            <a:pPr lvl="1"/>
            <a:r>
              <a:rPr lang="en-US"/>
              <a:t>m: xxx-xxx-</a:t>
            </a:r>
            <a:r>
              <a:rPr lang="en-US" err="1"/>
              <a:t>xxxx</a:t>
            </a:r>
            <a:endParaRPr lang="en-US"/>
          </a:p>
          <a:p>
            <a:pPr lvl="1"/>
            <a:r>
              <a:rPr lang="en-US"/>
              <a:t>t: xxx-xxx-</a:t>
            </a:r>
            <a:r>
              <a:rPr lang="en-US" err="1"/>
              <a:t>xxxx</a:t>
            </a:r>
            <a:endParaRPr lang="en-US"/>
          </a:p>
          <a:p>
            <a:pPr lvl="1"/>
            <a:r>
              <a:rPr lang="en-US"/>
              <a:t>e: </a:t>
            </a:r>
            <a:r>
              <a:rPr lang="en-US" err="1"/>
              <a:t>xxxxxxxxxxxxxxxxx@microsoft.com</a:t>
            </a:r>
            <a:endParaRPr lang="en-US"/>
          </a:p>
        </p:txBody>
      </p:sp>
      <p:sp>
        <p:nvSpPr>
          <p:cNvPr id="17" name="Text Placeholder 12">
            <a:extLst>
              <a:ext uri="{FF2B5EF4-FFF2-40B4-BE49-F238E27FC236}">
                <a16:creationId xmlns:a16="http://schemas.microsoft.com/office/drawing/2014/main" id="{42F89A67-E82E-F843-9DEB-23D191BCA6DA}"/>
              </a:ext>
            </a:extLst>
          </p:cNvPr>
          <p:cNvSpPr>
            <a:spLocks noGrp="1"/>
          </p:cNvSpPr>
          <p:nvPr>
            <p:ph type="body" sz="quarter" idx="16" hasCustomPrompt="1"/>
          </p:nvPr>
        </p:nvSpPr>
        <p:spPr>
          <a:xfrm>
            <a:off x="4941988" y="4545013"/>
            <a:ext cx="2605087" cy="1323439"/>
          </a:xfrm>
        </p:spPr>
        <p:txBody>
          <a:bodyPr/>
          <a:lstStyle>
            <a:lvl1pPr marL="0" indent="0">
              <a:buNone/>
              <a:defRPr sz="1400">
                <a:latin typeface="+mj-lt"/>
              </a:defRPr>
            </a:lvl1pPr>
            <a:lvl2pPr marL="9525" indent="0">
              <a:buNone/>
              <a:tabLst/>
              <a:defRPr sz="1200">
                <a:solidFill>
                  <a:schemeClr val="accent6"/>
                </a:solidFill>
                <a:latin typeface="+mn-lt"/>
              </a:defRPr>
            </a:lvl2pPr>
            <a:lvl3pPr marL="457200" indent="0">
              <a:buNone/>
              <a:defRPr sz="1200">
                <a:latin typeface="+mn-lt"/>
              </a:defRPr>
            </a:lvl3pPr>
            <a:lvl4pPr marL="661988" indent="0">
              <a:buNone/>
              <a:defRPr sz="1200">
                <a:latin typeface="+mn-lt"/>
              </a:defRPr>
            </a:lvl4pPr>
            <a:lvl5pPr marL="855663" indent="0">
              <a:buNone/>
              <a:defRPr sz="1200">
                <a:latin typeface="+mn-lt"/>
              </a:defRPr>
            </a:lvl5pPr>
          </a:lstStyle>
          <a:p>
            <a:pPr lvl="0"/>
            <a:r>
              <a:rPr lang="en-US" err="1"/>
              <a:t>Firstname</a:t>
            </a:r>
            <a:r>
              <a:rPr lang="en-US"/>
              <a:t> </a:t>
            </a:r>
            <a:r>
              <a:rPr lang="en-US" err="1"/>
              <a:t>Lastname</a:t>
            </a:r>
            <a:endParaRPr lang="en-US"/>
          </a:p>
          <a:p>
            <a:pPr lvl="1"/>
            <a:r>
              <a:rPr lang="en-US"/>
              <a:t>Title</a:t>
            </a:r>
          </a:p>
          <a:p>
            <a:pPr lvl="1"/>
            <a:endParaRPr lang="en-US"/>
          </a:p>
          <a:p>
            <a:pPr lvl="1"/>
            <a:r>
              <a:rPr lang="en-US"/>
              <a:t>m: xxx-xxx-</a:t>
            </a:r>
            <a:r>
              <a:rPr lang="en-US" err="1"/>
              <a:t>xxxx</a:t>
            </a:r>
            <a:endParaRPr lang="en-US"/>
          </a:p>
          <a:p>
            <a:pPr lvl="1"/>
            <a:r>
              <a:rPr lang="en-US"/>
              <a:t>t: xxx-xxx-</a:t>
            </a:r>
            <a:r>
              <a:rPr lang="en-US" err="1"/>
              <a:t>xxxx</a:t>
            </a:r>
            <a:endParaRPr lang="en-US"/>
          </a:p>
          <a:p>
            <a:pPr lvl="1"/>
            <a:r>
              <a:rPr lang="en-US"/>
              <a:t>e: </a:t>
            </a:r>
            <a:r>
              <a:rPr lang="en-US" err="1"/>
              <a:t>xxxxxxxxxxxxxxxxx@microsoft.com</a:t>
            </a:r>
            <a:endParaRPr lang="en-US"/>
          </a:p>
        </p:txBody>
      </p:sp>
      <p:sp>
        <p:nvSpPr>
          <p:cNvPr id="18" name="Text Placeholder 12">
            <a:extLst>
              <a:ext uri="{FF2B5EF4-FFF2-40B4-BE49-F238E27FC236}">
                <a16:creationId xmlns:a16="http://schemas.microsoft.com/office/drawing/2014/main" id="{0B8598BC-5AC5-AD4D-A8E2-20CD9CD176BF}"/>
              </a:ext>
            </a:extLst>
          </p:cNvPr>
          <p:cNvSpPr>
            <a:spLocks noGrp="1"/>
          </p:cNvSpPr>
          <p:nvPr>
            <p:ph type="body" sz="quarter" idx="17" hasCustomPrompt="1"/>
          </p:nvPr>
        </p:nvSpPr>
        <p:spPr>
          <a:xfrm>
            <a:off x="8688388" y="4545013"/>
            <a:ext cx="2605087" cy="1323439"/>
          </a:xfrm>
        </p:spPr>
        <p:txBody>
          <a:bodyPr/>
          <a:lstStyle>
            <a:lvl1pPr marL="0" indent="0">
              <a:buNone/>
              <a:defRPr sz="1400">
                <a:latin typeface="+mj-lt"/>
              </a:defRPr>
            </a:lvl1pPr>
            <a:lvl2pPr marL="9525" indent="0">
              <a:buNone/>
              <a:tabLst/>
              <a:defRPr sz="1200">
                <a:solidFill>
                  <a:schemeClr val="accent6"/>
                </a:solidFill>
                <a:latin typeface="+mn-lt"/>
              </a:defRPr>
            </a:lvl2pPr>
            <a:lvl3pPr marL="457200" indent="0">
              <a:buNone/>
              <a:defRPr sz="1200">
                <a:latin typeface="+mn-lt"/>
              </a:defRPr>
            </a:lvl3pPr>
            <a:lvl4pPr marL="661988" indent="0">
              <a:buNone/>
              <a:defRPr sz="1200">
                <a:latin typeface="+mn-lt"/>
              </a:defRPr>
            </a:lvl4pPr>
            <a:lvl5pPr marL="855663" indent="0">
              <a:buNone/>
              <a:defRPr sz="1200">
                <a:latin typeface="+mn-lt"/>
              </a:defRPr>
            </a:lvl5pPr>
          </a:lstStyle>
          <a:p>
            <a:pPr lvl="0"/>
            <a:r>
              <a:rPr lang="en-US" err="1"/>
              <a:t>Firstname</a:t>
            </a:r>
            <a:r>
              <a:rPr lang="en-US"/>
              <a:t> </a:t>
            </a:r>
            <a:r>
              <a:rPr lang="en-US" err="1"/>
              <a:t>Lastname</a:t>
            </a:r>
            <a:endParaRPr lang="en-US"/>
          </a:p>
          <a:p>
            <a:pPr lvl="1"/>
            <a:r>
              <a:rPr lang="en-US"/>
              <a:t>Title</a:t>
            </a:r>
          </a:p>
          <a:p>
            <a:pPr lvl="1"/>
            <a:endParaRPr lang="en-US"/>
          </a:p>
          <a:p>
            <a:pPr lvl="1"/>
            <a:r>
              <a:rPr lang="en-US"/>
              <a:t>m: xxx-xxx-</a:t>
            </a:r>
            <a:r>
              <a:rPr lang="en-US" err="1"/>
              <a:t>xxxx</a:t>
            </a:r>
            <a:endParaRPr lang="en-US"/>
          </a:p>
          <a:p>
            <a:pPr lvl="1"/>
            <a:r>
              <a:rPr lang="en-US"/>
              <a:t>t: xxx-xxx-</a:t>
            </a:r>
            <a:r>
              <a:rPr lang="en-US" err="1"/>
              <a:t>xxxx</a:t>
            </a:r>
            <a:endParaRPr lang="en-US"/>
          </a:p>
          <a:p>
            <a:pPr lvl="1"/>
            <a:r>
              <a:rPr lang="en-US"/>
              <a:t>e: </a:t>
            </a:r>
            <a:r>
              <a:rPr lang="en-US" err="1"/>
              <a:t>xxxxxxxxxxxxxxxxx@microsoft.com</a:t>
            </a:r>
            <a:endParaRPr lang="en-US"/>
          </a:p>
        </p:txBody>
      </p:sp>
    </p:spTree>
    <p:extLst>
      <p:ext uri="{BB962C8B-B14F-4D97-AF65-F5344CB8AC3E}">
        <p14:creationId xmlns:p14="http://schemas.microsoft.com/office/powerpoint/2010/main" val="644358185"/>
      </p:ext>
    </p:extLst>
  </p:cSld>
  <p:clrMapOvr>
    <a:masterClrMapping/>
  </p:clrMapOvr>
  <p:transition>
    <p:fade/>
  </p:transition>
  <p:extLst>
    <p:ext uri="{DCECCB84-F9BA-43D5-87BE-67443E8EF086}">
      <p15:sldGuideLst xmlns:p15="http://schemas.microsoft.com/office/powerpoint/2012/main">
        <p15:guide id="13" pos="2744">
          <p15:clr>
            <a:srgbClr val="5ACBF0"/>
          </p15:clr>
        </p15:guide>
        <p15:guide id="30" pos="2376">
          <p15:clr>
            <a:srgbClr val="5ACBF0"/>
          </p15:clr>
        </p15:guide>
        <p15:guide id="31" pos="3113">
          <p15:clr>
            <a:srgbClr val="5ACBF0"/>
          </p15:clr>
        </p15:guide>
        <p15:guide id="32" pos="5473">
          <p15:clr>
            <a:srgbClr val="FBAE40"/>
          </p15:clr>
        </p15:guide>
      </p15:sldGuideLst>
    </p:ext>
  </p:extLst>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userDrawn="1">
  <p:cSld name="Title and text side by side multi column 2">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33145D81-1C8C-4946-BE5C-32EF3FAA542B}"/>
              </a:ext>
            </a:extLst>
          </p:cNvPr>
          <p:cNvSpPr/>
          <p:nvPr userDrawn="1"/>
        </p:nvSpPr>
        <p:spPr bwMode="auto">
          <a:xfrm>
            <a:off x="0" y="0"/>
            <a:ext cx="4356100" cy="6858000"/>
          </a:xfrm>
          <a:prstGeom prst="rect">
            <a:avLst/>
          </a:prstGeom>
          <a:solidFill>
            <a:schemeClr val="tx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fontAlgn="base">
              <a:spcBef>
                <a:spcPct val="0"/>
              </a:spcBef>
              <a:spcAft>
                <a:spcPct val="0"/>
              </a:spcAft>
            </a:pPr>
            <a:endParaRPr lang="en-US" sz="2000" err="1">
              <a:solidFill>
                <a:srgbClr val="FFFFFF"/>
              </a:solidFill>
              <a:ea typeface="Segoe UI" pitchFamily="34" charset="0"/>
              <a:cs typeface="Segoe UI" pitchFamily="34" charset="0"/>
            </a:endParaRPr>
          </a:p>
        </p:txBody>
      </p:sp>
      <p:sp>
        <p:nvSpPr>
          <p:cNvPr id="2" name="Title 1">
            <a:extLst>
              <a:ext uri="{FF2B5EF4-FFF2-40B4-BE49-F238E27FC236}">
                <a16:creationId xmlns:a16="http://schemas.microsoft.com/office/drawing/2014/main" id="{39E5C076-3B78-4451-8068-576892A08E9C}"/>
              </a:ext>
            </a:extLst>
          </p:cNvPr>
          <p:cNvSpPr>
            <a:spLocks noGrp="1"/>
          </p:cNvSpPr>
          <p:nvPr>
            <p:ph type="title" hasCustomPrompt="1"/>
          </p:nvPr>
        </p:nvSpPr>
        <p:spPr>
          <a:xfrm>
            <a:off x="588263" y="585788"/>
            <a:ext cx="3182027" cy="3118624"/>
          </a:xfrm>
        </p:spPr>
        <p:txBody>
          <a:bodyPr anchor="t">
            <a:noAutofit/>
          </a:bodyPr>
          <a:lstStyle>
            <a:lvl1pPr>
              <a:defRPr>
                <a:solidFill>
                  <a:schemeClr val="accent3"/>
                </a:solidFill>
              </a:defRPr>
            </a:lvl1pPr>
          </a:lstStyle>
          <a:p>
            <a:r>
              <a:rPr lang="en-US"/>
              <a:t>Resources</a:t>
            </a:r>
          </a:p>
        </p:txBody>
      </p:sp>
      <p:sp>
        <p:nvSpPr>
          <p:cNvPr id="6" name="TextBox 5">
            <a:extLst>
              <a:ext uri="{FF2B5EF4-FFF2-40B4-BE49-F238E27FC236}">
                <a16:creationId xmlns:a16="http://schemas.microsoft.com/office/drawing/2014/main" id="{A1DC2181-37AB-40A3-B61C-1DE7DBB57D63}"/>
              </a:ext>
            </a:extLst>
          </p:cNvPr>
          <p:cNvSpPr txBox="1"/>
          <p:nvPr userDrawn="1"/>
        </p:nvSpPr>
        <p:spPr>
          <a:xfrm>
            <a:off x="12355721" y="-203944"/>
            <a:ext cx="577081" cy="153888"/>
          </a:xfrm>
          <a:prstGeom prst="rect">
            <a:avLst/>
          </a:prstGeom>
          <a:noFill/>
        </p:spPr>
        <p:txBody>
          <a:bodyPr wrap="none" lIns="0" tIns="0" rIns="0" bIns="0" rtlCol="0">
            <a:spAutoFit/>
          </a:bodyPr>
          <a:lstStyle/>
          <a:p>
            <a:pPr algn="l"/>
            <a:r>
              <a:rPr lang="en-US" sz="1000">
                <a:solidFill>
                  <a:srgbClr val="A3A3A3"/>
                </a:solidFill>
              </a:rPr>
              <a:t>ELT layout</a:t>
            </a:r>
          </a:p>
        </p:txBody>
      </p:sp>
      <p:sp>
        <p:nvSpPr>
          <p:cNvPr id="29" name="Text Placeholder 4">
            <a:extLst>
              <a:ext uri="{FF2B5EF4-FFF2-40B4-BE49-F238E27FC236}">
                <a16:creationId xmlns:a16="http://schemas.microsoft.com/office/drawing/2014/main" id="{8F144F22-0BD6-9648-A319-DDB697CF396B}"/>
              </a:ext>
            </a:extLst>
          </p:cNvPr>
          <p:cNvSpPr>
            <a:spLocks noGrp="1"/>
          </p:cNvSpPr>
          <p:nvPr>
            <p:ph type="body" sz="quarter" idx="12" hasCustomPrompt="1"/>
          </p:nvPr>
        </p:nvSpPr>
        <p:spPr>
          <a:xfrm>
            <a:off x="8688289" y="718472"/>
            <a:ext cx="2921100" cy="549890"/>
          </a:xfrm>
        </p:spPr>
        <p:txBody>
          <a:bodyPr/>
          <a:lstStyle>
            <a:lvl1pPr marL="0" indent="0">
              <a:buNone/>
              <a:defRPr sz="2400">
                <a:latin typeface="+mj-lt"/>
              </a:defRPr>
            </a:lvl1pPr>
            <a:lvl2pPr marL="228600" indent="0">
              <a:buNone/>
              <a:defRPr/>
            </a:lvl2pPr>
            <a:lvl3pPr marL="457200" indent="0">
              <a:buNone/>
              <a:defRPr/>
            </a:lvl3pPr>
            <a:lvl4pPr marL="661988" indent="0">
              <a:buNone/>
              <a:defRPr/>
            </a:lvl4pPr>
            <a:lvl5pPr marL="855663" indent="0">
              <a:buNone/>
              <a:defRPr/>
            </a:lvl5pPr>
          </a:lstStyle>
          <a:p>
            <a:pPr lvl="0"/>
            <a:r>
              <a:rPr lang="en-US"/>
              <a:t>Resource type</a:t>
            </a:r>
          </a:p>
        </p:txBody>
      </p:sp>
      <p:sp>
        <p:nvSpPr>
          <p:cNvPr id="30" name="Text Placeholder 7">
            <a:extLst>
              <a:ext uri="{FF2B5EF4-FFF2-40B4-BE49-F238E27FC236}">
                <a16:creationId xmlns:a16="http://schemas.microsoft.com/office/drawing/2014/main" id="{5CF58F7B-2211-6646-985A-CAD949B1B5E7}"/>
              </a:ext>
            </a:extLst>
          </p:cNvPr>
          <p:cNvSpPr>
            <a:spLocks noGrp="1"/>
          </p:cNvSpPr>
          <p:nvPr>
            <p:ph type="body" sz="quarter" idx="13" hasCustomPrompt="1"/>
          </p:nvPr>
        </p:nvSpPr>
        <p:spPr>
          <a:xfrm>
            <a:off x="8688288" y="1346405"/>
            <a:ext cx="2921101" cy="473976"/>
          </a:xfrm>
        </p:spPr>
        <p:txBody>
          <a:bodyPr/>
          <a:lstStyle>
            <a:lvl1pPr>
              <a:defRPr sz="1400">
                <a:solidFill>
                  <a:schemeClr val="accent6"/>
                </a:solidFill>
              </a:defRPr>
            </a:lvl1pPr>
            <a:lvl2pPr marL="228600" indent="0">
              <a:buNone/>
              <a:defRPr sz="1400">
                <a:solidFill>
                  <a:schemeClr val="accent6"/>
                </a:solidFill>
              </a:defRPr>
            </a:lvl2pPr>
            <a:lvl3pPr>
              <a:defRPr sz="1400">
                <a:solidFill>
                  <a:schemeClr val="accent6"/>
                </a:solidFill>
              </a:defRPr>
            </a:lvl3pPr>
            <a:lvl4pPr>
              <a:defRPr sz="1400">
                <a:solidFill>
                  <a:schemeClr val="accent6"/>
                </a:solidFill>
              </a:defRPr>
            </a:lvl4pPr>
            <a:lvl5pPr>
              <a:defRPr sz="1400">
                <a:solidFill>
                  <a:schemeClr val="accent6"/>
                </a:solidFill>
              </a:defRPr>
            </a:lvl5pPr>
          </a:lstStyle>
          <a:p>
            <a:pPr lvl="0"/>
            <a:r>
              <a:rPr lang="en-US"/>
              <a:t>Resource name</a:t>
            </a:r>
          </a:p>
          <a:p>
            <a:pPr lvl="0"/>
            <a:r>
              <a:rPr lang="en-US"/>
              <a:t>Resource name</a:t>
            </a:r>
          </a:p>
        </p:txBody>
      </p:sp>
      <p:sp>
        <p:nvSpPr>
          <p:cNvPr id="31" name="Text Placeholder 4">
            <a:extLst>
              <a:ext uri="{FF2B5EF4-FFF2-40B4-BE49-F238E27FC236}">
                <a16:creationId xmlns:a16="http://schemas.microsoft.com/office/drawing/2014/main" id="{405EE505-078A-9D4D-AB44-E74DDB284FDF}"/>
              </a:ext>
            </a:extLst>
          </p:cNvPr>
          <p:cNvSpPr>
            <a:spLocks noGrp="1"/>
          </p:cNvSpPr>
          <p:nvPr>
            <p:ph type="body" sz="quarter" idx="14" hasCustomPrompt="1"/>
          </p:nvPr>
        </p:nvSpPr>
        <p:spPr>
          <a:xfrm>
            <a:off x="4943872" y="718472"/>
            <a:ext cx="2921100" cy="549890"/>
          </a:xfrm>
        </p:spPr>
        <p:txBody>
          <a:bodyPr/>
          <a:lstStyle>
            <a:lvl1pPr marL="0" indent="0">
              <a:buNone/>
              <a:defRPr sz="2400">
                <a:latin typeface="+mj-lt"/>
              </a:defRPr>
            </a:lvl1pPr>
            <a:lvl2pPr marL="228600" indent="0">
              <a:buNone/>
              <a:defRPr/>
            </a:lvl2pPr>
            <a:lvl3pPr marL="457200" indent="0">
              <a:buNone/>
              <a:defRPr/>
            </a:lvl3pPr>
            <a:lvl4pPr marL="661988" indent="0">
              <a:buNone/>
              <a:defRPr/>
            </a:lvl4pPr>
            <a:lvl5pPr marL="855663" indent="0">
              <a:buNone/>
              <a:defRPr/>
            </a:lvl5pPr>
          </a:lstStyle>
          <a:p>
            <a:pPr lvl="0"/>
            <a:r>
              <a:rPr lang="en-US"/>
              <a:t>Resource type</a:t>
            </a:r>
          </a:p>
        </p:txBody>
      </p:sp>
      <p:sp>
        <p:nvSpPr>
          <p:cNvPr id="32" name="Text Placeholder 7">
            <a:extLst>
              <a:ext uri="{FF2B5EF4-FFF2-40B4-BE49-F238E27FC236}">
                <a16:creationId xmlns:a16="http://schemas.microsoft.com/office/drawing/2014/main" id="{C8C6E084-6AAE-1F47-A359-962769636923}"/>
              </a:ext>
            </a:extLst>
          </p:cNvPr>
          <p:cNvSpPr>
            <a:spLocks noGrp="1"/>
          </p:cNvSpPr>
          <p:nvPr>
            <p:ph type="body" sz="quarter" idx="15" hasCustomPrompt="1"/>
          </p:nvPr>
        </p:nvSpPr>
        <p:spPr>
          <a:xfrm>
            <a:off x="4943871" y="1346405"/>
            <a:ext cx="2921101" cy="473976"/>
          </a:xfrm>
        </p:spPr>
        <p:txBody>
          <a:bodyPr/>
          <a:lstStyle>
            <a:lvl1pPr>
              <a:defRPr sz="1400">
                <a:solidFill>
                  <a:schemeClr val="accent6"/>
                </a:solidFill>
              </a:defRPr>
            </a:lvl1pPr>
            <a:lvl2pPr marL="228600" indent="0">
              <a:buNone/>
              <a:defRPr sz="1400">
                <a:solidFill>
                  <a:schemeClr val="accent6"/>
                </a:solidFill>
              </a:defRPr>
            </a:lvl2pPr>
            <a:lvl3pPr>
              <a:defRPr sz="1400">
                <a:solidFill>
                  <a:schemeClr val="accent6"/>
                </a:solidFill>
              </a:defRPr>
            </a:lvl3pPr>
            <a:lvl4pPr>
              <a:defRPr sz="1400">
                <a:solidFill>
                  <a:schemeClr val="accent6"/>
                </a:solidFill>
              </a:defRPr>
            </a:lvl4pPr>
            <a:lvl5pPr>
              <a:defRPr sz="1400">
                <a:solidFill>
                  <a:schemeClr val="accent6"/>
                </a:solidFill>
              </a:defRPr>
            </a:lvl5pPr>
          </a:lstStyle>
          <a:p>
            <a:pPr lvl="0"/>
            <a:r>
              <a:rPr lang="en-US"/>
              <a:t>Resource name</a:t>
            </a:r>
          </a:p>
          <a:p>
            <a:pPr lvl="0"/>
            <a:r>
              <a:rPr lang="en-US"/>
              <a:t>Resource name</a:t>
            </a:r>
          </a:p>
        </p:txBody>
      </p:sp>
      <p:sp>
        <p:nvSpPr>
          <p:cNvPr id="33" name="Text Placeholder 4">
            <a:extLst>
              <a:ext uri="{FF2B5EF4-FFF2-40B4-BE49-F238E27FC236}">
                <a16:creationId xmlns:a16="http://schemas.microsoft.com/office/drawing/2014/main" id="{1028C337-4BBC-0847-9E7B-072AA5006B67}"/>
              </a:ext>
            </a:extLst>
          </p:cNvPr>
          <p:cNvSpPr>
            <a:spLocks noGrp="1"/>
          </p:cNvSpPr>
          <p:nvPr>
            <p:ph type="body" sz="quarter" idx="16" hasCustomPrompt="1"/>
          </p:nvPr>
        </p:nvSpPr>
        <p:spPr>
          <a:xfrm>
            <a:off x="8688388" y="2528888"/>
            <a:ext cx="2921100" cy="549890"/>
          </a:xfrm>
        </p:spPr>
        <p:txBody>
          <a:bodyPr/>
          <a:lstStyle>
            <a:lvl1pPr marL="0" indent="0">
              <a:buNone/>
              <a:defRPr sz="2400">
                <a:latin typeface="+mj-lt"/>
              </a:defRPr>
            </a:lvl1pPr>
            <a:lvl2pPr marL="228600" indent="0">
              <a:buNone/>
              <a:defRPr/>
            </a:lvl2pPr>
            <a:lvl3pPr marL="457200" indent="0">
              <a:buNone/>
              <a:defRPr/>
            </a:lvl3pPr>
            <a:lvl4pPr marL="661988" indent="0">
              <a:buNone/>
              <a:defRPr/>
            </a:lvl4pPr>
            <a:lvl5pPr marL="855663" indent="0">
              <a:buNone/>
              <a:defRPr/>
            </a:lvl5pPr>
          </a:lstStyle>
          <a:p>
            <a:pPr lvl="0"/>
            <a:r>
              <a:rPr lang="en-US"/>
              <a:t>Resource type</a:t>
            </a:r>
          </a:p>
        </p:txBody>
      </p:sp>
      <p:sp>
        <p:nvSpPr>
          <p:cNvPr id="34" name="Text Placeholder 7">
            <a:extLst>
              <a:ext uri="{FF2B5EF4-FFF2-40B4-BE49-F238E27FC236}">
                <a16:creationId xmlns:a16="http://schemas.microsoft.com/office/drawing/2014/main" id="{3CA908C0-CC26-994C-BCBB-16677F403D53}"/>
              </a:ext>
            </a:extLst>
          </p:cNvPr>
          <p:cNvSpPr>
            <a:spLocks noGrp="1"/>
          </p:cNvSpPr>
          <p:nvPr>
            <p:ph type="body" sz="quarter" idx="17" hasCustomPrompt="1"/>
          </p:nvPr>
        </p:nvSpPr>
        <p:spPr>
          <a:xfrm>
            <a:off x="8688387" y="3156821"/>
            <a:ext cx="2921101" cy="473976"/>
          </a:xfrm>
        </p:spPr>
        <p:txBody>
          <a:bodyPr/>
          <a:lstStyle>
            <a:lvl1pPr>
              <a:defRPr sz="1400">
                <a:solidFill>
                  <a:schemeClr val="accent6"/>
                </a:solidFill>
              </a:defRPr>
            </a:lvl1pPr>
            <a:lvl2pPr marL="228600" indent="0">
              <a:buNone/>
              <a:defRPr sz="1400">
                <a:solidFill>
                  <a:schemeClr val="accent6"/>
                </a:solidFill>
              </a:defRPr>
            </a:lvl2pPr>
            <a:lvl3pPr>
              <a:defRPr sz="1400">
                <a:solidFill>
                  <a:schemeClr val="accent6"/>
                </a:solidFill>
              </a:defRPr>
            </a:lvl3pPr>
            <a:lvl4pPr>
              <a:defRPr sz="1400">
                <a:solidFill>
                  <a:schemeClr val="accent6"/>
                </a:solidFill>
              </a:defRPr>
            </a:lvl4pPr>
            <a:lvl5pPr>
              <a:defRPr sz="1400">
                <a:solidFill>
                  <a:schemeClr val="accent6"/>
                </a:solidFill>
              </a:defRPr>
            </a:lvl5pPr>
          </a:lstStyle>
          <a:p>
            <a:pPr lvl="0"/>
            <a:r>
              <a:rPr lang="en-US"/>
              <a:t>Resource name</a:t>
            </a:r>
          </a:p>
          <a:p>
            <a:pPr lvl="0"/>
            <a:r>
              <a:rPr lang="en-US"/>
              <a:t>Resource name</a:t>
            </a:r>
          </a:p>
        </p:txBody>
      </p:sp>
      <p:sp>
        <p:nvSpPr>
          <p:cNvPr id="35" name="Text Placeholder 4">
            <a:extLst>
              <a:ext uri="{FF2B5EF4-FFF2-40B4-BE49-F238E27FC236}">
                <a16:creationId xmlns:a16="http://schemas.microsoft.com/office/drawing/2014/main" id="{2DF3FE50-082A-0948-BD94-1E474F8B6650}"/>
              </a:ext>
            </a:extLst>
          </p:cNvPr>
          <p:cNvSpPr>
            <a:spLocks noGrp="1"/>
          </p:cNvSpPr>
          <p:nvPr>
            <p:ph type="body" sz="quarter" idx="18" hasCustomPrompt="1"/>
          </p:nvPr>
        </p:nvSpPr>
        <p:spPr>
          <a:xfrm>
            <a:off x="4943971" y="2528888"/>
            <a:ext cx="2921100" cy="549890"/>
          </a:xfrm>
        </p:spPr>
        <p:txBody>
          <a:bodyPr/>
          <a:lstStyle>
            <a:lvl1pPr marL="0" indent="0">
              <a:buNone/>
              <a:defRPr sz="2400">
                <a:latin typeface="+mj-lt"/>
              </a:defRPr>
            </a:lvl1pPr>
            <a:lvl2pPr marL="228600" indent="0">
              <a:buNone/>
              <a:defRPr/>
            </a:lvl2pPr>
            <a:lvl3pPr marL="457200" indent="0">
              <a:buNone/>
              <a:defRPr/>
            </a:lvl3pPr>
            <a:lvl4pPr marL="661988" indent="0">
              <a:buNone/>
              <a:defRPr/>
            </a:lvl4pPr>
            <a:lvl5pPr marL="855663" indent="0">
              <a:buNone/>
              <a:defRPr/>
            </a:lvl5pPr>
          </a:lstStyle>
          <a:p>
            <a:pPr lvl="0"/>
            <a:r>
              <a:rPr lang="en-US"/>
              <a:t>Resource type</a:t>
            </a:r>
          </a:p>
        </p:txBody>
      </p:sp>
      <p:sp>
        <p:nvSpPr>
          <p:cNvPr id="36" name="Text Placeholder 7">
            <a:extLst>
              <a:ext uri="{FF2B5EF4-FFF2-40B4-BE49-F238E27FC236}">
                <a16:creationId xmlns:a16="http://schemas.microsoft.com/office/drawing/2014/main" id="{51B46850-7DCD-C045-8688-B3173EA7128A}"/>
              </a:ext>
            </a:extLst>
          </p:cNvPr>
          <p:cNvSpPr>
            <a:spLocks noGrp="1"/>
          </p:cNvSpPr>
          <p:nvPr>
            <p:ph type="body" sz="quarter" idx="19" hasCustomPrompt="1"/>
          </p:nvPr>
        </p:nvSpPr>
        <p:spPr>
          <a:xfrm>
            <a:off x="4943970" y="3156821"/>
            <a:ext cx="2921101" cy="473976"/>
          </a:xfrm>
        </p:spPr>
        <p:txBody>
          <a:bodyPr/>
          <a:lstStyle>
            <a:lvl1pPr>
              <a:defRPr sz="1400">
                <a:solidFill>
                  <a:schemeClr val="accent6"/>
                </a:solidFill>
              </a:defRPr>
            </a:lvl1pPr>
            <a:lvl2pPr marL="228600" indent="0">
              <a:buNone/>
              <a:defRPr sz="1400">
                <a:solidFill>
                  <a:schemeClr val="accent6"/>
                </a:solidFill>
              </a:defRPr>
            </a:lvl2pPr>
            <a:lvl3pPr>
              <a:defRPr sz="1400">
                <a:solidFill>
                  <a:schemeClr val="accent6"/>
                </a:solidFill>
              </a:defRPr>
            </a:lvl3pPr>
            <a:lvl4pPr>
              <a:defRPr sz="1400">
                <a:solidFill>
                  <a:schemeClr val="accent6"/>
                </a:solidFill>
              </a:defRPr>
            </a:lvl4pPr>
            <a:lvl5pPr>
              <a:defRPr sz="1400">
                <a:solidFill>
                  <a:schemeClr val="accent6"/>
                </a:solidFill>
              </a:defRPr>
            </a:lvl5pPr>
          </a:lstStyle>
          <a:p>
            <a:pPr lvl="0"/>
            <a:r>
              <a:rPr lang="en-US"/>
              <a:t>Resource name</a:t>
            </a:r>
          </a:p>
          <a:p>
            <a:pPr lvl="0"/>
            <a:r>
              <a:rPr lang="en-US"/>
              <a:t>Resource name</a:t>
            </a:r>
          </a:p>
        </p:txBody>
      </p:sp>
      <p:sp>
        <p:nvSpPr>
          <p:cNvPr id="37" name="Text Placeholder 4">
            <a:extLst>
              <a:ext uri="{FF2B5EF4-FFF2-40B4-BE49-F238E27FC236}">
                <a16:creationId xmlns:a16="http://schemas.microsoft.com/office/drawing/2014/main" id="{2281B86D-86C4-EF4D-8E51-FA06DC5C129C}"/>
              </a:ext>
            </a:extLst>
          </p:cNvPr>
          <p:cNvSpPr>
            <a:spLocks noGrp="1"/>
          </p:cNvSpPr>
          <p:nvPr>
            <p:ph type="body" sz="quarter" idx="20" hasCustomPrompt="1"/>
          </p:nvPr>
        </p:nvSpPr>
        <p:spPr>
          <a:xfrm>
            <a:off x="8688388" y="4508500"/>
            <a:ext cx="2921100" cy="549890"/>
          </a:xfrm>
        </p:spPr>
        <p:txBody>
          <a:bodyPr/>
          <a:lstStyle>
            <a:lvl1pPr marL="0" indent="0">
              <a:buNone/>
              <a:defRPr sz="2400">
                <a:latin typeface="+mj-lt"/>
              </a:defRPr>
            </a:lvl1pPr>
            <a:lvl2pPr marL="228600" indent="0">
              <a:buNone/>
              <a:defRPr/>
            </a:lvl2pPr>
            <a:lvl3pPr marL="457200" indent="0">
              <a:buNone/>
              <a:defRPr/>
            </a:lvl3pPr>
            <a:lvl4pPr marL="661988" indent="0">
              <a:buNone/>
              <a:defRPr/>
            </a:lvl4pPr>
            <a:lvl5pPr marL="855663" indent="0">
              <a:buNone/>
              <a:defRPr/>
            </a:lvl5pPr>
          </a:lstStyle>
          <a:p>
            <a:pPr lvl="0"/>
            <a:r>
              <a:rPr lang="en-US"/>
              <a:t>Resource type</a:t>
            </a:r>
          </a:p>
        </p:txBody>
      </p:sp>
      <p:sp>
        <p:nvSpPr>
          <p:cNvPr id="38" name="Text Placeholder 7">
            <a:extLst>
              <a:ext uri="{FF2B5EF4-FFF2-40B4-BE49-F238E27FC236}">
                <a16:creationId xmlns:a16="http://schemas.microsoft.com/office/drawing/2014/main" id="{CD7C6A60-8B27-F941-BE59-3393319E04A8}"/>
              </a:ext>
            </a:extLst>
          </p:cNvPr>
          <p:cNvSpPr>
            <a:spLocks noGrp="1"/>
          </p:cNvSpPr>
          <p:nvPr>
            <p:ph type="body" sz="quarter" idx="21" hasCustomPrompt="1"/>
          </p:nvPr>
        </p:nvSpPr>
        <p:spPr>
          <a:xfrm>
            <a:off x="8688387" y="5136433"/>
            <a:ext cx="2921101" cy="473976"/>
          </a:xfrm>
        </p:spPr>
        <p:txBody>
          <a:bodyPr/>
          <a:lstStyle>
            <a:lvl1pPr>
              <a:defRPr sz="1400">
                <a:solidFill>
                  <a:schemeClr val="accent6"/>
                </a:solidFill>
              </a:defRPr>
            </a:lvl1pPr>
            <a:lvl2pPr marL="228600" indent="0">
              <a:buNone/>
              <a:defRPr sz="1400">
                <a:solidFill>
                  <a:schemeClr val="accent6"/>
                </a:solidFill>
              </a:defRPr>
            </a:lvl2pPr>
            <a:lvl3pPr>
              <a:defRPr sz="1400">
                <a:solidFill>
                  <a:schemeClr val="accent6"/>
                </a:solidFill>
              </a:defRPr>
            </a:lvl3pPr>
            <a:lvl4pPr>
              <a:defRPr sz="1400">
                <a:solidFill>
                  <a:schemeClr val="accent6"/>
                </a:solidFill>
              </a:defRPr>
            </a:lvl4pPr>
            <a:lvl5pPr>
              <a:defRPr sz="1400">
                <a:solidFill>
                  <a:schemeClr val="accent6"/>
                </a:solidFill>
              </a:defRPr>
            </a:lvl5pPr>
          </a:lstStyle>
          <a:p>
            <a:pPr lvl="0"/>
            <a:r>
              <a:rPr lang="en-US"/>
              <a:t>Resource name</a:t>
            </a:r>
          </a:p>
          <a:p>
            <a:pPr lvl="0"/>
            <a:r>
              <a:rPr lang="en-US"/>
              <a:t>Resource name</a:t>
            </a:r>
          </a:p>
        </p:txBody>
      </p:sp>
      <p:sp>
        <p:nvSpPr>
          <p:cNvPr id="39" name="Text Placeholder 4">
            <a:extLst>
              <a:ext uri="{FF2B5EF4-FFF2-40B4-BE49-F238E27FC236}">
                <a16:creationId xmlns:a16="http://schemas.microsoft.com/office/drawing/2014/main" id="{65525191-F6B4-544C-B681-5D4D7614A715}"/>
              </a:ext>
            </a:extLst>
          </p:cNvPr>
          <p:cNvSpPr>
            <a:spLocks noGrp="1"/>
          </p:cNvSpPr>
          <p:nvPr>
            <p:ph type="body" sz="quarter" idx="22" hasCustomPrompt="1"/>
          </p:nvPr>
        </p:nvSpPr>
        <p:spPr>
          <a:xfrm>
            <a:off x="4943971" y="4508500"/>
            <a:ext cx="2921100" cy="549890"/>
          </a:xfrm>
        </p:spPr>
        <p:txBody>
          <a:bodyPr/>
          <a:lstStyle>
            <a:lvl1pPr marL="0" indent="0">
              <a:buNone/>
              <a:defRPr sz="2400">
                <a:latin typeface="+mj-lt"/>
              </a:defRPr>
            </a:lvl1pPr>
            <a:lvl2pPr marL="228600" indent="0">
              <a:buNone/>
              <a:defRPr/>
            </a:lvl2pPr>
            <a:lvl3pPr marL="457200" indent="0">
              <a:buNone/>
              <a:defRPr/>
            </a:lvl3pPr>
            <a:lvl4pPr marL="661988" indent="0">
              <a:buNone/>
              <a:defRPr/>
            </a:lvl4pPr>
            <a:lvl5pPr marL="855663" indent="0">
              <a:buNone/>
              <a:defRPr/>
            </a:lvl5pPr>
          </a:lstStyle>
          <a:p>
            <a:pPr lvl="0"/>
            <a:r>
              <a:rPr lang="en-US"/>
              <a:t>Resource type</a:t>
            </a:r>
          </a:p>
        </p:txBody>
      </p:sp>
      <p:sp>
        <p:nvSpPr>
          <p:cNvPr id="40" name="Text Placeholder 7">
            <a:extLst>
              <a:ext uri="{FF2B5EF4-FFF2-40B4-BE49-F238E27FC236}">
                <a16:creationId xmlns:a16="http://schemas.microsoft.com/office/drawing/2014/main" id="{382BF458-E658-2448-A63F-544B4E757619}"/>
              </a:ext>
            </a:extLst>
          </p:cNvPr>
          <p:cNvSpPr>
            <a:spLocks noGrp="1"/>
          </p:cNvSpPr>
          <p:nvPr>
            <p:ph type="body" sz="quarter" idx="23" hasCustomPrompt="1"/>
          </p:nvPr>
        </p:nvSpPr>
        <p:spPr>
          <a:xfrm>
            <a:off x="4943970" y="5136433"/>
            <a:ext cx="2921101" cy="473976"/>
          </a:xfrm>
        </p:spPr>
        <p:txBody>
          <a:bodyPr/>
          <a:lstStyle>
            <a:lvl1pPr>
              <a:defRPr sz="1400">
                <a:solidFill>
                  <a:schemeClr val="accent6"/>
                </a:solidFill>
              </a:defRPr>
            </a:lvl1pPr>
            <a:lvl2pPr marL="228600" indent="0">
              <a:buNone/>
              <a:defRPr sz="1400">
                <a:solidFill>
                  <a:schemeClr val="accent6"/>
                </a:solidFill>
              </a:defRPr>
            </a:lvl2pPr>
            <a:lvl3pPr>
              <a:defRPr sz="1400">
                <a:solidFill>
                  <a:schemeClr val="accent6"/>
                </a:solidFill>
              </a:defRPr>
            </a:lvl3pPr>
            <a:lvl4pPr>
              <a:defRPr sz="1400">
                <a:solidFill>
                  <a:schemeClr val="accent6"/>
                </a:solidFill>
              </a:defRPr>
            </a:lvl4pPr>
            <a:lvl5pPr>
              <a:defRPr sz="1400">
                <a:solidFill>
                  <a:schemeClr val="accent6"/>
                </a:solidFill>
              </a:defRPr>
            </a:lvl5pPr>
          </a:lstStyle>
          <a:p>
            <a:pPr lvl="0"/>
            <a:r>
              <a:rPr lang="en-US"/>
              <a:t>Resource name</a:t>
            </a:r>
          </a:p>
          <a:p>
            <a:pPr lvl="0"/>
            <a:r>
              <a:rPr lang="en-US"/>
              <a:t>Resource name</a:t>
            </a:r>
          </a:p>
        </p:txBody>
      </p:sp>
    </p:spTree>
    <p:extLst>
      <p:ext uri="{BB962C8B-B14F-4D97-AF65-F5344CB8AC3E}">
        <p14:creationId xmlns:p14="http://schemas.microsoft.com/office/powerpoint/2010/main" val="2234360649"/>
      </p:ext>
    </p:extLst>
  </p:cSld>
  <p:clrMapOvr>
    <a:masterClrMapping/>
  </p:clrMapOvr>
  <p:transition>
    <p:fade/>
  </p:transition>
  <p:extLst>
    <p:ext uri="{DCECCB84-F9BA-43D5-87BE-67443E8EF086}">
      <p15:sldGuideLst xmlns:p15="http://schemas.microsoft.com/office/powerpoint/2012/main">
        <p15:guide id="13" pos="2744">
          <p15:clr>
            <a:srgbClr val="5ACBF0"/>
          </p15:clr>
        </p15:guide>
        <p15:guide id="30" pos="2376">
          <p15:clr>
            <a:srgbClr val="5ACBF0"/>
          </p15:clr>
        </p15:guide>
        <p15:guide id="31" pos="3113">
          <p15:clr>
            <a:srgbClr val="5ACBF0"/>
          </p15:clr>
        </p15:guide>
        <p15:guide id="32" pos="5473">
          <p15:clr>
            <a:srgbClr val="FBAE40"/>
          </p15:clr>
        </p15:guide>
      </p15:sldGuideLst>
    </p:ext>
  </p:extLst>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userDrawn="1">
  <p:cSld name="2_Title and text side by side 3">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33145D81-1C8C-4946-BE5C-32EF3FAA542B}"/>
              </a:ext>
            </a:extLst>
          </p:cNvPr>
          <p:cNvSpPr/>
          <p:nvPr userDrawn="1"/>
        </p:nvSpPr>
        <p:spPr bwMode="auto">
          <a:xfrm>
            <a:off x="0" y="0"/>
            <a:ext cx="4356100" cy="6858000"/>
          </a:xfrm>
          <a:prstGeom prst="rect">
            <a:avLst/>
          </a:prstGeom>
          <a:solidFill>
            <a:schemeClr val="tx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fontAlgn="base">
              <a:spcBef>
                <a:spcPct val="0"/>
              </a:spcBef>
              <a:spcAft>
                <a:spcPct val="0"/>
              </a:spcAft>
            </a:pPr>
            <a:endParaRPr lang="en-US" sz="2000" err="1">
              <a:solidFill>
                <a:srgbClr val="FFFFFF"/>
              </a:solidFill>
              <a:ea typeface="Segoe UI" pitchFamily="34" charset="0"/>
              <a:cs typeface="Segoe UI" pitchFamily="34" charset="0"/>
            </a:endParaRPr>
          </a:p>
        </p:txBody>
      </p:sp>
      <p:sp>
        <p:nvSpPr>
          <p:cNvPr id="2" name="Title 1">
            <a:extLst>
              <a:ext uri="{FF2B5EF4-FFF2-40B4-BE49-F238E27FC236}">
                <a16:creationId xmlns:a16="http://schemas.microsoft.com/office/drawing/2014/main" id="{39E5C076-3B78-4451-8068-576892A08E9C}"/>
              </a:ext>
            </a:extLst>
          </p:cNvPr>
          <p:cNvSpPr>
            <a:spLocks noGrp="1"/>
          </p:cNvSpPr>
          <p:nvPr>
            <p:ph type="title" hasCustomPrompt="1"/>
          </p:nvPr>
        </p:nvSpPr>
        <p:spPr>
          <a:xfrm>
            <a:off x="588263" y="585788"/>
            <a:ext cx="3182027" cy="575747"/>
          </a:xfrm>
        </p:spPr>
        <p:txBody>
          <a:bodyPr anchor="t">
            <a:noAutofit/>
          </a:bodyPr>
          <a:lstStyle>
            <a:lvl1pPr>
              <a:defRPr>
                <a:solidFill>
                  <a:schemeClr val="accent3"/>
                </a:solidFill>
              </a:defRPr>
            </a:lvl1pPr>
          </a:lstStyle>
          <a:p>
            <a:r>
              <a:rPr lang="en-US"/>
              <a:t>Title</a:t>
            </a:r>
          </a:p>
        </p:txBody>
      </p:sp>
      <p:sp>
        <p:nvSpPr>
          <p:cNvPr id="3" name="Text Placeholder 2">
            <a:extLst>
              <a:ext uri="{FF2B5EF4-FFF2-40B4-BE49-F238E27FC236}">
                <a16:creationId xmlns:a16="http://schemas.microsoft.com/office/drawing/2014/main" id="{A4015781-2431-48C9-AEF1-52FBD41AF3FC}"/>
              </a:ext>
            </a:extLst>
          </p:cNvPr>
          <p:cNvSpPr>
            <a:spLocks noGrp="1"/>
          </p:cNvSpPr>
          <p:nvPr>
            <p:ph type="body" sz="quarter" idx="11" hasCustomPrompt="1"/>
          </p:nvPr>
        </p:nvSpPr>
        <p:spPr>
          <a:xfrm>
            <a:off x="584200" y="1286005"/>
            <a:ext cx="3187700" cy="4983033"/>
          </a:xfrm>
        </p:spPr>
        <p:txBody>
          <a:bodyPr anchor="t">
            <a:noAutofit/>
          </a:bodyPr>
          <a:lstStyle>
            <a:lvl1pPr marL="0" indent="0">
              <a:spcAft>
                <a:spcPts val="600"/>
              </a:spcAft>
              <a:buFont typeface="Wingdings" panose="05000000000000000000" pitchFamily="2" charset="2"/>
              <a:buNone/>
              <a:defRPr sz="2000">
                <a:solidFill>
                  <a:schemeClr val="bg1"/>
                </a:solidFill>
              </a:defRPr>
            </a:lvl1pPr>
          </a:lstStyle>
          <a:p>
            <a:pPr lvl="0"/>
            <a:r>
              <a:rPr lang="en-US"/>
              <a:t>Subtitle</a:t>
            </a:r>
          </a:p>
        </p:txBody>
      </p:sp>
      <p:sp>
        <p:nvSpPr>
          <p:cNvPr id="6" name="TextBox 5">
            <a:extLst>
              <a:ext uri="{FF2B5EF4-FFF2-40B4-BE49-F238E27FC236}">
                <a16:creationId xmlns:a16="http://schemas.microsoft.com/office/drawing/2014/main" id="{A1DC2181-37AB-40A3-B61C-1DE7DBB57D63}"/>
              </a:ext>
            </a:extLst>
          </p:cNvPr>
          <p:cNvSpPr txBox="1"/>
          <p:nvPr userDrawn="1"/>
        </p:nvSpPr>
        <p:spPr>
          <a:xfrm>
            <a:off x="12355721" y="-203944"/>
            <a:ext cx="577081" cy="153888"/>
          </a:xfrm>
          <a:prstGeom prst="rect">
            <a:avLst/>
          </a:prstGeom>
          <a:noFill/>
        </p:spPr>
        <p:txBody>
          <a:bodyPr wrap="none" lIns="0" tIns="0" rIns="0" bIns="0" rtlCol="0">
            <a:spAutoFit/>
          </a:bodyPr>
          <a:lstStyle/>
          <a:p>
            <a:pPr algn="l"/>
            <a:r>
              <a:rPr lang="en-US" sz="1000">
                <a:solidFill>
                  <a:srgbClr val="A3A3A3"/>
                </a:solidFill>
              </a:rPr>
              <a:t>ELT layout</a:t>
            </a:r>
          </a:p>
        </p:txBody>
      </p:sp>
    </p:spTree>
    <p:extLst>
      <p:ext uri="{BB962C8B-B14F-4D97-AF65-F5344CB8AC3E}">
        <p14:creationId xmlns:p14="http://schemas.microsoft.com/office/powerpoint/2010/main" val="801373662"/>
      </p:ext>
    </p:extLst>
  </p:cSld>
  <p:clrMapOvr>
    <a:masterClrMapping/>
  </p:clrMapOvr>
  <p:transition>
    <p:fade/>
  </p:transition>
  <p:extLst>
    <p:ext uri="{DCECCB84-F9BA-43D5-87BE-67443E8EF086}">
      <p15:sldGuideLst xmlns:p15="http://schemas.microsoft.com/office/powerpoint/2012/main">
        <p15:guide id="13" pos="2744">
          <p15:clr>
            <a:srgbClr val="5ACBF0"/>
          </p15:clr>
        </p15:guide>
        <p15:guide id="29" orient="horz" pos="2160">
          <p15:clr>
            <a:srgbClr val="5ACBF0"/>
          </p15:clr>
        </p15:guide>
        <p15:guide id="30" pos="2376">
          <p15:clr>
            <a:srgbClr val="5ACBF0"/>
          </p15:clr>
        </p15:guide>
        <p15:guide id="31" pos="3113">
          <p15:clr>
            <a:srgbClr val="5ACBF0"/>
          </p15:clr>
        </p15:guide>
      </p15:sldGuideLst>
    </p:ext>
  </p:extLst>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userDrawn="1">
  <p:cSld name="1_Title and text side by side 3">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33145D81-1C8C-4946-BE5C-32EF3FAA542B}"/>
              </a:ext>
            </a:extLst>
          </p:cNvPr>
          <p:cNvSpPr/>
          <p:nvPr userDrawn="1"/>
        </p:nvSpPr>
        <p:spPr bwMode="auto">
          <a:xfrm>
            <a:off x="7835900" y="0"/>
            <a:ext cx="4356100" cy="6858000"/>
          </a:xfrm>
          <a:prstGeom prst="rect">
            <a:avLst/>
          </a:prstGeom>
          <a:solidFill>
            <a:schemeClr val="tx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fontAlgn="base">
              <a:spcBef>
                <a:spcPct val="0"/>
              </a:spcBef>
              <a:spcAft>
                <a:spcPct val="0"/>
              </a:spcAft>
            </a:pPr>
            <a:endParaRPr lang="en-US" sz="2000" err="1">
              <a:solidFill>
                <a:srgbClr val="FFFFFF"/>
              </a:solidFill>
              <a:ea typeface="Segoe UI" pitchFamily="34" charset="0"/>
              <a:cs typeface="Segoe UI" pitchFamily="34" charset="0"/>
            </a:endParaRPr>
          </a:p>
        </p:txBody>
      </p:sp>
      <p:sp>
        <p:nvSpPr>
          <p:cNvPr id="2" name="Title 1">
            <a:extLst>
              <a:ext uri="{FF2B5EF4-FFF2-40B4-BE49-F238E27FC236}">
                <a16:creationId xmlns:a16="http://schemas.microsoft.com/office/drawing/2014/main" id="{39E5C076-3B78-4451-8068-576892A08E9C}"/>
              </a:ext>
            </a:extLst>
          </p:cNvPr>
          <p:cNvSpPr>
            <a:spLocks noGrp="1"/>
          </p:cNvSpPr>
          <p:nvPr>
            <p:ph type="title" hasCustomPrompt="1"/>
          </p:nvPr>
        </p:nvSpPr>
        <p:spPr>
          <a:xfrm>
            <a:off x="584200" y="585788"/>
            <a:ext cx="6088063" cy="608698"/>
          </a:xfrm>
        </p:spPr>
        <p:txBody>
          <a:bodyPr anchor="t">
            <a:noAutofit/>
          </a:bodyPr>
          <a:lstStyle>
            <a:lvl1pPr>
              <a:defRPr>
                <a:solidFill>
                  <a:schemeClr val="tx2"/>
                </a:solidFill>
              </a:defRPr>
            </a:lvl1pPr>
          </a:lstStyle>
          <a:p>
            <a:r>
              <a:rPr lang="en-US"/>
              <a:t>Title</a:t>
            </a:r>
          </a:p>
        </p:txBody>
      </p:sp>
      <p:sp>
        <p:nvSpPr>
          <p:cNvPr id="3" name="Text Placeholder 2">
            <a:extLst>
              <a:ext uri="{FF2B5EF4-FFF2-40B4-BE49-F238E27FC236}">
                <a16:creationId xmlns:a16="http://schemas.microsoft.com/office/drawing/2014/main" id="{A4015781-2431-48C9-AEF1-52FBD41AF3FC}"/>
              </a:ext>
            </a:extLst>
          </p:cNvPr>
          <p:cNvSpPr>
            <a:spLocks noGrp="1"/>
          </p:cNvSpPr>
          <p:nvPr>
            <p:ph type="body" sz="quarter" idx="11"/>
          </p:nvPr>
        </p:nvSpPr>
        <p:spPr>
          <a:xfrm>
            <a:off x="8361404" y="585788"/>
            <a:ext cx="3247983" cy="5683249"/>
          </a:xfrm>
        </p:spPr>
        <p:txBody>
          <a:bodyPr anchor="t">
            <a:noAutofit/>
          </a:bodyPr>
          <a:lstStyle>
            <a:lvl1pPr marL="0" indent="0">
              <a:spcAft>
                <a:spcPts val="600"/>
              </a:spcAft>
              <a:buFont typeface="Wingdings" panose="05000000000000000000" pitchFamily="2" charset="2"/>
              <a:buNone/>
              <a:defRPr sz="2000">
                <a:solidFill>
                  <a:schemeClr val="bg1"/>
                </a:solidFill>
              </a:defRPr>
            </a:lvl1pPr>
          </a:lstStyle>
          <a:p>
            <a:pPr lvl="0"/>
            <a:r>
              <a:rPr lang="en-US"/>
              <a:t>Click to edit Master text styles</a:t>
            </a:r>
          </a:p>
        </p:txBody>
      </p:sp>
      <p:sp>
        <p:nvSpPr>
          <p:cNvPr id="6" name="TextBox 5">
            <a:extLst>
              <a:ext uri="{FF2B5EF4-FFF2-40B4-BE49-F238E27FC236}">
                <a16:creationId xmlns:a16="http://schemas.microsoft.com/office/drawing/2014/main" id="{A1DC2181-37AB-40A3-B61C-1DE7DBB57D63}"/>
              </a:ext>
            </a:extLst>
          </p:cNvPr>
          <p:cNvSpPr txBox="1"/>
          <p:nvPr userDrawn="1"/>
        </p:nvSpPr>
        <p:spPr>
          <a:xfrm>
            <a:off x="12355721" y="-203944"/>
            <a:ext cx="577081" cy="153888"/>
          </a:xfrm>
          <a:prstGeom prst="rect">
            <a:avLst/>
          </a:prstGeom>
          <a:noFill/>
        </p:spPr>
        <p:txBody>
          <a:bodyPr wrap="none" lIns="0" tIns="0" rIns="0" bIns="0" rtlCol="0">
            <a:spAutoFit/>
          </a:bodyPr>
          <a:lstStyle/>
          <a:p>
            <a:pPr algn="l"/>
            <a:r>
              <a:rPr lang="en-US" sz="1000">
                <a:solidFill>
                  <a:srgbClr val="A3A3A3"/>
                </a:solidFill>
              </a:rPr>
              <a:t>ELT layout</a:t>
            </a:r>
          </a:p>
        </p:txBody>
      </p:sp>
      <p:sp>
        <p:nvSpPr>
          <p:cNvPr id="7" name="Text Placeholder 2">
            <a:extLst>
              <a:ext uri="{FF2B5EF4-FFF2-40B4-BE49-F238E27FC236}">
                <a16:creationId xmlns:a16="http://schemas.microsoft.com/office/drawing/2014/main" id="{731C9FF9-0EE9-A946-8C26-107C9EB0E78C}"/>
              </a:ext>
            </a:extLst>
          </p:cNvPr>
          <p:cNvSpPr>
            <a:spLocks noGrp="1"/>
          </p:cNvSpPr>
          <p:nvPr>
            <p:ph type="body" sz="quarter" idx="12"/>
          </p:nvPr>
        </p:nvSpPr>
        <p:spPr>
          <a:xfrm>
            <a:off x="584200" y="1196752"/>
            <a:ext cx="6088063" cy="2232247"/>
          </a:xfrm>
        </p:spPr>
        <p:txBody>
          <a:bodyPr anchor="t">
            <a:noAutofit/>
          </a:bodyPr>
          <a:lstStyle>
            <a:lvl1pPr marL="0" indent="0">
              <a:spcAft>
                <a:spcPts val="600"/>
              </a:spcAft>
              <a:buFont typeface="Wingdings" panose="05000000000000000000" pitchFamily="2" charset="2"/>
              <a:buNone/>
              <a:defRPr sz="2000">
                <a:solidFill>
                  <a:schemeClr val="tx1"/>
                </a:solidFill>
              </a:defRPr>
            </a:lvl1pPr>
          </a:lstStyle>
          <a:p>
            <a:pPr lvl="0"/>
            <a:r>
              <a:rPr lang="en-US"/>
              <a:t>Click to edit Master text styles</a:t>
            </a:r>
          </a:p>
        </p:txBody>
      </p:sp>
    </p:spTree>
    <p:extLst>
      <p:ext uri="{BB962C8B-B14F-4D97-AF65-F5344CB8AC3E}">
        <p14:creationId xmlns:p14="http://schemas.microsoft.com/office/powerpoint/2010/main" val="972674733"/>
      </p:ext>
    </p:extLst>
  </p:cSld>
  <p:clrMapOvr>
    <a:masterClrMapping/>
  </p:clrMapOvr>
  <p:transition>
    <p:fade/>
  </p:transition>
  <p:extLst>
    <p:ext uri="{DCECCB84-F9BA-43D5-87BE-67443E8EF086}">
      <p15:sldGuideLst xmlns:p15="http://schemas.microsoft.com/office/powerpoint/2012/main">
        <p15:guide id="13" pos="4929">
          <p15:clr>
            <a:srgbClr val="5ACBF0"/>
          </p15:clr>
        </p15:guide>
        <p15:guide id="29" orient="horz" pos="2160">
          <p15:clr>
            <a:srgbClr val="5ACBF0"/>
          </p15:clr>
        </p15:guide>
        <p15:guide id="30" pos="4566">
          <p15:clr>
            <a:srgbClr val="5ACBF0"/>
          </p15:clr>
        </p15:guide>
        <p15:guide id="31" pos="4203">
          <p15:clr>
            <a:srgbClr val="5ACBF0"/>
          </p15:clr>
        </p15:guide>
      </p15:sldGuideLst>
    </p:ext>
  </p:extLst>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userDrawn="1">
  <p:cSld name="Title and text side by side 4">
    <p:bg>
      <p:bgRef idx="1001">
        <a:schemeClr val="bg2"/>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E5C076-3B78-4451-8068-576892A08E9C}"/>
              </a:ext>
            </a:extLst>
          </p:cNvPr>
          <p:cNvSpPr>
            <a:spLocks noGrp="1"/>
          </p:cNvSpPr>
          <p:nvPr>
            <p:ph type="title" hasCustomPrompt="1"/>
          </p:nvPr>
        </p:nvSpPr>
        <p:spPr>
          <a:xfrm>
            <a:off x="588263" y="585788"/>
            <a:ext cx="3182027" cy="5683250"/>
          </a:xfrm>
        </p:spPr>
        <p:txBody>
          <a:bodyPr anchor="ctr">
            <a:noAutofit/>
          </a:bodyPr>
          <a:lstStyle>
            <a:lvl1pPr>
              <a:defRPr>
                <a:solidFill>
                  <a:schemeClr val="tx1"/>
                </a:solidFill>
              </a:defRPr>
            </a:lvl1pPr>
          </a:lstStyle>
          <a:p>
            <a:r>
              <a:rPr lang="en-US"/>
              <a:t>Title</a:t>
            </a:r>
          </a:p>
        </p:txBody>
      </p:sp>
      <p:sp>
        <p:nvSpPr>
          <p:cNvPr id="3" name="Text Placeholder 2">
            <a:extLst>
              <a:ext uri="{FF2B5EF4-FFF2-40B4-BE49-F238E27FC236}">
                <a16:creationId xmlns:a16="http://schemas.microsoft.com/office/drawing/2014/main" id="{A4015781-2431-48C9-AEF1-52FBD41AF3FC}"/>
              </a:ext>
            </a:extLst>
          </p:cNvPr>
          <p:cNvSpPr>
            <a:spLocks noGrp="1"/>
          </p:cNvSpPr>
          <p:nvPr>
            <p:ph type="body" sz="quarter" idx="11"/>
          </p:nvPr>
        </p:nvSpPr>
        <p:spPr>
          <a:xfrm>
            <a:off x="4941888" y="585788"/>
            <a:ext cx="6667500" cy="5683249"/>
          </a:xfrm>
        </p:spPr>
        <p:txBody>
          <a:bodyPr anchor="ctr">
            <a:noAutofit/>
          </a:bodyPr>
          <a:lstStyle>
            <a:lvl1pPr marL="0" indent="0">
              <a:spcAft>
                <a:spcPts val="600"/>
              </a:spcAft>
              <a:buFont typeface="Wingdings" panose="05000000000000000000" pitchFamily="2" charset="2"/>
              <a:buNone/>
              <a:defRPr>
                <a:solidFill>
                  <a:schemeClr val="tx1"/>
                </a:solidFill>
              </a:defRPr>
            </a:lvl1pPr>
          </a:lstStyle>
          <a:p>
            <a:pPr lvl="0"/>
            <a:r>
              <a:rPr lang="en-US"/>
              <a:t>Click to edit Master text styles</a:t>
            </a:r>
          </a:p>
        </p:txBody>
      </p:sp>
      <p:cxnSp>
        <p:nvCxnSpPr>
          <p:cNvPr id="5" name="Straight Connector 4">
            <a:extLst>
              <a:ext uri="{FF2B5EF4-FFF2-40B4-BE49-F238E27FC236}">
                <a16:creationId xmlns:a16="http://schemas.microsoft.com/office/drawing/2014/main" id="{C35867F2-3994-4092-B53B-5792FEE69887}"/>
              </a:ext>
              <a:ext uri="{C183D7F6-B498-43B3-948B-1728B52AA6E4}">
                <adec:decorative xmlns:adec="http://schemas.microsoft.com/office/drawing/2017/decorative" val="1"/>
              </a:ext>
            </a:extLst>
          </p:cNvPr>
          <p:cNvCxnSpPr/>
          <p:nvPr userDrawn="1"/>
        </p:nvCxnSpPr>
        <p:spPr>
          <a:xfrm>
            <a:off x="4356100" y="2578100"/>
            <a:ext cx="0" cy="1701800"/>
          </a:xfrm>
          <a:prstGeom prst="line">
            <a:avLst/>
          </a:prstGeom>
          <a:ln w="28575">
            <a:solidFill>
              <a:schemeClr val="tx1"/>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sp>
        <p:nvSpPr>
          <p:cNvPr id="6" name="TextBox 5">
            <a:extLst>
              <a:ext uri="{FF2B5EF4-FFF2-40B4-BE49-F238E27FC236}">
                <a16:creationId xmlns:a16="http://schemas.microsoft.com/office/drawing/2014/main" id="{A1DC2181-37AB-40A3-B61C-1DE7DBB57D63}"/>
              </a:ext>
            </a:extLst>
          </p:cNvPr>
          <p:cNvSpPr txBox="1"/>
          <p:nvPr userDrawn="1"/>
        </p:nvSpPr>
        <p:spPr>
          <a:xfrm>
            <a:off x="12355721" y="-203944"/>
            <a:ext cx="577081" cy="153888"/>
          </a:xfrm>
          <a:prstGeom prst="rect">
            <a:avLst/>
          </a:prstGeom>
          <a:noFill/>
        </p:spPr>
        <p:txBody>
          <a:bodyPr wrap="none" lIns="0" tIns="0" rIns="0" bIns="0" rtlCol="0">
            <a:spAutoFit/>
          </a:bodyPr>
          <a:lstStyle/>
          <a:p>
            <a:pPr algn="l"/>
            <a:r>
              <a:rPr lang="en-US" sz="1000">
                <a:solidFill>
                  <a:srgbClr val="A3A3A3"/>
                </a:solidFill>
              </a:rPr>
              <a:t>ELT layout</a:t>
            </a:r>
          </a:p>
        </p:txBody>
      </p:sp>
    </p:spTree>
    <p:extLst>
      <p:ext uri="{BB962C8B-B14F-4D97-AF65-F5344CB8AC3E}">
        <p14:creationId xmlns:p14="http://schemas.microsoft.com/office/powerpoint/2010/main" val="1534864568"/>
      </p:ext>
    </p:extLst>
  </p:cSld>
  <p:clrMapOvr>
    <a:overrideClrMapping bg1="dk1" tx1="lt1" bg2="dk2" tx2="lt2" accent1="accent1" accent2="accent2" accent3="accent3" accent4="accent4" accent5="accent5" accent6="accent6" hlink="hlink" folHlink="folHlink"/>
  </p:clrMapOvr>
  <p:transition>
    <p:fade/>
  </p:transition>
  <p:extLst>
    <p:ext uri="{DCECCB84-F9BA-43D5-87BE-67443E8EF086}">
      <p15:sldGuideLst xmlns:p15="http://schemas.microsoft.com/office/powerpoint/2012/main">
        <p15:guide id="13" pos="2744">
          <p15:clr>
            <a:srgbClr val="5ACBF0"/>
          </p15:clr>
        </p15:guide>
        <p15:guide id="29" orient="horz" pos="2160">
          <p15:clr>
            <a:srgbClr val="5ACBF0"/>
          </p15:clr>
        </p15:guide>
        <p15:guide id="30" pos="2376">
          <p15:clr>
            <a:srgbClr val="5ACBF0"/>
          </p15:clr>
        </p15:guide>
        <p15:guide id="31" pos="3113">
          <p15:clr>
            <a:srgbClr val="5ACBF0"/>
          </p15:clr>
        </p15:guide>
      </p15:sldGuideLst>
    </p:ext>
  </p:extLst>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userDrawn="1">
  <p:cSld name="Title and text side by side 5">
    <p:bg>
      <p:bgRef idx="1001">
        <a:schemeClr val="bg2"/>
      </p:bgRef>
    </p:bg>
    <p:spTree>
      <p:nvGrpSpPr>
        <p:cNvPr id="1" name=""/>
        <p:cNvGrpSpPr/>
        <p:nvPr/>
      </p:nvGrpSpPr>
      <p:grpSpPr>
        <a:xfrm>
          <a:off x="0" y="0"/>
          <a:ext cx="0" cy="0"/>
          <a:chOff x="0" y="0"/>
          <a:chExt cx="0" cy="0"/>
        </a:xfrm>
      </p:grpSpPr>
      <p:cxnSp>
        <p:nvCxnSpPr>
          <p:cNvPr id="4" name="Straight Connector 3">
            <a:extLst>
              <a:ext uri="{FF2B5EF4-FFF2-40B4-BE49-F238E27FC236}">
                <a16:creationId xmlns:a16="http://schemas.microsoft.com/office/drawing/2014/main" id="{28DDDE60-CF92-3E47-B933-9AD563CFC823}"/>
              </a:ext>
              <a:ext uri="{C183D7F6-B498-43B3-948B-1728B52AA6E4}">
                <adec:decorative xmlns:adec="http://schemas.microsoft.com/office/drawing/2017/decorative" val="1"/>
              </a:ext>
            </a:extLst>
          </p:cNvPr>
          <p:cNvCxnSpPr>
            <a:cxnSpLocks/>
          </p:cNvCxnSpPr>
          <p:nvPr userDrawn="1"/>
        </p:nvCxnSpPr>
        <p:spPr>
          <a:xfrm>
            <a:off x="6096000" y="1989442"/>
            <a:ext cx="0" cy="2879117"/>
          </a:xfrm>
          <a:prstGeom prst="line">
            <a:avLst/>
          </a:prstGeom>
          <a:ln w="28575">
            <a:solidFill>
              <a:schemeClr val="tx1"/>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sp>
        <p:nvSpPr>
          <p:cNvPr id="5" name="Title 1">
            <a:extLst>
              <a:ext uri="{FF2B5EF4-FFF2-40B4-BE49-F238E27FC236}">
                <a16:creationId xmlns:a16="http://schemas.microsoft.com/office/drawing/2014/main" id="{A9E8FB02-E25B-E14D-8924-32CC3949ADD1}"/>
              </a:ext>
            </a:extLst>
          </p:cNvPr>
          <p:cNvSpPr>
            <a:spLocks noGrp="1"/>
          </p:cNvSpPr>
          <p:nvPr>
            <p:ph type="title" hasCustomPrompt="1"/>
          </p:nvPr>
        </p:nvSpPr>
        <p:spPr>
          <a:xfrm>
            <a:off x="588263" y="585788"/>
            <a:ext cx="4894962" cy="5683250"/>
          </a:xfrm>
        </p:spPr>
        <p:txBody>
          <a:bodyPr anchor="ctr">
            <a:noAutofit/>
          </a:bodyPr>
          <a:lstStyle>
            <a:lvl1pPr>
              <a:defRPr>
                <a:solidFill>
                  <a:schemeClr val="accent3"/>
                </a:solidFill>
              </a:defRPr>
            </a:lvl1pPr>
          </a:lstStyle>
          <a:p>
            <a:r>
              <a:rPr lang="en-US"/>
              <a:t>Title</a:t>
            </a:r>
          </a:p>
        </p:txBody>
      </p:sp>
      <p:sp>
        <p:nvSpPr>
          <p:cNvPr id="6" name="Text Placeholder 2">
            <a:extLst>
              <a:ext uri="{FF2B5EF4-FFF2-40B4-BE49-F238E27FC236}">
                <a16:creationId xmlns:a16="http://schemas.microsoft.com/office/drawing/2014/main" id="{C74FD3CD-1AFC-E14A-A565-37F4D59C5377}"/>
              </a:ext>
            </a:extLst>
          </p:cNvPr>
          <p:cNvSpPr>
            <a:spLocks noGrp="1"/>
          </p:cNvSpPr>
          <p:nvPr>
            <p:ph type="body" sz="quarter" idx="11"/>
          </p:nvPr>
        </p:nvSpPr>
        <p:spPr>
          <a:xfrm>
            <a:off x="6672262" y="585788"/>
            <a:ext cx="4937125" cy="5683249"/>
          </a:xfrm>
        </p:spPr>
        <p:txBody>
          <a:bodyPr anchor="ctr">
            <a:noAutofit/>
          </a:bodyPr>
          <a:lstStyle>
            <a:lvl1pPr marL="0" indent="0">
              <a:spcAft>
                <a:spcPts val="600"/>
              </a:spcAft>
              <a:buFont typeface="Wingdings" panose="05000000000000000000" pitchFamily="2" charset="2"/>
              <a:buNone/>
              <a:defRPr>
                <a:solidFill>
                  <a:schemeClr val="tx1"/>
                </a:solidFill>
              </a:defRPr>
            </a:lvl1pPr>
          </a:lstStyle>
          <a:p>
            <a:pPr lvl="0"/>
            <a:r>
              <a:rPr lang="en-US"/>
              <a:t>Click to edit Master text styles</a:t>
            </a:r>
          </a:p>
        </p:txBody>
      </p:sp>
    </p:spTree>
    <p:extLst>
      <p:ext uri="{BB962C8B-B14F-4D97-AF65-F5344CB8AC3E}">
        <p14:creationId xmlns:p14="http://schemas.microsoft.com/office/powerpoint/2010/main" val="589923830"/>
      </p:ext>
    </p:extLst>
  </p:cSld>
  <p:clrMapOvr>
    <a:overrideClrMapping bg1="dk1" tx1="lt1" bg2="dk2" tx2="lt2" accent1="accent1" accent2="accent2" accent3="accent3" accent4="accent4" accent5="accent5" accent6="accent6" hlink="hlink" folHlink="folHlink"/>
  </p:clrMapOvr>
  <p:transition>
    <p:fade/>
  </p:transition>
  <p:extLst>
    <p:ext uri="{DCECCB84-F9BA-43D5-87BE-67443E8EF086}">
      <p15:sldGuideLst xmlns:p15="http://schemas.microsoft.com/office/powerpoint/2012/main">
        <p15:guide id="2" pos="369">
          <p15:clr>
            <a:srgbClr val="F26B43"/>
          </p15:clr>
        </p15:guide>
        <p15:guide id="3" orient="horz" pos="366">
          <p15:clr>
            <a:srgbClr val="F26B43"/>
          </p15:clr>
        </p15:guide>
        <p15:guide id="4" pos="7311">
          <p15:clr>
            <a:srgbClr val="F26B43"/>
          </p15:clr>
        </p15:guide>
        <p15:guide id="5" orient="horz" pos="3951">
          <p15:clr>
            <a:srgbClr val="F26B43"/>
          </p15:clr>
        </p15:guide>
        <p15:guide id="16" pos="3749">
          <p15:clr>
            <a:srgbClr val="A4A3A4"/>
          </p15:clr>
        </p15:guide>
        <p15:guide id="17" pos="3931">
          <p15:clr>
            <a:srgbClr val="A4A3A4"/>
          </p15:clr>
        </p15:guide>
        <p15:guide id="28" pos="3840">
          <p15:clr>
            <a:srgbClr val="F26B43"/>
          </p15:clr>
        </p15:guide>
        <p15:guide id="29" pos="3454">
          <p15:clr>
            <a:srgbClr val="FBAE40"/>
          </p15:clr>
        </p15:guide>
        <p15:guide id="30" pos="4203">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End Slide Color Bkg">
    <p:bg>
      <p:bgRef idx="1001">
        <a:schemeClr val="bg2"/>
      </p:bgRef>
    </p:bg>
    <p:spTree>
      <p:nvGrpSpPr>
        <p:cNvPr id="1" name=""/>
        <p:cNvGrpSpPr/>
        <p:nvPr/>
      </p:nvGrpSpPr>
      <p:grpSpPr>
        <a:xfrm>
          <a:off x="0" y="0"/>
          <a:ext cx="0" cy="0"/>
          <a:chOff x="0" y="0"/>
          <a:chExt cx="0" cy="0"/>
        </a:xfrm>
      </p:grpSpPr>
      <p:sp>
        <p:nvSpPr>
          <p:cNvPr id="9" name="Title 1"/>
          <p:cNvSpPr>
            <a:spLocks noGrp="1"/>
          </p:cNvSpPr>
          <p:nvPr>
            <p:ph type="title" hasCustomPrompt="1"/>
          </p:nvPr>
        </p:nvSpPr>
        <p:spPr>
          <a:xfrm>
            <a:off x="584200" y="5715040"/>
            <a:ext cx="9144000" cy="553998"/>
          </a:xfrm>
          <a:noFill/>
        </p:spPr>
        <p:txBody>
          <a:bodyPr lIns="0" tIns="0" rIns="0" bIns="0" anchor="b" anchorCtr="0">
            <a:spAutoFit/>
          </a:bodyPr>
          <a:lstStyle>
            <a:lvl1pPr>
              <a:defRPr sz="3600" spc="-50" baseline="0">
                <a:solidFill>
                  <a:schemeClr val="accent3"/>
                </a:solidFill>
                <a:latin typeface="+mj-lt"/>
                <a:cs typeface="Segoe UI" panose="020B0502040204020203" pitchFamily="34" charset="0"/>
              </a:defRPr>
            </a:lvl1pPr>
          </a:lstStyle>
          <a:p>
            <a:r>
              <a:rPr lang="en-US"/>
              <a:t>Thank you</a:t>
            </a:r>
          </a:p>
        </p:txBody>
      </p:sp>
      <p:pic>
        <p:nvPicPr>
          <p:cNvPr id="7" name="MS logo white - EMF" descr="Microsoft logo white text version">
            <a:extLst>
              <a:ext uri="{FF2B5EF4-FFF2-40B4-BE49-F238E27FC236}">
                <a16:creationId xmlns:a16="http://schemas.microsoft.com/office/drawing/2014/main" id="{0FD32619-3819-428A-8565-629596C91418}"/>
              </a:ext>
            </a:extLst>
          </p:cNvPr>
          <p:cNvPicPr>
            <a:picLocks noChangeAspect="1"/>
          </p:cNvPicPr>
          <p:nvPr userDrawn="1"/>
        </p:nvPicPr>
        <p:blipFill>
          <a:blip r:embed="rId2"/>
          <a:stretch>
            <a:fillRect/>
          </a:stretch>
        </p:blipFill>
        <p:spPr bwMode="black">
          <a:xfrm>
            <a:off x="584200" y="585788"/>
            <a:ext cx="1366245" cy="292608"/>
          </a:xfrm>
          <a:prstGeom prst="rect">
            <a:avLst/>
          </a:prstGeom>
        </p:spPr>
      </p:pic>
    </p:spTree>
    <p:extLst>
      <p:ext uri="{BB962C8B-B14F-4D97-AF65-F5344CB8AC3E}">
        <p14:creationId xmlns:p14="http://schemas.microsoft.com/office/powerpoint/2010/main" val="1636672788"/>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3" pos="6132">
          <p15:clr>
            <a:srgbClr val="5ACBF0"/>
          </p15:clr>
        </p15:guide>
      </p15:sldGuideLst>
    </p:ext>
  </p:extLst>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userDrawn="1">
  <p:cSld name="Project Profile">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7A753517-0CF4-2145-AABB-8F14C26A09AD}"/>
              </a:ext>
            </a:extLst>
          </p:cNvPr>
          <p:cNvSpPr/>
          <p:nvPr userDrawn="1"/>
        </p:nvSpPr>
        <p:spPr bwMode="auto">
          <a:xfrm>
            <a:off x="-1" y="0"/>
            <a:ext cx="5959475" cy="6858000"/>
          </a:xfrm>
          <a:prstGeom prst="rect">
            <a:avLst/>
          </a:prstGeom>
          <a:solidFill>
            <a:schemeClr val="tx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fontAlgn="base">
              <a:spcBef>
                <a:spcPct val="0"/>
              </a:spcBef>
              <a:spcAft>
                <a:spcPct val="0"/>
              </a:spcAft>
            </a:pPr>
            <a:endParaRPr lang="en-US" sz="2000" err="1">
              <a:solidFill>
                <a:srgbClr val="FFFFFF"/>
              </a:solidFill>
              <a:ea typeface="Segoe UI" pitchFamily="34" charset="0"/>
              <a:cs typeface="Segoe UI" pitchFamily="34" charset="0"/>
            </a:endParaRPr>
          </a:p>
        </p:txBody>
      </p:sp>
      <p:sp>
        <p:nvSpPr>
          <p:cNvPr id="3" name="Title 1">
            <a:extLst>
              <a:ext uri="{FF2B5EF4-FFF2-40B4-BE49-F238E27FC236}">
                <a16:creationId xmlns:a16="http://schemas.microsoft.com/office/drawing/2014/main" id="{62DDA6FD-CC5D-0345-82C4-633849427A60}"/>
              </a:ext>
            </a:extLst>
          </p:cNvPr>
          <p:cNvSpPr>
            <a:spLocks noGrp="1"/>
          </p:cNvSpPr>
          <p:nvPr>
            <p:ph type="title" hasCustomPrompt="1"/>
          </p:nvPr>
        </p:nvSpPr>
        <p:spPr>
          <a:xfrm>
            <a:off x="588263" y="585788"/>
            <a:ext cx="4726687" cy="850900"/>
          </a:xfrm>
        </p:spPr>
        <p:txBody>
          <a:bodyPr anchor="t">
            <a:noAutofit/>
          </a:bodyPr>
          <a:lstStyle>
            <a:lvl1pPr>
              <a:defRPr>
                <a:solidFill>
                  <a:schemeClr val="accent3"/>
                </a:solidFill>
              </a:defRPr>
            </a:lvl1pPr>
          </a:lstStyle>
          <a:p>
            <a:r>
              <a:rPr lang="en-US"/>
              <a:t>Project Name</a:t>
            </a:r>
          </a:p>
        </p:txBody>
      </p:sp>
      <p:cxnSp>
        <p:nvCxnSpPr>
          <p:cNvPr id="11" name="Straight Connector 10">
            <a:extLst>
              <a:ext uri="{FF2B5EF4-FFF2-40B4-BE49-F238E27FC236}">
                <a16:creationId xmlns:a16="http://schemas.microsoft.com/office/drawing/2014/main" id="{B2304FDD-17CA-A147-9CB2-F7A4E83816B0}"/>
              </a:ext>
            </a:extLst>
          </p:cNvPr>
          <p:cNvCxnSpPr/>
          <p:nvPr userDrawn="1"/>
        </p:nvCxnSpPr>
        <p:spPr>
          <a:xfrm>
            <a:off x="6240463" y="2028346"/>
            <a:ext cx="5368925" cy="0"/>
          </a:xfrm>
          <a:prstGeom prst="line">
            <a:avLst/>
          </a:prstGeom>
          <a:ln w="25400">
            <a:solidFill>
              <a:schemeClr val="tx2"/>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sp>
        <p:nvSpPr>
          <p:cNvPr id="23" name="Text Placeholder 22">
            <a:extLst>
              <a:ext uri="{FF2B5EF4-FFF2-40B4-BE49-F238E27FC236}">
                <a16:creationId xmlns:a16="http://schemas.microsoft.com/office/drawing/2014/main" id="{7E88AE75-9022-0C40-AABE-5A0B8F88A37D}"/>
              </a:ext>
            </a:extLst>
          </p:cNvPr>
          <p:cNvSpPr>
            <a:spLocks noGrp="1"/>
          </p:cNvSpPr>
          <p:nvPr>
            <p:ph type="body" sz="quarter" idx="10" hasCustomPrompt="1"/>
          </p:nvPr>
        </p:nvSpPr>
        <p:spPr>
          <a:xfrm>
            <a:off x="584201" y="2017713"/>
            <a:ext cx="3481387" cy="2326791"/>
          </a:xfrm>
        </p:spPr>
        <p:txBody>
          <a:bodyPr/>
          <a:lstStyle>
            <a:lvl1pPr marL="0" indent="0">
              <a:lnSpc>
                <a:spcPct val="100000"/>
              </a:lnSpc>
              <a:buNone/>
              <a:defRPr sz="1800">
                <a:solidFill>
                  <a:schemeClr val="bg1"/>
                </a:solidFill>
              </a:defRPr>
            </a:lvl1pPr>
            <a:lvl2pPr marL="228600" indent="0">
              <a:buNone/>
              <a:defRPr sz="1800">
                <a:solidFill>
                  <a:schemeClr val="bg1"/>
                </a:solidFill>
              </a:defRPr>
            </a:lvl2pPr>
            <a:lvl3pPr marL="457200" indent="0">
              <a:buNone/>
              <a:defRPr sz="1800">
                <a:solidFill>
                  <a:schemeClr val="bg1"/>
                </a:solidFill>
              </a:defRPr>
            </a:lvl3pPr>
            <a:lvl4pPr marL="661988" indent="0">
              <a:buNone/>
              <a:defRPr sz="1800">
                <a:solidFill>
                  <a:schemeClr val="bg1"/>
                </a:solidFill>
              </a:defRPr>
            </a:lvl4pPr>
            <a:lvl5pPr marL="855663" indent="0">
              <a:buNone/>
              <a:defRPr sz="1800">
                <a:solidFill>
                  <a:schemeClr val="bg1"/>
                </a:solidFill>
              </a:defRPr>
            </a:lvl5pPr>
          </a:lstStyle>
          <a:p>
            <a:pPr>
              <a:lnSpc>
                <a:spcPct val="100000"/>
              </a:lnSpc>
            </a:pPr>
            <a:r>
              <a:rPr lang="en-US" sz="1800" b="0">
                <a:solidFill>
                  <a:schemeClr val="bg1"/>
                </a:solidFill>
                <a:latin typeface="Segoe UI" panose="020B0502040204020203" pitchFamily="34" charset="0"/>
                <a:cs typeface="Segoe UI" panose="020B0502040204020203" pitchFamily="34" charset="0"/>
              </a:rPr>
              <a:t>Provide more context and a detailed overview of what the project goals are, what you have or hope to accomplish.</a:t>
            </a:r>
          </a:p>
          <a:p>
            <a:pPr>
              <a:lnSpc>
                <a:spcPct val="100000"/>
              </a:lnSpc>
            </a:pPr>
            <a:endParaRPr lang="en-US" sz="1800" b="0">
              <a:solidFill>
                <a:schemeClr val="bg1"/>
              </a:solidFill>
              <a:latin typeface="Segoe UI" panose="020B0502040204020203" pitchFamily="34" charset="0"/>
              <a:cs typeface="Segoe UI" panose="020B0502040204020203" pitchFamily="34" charset="0"/>
            </a:endParaRPr>
          </a:p>
          <a:p>
            <a:pPr>
              <a:lnSpc>
                <a:spcPct val="100000"/>
              </a:lnSpc>
            </a:pPr>
            <a:r>
              <a:rPr lang="en-US" sz="1800" b="0">
                <a:solidFill>
                  <a:schemeClr val="bg1"/>
                </a:solidFill>
                <a:latin typeface="Segoe UI" panose="020B0502040204020203" pitchFamily="34" charset="0"/>
                <a:cs typeface="Segoe UI" panose="020B0502040204020203" pitchFamily="34" charset="0"/>
              </a:rPr>
              <a:t>This space accommodates multiple lines of text so there is enough room to give details.</a:t>
            </a:r>
          </a:p>
        </p:txBody>
      </p:sp>
      <p:sp>
        <p:nvSpPr>
          <p:cNvPr id="32" name="Text Placeholder 31">
            <a:extLst>
              <a:ext uri="{FF2B5EF4-FFF2-40B4-BE49-F238E27FC236}">
                <a16:creationId xmlns:a16="http://schemas.microsoft.com/office/drawing/2014/main" id="{A0CD7186-AF1B-F240-9FA1-9EE24D7F044C}"/>
              </a:ext>
            </a:extLst>
          </p:cNvPr>
          <p:cNvSpPr>
            <a:spLocks noGrp="1"/>
          </p:cNvSpPr>
          <p:nvPr>
            <p:ph type="body" sz="quarter" idx="11" hasCustomPrompt="1"/>
          </p:nvPr>
        </p:nvSpPr>
        <p:spPr>
          <a:xfrm>
            <a:off x="6240463" y="585788"/>
            <a:ext cx="1597025" cy="647700"/>
          </a:xfrm>
        </p:spPr>
        <p:txBody>
          <a:bodyPr anchor="ctr">
            <a:noAutofit/>
          </a:bodyPr>
          <a:lstStyle>
            <a:lvl1pPr marL="0" indent="0" algn="ctr">
              <a:buNone/>
              <a:defRPr sz="3600">
                <a:latin typeface="+mj-lt"/>
              </a:defRPr>
            </a:lvl1pPr>
            <a:lvl2pPr>
              <a:defRPr sz="3600">
                <a:latin typeface="+mj-lt"/>
              </a:defRPr>
            </a:lvl2pPr>
            <a:lvl3pPr>
              <a:defRPr sz="3600">
                <a:latin typeface="+mj-lt"/>
              </a:defRPr>
            </a:lvl3pPr>
            <a:lvl4pPr>
              <a:defRPr sz="3600">
                <a:latin typeface="+mj-lt"/>
              </a:defRPr>
            </a:lvl4pPr>
            <a:lvl5pPr>
              <a:defRPr sz="3600">
                <a:latin typeface="+mj-lt"/>
              </a:defRPr>
            </a:lvl5pPr>
          </a:lstStyle>
          <a:p>
            <a:pPr lvl="0"/>
            <a:r>
              <a:rPr lang="en-US"/>
              <a:t>$2M</a:t>
            </a:r>
          </a:p>
        </p:txBody>
      </p:sp>
      <p:sp>
        <p:nvSpPr>
          <p:cNvPr id="33" name="Text Placeholder 31">
            <a:extLst>
              <a:ext uri="{FF2B5EF4-FFF2-40B4-BE49-F238E27FC236}">
                <a16:creationId xmlns:a16="http://schemas.microsoft.com/office/drawing/2014/main" id="{7587C738-B53A-F743-AF70-728C3FB00C7E}"/>
              </a:ext>
            </a:extLst>
          </p:cNvPr>
          <p:cNvSpPr>
            <a:spLocks noGrp="1"/>
          </p:cNvSpPr>
          <p:nvPr>
            <p:ph type="body" sz="quarter" idx="12" hasCustomPrompt="1"/>
          </p:nvPr>
        </p:nvSpPr>
        <p:spPr>
          <a:xfrm>
            <a:off x="8148638" y="585788"/>
            <a:ext cx="1560611" cy="647700"/>
          </a:xfrm>
        </p:spPr>
        <p:txBody>
          <a:bodyPr anchor="ctr">
            <a:noAutofit/>
          </a:bodyPr>
          <a:lstStyle>
            <a:lvl1pPr marL="0" indent="0" algn="ctr">
              <a:buNone/>
              <a:defRPr sz="3600">
                <a:latin typeface="+mj-lt"/>
              </a:defRPr>
            </a:lvl1pPr>
            <a:lvl2pPr>
              <a:defRPr sz="3600">
                <a:latin typeface="+mj-lt"/>
              </a:defRPr>
            </a:lvl2pPr>
            <a:lvl3pPr>
              <a:defRPr sz="3600">
                <a:latin typeface="+mj-lt"/>
              </a:defRPr>
            </a:lvl3pPr>
            <a:lvl4pPr>
              <a:defRPr sz="3600">
                <a:latin typeface="+mj-lt"/>
              </a:defRPr>
            </a:lvl4pPr>
            <a:lvl5pPr>
              <a:defRPr sz="3600">
                <a:latin typeface="+mj-lt"/>
              </a:defRPr>
            </a:lvl5pPr>
          </a:lstStyle>
          <a:p>
            <a:pPr lvl="0"/>
            <a:r>
              <a:rPr lang="en-US"/>
              <a:t>70%</a:t>
            </a:r>
          </a:p>
        </p:txBody>
      </p:sp>
      <p:sp>
        <p:nvSpPr>
          <p:cNvPr id="34" name="Text Placeholder 31">
            <a:extLst>
              <a:ext uri="{FF2B5EF4-FFF2-40B4-BE49-F238E27FC236}">
                <a16:creationId xmlns:a16="http://schemas.microsoft.com/office/drawing/2014/main" id="{51CBA738-F416-D541-8E97-0F3A7416055D}"/>
              </a:ext>
            </a:extLst>
          </p:cNvPr>
          <p:cNvSpPr>
            <a:spLocks noGrp="1"/>
          </p:cNvSpPr>
          <p:nvPr>
            <p:ph type="body" sz="quarter" idx="13" hasCustomPrompt="1"/>
          </p:nvPr>
        </p:nvSpPr>
        <p:spPr>
          <a:xfrm>
            <a:off x="10013951" y="585788"/>
            <a:ext cx="1595438" cy="647700"/>
          </a:xfrm>
        </p:spPr>
        <p:txBody>
          <a:bodyPr anchor="ctr">
            <a:noAutofit/>
          </a:bodyPr>
          <a:lstStyle>
            <a:lvl1pPr marL="0" indent="0" algn="ctr">
              <a:buNone/>
              <a:defRPr sz="3600">
                <a:latin typeface="+mj-lt"/>
              </a:defRPr>
            </a:lvl1pPr>
            <a:lvl2pPr>
              <a:defRPr sz="3600">
                <a:latin typeface="+mj-lt"/>
              </a:defRPr>
            </a:lvl2pPr>
            <a:lvl3pPr>
              <a:defRPr sz="3600">
                <a:latin typeface="+mj-lt"/>
              </a:defRPr>
            </a:lvl3pPr>
            <a:lvl4pPr>
              <a:defRPr sz="3600">
                <a:latin typeface="+mj-lt"/>
              </a:defRPr>
            </a:lvl4pPr>
            <a:lvl5pPr>
              <a:defRPr sz="3600">
                <a:latin typeface="+mj-lt"/>
              </a:defRPr>
            </a:lvl5pPr>
          </a:lstStyle>
          <a:p>
            <a:pPr lvl="0"/>
            <a:r>
              <a:rPr lang="en-US"/>
              <a:t>300</a:t>
            </a:r>
          </a:p>
        </p:txBody>
      </p:sp>
      <p:sp>
        <p:nvSpPr>
          <p:cNvPr id="36" name="Text Placeholder 35">
            <a:extLst>
              <a:ext uri="{FF2B5EF4-FFF2-40B4-BE49-F238E27FC236}">
                <a16:creationId xmlns:a16="http://schemas.microsoft.com/office/drawing/2014/main" id="{28B23554-69BF-764F-A44D-94C8151E6484}"/>
              </a:ext>
            </a:extLst>
          </p:cNvPr>
          <p:cNvSpPr>
            <a:spLocks noGrp="1"/>
          </p:cNvSpPr>
          <p:nvPr>
            <p:ph type="body" sz="quarter" idx="14" hasCustomPrompt="1"/>
          </p:nvPr>
        </p:nvSpPr>
        <p:spPr>
          <a:xfrm>
            <a:off x="6240463" y="1233489"/>
            <a:ext cx="1571625" cy="611186"/>
          </a:xfrm>
        </p:spPr>
        <p:txBody>
          <a:bodyPr anchor="ctr">
            <a:noAutofit/>
          </a:bodyPr>
          <a:lstStyle>
            <a:lvl1pPr marL="0" indent="0" algn="ctr">
              <a:buNone/>
              <a:defRPr sz="1400">
                <a:solidFill>
                  <a:schemeClr val="accent6"/>
                </a:solidFill>
              </a:defRPr>
            </a:lvl1pPr>
            <a:lvl2pPr marL="228600" indent="0">
              <a:buNone/>
              <a:defRPr sz="1400"/>
            </a:lvl2pPr>
            <a:lvl3pPr marL="457200" indent="0">
              <a:buNone/>
              <a:defRPr sz="1400"/>
            </a:lvl3pPr>
            <a:lvl4pPr marL="661988" indent="0">
              <a:buNone/>
              <a:defRPr sz="1400"/>
            </a:lvl4pPr>
            <a:lvl5pPr marL="855663" indent="0">
              <a:buNone/>
              <a:defRPr sz="1400"/>
            </a:lvl5pPr>
          </a:lstStyle>
          <a:p>
            <a:pPr lvl="0"/>
            <a:r>
              <a:rPr lang="en-US"/>
              <a:t>Financial</a:t>
            </a:r>
          </a:p>
          <a:p>
            <a:pPr lvl="0"/>
            <a:r>
              <a:rPr lang="en-US"/>
              <a:t>Value</a:t>
            </a:r>
          </a:p>
        </p:txBody>
      </p:sp>
      <p:sp>
        <p:nvSpPr>
          <p:cNvPr id="37" name="Text Placeholder 35">
            <a:extLst>
              <a:ext uri="{FF2B5EF4-FFF2-40B4-BE49-F238E27FC236}">
                <a16:creationId xmlns:a16="http://schemas.microsoft.com/office/drawing/2014/main" id="{F959484E-ADD1-F94C-8470-0C113E2E167A}"/>
              </a:ext>
            </a:extLst>
          </p:cNvPr>
          <p:cNvSpPr>
            <a:spLocks noGrp="1"/>
          </p:cNvSpPr>
          <p:nvPr>
            <p:ph type="body" sz="quarter" idx="15" hasCustomPrompt="1"/>
          </p:nvPr>
        </p:nvSpPr>
        <p:spPr>
          <a:xfrm>
            <a:off x="8148638" y="1233489"/>
            <a:ext cx="1571625" cy="611186"/>
          </a:xfrm>
        </p:spPr>
        <p:txBody>
          <a:bodyPr anchor="ctr">
            <a:noAutofit/>
          </a:bodyPr>
          <a:lstStyle>
            <a:lvl1pPr marL="0" indent="0" algn="ctr">
              <a:buNone/>
              <a:defRPr sz="1400">
                <a:solidFill>
                  <a:schemeClr val="accent6"/>
                </a:solidFill>
              </a:defRPr>
            </a:lvl1pPr>
            <a:lvl2pPr marL="228600" indent="0">
              <a:buNone/>
              <a:defRPr sz="1400"/>
            </a:lvl2pPr>
            <a:lvl3pPr marL="457200" indent="0">
              <a:buNone/>
              <a:defRPr sz="1400"/>
            </a:lvl3pPr>
            <a:lvl4pPr marL="661988" indent="0">
              <a:buNone/>
              <a:defRPr sz="1400"/>
            </a:lvl4pPr>
            <a:lvl5pPr marL="855663" indent="0">
              <a:buNone/>
              <a:defRPr sz="1400"/>
            </a:lvl5pPr>
          </a:lstStyle>
          <a:p>
            <a:pPr lvl="0"/>
            <a:r>
              <a:rPr lang="en-US"/>
              <a:t>Percentage</a:t>
            </a:r>
          </a:p>
          <a:p>
            <a:pPr lvl="0"/>
            <a:r>
              <a:rPr lang="en-US"/>
              <a:t>Value</a:t>
            </a:r>
          </a:p>
        </p:txBody>
      </p:sp>
      <p:sp>
        <p:nvSpPr>
          <p:cNvPr id="38" name="Text Placeholder 35">
            <a:extLst>
              <a:ext uri="{FF2B5EF4-FFF2-40B4-BE49-F238E27FC236}">
                <a16:creationId xmlns:a16="http://schemas.microsoft.com/office/drawing/2014/main" id="{3B6DEB9F-381E-D641-A8C9-29A7CC18D3E2}"/>
              </a:ext>
            </a:extLst>
          </p:cNvPr>
          <p:cNvSpPr>
            <a:spLocks noGrp="1"/>
          </p:cNvSpPr>
          <p:nvPr>
            <p:ph type="body" sz="quarter" idx="16" hasCustomPrompt="1"/>
          </p:nvPr>
        </p:nvSpPr>
        <p:spPr>
          <a:xfrm>
            <a:off x="10013950" y="1233489"/>
            <a:ext cx="1595438" cy="611186"/>
          </a:xfrm>
        </p:spPr>
        <p:txBody>
          <a:bodyPr anchor="ctr">
            <a:noAutofit/>
          </a:bodyPr>
          <a:lstStyle>
            <a:lvl1pPr marL="0" indent="0" algn="ctr">
              <a:buNone/>
              <a:defRPr sz="1400">
                <a:solidFill>
                  <a:schemeClr val="accent6"/>
                </a:solidFill>
              </a:defRPr>
            </a:lvl1pPr>
            <a:lvl2pPr marL="228600" indent="0">
              <a:buNone/>
              <a:defRPr sz="1400"/>
            </a:lvl2pPr>
            <a:lvl3pPr marL="457200" indent="0">
              <a:buNone/>
              <a:defRPr sz="1400"/>
            </a:lvl3pPr>
            <a:lvl4pPr marL="661988" indent="0">
              <a:buNone/>
              <a:defRPr sz="1400"/>
            </a:lvl4pPr>
            <a:lvl5pPr marL="855663" indent="0">
              <a:buNone/>
              <a:defRPr sz="1400"/>
            </a:lvl5pPr>
          </a:lstStyle>
          <a:p>
            <a:pPr lvl="0"/>
            <a:r>
              <a:rPr lang="en-US"/>
              <a:t>Additional</a:t>
            </a:r>
          </a:p>
          <a:p>
            <a:pPr lvl="0"/>
            <a:r>
              <a:rPr lang="en-US"/>
              <a:t>Value</a:t>
            </a:r>
          </a:p>
        </p:txBody>
      </p:sp>
      <p:sp>
        <p:nvSpPr>
          <p:cNvPr id="40" name="Text Placeholder 39">
            <a:extLst>
              <a:ext uri="{FF2B5EF4-FFF2-40B4-BE49-F238E27FC236}">
                <a16:creationId xmlns:a16="http://schemas.microsoft.com/office/drawing/2014/main" id="{F5A202A1-4A1F-5843-BD54-EC098D909269}"/>
              </a:ext>
            </a:extLst>
          </p:cNvPr>
          <p:cNvSpPr>
            <a:spLocks noGrp="1"/>
          </p:cNvSpPr>
          <p:nvPr>
            <p:ph type="body" sz="quarter" idx="17" hasCustomPrompt="1"/>
          </p:nvPr>
        </p:nvSpPr>
        <p:spPr>
          <a:xfrm>
            <a:off x="6240463" y="2017713"/>
            <a:ext cx="4422775" cy="704222"/>
          </a:xfrm>
        </p:spPr>
        <p:txBody>
          <a:bodyPr lIns="90000" tIns="46800" rIns="90000" bIns="46800" anchor="b">
            <a:noAutofit/>
          </a:bodyPr>
          <a:lstStyle>
            <a:lvl1pPr marL="0" indent="0">
              <a:buNone/>
              <a:defRPr sz="2400">
                <a:latin typeface="+mj-lt"/>
              </a:defRPr>
            </a:lvl1pPr>
            <a:lvl2pPr marL="228600" indent="0">
              <a:buNone/>
              <a:defRPr>
                <a:latin typeface="+mj-lt"/>
              </a:defRPr>
            </a:lvl2pPr>
            <a:lvl3pPr marL="457200" indent="0">
              <a:buNone/>
              <a:defRPr>
                <a:latin typeface="+mj-lt"/>
              </a:defRPr>
            </a:lvl3pPr>
            <a:lvl4pPr marL="661988" indent="0">
              <a:buNone/>
              <a:defRPr>
                <a:latin typeface="+mj-lt"/>
              </a:defRPr>
            </a:lvl4pPr>
            <a:lvl5pPr marL="855663" indent="0">
              <a:buNone/>
              <a:defRPr>
                <a:latin typeface="+mj-lt"/>
              </a:defRPr>
            </a:lvl5pPr>
          </a:lstStyle>
          <a:p>
            <a:pPr lvl="0"/>
            <a:r>
              <a:rPr lang="en-US"/>
              <a:t>Project goals</a:t>
            </a:r>
          </a:p>
        </p:txBody>
      </p:sp>
      <p:sp>
        <p:nvSpPr>
          <p:cNvPr id="42" name="Text Placeholder 41">
            <a:extLst>
              <a:ext uri="{FF2B5EF4-FFF2-40B4-BE49-F238E27FC236}">
                <a16:creationId xmlns:a16="http://schemas.microsoft.com/office/drawing/2014/main" id="{9E4D6518-F39B-D540-BBC8-F615FE1B6AF1}"/>
              </a:ext>
            </a:extLst>
          </p:cNvPr>
          <p:cNvSpPr>
            <a:spLocks noGrp="1"/>
          </p:cNvSpPr>
          <p:nvPr>
            <p:ph type="body" sz="quarter" idx="18" hasCustomPrompt="1"/>
          </p:nvPr>
        </p:nvSpPr>
        <p:spPr>
          <a:xfrm>
            <a:off x="6240463" y="2977115"/>
            <a:ext cx="5368925" cy="1148317"/>
          </a:xfrm>
        </p:spPr>
        <p:txBody>
          <a:bodyPr lIns="90000" tIns="46800" rIns="90000" bIns="46800">
            <a:noAutofit/>
          </a:bodyPr>
          <a:lstStyle>
            <a:lvl1pPr marL="0" indent="0">
              <a:buNone/>
              <a:defRPr sz="1400">
                <a:solidFill>
                  <a:schemeClr val="accent6"/>
                </a:solidFill>
              </a:defRPr>
            </a:lvl1pPr>
            <a:lvl2pPr marL="228600" indent="0">
              <a:buNone/>
              <a:defRPr>
                <a:solidFill>
                  <a:schemeClr val="accent6"/>
                </a:solidFill>
              </a:defRPr>
            </a:lvl2pPr>
            <a:lvl3pPr marL="457200" indent="0">
              <a:buNone/>
              <a:defRPr>
                <a:solidFill>
                  <a:schemeClr val="accent6"/>
                </a:solidFill>
              </a:defRPr>
            </a:lvl3pPr>
            <a:lvl4pPr marL="661988" indent="0">
              <a:buNone/>
              <a:defRPr>
                <a:solidFill>
                  <a:schemeClr val="accent6"/>
                </a:solidFill>
              </a:defRPr>
            </a:lvl4pPr>
            <a:lvl5pPr marL="855663" indent="0">
              <a:buNone/>
              <a:defRPr>
                <a:solidFill>
                  <a:schemeClr val="accent6"/>
                </a:solidFill>
              </a:defRPr>
            </a:lvl5pPr>
          </a:lstStyle>
          <a:p>
            <a:pPr lvl="0"/>
            <a:r>
              <a:rPr lang="en-US"/>
              <a:t>Descriptive text</a:t>
            </a:r>
          </a:p>
        </p:txBody>
      </p:sp>
      <p:sp>
        <p:nvSpPr>
          <p:cNvPr id="43" name="Text Placeholder 39">
            <a:extLst>
              <a:ext uri="{FF2B5EF4-FFF2-40B4-BE49-F238E27FC236}">
                <a16:creationId xmlns:a16="http://schemas.microsoft.com/office/drawing/2014/main" id="{BFD70A96-999C-1A46-83A7-D06801F55DB7}"/>
              </a:ext>
            </a:extLst>
          </p:cNvPr>
          <p:cNvSpPr>
            <a:spLocks noGrp="1"/>
          </p:cNvSpPr>
          <p:nvPr>
            <p:ph type="body" sz="quarter" idx="19" hasCustomPrompt="1"/>
          </p:nvPr>
        </p:nvSpPr>
        <p:spPr>
          <a:xfrm>
            <a:off x="6240463" y="4161319"/>
            <a:ext cx="4422775" cy="704222"/>
          </a:xfrm>
        </p:spPr>
        <p:txBody>
          <a:bodyPr lIns="90000" tIns="46800" rIns="90000" bIns="46800" anchor="b">
            <a:noAutofit/>
          </a:bodyPr>
          <a:lstStyle>
            <a:lvl1pPr marL="0" indent="0">
              <a:buNone/>
              <a:defRPr sz="2400">
                <a:latin typeface="+mj-lt"/>
              </a:defRPr>
            </a:lvl1pPr>
            <a:lvl2pPr marL="228600" indent="0">
              <a:buNone/>
              <a:defRPr>
                <a:latin typeface="+mj-lt"/>
              </a:defRPr>
            </a:lvl2pPr>
            <a:lvl3pPr marL="457200" indent="0">
              <a:buNone/>
              <a:defRPr>
                <a:latin typeface="+mj-lt"/>
              </a:defRPr>
            </a:lvl3pPr>
            <a:lvl4pPr marL="661988" indent="0">
              <a:buNone/>
              <a:defRPr>
                <a:latin typeface="+mj-lt"/>
              </a:defRPr>
            </a:lvl4pPr>
            <a:lvl5pPr marL="855663" indent="0">
              <a:buNone/>
              <a:defRPr>
                <a:latin typeface="+mj-lt"/>
              </a:defRPr>
            </a:lvl5pPr>
          </a:lstStyle>
          <a:p>
            <a:pPr lvl="0"/>
            <a:r>
              <a:rPr lang="en-US"/>
              <a:t>Project goals</a:t>
            </a:r>
          </a:p>
        </p:txBody>
      </p:sp>
      <p:sp>
        <p:nvSpPr>
          <p:cNvPr id="44" name="Text Placeholder 41">
            <a:extLst>
              <a:ext uri="{FF2B5EF4-FFF2-40B4-BE49-F238E27FC236}">
                <a16:creationId xmlns:a16="http://schemas.microsoft.com/office/drawing/2014/main" id="{F57534EE-A31A-3942-81EF-7420176EDD7B}"/>
              </a:ext>
            </a:extLst>
          </p:cNvPr>
          <p:cNvSpPr>
            <a:spLocks noGrp="1"/>
          </p:cNvSpPr>
          <p:nvPr>
            <p:ph type="body" sz="quarter" idx="20" hasCustomPrompt="1"/>
          </p:nvPr>
        </p:nvSpPr>
        <p:spPr>
          <a:xfrm>
            <a:off x="6240463" y="5120721"/>
            <a:ext cx="5368925" cy="1148317"/>
          </a:xfrm>
        </p:spPr>
        <p:txBody>
          <a:bodyPr lIns="90000" tIns="46800" rIns="90000" bIns="46800">
            <a:noAutofit/>
          </a:bodyPr>
          <a:lstStyle>
            <a:lvl1pPr marL="0" indent="0">
              <a:buNone/>
              <a:defRPr sz="1400">
                <a:solidFill>
                  <a:schemeClr val="accent6"/>
                </a:solidFill>
              </a:defRPr>
            </a:lvl1pPr>
            <a:lvl2pPr marL="228600" indent="0">
              <a:buNone/>
              <a:defRPr>
                <a:solidFill>
                  <a:schemeClr val="accent6"/>
                </a:solidFill>
              </a:defRPr>
            </a:lvl2pPr>
            <a:lvl3pPr marL="457200" indent="0">
              <a:buNone/>
              <a:defRPr>
                <a:solidFill>
                  <a:schemeClr val="accent6"/>
                </a:solidFill>
              </a:defRPr>
            </a:lvl3pPr>
            <a:lvl4pPr marL="661988" indent="0">
              <a:buNone/>
              <a:defRPr>
                <a:solidFill>
                  <a:schemeClr val="accent6"/>
                </a:solidFill>
              </a:defRPr>
            </a:lvl4pPr>
            <a:lvl5pPr marL="855663" indent="0">
              <a:buNone/>
              <a:defRPr>
                <a:solidFill>
                  <a:schemeClr val="accent6"/>
                </a:solidFill>
              </a:defRPr>
            </a:lvl5pPr>
          </a:lstStyle>
          <a:p>
            <a:pPr lvl="0"/>
            <a:r>
              <a:rPr lang="en-US"/>
              <a:t>Descriptive text</a:t>
            </a:r>
          </a:p>
        </p:txBody>
      </p:sp>
    </p:spTree>
    <p:extLst>
      <p:ext uri="{BB962C8B-B14F-4D97-AF65-F5344CB8AC3E}">
        <p14:creationId xmlns:p14="http://schemas.microsoft.com/office/powerpoint/2010/main" val="4157170827"/>
      </p:ext>
    </p:extLst>
  </p:cSld>
  <p:clrMapOvr>
    <a:masterClrMapping/>
  </p:clrMapOvr>
  <p:transition>
    <p:fade/>
  </p:transition>
  <p:extLst>
    <p:ext uri="{DCECCB84-F9BA-43D5-87BE-67443E8EF086}">
      <p15:sldGuideLst xmlns:p15="http://schemas.microsoft.com/office/powerpoint/2012/main">
        <p15:guide id="16" pos="3754">
          <p15:clr>
            <a:srgbClr val="A4A3A4"/>
          </p15:clr>
        </p15:guide>
        <p15:guide id="17" pos="3931">
          <p15:clr>
            <a:srgbClr val="A4A3A4"/>
          </p15:clr>
        </p15:guide>
        <p15:guide id="20" pos="4937">
          <p15:clr>
            <a:srgbClr val="A4A3A4"/>
          </p15:clr>
        </p15:guide>
        <p15:guide id="21" pos="5133">
          <p15:clr>
            <a:srgbClr val="A4A3A4"/>
          </p15:clr>
        </p15:guide>
        <p15:guide id="24" pos="6123">
          <p15:clr>
            <a:srgbClr val="A4A3A4"/>
          </p15:clr>
        </p15:guide>
        <p15:guide id="25" pos="6308">
          <p15:clr>
            <a:srgbClr val="A4A3A4"/>
          </p15:clr>
        </p15:guide>
        <p15:guide id="28" orient="horz" pos="905">
          <p15:clr>
            <a:srgbClr val="5ACBF0"/>
          </p15:clr>
        </p15:guide>
        <p15:guide id="29" orient="horz" pos="1271">
          <p15:clr>
            <a:srgbClr val="5ACBF0"/>
          </p15:clr>
        </p15:guide>
        <p15:guide id="30" orient="horz" pos="288">
          <p15:clr>
            <a:srgbClr val="5ACBF0"/>
          </p15:clr>
        </p15:guide>
        <p15:guide id="31" orient="horz" pos="777">
          <p15:clr>
            <a:srgbClr val="FBAE40"/>
          </p15:clr>
        </p15:guide>
        <p15:guide id="32" orient="horz" pos="1162">
          <p15:clr>
            <a:srgbClr val="FBAE40"/>
          </p15:clr>
        </p15:guide>
      </p15:sldGuideLst>
    </p:ext>
  </p:extLst>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userDrawn="1">
  <p:cSld name="Team Slide 1">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7A753517-0CF4-2145-AABB-8F14C26A09AD}"/>
              </a:ext>
            </a:extLst>
          </p:cNvPr>
          <p:cNvSpPr/>
          <p:nvPr userDrawn="1"/>
        </p:nvSpPr>
        <p:spPr bwMode="auto">
          <a:xfrm>
            <a:off x="-1" y="0"/>
            <a:ext cx="4065589" cy="6858000"/>
          </a:xfrm>
          <a:prstGeom prst="rect">
            <a:avLst/>
          </a:prstGeom>
          <a:solidFill>
            <a:schemeClr val="tx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fontAlgn="base">
              <a:spcBef>
                <a:spcPct val="0"/>
              </a:spcBef>
              <a:spcAft>
                <a:spcPct val="0"/>
              </a:spcAft>
            </a:pPr>
            <a:endParaRPr lang="en-US" sz="2000" err="1">
              <a:solidFill>
                <a:srgbClr val="FFFFFF"/>
              </a:solidFill>
              <a:ea typeface="Segoe UI" pitchFamily="34" charset="0"/>
              <a:cs typeface="Segoe UI" pitchFamily="34" charset="0"/>
            </a:endParaRPr>
          </a:p>
        </p:txBody>
      </p:sp>
      <p:sp>
        <p:nvSpPr>
          <p:cNvPr id="3" name="Title 1">
            <a:extLst>
              <a:ext uri="{FF2B5EF4-FFF2-40B4-BE49-F238E27FC236}">
                <a16:creationId xmlns:a16="http://schemas.microsoft.com/office/drawing/2014/main" id="{62DDA6FD-CC5D-0345-82C4-633849427A60}"/>
              </a:ext>
            </a:extLst>
          </p:cNvPr>
          <p:cNvSpPr>
            <a:spLocks noGrp="1"/>
          </p:cNvSpPr>
          <p:nvPr>
            <p:ph type="title" hasCustomPrompt="1"/>
          </p:nvPr>
        </p:nvSpPr>
        <p:spPr>
          <a:xfrm>
            <a:off x="588264" y="585788"/>
            <a:ext cx="2824862" cy="850900"/>
          </a:xfrm>
        </p:spPr>
        <p:txBody>
          <a:bodyPr anchor="t">
            <a:noAutofit/>
          </a:bodyPr>
          <a:lstStyle>
            <a:lvl1pPr>
              <a:defRPr>
                <a:solidFill>
                  <a:schemeClr val="accent3"/>
                </a:solidFill>
              </a:defRPr>
            </a:lvl1pPr>
          </a:lstStyle>
          <a:p>
            <a:r>
              <a:rPr lang="en-US"/>
              <a:t>Hello</a:t>
            </a:r>
          </a:p>
        </p:txBody>
      </p:sp>
      <p:sp>
        <p:nvSpPr>
          <p:cNvPr id="25" name="Text Placeholder 24">
            <a:extLst>
              <a:ext uri="{FF2B5EF4-FFF2-40B4-BE49-F238E27FC236}">
                <a16:creationId xmlns:a16="http://schemas.microsoft.com/office/drawing/2014/main" id="{687B7084-FB17-304C-A2D7-1145E7FE9D5A}"/>
              </a:ext>
            </a:extLst>
          </p:cNvPr>
          <p:cNvSpPr>
            <a:spLocks noGrp="1"/>
          </p:cNvSpPr>
          <p:nvPr>
            <p:ph type="body" sz="quarter" idx="11" hasCustomPrompt="1"/>
          </p:nvPr>
        </p:nvSpPr>
        <p:spPr>
          <a:xfrm>
            <a:off x="7192963" y="1437685"/>
            <a:ext cx="3835400" cy="276999"/>
          </a:xfrm>
        </p:spPr>
        <p:txBody>
          <a:bodyPr/>
          <a:lstStyle>
            <a:lvl1pPr marL="0" indent="0">
              <a:buNone/>
              <a:defRPr sz="1800">
                <a:latin typeface="+mj-lt"/>
              </a:defRPr>
            </a:lvl1pPr>
            <a:lvl2pPr marL="228600" indent="0">
              <a:buNone/>
              <a:defRPr sz="1800">
                <a:latin typeface="+mj-lt"/>
              </a:defRPr>
            </a:lvl2pPr>
            <a:lvl3pPr marL="457200" indent="0">
              <a:buNone/>
              <a:defRPr sz="1800">
                <a:latin typeface="+mj-lt"/>
              </a:defRPr>
            </a:lvl3pPr>
            <a:lvl4pPr marL="661988" indent="0">
              <a:buNone/>
              <a:defRPr sz="1800">
                <a:latin typeface="+mj-lt"/>
              </a:defRPr>
            </a:lvl4pPr>
            <a:lvl5pPr marL="855663" indent="0">
              <a:buNone/>
              <a:defRPr sz="1800">
                <a:latin typeface="+mj-lt"/>
              </a:defRPr>
            </a:lvl5pPr>
          </a:lstStyle>
          <a:p>
            <a:pPr lvl="0"/>
            <a:r>
              <a:rPr lang="en-US" err="1"/>
              <a:t>Firstname</a:t>
            </a:r>
            <a:r>
              <a:rPr lang="en-US"/>
              <a:t> </a:t>
            </a:r>
            <a:r>
              <a:rPr lang="en-US" err="1"/>
              <a:t>Lastname</a:t>
            </a:r>
            <a:endParaRPr lang="en-US"/>
          </a:p>
        </p:txBody>
      </p:sp>
      <p:sp>
        <p:nvSpPr>
          <p:cNvPr id="27" name="Text Placeholder 26">
            <a:extLst>
              <a:ext uri="{FF2B5EF4-FFF2-40B4-BE49-F238E27FC236}">
                <a16:creationId xmlns:a16="http://schemas.microsoft.com/office/drawing/2014/main" id="{0B58D5F9-9ECC-AE4D-AEE6-08C911DE2503}"/>
              </a:ext>
            </a:extLst>
          </p:cNvPr>
          <p:cNvSpPr>
            <a:spLocks noGrp="1"/>
          </p:cNvSpPr>
          <p:nvPr>
            <p:ph type="body" sz="quarter" idx="12" hasCustomPrompt="1"/>
          </p:nvPr>
        </p:nvSpPr>
        <p:spPr>
          <a:xfrm>
            <a:off x="7192963" y="1802269"/>
            <a:ext cx="3835400" cy="215444"/>
          </a:xfrm>
        </p:spPr>
        <p:txBody>
          <a:bodyPr/>
          <a:lstStyle>
            <a:lvl1pPr marL="0" indent="0">
              <a:buNone/>
              <a:defRPr sz="1400"/>
            </a:lvl1pPr>
            <a:lvl2pPr marL="228600" indent="0">
              <a:buNone/>
              <a:defRPr sz="1400"/>
            </a:lvl2pPr>
            <a:lvl3pPr marL="457200" indent="0">
              <a:buNone/>
              <a:defRPr sz="1400"/>
            </a:lvl3pPr>
            <a:lvl4pPr marL="661988" indent="0">
              <a:buNone/>
              <a:defRPr sz="1400"/>
            </a:lvl4pPr>
            <a:lvl5pPr marL="855663" indent="0">
              <a:buNone/>
              <a:defRPr sz="1400"/>
            </a:lvl5pPr>
          </a:lstStyle>
          <a:p>
            <a:pPr lvl="0"/>
            <a:r>
              <a:rPr lang="en-US"/>
              <a:t>Title</a:t>
            </a:r>
          </a:p>
        </p:txBody>
      </p:sp>
      <p:sp>
        <p:nvSpPr>
          <p:cNvPr id="29" name="Text Placeholder 28">
            <a:extLst>
              <a:ext uri="{FF2B5EF4-FFF2-40B4-BE49-F238E27FC236}">
                <a16:creationId xmlns:a16="http://schemas.microsoft.com/office/drawing/2014/main" id="{688E32A6-35BF-E143-8E34-3EF1E3F217EA}"/>
              </a:ext>
            </a:extLst>
          </p:cNvPr>
          <p:cNvSpPr>
            <a:spLocks noGrp="1"/>
          </p:cNvSpPr>
          <p:nvPr>
            <p:ph type="body" sz="quarter" idx="13" hasCustomPrompt="1"/>
          </p:nvPr>
        </p:nvSpPr>
        <p:spPr>
          <a:xfrm>
            <a:off x="7192963" y="2200939"/>
            <a:ext cx="3835399" cy="1150185"/>
          </a:xfrm>
        </p:spPr>
        <p:txBody>
          <a:bodyPr/>
          <a:lstStyle>
            <a:lvl1pPr marL="0" marR="0" indent="0" algn="l" defTabSz="932742" rtl="0" eaLnBrk="1" fontAlgn="auto" latinLnBrk="0" hangingPunct="1">
              <a:lnSpc>
                <a:spcPct val="100000"/>
              </a:lnSpc>
              <a:spcBef>
                <a:spcPct val="20000"/>
              </a:spcBef>
              <a:spcAft>
                <a:spcPts val="0"/>
              </a:spcAft>
              <a:buClrTx/>
              <a:buSzPct val="90000"/>
              <a:buFont typeface="Wingdings" panose="05000000000000000000" pitchFamily="2" charset="2"/>
              <a:buNone/>
              <a:tabLst/>
              <a:defRPr sz="1200">
                <a:solidFill>
                  <a:schemeClr val="accent6"/>
                </a:solidFill>
              </a:defRPr>
            </a:lvl1pPr>
            <a:lvl2pPr marL="228600" indent="0">
              <a:buNone/>
              <a:defRPr/>
            </a:lvl2pPr>
            <a:lvl3pPr marL="457200" indent="0">
              <a:buNone/>
              <a:defRPr/>
            </a:lvl3pPr>
            <a:lvl4pPr marL="661988" indent="0">
              <a:buNone/>
              <a:defRPr/>
            </a:lvl4pPr>
            <a:lvl5pPr marL="855663" indent="0">
              <a:buNone/>
              <a:defRPr/>
            </a:lvl5pPr>
          </a:lstStyle>
          <a:p>
            <a:pPr marL="0" marR="0" lvl="0" indent="0" algn="l" defTabSz="932742" rtl="0" eaLnBrk="1" fontAlgn="auto" latinLnBrk="0" hangingPunct="1">
              <a:lnSpc>
                <a:spcPct val="100000"/>
              </a:lnSpc>
              <a:spcBef>
                <a:spcPct val="20000"/>
              </a:spcBef>
              <a:spcAft>
                <a:spcPts val="0"/>
              </a:spcAft>
              <a:buClrTx/>
              <a:buSzPct val="90000"/>
              <a:buFont typeface="Wingdings" panose="05000000000000000000" pitchFamily="2" charset="2"/>
              <a:buNone/>
              <a:tabLst/>
              <a:defRPr/>
            </a:pPr>
            <a:r>
              <a:rPr lang="en-US" sz="1200" b="0">
                <a:solidFill>
                  <a:srgbClr val="505050"/>
                </a:solidFill>
                <a:latin typeface="Segoe UI" panose="020B0502040204020203" pitchFamily="34" charset="0"/>
                <a:cs typeface="Segoe UI" panose="020B0502040204020203" pitchFamily="34" charset="0"/>
              </a:rPr>
              <a:t>About: Lorem ipsum dolor sit </a:t>
            </a:r>
            <a:r>
              <a:rPr lang="en-US" sz="1200" b="0" err="1">
                <a:solidFill>
                  <a:srgbClr val="505050"/>
                </a:solidFill>
                <a:latin typeface="Segoe UI" panose="020B0502040204020203" pitchFamily="34" charset="0"/>
                <a:cs typeface="Segoe UI" panose="020B0502040204020203" pitchFamily="34" charset="0"/>
              </a:rPr>
              <a:t>amet</a:t>
            </a:r>
            <a:r>
              <a:rPr lang="en-US" sz="1200" b="0">
                <a:solidFill>
                  <a:srgbClr val="505050"/>
                </a:solidFill>
                <a:latin typeface="Segoe UI" panose="020B0502040204020203" pitchFamily="34" charset="0"/>
                <a:cs typeface="Segoe UI" panose="020B0502040204020203" pitchFamily="34" charset="0"/>
              </a:rPr>
              <a:t>, </a:t>
            </a:r>
            <a:r>
              <a:rPr lang="en-US" sz="1200" b="0" err="1">
                <a:solidFill>
                  <a:srgbClr val="505050"/>
                </a:solidFill>
                <a:latin typeface="Segoe UI" panose="020B0502040204020203" pitchFamily="34" charset="0"/>
                <a:cs typeface="Segoe UI" panose="020B0502040204020203" pitchFamily="34" charset="0"/>
              </a:rPr>
              <a:t>consectetur</a:t>
            </a:r>
            <a:r>
              <a:rPr lang="en-US" sz="1200" b="0">
                <a:solidFill>
                  <a:srgbClr val="505050"/>
                </a:solidFill>
                <a:latin typeface="Segoe UI" panose="020B0502040204020203" pitchFamily="34" charset="0"/>
                <a:cs typeface="Segoe UI" panose="020B0502040204020203" pitchFamily="34" charset="0"/>
              </a:rPr>
              <a:t> </a:t>
            </a:r>
            <a:r>
              <a:rPr lang="en-US" sz="1200" b="0" err="1">
                <a:solidFill>
                  <a:srgbClr val="505050"/>
                </a:solidFill>
                <a:latin typeface="Segoe UI" panose="020B0502040204020203" pitchFamily="34" charset="0"/>
                <a:cs typeface="Segoe UI" panose="020B0502040204020203" pitchFamily="34" charset="0"/>
              </a:rPr>
              <a:t>adipiscing</a:t>
            </a:r>
            <a:r>
              <a:rPr lang="en-US" sz="1200" b="0">
                <a:solidFill>
                  <a:srgbClr val="505050"/>
                </a:solidFill>
                <a:latin typeface="Segoe UI" panose="020B0502040204020203" pitchFamily="34" charset="0"/>
                <a:cs typeface="Segoe UI" panose="020B0502040204020203" pitchFamily="34" charset="0"/>
              </a:rPr>
              <a:t> </a:t>
            </a:r>
            <a:r>
              <a:rPr lang="en-US" sz="1200" b="0" err="1">
                <a:solidFill>
                  <a:srgbClr val="505050"/>
                </a:solidFill>
                <a:latin typeface="Segoe UI" panose="020B0502040204020203" pitchFamily="34" charset="0"/>
                <a:cs typeface="Segoe UI" panose="020B0502040204020203" pitchFamily="34" charset="0"/>
              </a:rPr>
              <a:t>elit</a:t>
            </a:r>
            <a:r>
              <a:rPr lang="en-US" sz="1200" b="0">
                <a:solidFill>
                  <a:srgbClr val="505050"/>
                </a:solidFill>
                <a:latin typeface="Segoe UI" panose="020B0502040204020203" pitchFamily="34" charset="0"/>
                <a:cs typeface="Segoe UI" panose="020B0502040204020203" pitchFamily="34" charset="0"/>
              </a:rPr>
              <a:t>, sed do </a:t>
            </a:r>
            <a:r>
              <a:rPr lang="en-US" sz="1200" b="0" err="1">
                <a:solidFill>
                  <a:srgbClr val="505050"/>
                </a:solidFill>
                <a:latin typeface="Segoe UI" panose="020B0502040204020203" pitchFamily="34" charset="0"/>
                <a:cs typeface="Segoe UI" panose="020B0502040204020203" pitchFamily="34" charset="0"/>
              </a:rPr>
              <a:t>eiusmod</a:t>
            </a:r>
            <a:r>
              <a:rPr lang="en-US" sz="1200" b="0">
                <a:solidFill>
                  <a:srgbClr val="505050"/>
                </a:solidFill>
                <a:latin typeface="Segoe UI" panose="020B0502040204020203" pitchFamily="34" charset="0"/>
                <a:cs typeface="Segoe UI" panose="020B0502040204020203" pitchFamily="34" charset="0"/>
              </a:rPr>
              <a:t> </a:t>
            </a:r>
            <a:r>
              <a:rPr lang="en-US" sz="1200" b="0" err="1">
                <a:solidFill>
                  <a:srgbClr val="505050"/>
                </a:solidFill>
                <a:latin typeface="Segoe UI" panose="020B0502040204020203" pitchFamily="34" charset="0"/>
                <a:cs typeface="Segoe UI" panose="020B0502040204020203" pitchFamily="34" charset="0"/>
              </a:rPr>
              <a:t>tempor</a:t>
            </a:r>
            <a:r>
              <a:rPr lang="en-US" sz="1200" b="0">
                <a:solidFill>
                  <a:srgbClr val="505050"/>
                </a:solidFill>
                <a:latin typeface="Segoe UI" panose="020B0502040204020203" pitchFamily="34" charset="0"/>
                <a:cs typeface="Segoe UI" panose="020B0502040204020203" pitchFamily="34" charset="0"/>
              </a:rPr>
              <a:t> </a:t>
            </a:r>
            <a:r>
              <a:rPr lang="en-US" sz="1200" b="0" err="1">
                <a:solidFill>
                  <a:srgbClr val="505050"/>
                </a:solidFill>
                <a:latin typeface="Segoe UI" panose="020B0502040204020203" pitchFamily="34" charset="0"/>
                <a:cs typeface="Segoe UI" panose="020B0502040204020203" pitchFamily="34" charset="0"/>
              </a:rPr>
              <a:t>incididunt</a:t>
            </a:r>
            <a:r>
              <a:rPr lang="en-US" sz="1200" b="0">
                <a:solidFill>
                  <a:srgbClr val="505050"/>
                </a:solidFill>
                <a:latin typeface="Segoe UI" panose="020B0502040204020203" pitchFamily="34" charset="0"/>
                <a:cs typeface="Segoe UI" panose="020B0502040204020203" pitchFamily="34" charset="0"/>
              </a:rPr>
              <a:t> </a:t>
            </a:r>
            <a:r>
              <a:rPr lang="en-US" sz="1200" b="0" err="1">
                <a:solidFill>
                  <a:srgbClr val="505050"/>
                </a:solidFill>
                <a:latin typeface="Segoe UI" panose="020B0502040204020203" pitchFamily="34" charset="0"/>
                <a:cs typeface="Segoe UI" panose="020B0502040204020203" pitchFamily="34" charset="0"/>
              </a:rPr>
              <a:t>ut</a:t>
            </a:r>
            <a:r>
              <a:rPr lang="en-US" sz="1200" b="0">
                <a:solidFill>
                  <a:srgbClr val="505050"/>
                </a:solidFill>
                <a:latin typeface="Segoe UI" panose="020B0502040204020203" pitchFamily="34" charset="0"/>
                <a:cs typeface="Segoe UI" panose="020B0502040204020203" pitchFamily="34" charset="0"/>
              </a:rPr>
              <a:t> </a:t>
            </a:r>
            <a:r>
              <a:rPr lang="en-US" sz="1200" b="0" err="1">
                <a:solidFill>
                  <a:srgbClr val="505050"/>
                </a:solidFill>
                <a:latin typeface="Segoe UI" panose="020B0502040204020203" pitchFamily="34" charset="0"/>
                <a:cs typeface="Segoe UI" panose="020B0502040204020203" pitchFamily="34" charset="0"/>
              </a:rPr>
              <a:t>labore</a:t>
            </a:r>
            <a:r>
              <a:rPr lang="en-US" sz="1200" b="0">
                <a:solidFill>
                  <a:srgbClr val="505050"/>
                </a:solidFill>
                <a:latin typeface="Segoe UI" panose="020B0502040204020203" pitchFamily="34" charset="0"/>
                <a:cs typeface="Segoe UI" panose="020B0502040204020203" pitchFamily="34" charset="0"/>
              </a:rPr>
              <a:t> et dolore magna </a:t>
            </a:r>
            <a:r>
              <a:rPr lang="en-US" sz="1200" b="0" err="1">
                <a:solidFill>
                  <a:srgbClr val="505050"/>
                </a:solidFill>
                <a:latin typeface="Segoe UI" panose="020B0502040204020203" pitchFamily="34" charset="0"/>
                <a:cs typeface="Segoe UI" panose="020B0502040204020203" pitchFamily="34" charset="0"/>
              </a:rPr>
              <a:t>aliqua</a:t>
            </a:r>
            <a:r>
              <a:rPr lang="en-US" sz="1200" b="0">
                <a:solidFill>
                  <a:srgbClr val="505050"/>
                </a:solidFill>
                <a:latin typeface="Segoe UI" panose="020B0502040204020203" pitchFamily="34" charset="0"/>
                <a:cs typeface="Segoe UI" panose="020B0502040204020203" pitchFamily="34" charset="0"/>
              </a:rPr>
              <a:t>. Ut </a:t>
            </a:r>
            <a:r>
              <a:rPr lang="en-US" sz="1200" b="0" err="1">
                <a:solidFill>
                  <a:srgbClr val="505050"/>
                </a:solidFill>
                <a:latin typeface="Segoe UI" panose="020B0502040204020203" pitchFamily="34" charset="0"/>
                <a:cs typeface="Segoe UI" panose="020B0502040204020203" pitchFamily="34" charset="0"/>
              </a:rPr>
              <a:t>enim</a:t>
            </a:r>
            <a:r>
              <a:rPr lang="en-US" sz="1200" b="0">
                <a:solidFill>
                  <a:srgbClr val="505050"/>
                </a:solidFill>
                <a:latin typeface="Segoe UI" panose="020B0502040204020203" pitchFamily="34" charset="0"/>
                <a:cs typeface="Segoe UI" panose="020B0502040204020203" pitchFamily="34" charset="0"/>
              </a:rPr>
              <a:t> ad minim </a:t>
            </a:r>
            <a:r>
              <a:rPr lang="en-US" sz="1200" b="0" err="1">
                <a:solidFill>
                  <a:srgbClr val="505050"/>
                </a:solidFill>
                <a:latin typeface="Segoe UI" panose="020B0502040204020203" pitchFamily="34" charset="0"/>
                <a:cs typeface="Segoe UI" panose="020B0502040204020203" pitchFamily="34" charset="0"/>
              </a:rPr>
              <a:t>veniam</a:t>
            </a:r>
            <a:r>
              <a:rPr lang="en-US" sz="1200" b="0">
                <a:solidFill>
                  <a:srgbClr val="505050"/>
                </a:solidFill>
                <a:latin typeface="Segoe UI" panose="020B0502040204020203" pitchFamily="34" charset="0"/>
                <a:cs typeface="Segoe UI" panose="020B0502040204020203" pitchFamily="34" charset="0"/>
              </a:rPr>
              <a:t>, </a:t>
            </a:r>
            <a:r>
              <a:rPr lang="en-US" sz="1200" b="0" err="1">
                <a:solidFill>
                  <a:srgbClr val="505050"/>
                </a:solidFill>
                <a:latin typeface="Segoe UI" panose="020B0502040204020203" pitchFamily="34" charset="0"/>
                <a:cs typeface="Segoe UI" panose="020B0502040204020203" pitchFamily="34" charset="0"/>
              </a:rPr>
              <a:t>quis</a:t>
            </a:r>
            <a:r>
              <a:rPr lang="en-US" sz="1200" b="0">
                <a:solidFill>
                  <a:srgbClr val="505050"/>
                </a:solidFill>
                <a:latin typeface="Segoe UI" panose="020B0502040204020203" pitchFamily="34" charset="0"/>
                <a:cs typeface="Segoe UI" panose="020B0502040204020203" pitchFamily="34" charset="0"/>
              </a:rPr>
              <a:t> </a:t>
            </a:r>
            <a:r>
              <a:rPr lang="en-US" sz="1200" b="0" err="1">
                <a:solidFill>
                  <a:srgbClr val="505050"/>
                </a:solidFill>
                <a:latin typeface="Segoe UI" panose="020B0502040204020203" pitchFamily="34" charset="0"/>
                <a:cs typeface="Segoe UI" panose="020B0502040204020203" pitchFamily="34" charset="0"/>
              </a:rPr>
              <a:t>nostrud</a:t>
            </a:r>
            <a:r>
              <a:rPr lang="en-US" sz="1200" b="0">
                <a:solidFill>
                  <a:srgbClr val="505050"/>
                </a:solidFill>
                <a:latin typeface="Segoe UI" panose="020B0502040204020203" pitchFamily="34" charset="0"/>
                <a:cs typeface="Segoe UI" panose="020B0502040204020203" pitchFamily="34" charset="0"/>
              </a:rPr>
              <a:t> exercitation </a:t>
            </a:r>
            <a:r>
              <a:rPr lang="en-US" sz="1200" b="0" err="1">
                <a:solidFill>
                  <a:srgbClr val="505050"/>
                </a:solidFill>
                <a:latin typeface="Segoe UI" panose="020B0502040204020203" pitchFamily="34" charset="0"/>
                <a:cs typeface="Segoe UI" panose="020B0502040204020203" pitchFamily="34" charset="0"/>
              </a:rPr>
              <a:t>ullamco</a:t>
            </a:r>
            <a:r>
              <a:rPr lang="en-US" sz="1200" b="0">
                <a:solidFill>
                  <a:srgbClr val="505050"/>
                </a:solidFill>
                <a:latin typeface="Segoe UI" panose="020B0502040204020203" pitchFamily="34" charset="0"/>
                <a:cs typeface="Segoe UI" panose="020B0502040204020203" pitchFamily="34" charset="0"/>
              </a:rPr>
              <a:t> </a:t>
            </a:r>
            <a:r>
              <a:rPr lang="en-US" sz="1200" b="0" err="1">
                <a:solidFill>
                  <a:srgbClr val="505050"/>
                </a:solidFill>
                <a:latin typeface="Segoe UI" panose="020B0502040204020203" pitchFamily="34" charset="0"/>
                <a:cs typeface="Segoe UI" panose="020B0502040204020203" pitchFamily="34" charset="0"/>
              </a:rPr>
              <a:t>laboris</a:t>
            </a:r>
            <a:r>
              <a:rPr lang="en-US" sz="1200" b="0">
                <a:solidFill>
                  <a:srgbClr val="505050"/>
                </a:solidFill>
                <a:latin typeface="Segoe UI" panose="020B0502040204020203" pitchFamily="34" charset="0"/>
                <a:cs typeface="Segoe UI" panose="020B0502040204020203" pitchFamily="34" charset="0"/>
              </a:rPr>
              <a:t> nisi </a:t>
            </a:r>
            <a:r>
              <a:rPr lang="en-US" sz="1200" b="0" err="1">
                <a:solidFill>
                  <a:srgbClr val="505050"/>
                </a:solidFill>
                <a:latin typeface="Segoe UI" panose="020B0502040204020203" pitchFamily="34" charset="0"/>
                <a:cs typeface="Segoe UI" panose="020B0502040204020203" pitchFamily="34" charset="0"/>
              </a:rPr>
              <a:t>ut</a:t>
            </a:r>
            <a:r>
              <a:rPr lang="en-US" sz="1200" b="0">
                <a:solidFill>
                  <a:srgbClr val="505050"/>
                </a:solidFill>
                <a:latin typeface="Segoe UI" panose="020B0502040204020203" pitchFamily="34" charset="0"/>
                <a:cs typeface="Segoe UI" panose="020B0502040204020203" pitchFamily="34" charset="0"/>
              </a:rPr>
              <a:t> </a:t>
            </a:r>
            <a:r>
              <a:rPr lang="en-US" sz="1200" b="0" err="1">
                <a:solidFill>
                  <a:srgbClr val="505050"/>
                </a:solidFill>
                <a:latin typeface="Segoe UI" panose="020B0502040204020203" pitchFamily="34" charset="0"/>
                <a:cs typeface="Segoe UI" panose="020B0502040204020203" pitchFamily="34" charset="0"/>
              </a:rPr>
              <a:t>aliquip</a:t>
            </a:r>
            <a:r>
              <a:rPr lang="en-US" sz="1200" b="0">
                <a:solidFill>
                  <a:srgbClr val="505050"/>
                </a:solidFill>
                <a:latin typeface="Segoe UI" panose="020B0502040204020203" pitchFamily="34" charset="0"/>
                <a:cs typeface="Segoe UI" panose="020B0502040204020203" pitchFamily="34" charset="0"/>
              </a:rPr>
              <a:t> ex </a:t>
            </a:r>
            <a:r>
              <a:rPr lang="en-US" sz="1200" b="0" err="1">
                <a:solidFill>
                  <a:srgbClr val="505050"/>
                </a:solidFill>
                <a:latin typeface="Segoe UI" panose="020B0502040204020203" pitchFamily="34" charset="0"/>
                <a:cs typeface="Segoe UI" panose="020B0502040204020203" pitchFamily="34" charset="0"/>
              </a:rPr>
              <a:t>ea</a:t>
            </a:r>
            <a:r>
              <a:rPr lang="en-US" sz="1200" b="0">
                <a:solidFill>
                  <a:srgbClr val="505050"/>
                </a:solidFill>
                <a:latin typeface="Segoe UI" panose="020B0502040204020203" pitchFamily="34" charset="0"/>
                <a:cs typeface="Segoe UI" panose="020B0502040204020203" pitchFamily="34" charset="0"/>
              </a:rPr>
              <a:t> </a:t>
            </a:r>
            <a:r>
              <a:rPr lang="en-US" sz="1200" b="0" err="1">
                <a:solidFill>
                  <a:srgbClr val="505050"/>
                </a:solidFill>
                <a:latin typeface="Segoe UI" panose="020B0502040204020203" pitchFamily="34" charset="0"/>
                <a:cs typeface="Segoe UI" panose="020B0502040204020203" pitchFamily="34" charset="0"/>
              </a:rPr>
              <a:t>commodo</a:t>
            </a:r>
            <a:r>
              <a:rPr lang="en-US" sz="1200" b="0">
                <a:solidFill>
                  <a:srgbClr val="505050"/>
                </a:solidFill>
                <a:latin typeface="Segoe UI" panose="020B0502040204020203" pitchFamily="34" charset="0"/>
                <a:cs typeface="Segoe UI" panose="020B0502040204020203" pitchFamily="34" charset="0"/>
              </a:rPr>
              <a:t> </a:t>
            </a:r>
            <a:r>
              <a:rPr lang="en-US" sz="1200" b="0" err="1">
                <a:solidFill>
                  <a:srgbClr val="505050"/>
                </a:solidFill>
                <a:latin typeface="Segoe UI" panose="020B0502040204020203" pitchFamily="34" charset="0"/>
                <a:cs typeface="Segoe UI" panose="020B0502040204020203" pitchFamily="34" charset="0"/>
              </a:rPr>
              <a:t>consequat</a:t>
            </a:r>
            <a:r>
              <a:rPr lang="en-US" sz="1200" b="0">
                <a:solidFill>
                  <a:srgbClr val="505050"/>
                </a:solidFill>
                <a:latin typeface="Segoe UI" panose="020B0502040204020203" pitchFamily="34" charset="0"/>
                <a:cs typeface="Segoe UI" panose="020B0502040204020203" pitchFamily="34" charset="0"/>
              </a:rPr>
              <a:t>. </a:t>
            </a:r>
          </a:p>
        </p:txBody>
      </p:sp>
      <p:sp>
        <p:nvSpPr>
          <p:cNvPr id="30" name="Text Placeholder 24">
            <a:extLst>
              <a:ext uri="{FF2B5EF4-FFF2-40B4-BE49-F238E27FC236}">
                <a16:creationId xmlns:a16="http://schemas.microsoft.com/office/drawing/2014/main" id="{0B57611E-E7C7-324D-8BF8-320980FF4F27}"/>
              </a:ext>
            </a:extLst>
          </p:cNvPr>
          <p:cNvSpPr>
            <a:spLocks noGrp="1"/>
          </p:cNvSpPr>
          <p:nvPr>
            <p:ph type="body" sz="quarter" idx="14" hasCustomPrompt="1"/>
          </p:nvPr>
        </p:nvSpPr>
        <p:spPr>
          <a:xfrm>
            <a:off x="7192963" y="4292600"/>
            <a:ext cx="3835400" cy="276999"/>
          </a:xfrm>
        </p:spPr>
        <p:txBody>
          <a:bodyPr/>
          <a:lstStyle>
            <a:lvl1pPr marL="0" indent="0">
              <a:buNone/>
              <a:defRPr sz="1800">
                <a:latin typeface="+mj-lt"/>
              </a:defRPr>
            </a:lvl1pPr>
            <a:lvl2pPr marL="228600" indent="0">
              <a:buNone/>
              <a:defRPr sz="1800">
                <a:latin typeface="+mj-lt"/>
              </a:defRPr>
            </a:lvl2pPr>
            <a:lvl3pPr marL="457200" indent="0">
              <a:buNone/>
              <a:defRPr sz="1800">
                <a:latin typeface="+mj-lt"/>
              </a:defRPr>
            </a:lvl3pPr>
            <a:lvl4pPr marL="661988" indent="0">
              <a:buNone/>
              <a:defRPr sz="1800">
                <a:latin typeface="+mj-lt"/>
              </a:defRPr>
            </a:lvl4pPr>
            <a:lvl5pPr marL="855663" indent="0">
              <a:buNone/>
              <a:defRPr sz="1800">
                <a:latin typeface="+mj-lt"/>
              </a:defRPr>
            </a:lvl5pPr>
          </a:lstStyle>
          <a:p>
            <a:pPr lvl="0"/>
            <a:r>
              <a:rPr lang="en-US" err="1"/>
              <a:t>Firstname</a:t>
            </a:r>
            <a:r>
              <a:rPr lang="en-US"/>
              <a:t> </a:t>
            </a:r>
            <a:r>
              <a:rPr lang="en-US" err="1"/>
              <a:t>Lastname</a:t>
            </a:r>
            <a:endParaRPr lang="en-US"/>
          </a:p>
        </p:txBody>
      </p:sp>
      <p:sp>
        <p:nvSpPr>
          <p:cNvPr id="31" name="Text Placeholder 26">
            <a:extLst>
              <a:ext uri="{FF2B5EF4-FFF2-40B4-BE49-F238E27FC236}">
                <a16:creationId xmlns:a16="http://schemas.microsoft.com/office/drawing/2014/main" id="{3340D410-0B5B-4B4B-AEA6-2655A1EB04FD}"/>
              </a:ext>
            </a:extLst>
          </p:cNvPr>
          <p:cNvSpPr>
            <a:spLocks noGrp="1"/>
          </p:cNvSpPr>
          <p:nvPr>
            <p:ph type="body" sz="quarter" idx="15" hasCustomPrompt="1"/>
          </p:nvPr>
        </p:nvSpPr>
        <p:spPr>
          <a:xfrm>
            <a:off x="7192963" y="4657184"/>
            <a:ext cx="3835400" cy="215444"/>
          </a:xfrm>
        </p:spPr>
        <p:txBody>
          <a:bodyPr/>
          <a:lstStyle>
            <a:lvl1pPr marL="0" indent="0">
              <a:buNone/>
              <a:defRPr sz="1400"/>
            </a:lvl1pPr>
            <a:lvl2pPr marL="228600" indent="0">
              <a:buNone/>
              <a:defRPr sz="1400"/>
            </a:lvl2pPr>
            <a:lvl3pPr marL="457200" indent="0">
              <a:buNone/>
              <a:defRPr sz="1400"/>
            </a:lvl3pPr>
            <a:lvl4pPr marL="661988" indent="0">
              <a:buNone/>
              <a:defRPr sz="1400"/>
            </a:lvl4pPr>
            <a:lvl5pPr marL="855663" indent="0">
              <a:buNone/>
              <a:defRPr sz="1400"/>
            </a:lvl5pPr>
          </a:lstStyle>
          <a:p>
            <a:pPr lvl="0"/>
            <a:r>
              <a:rPr lang="en-US"/>
              <a:t>Title</a:t>
            </a:r>
          </a:p>
        </p:txBody>
      </p:sp>
      <p:sp>
        <p:nvSpPr>
          <p:cNvPr id="32" name="Text Placeholder 28">
            <a:extLst>
              <a:ext uri="{FF2B5EF4-FFF2-40B4-BE49-F238E27FC236}">
                <a16:creationId xmlns:a16="http://schemas.microsoft.com/office/drawing/2014/main" id="{BD35ACAE-2494-4842-AAF6-13BCA3369290}"/>
              </a:ext>
            </a:extLst>
          </p:cNvPr>
          <p:cNvSpPr>
            <a:spLocks noGrp="1"/>
          </p:cNvSpPr>
          <p:nvPr>
            <p:ph type="body" sz="quarter" idx="16" hasCustomPrompt="1"/>
          </p:nvPr>
        </p:nvSpPr>
        <p:spPr>
          <a:xfrm>
            <a:off x="7192963" y="5055854"/>
            <a:ext cx="3835400" cy="1213183"/>
          </a:xfrm>
        </p:spPr>
        <p:txBody>
          <a:bodyPr/>
          <a:lstStyle>
            <a:lvl1pPr marL="0" marR="0" indent="0" algn="l" defTabSz="932742" rtl="0" eaLnBrk="1" fontAlgn="auto" latinLnBrk="0" hangingPunct="1">
              <a:lnSpc>
                <a:spcPct val="100000"/>
              </a:lnSpc>
              <a:spcBef>
                <a:spcPct val="20000"/>
              </a:spcBef>
              <a:spcAft>
                <a:spcPts val="0"/>
              </a:spcAft>
              <a:buClrTx/>
              <a:buSzPct val="90000"/>
              <a:buFont typeface="Wingdings" panose="05000000000000000000" pitchFamily="2" charset="2"/>
              <a:buNone/>
              <a:tabLst/>
              <a:defRPr sz="1200">
                <a:solidFill>
                  <a:schemeClr val="accent6"/>
                </a:solidFill>
              </a:defRPr>
            </a:lvl1pPr>
            <a:lvl2pPr marL="228600" indent="0">
              <a:buNone/>
              <a:defRPr/>
            </a:lvl2pPr>
            <a:lvl3pPr marL="457200" indent="0">
              <a:buNone/>
              <a:defRPr/>
            </a:lvl3pPr>
            <a:lvl4pPr marL="661988" indent="0">
              <a:buNone/>
              <a:defRPr/>
            </a:lvl4pPr>
            <a:lvl5pPr marL="855663" indent="0">
              <a:buNone/>
              <a:defRPr/>
            </a:lvl5pPr>
          </a:lstStyle>
          <a:p>
            <a:pPr marL="0" marR="0" lvl="0" indent="0" algn="l" defTabSz="932742" rtl="0" eaLnBrk="1" fontAlgn="auto" latinLnBrk="0" hangingPunct="1">
              <a:lnSpc>
                <a:spcPct val="100000"/>
              </a:lnSpc>
              <a:spcBef>
                <a:spcPct val="20000"/>
              </a:spcBef>
              <a:spcAft>
                <a:spcPts val="0"/>
              </a:spcAft>
              <a:buClrTx/>
              <a:buSzPct val="90000"/>
              <a:buFont typeface="Wingdings" panose="05000000000000000000" pitchFamily="2" charset="2"/>
              <a:buNone/>
              <a:tabLst/>
              <a:defRPr/>
            </a:pPr>
            <a:r>
              <a:rPr lang="en-US" sz="1200" b="0">
                <a:solidFill>
                  <a:srgbClr val="505050"/>
                </a:solidFill>
                <a:latin typeface="Segoe UI" panose="020B0502040204020203" pitchFamily="34" charset="0"/>
                <a:cs typeface="Segoe UI" panose="020B0502040204020203" pitchFamily="34" charset="0"/>
              </a:rPr>
              <a:t>About: Lorem ipsum dolor sit </a:t>
            </a:r>
            <a:r>
              <a:rPr lang="en-US" sz="1200" b="0" err="1">
                <a:solidFill>
                  <a:srgbClr val="505050"/>
                </a:solidFill>
                <a:latin typeface="Segoe UI" panose="020B0502040204020203" pitchFamily="34" charset="0"/>
                <a:cs typeface="Segoe UI" panose="020B0502040204020203" pitchFamily="34" charset="0"/>
              </a:rPr>
              <a:t>amet</a:t>
            </a:r>
            <a:r>
              <a:rPr lang="en-US" sz="1200" b="0">
                <a:solidFill>
                  <a:srgbClr val="505050"/>
                </a:solidFill>
                <a:latin typeface="Segoe UI" panose="020B0502040204020203" pitchFamily="34" charset="0"/>
                <a:cs typeface="Segoe UI" panose="020B0502040204020203" pitchFamily="34" charset="0"/>
              </a:rPr>
              <a:t>, </a:t>
            </a:r>
            <a:r>
              <a:rPr lang="en-US" sz="1200" b="0" err="1">
                <a:solidFill>
                  <a:srgbClr val="505050"/>
                </a:solidFill>
                <a:latin typeface="Segoe UI" panose="020B0502040204020203" pitchFamily="34" charset="0"/>
                <a:cs typeface="Segoe UI" panose="020B0502040204020203" pitchFamily="34" charset="0"/>
              </a:rPr>
              <a:t>consectetur</a:t>
            </a:r>
            <a:r>
              <a:rPr lang="en-US" sz="1200" b="0">
                <a:solidFill>
                  <a:srgbClr val="505050"/>
                </a:solidFill>
                <a:latin typeface="Segoe UI" panose="020B0502040204020203" pitchFamily="34" charset="0"/>
                <a:cs typeface="Segoe UI" panose="020B0502040204020203" pitchFamily="34" charset="0"/>
              </a:rPr>
              <a:t> </a:t>
            </a:r>
            <a:r>
              <a:rPr lang="en-US" sz="1200" b="0" err="1">
                <a:solidFill>
                  <a:srgbClr val="505050"/>
                </a:solidFill>
                <a:latin typeface="Segoe UI" panose="020B0502040204020203" pitchFamily="34" charset="0"/>
                <a:cs typeface="Segoe UI" panose="020B0502040204020203" pitchFamily="34" charset="0"/>
              </a:rPr>
              <a:t>adipiscing</a:t>
            </a:r>
            <a:r>
              <a:rPr lang="en-US" sz="1200" b="0">
                <a:solidFill>
                  <a:srgbClr val="505050"/>
                </a:solidFill>
                <a:latin typeface="Segoe UI" panose="020B0502040204020203" pitchFamily="34" charset="0"/>
                <a:cs typeface="Segoe UI" panose="020B0502040204020203" pitchFamily="34" charset="0"/>
              </a:rPr>
              <a:t> </a:t>
            </a:r>
            <a:r>
              <a:rPr lang="en-US" sz="1200" b="0" err="1">
                <a:solidFill>
                  <a:srgbClr val="505050"/>
                </a:solidFill>
                <a:latin typeface="Segoe UI" panose="020B0502040204020203" pitchFamily="34" charset="0"/>
                <a:cs typeface="Segoe UI" panose="020B0502040204020203" pitchFamily="34" charset="0"/>
              </a:rPr>
              <a:t>elit</a:t>
            </a:r>
            <a:r>
              <a:rPr lang="en-US" sz="1200" b="0">
                <a:solidFill>
                  <a:srgbClr val="505050"/>
                </a:solidFill>
                <a:latin typeface="Segoe UI" panose="020B0502040204020203" pitchFamily="34" charset="0"/>
                <a:cs typeface="Segoe UI" panose="020B0502040204020203" pitchFamily="34" charset="0"/>
              </a:rPr>
              <a:t>, sed do </a:t>
            </a:r>
            <a:r>
              <a:rPr lang="en-US" sz="1200" b="0" err="1">
                <a:solidFill>
                  <a:srgbClr val="505050"/>
                </a:solidFill>
                <a:latin typeface="Segoe UI" panose="020B0502040204020203" pitchFamily="34" charset="0"/>
                <a:cs typeface="Segoe UI" panose="020B0502040204020203" pitchFamily="34" charset="0"/>
              </a:rPr>
              <a:t>eiusmod</a:t>
            </a:r>
            <a:r>
              <a:rPr lang="en-US" sz="1200" b="0">
                <a:solidFill>
                  <a:srgbClr val="505050"/>
                </a:solidFill>
                <a:latin typeface="Segoe UI" panose="020B0502040204020203" pitchFamily="34" charset="0"/>
                <a:cs typeface="Segoe UI" panose="020B0502040204020203" pitchFamily="34" charset="0"/>
              </a:rPr>
              <a:t> </a:t>
            </a:r>
            <a:r>
              <a:rPr lang="en-US" sz="1200" b="0" err="1">
                <a:solidFill>
                  <a:srgbClr val="505050"/>
                </a:solidFill>
                <a:latin typeface="Segoe UI" panose="020B0502040204020203" pitchFamily="34" charset="0"/>
                <a:cs typeface="Segoe UI" panose="020B0502040204020203" pitchFamily="34" charset="0"/>
              </a:rPr>
              <a:t>tempor</a:t>
            </a:r>
            <a:r>
              <a:rPr lang="en-US" sz="1200" b="0">
                <a:solidFill>
                  <a:srgbClr val="505050"/>
                </a:solidFill>
                <a:latin typeface="Segoe UI" panose="020B0502040204020203" pitchFamily="34" charset="0"/>
                <a:cs typeface="Segoe UI" panose="020B0502040204020203" pitchFamily="34" charset="0"/>
              </a:rPr>
              <a:t> </a:t>
            </a:r>
            <a:r>
              <a:rPr lang="en-US" sz="1200" b="0" err="1">
                <a:solidFill>
                  <a:srgbClr val="505050"/>
                </a:solidFill>
                <a:latin typeface="Segoe UI" panose="020B0502040204020203" pitchFamily="34" charset="0"/>
                <a:cs typeface="Segoe UI" panose="020B0502040204020203" pitchFamily="34" charset="0"/>
              </a:rPr>
              <a:t>incididunt</a:t>
            </a:r>
            <a:r>
              <a:rPr lang="en-US" sz="1200" b="0">
                <a:solidFill>
                  <a:srgbClr val="505050"/>
                </a:solidFill>
                <a:latin typeface="Segoe UI" panose="020B0502040204020203" pitchFamily="34" charset="0"/>
                <a:cs typeface="Segoe UI" panose="020B0502040204020203" pitchFamily="34" charset="0"/>
              </a:rPr>
              <a:t> </a:t>
            </a:r>
            <a:r>
              <a:rPr lang="en-US" sz="1200" b="0" err="1">
                <a:solidFill>
                  <a:srgbClr val="505050"/>
                </a:solidFill>
                <a:latin typeface="Segoe UI" panose="020B0502040204020203" pitchFamily="34" charset="0"/>
                <a:cs typeface="Segoe UI" panose="020B0502040204020203" pitchFamily="34" charset="0"/>
              </a:rPr>
              <a:t>ut</a:t>
            </a:r>
            <a:r>
              <a:rPr lang="en-US" sz="1200" b="0">
                <a:solidFill>
                  <a:srgbClr val="505050"/>
                </a:solidFill>
                <a:latin typeface="Segoe UI" panose="020B0502040204020203" pitchFamily="34" charset="0"/>
                <a:cs typeface="Segoe UI" panose="020B0502040204020203" pitchFamily="34" charset="0"/>
              </a:rPr>
              <a:t> </a:t>
            </a:r>
            <a:r>
              <a:rPr lang="en-US" sz="1200" b="0" err="1">
                <a:solidFill>
                  <a:srgbClr val="505050"/>
                </a:solidFill>
                <a:latin typeface="Segoe UI" panose="020B0502040204020203" pitchFamily="34" charset="0"/>
                <a:cs typeface="Segoe UI" panose="020B0502040204020203" pitchFamily="34" charset="0"/>
              </a:rPr>
              <a:t>labore</a:t>
            </a:r>
            <a:r>
              <a:rPr lang="en-US" sz="1200" b="0">
                <a:solidFill>
                  <a:srgbClr val="505050"/>
                </a:solidFill>
                <a:latin typeface="Segoe UI" panose="020B0502040204020203" pitchFamily="34" charset="0"/>
                <a:cs typeface="Segoe UI" panose="020B0502040204020203" pitchFamily="34" charset="0"/>
              </a:rPr>
              <a:t> et dolore magna </a:t>
            </a:r>
            <a:r>
              <a:rPr lang="en-US" sz="1200" b="0" err="1">
                <a:solidFill>
                  <a:srgbClr val="505050"/>
                </a:solidFill>
                <a:latin typeface="Segoe UI" panose="020B0502040204020203" pitchFamily="34" charset="0"/>
                <a:cs typeface="Segoe UI" panose="020B0502040204020203" pitchFamily="34" charset="0"/>
              </a:rPr>
              <a:t>aliqua</a:t>
            </a:r>
            <a:r>
              <a:rPr lang="en-US" sz="1200" b="0">
                <a:solidFill>
                  <a:srgbClr val="505050"/>
                </a:solidFill>
                <a:latin typeface="Segoe UI" panose="020B0502040204020203" pitchFamily="34" charset="0"/>
                <a:cs typeface="Segoe UI" panose="020B0502040204020203" pitchFamily="34" charset="0"/>
              </a:rPr>
              <a:t>. Ut </a:t>
            </a:r>
            <a:r>
              <a:rPr lang="en-US" sz="1200" b="0" err="1">
                <a:solidFill>
                  <a:srgbClr val="505050"/>
                </a:solidFill>
                <a:latin typeface="Segoe UI" panose="020B0502040204020203" pitchFamily="34" charset="0"/>
                <a:cs typeface="Segoe UI" panose="020B0502040204020203" pitchFamily="34" charset="0"/>
              </a:rPr>
              <a:t>enim</a:t>
            </a:r>
            <a:r>
              <a:rPr lang="en-US" sz="1200" b="0">
                <a:solidFill>
                  <a:srgbClr val="505050"/>
                </a:solidFill>
                <a:latin typeface="Segoe UI" panose="020B0502040204020203" pitchFamily="34" charset="0"/>
                <a:cs typeface="Segoe UI" panose="020B0502040204020203" pitchFamily="34" charset="0"/>
              </a:rPr>
              <a:t> ad minim </a:t>
            </a:r>
            <a:r>
              <a:rPr lang="en-US" sz="1200" b="0" err="1">
                <a:solidFill>
                  <a:srgbClr val="505050"/>
                </a:solidFill>
                <a:latin typeface="Segoe UI" panose="020B0502040204020203" pitchFamily="34" charset="0"/>
                <a:cs typeface="Segoe UI" panose="020B0502040204020203" pitchFamily="34" charset="0"/>
              </a:rPr>
              <a:t>veniam</a:t>
            </a:r>
            <a:r>
              <a:rPr lang="en-US" sz="1200" b="0">
                <a:solidFill>
                  <a:srgbClr val="505050"/>
                </a:solidFill>
                <a:latin typeface="Segoe UI" panose="020B0502040204020203" pitchFamily="34" charset="0"/>
                <a:cs typeface="Segoe UI" panose="020B0502040204020203" pitchFamily="34" charset="0"/>
              </a:rPr>
              <a:t>, </a:t>
            </a:r>
            <a:r>
              <a:rPr lang="en-US" sz="1200" b="0" err="1">
                <a:solidFill>
                  <a:srgbClr val="505050"/>
                </a:solidFill>
                <a:latin typeface="Segoe UI" panose="020B0502040204020203" pitchFamily="34" charset="0"/>
                <a:cs typeface="Segoe UI" panose="020B0502040204020203" pitchFamily="34" charset="0"/>
              </a:rPr>
              <a:t>quis</a:t>
            </a:r>
            <a:r>
              <a:rPr lang="en-US" sz="1200" b="0">
                <a:solidFill>
                  <a:srgbClr val="505050"/>
                </a:solidFill>
                <a:latin typeface="Segoe UI" panose="020B0502040204020203" pitchFamily="34" charset="0"/>
                <a:cs typeface="Segoe UI" panose="020B0502040204020203" pitchFamily="34" charset="0"/>
              </a:rPr>
              <a:t> </a:t>
            </a:r>
            <a:r>
              <a:rPr lang="en-US" sz="1200" b="0" err="1">
                <a:solidFill>
                  <a:srgbClr val="505050"/>
                </a:solidFill>
                <a:latin typeface="Segoe UI" panose="020B0502040204020203" pitchFamily="34" charset="0"/>
                <a:cs typeface="Segoe UI" panose="020B0502040204020203" pitchFamily="34" charset="0"/>
              </a:rPr>
              <a:t>nostrud</a:t>
            </a:r>
            <a:r>
              <a:rPr lang="en-US" sz="1200" b="0">
                <a:solidFill>
                  <a:srgbClr val="505050"/>
                </a:solidFill>
                <a:latin typeface="Segoe UI" panose="020B0502040204020203" pitchFamily="34" charset="0"/>
                <a:cs typeface="Segoe UI" panose="020B0502040204020203" pitchFamily="34" charset="0"/>
              </a:rPr>
              <a:t> exercitation </a:t>
            </a:r>
            <a:r>
              <a:rPr lang="en-US" sz="1200" b="0" err="1">
                <a:solidFill>
                  <a:srgbClr val="505050"/>
                </a:solidFill>
                <a:latin typeface="Segoe UI" panose="020B0502040204020203" pitchFamily="34" charset="0"/>
                <a:cs typeface="Segoe UI" panose="020B0502040204020203" pitchFamily="34" charset="0"/>
              </a:rPr>
              <a:t>ullamco</a:t>
            </a:r>
            <a:r>
              <a:rPr lang="en-US" sz="1200" b="0">
                <a:solidFill>
                  <a:srgbClr val="505050"/>
                </a:solidFill>
                <a:latin typeface="Segoe UI" panose="020B0502040204020203" pitchFamily="34" charset="0"/>
                <a:cs typeface="Segoe UI" panose="020B0502040204020203" pitchFamily="34" charset="0"/>
              </a:rPr>
              <a:t> </a:t>
            </a:r>
            <a:r>
              <a:rPr lang="en-US" sz="1200" b="0" err="1">
                <a:solidFill>
                  <a:srgbClr val="505050"/>
                </a:solidFill>
                <a:latin typeface="Segoe UI" panose="020B0502040204020203" pitchFamily="34" charset="0"/>
                <a:cs typeface="Segoe UI" panose="020B0502040204020203" pitchFamily="34" charset="0"/>
              </a:rPr>
              <a:t>laboris</a:t>
            </a:r>
            <a:r>
              <a:rPr lang="en-US" sz="1200" b="0">
                <a:solidFill>
                  <a:srgbClr val="505050"/>
                </a:solidFill>
                <a:latin typeface="Segoe UI" panose="020B0502040204020203" pitchFamily="34" charset="0"/>
                <a:cs typeface="Segoe UI" panose="020B0502040204020203" pitchFamily="34" charset="0"/>
              </a:rPr>
              <a:t> nisi </a:t>
            </a:r>
            <a:r>
              <a:rPr lang="en-US" sz="1200" b="0" err="1">
                <a:solidFill>
                  <a:srgbClr val="505050"/>
                </a:solidFill>
                <a:latin typeface="Segoe UI" panose="020B0502040204020203" pitchFamily="34" charset="0"/>
                <a:cs typeface="Segoe UI" panose="020B0502040204020203" pitchFamily="34" charset="0"/>
              </a:rPr>
              <a:t>ut</a:t>
            </a:r>
            <a:r>
              <a:rPr lang="en-US" sz="1200" b="0">
                <a:solidFill>
                  <a:srgbClr val="505050"/>
                </a:solidFill>
                <a:latin typeface="Segoe UI" panose="020B0502040204020203" pitchFamily="34" charset="0"/>
                <a:cs typeface="Segoe UI" panose="020B0502040204020203" pitchFamily="34" charset="0"/>
              </a:rPr>
              <a:t> </a:t>
            </a:r>
            <a:r>
              <a:rPr lang="en-US" sz="1200" b="0" err="1">
                <a:solidFill>
                  <a:srgbClr val="505050"/>
                </a:solidFill>
                <a:latin typeface="Segoe UI" panose="020B0502040204020203" pitchFamily="34" charset="0"/>
                <a:cs typeface="Segoe UI" panose="020B0502040204020203" pitchFamily="34" charset="0"/>
              </a:rPr>
              <a:t>aliquip</a:t>
            </a:r>
            <a:r>
              <a:rPr lang="en-US" sz="1200" b="0">
                <a:solidFill>
                  <a:srgbClr val="505050"/>
                </a:solidFill>
                <a:latin typeface="Segoe UI" panose="020B0502040204020203" pitchFamily="34" charset="0"/>
                <a:cs typeface="Segoe UI" panose="020B0502040204020203" pitchFamily="34" charset="0"/>
              </a:rPr>
              <a:t> ex </a:t>
            </a:r>
            <a:r>
              <a:rPr lang="en-US" sz="1200" b="0" err="1">
                <a:solidFill>
                  <a:srgbClr val="505050"/>
                </a:solidFill>
                <a:latin typeface="Segoe UI" panose="020B0502040204020203" pitchFamily="34" charset="0"/>
                <a:cs typeface="Segoe UI" panose="020B0502040204020203" pitchFamily="34" charset="0"/>
              </a:rPr>
              <a:t>ea</a:t>
            </a:r>
            <a:r>
              <a:rPr lang="en-US" sz="1200" b="0">
                <a:solidFill>
                  <a:srgbClr val="505050"/>
                </a:solidFill>
                <a:latin typeface="Segoe UI" panose="020B0502040204020203" pitchFamily="34" charset="0"/>
                <a:cs typeface="Segoe UI" panose="020B0502040204020203" pitchFamily="34" charset="0"/>
              </a:rPr>
              <a:t> </a:t>
            </a:r>
            <a:r>
              <a:rPr lang="en-US" sz="1200" b="0" err="1">
                <a:solidFill>
                  <a:srgbClr val="505050"/>
                </a:solidFill>
                <a:latin typeface="Segoe UI" panose="020B0502040204020203" pitchFamily="34" charset="0"/>
                <a:cs typeface="Segoe UI" panose="020B0502040204020203" pitchFamily="34" charset="0"/>
              </a:rPr>
              <a:t>commodo</a:t>
            </a:r>
            <a:r>
              <a:rPr lang="en-US" sz="1200" b="0">
                <a:solidFill>
                  <a:srgbClr val="505050"/>
                </a:solidFill>
                <a:latin typeface="Segoe UI" panose="020B0502040204020203" pitchFamily="34" charset="0"/>
                <a:cs typeface="Segoe UI" panose="020B0502040204020203" pitchFamily="34" charset="0"/>
              </a:rPr>
              <a:t> </a:t>
            </a:r>
            <a:r>
              <a:rPr lang="en-US" sz="1200" b="0" err="1">
                <a:solidFill>
                  <a:srgbClr val="505050"/>
                </a:solidFill>
                <a:latin typeface="Segoe UI" panose="020B0502040204020203" pitchFamily="34" charset="0"/>
                <a:cs typeface="Segoe UI" panose="020B0502040204020203" pitchFamily="34" charset="0"/>
              </a:rPr>
              <a:t>consequat</a:t>
            </a:r>
            <a:r>
              <a:rPr lang="en-US" sz="1200" b="0">
                <a:solidFill>
                  <a:srgbClr val="505050"/>
                </a:solidFill>
                <a:latin typeface="Segoe UI" panose="020B0502040204020203" pitchFamily="34" charset="0"/>
                <a:cs typeface="Segoe UI" panose="020B0502040204020203" pitchFamily="34" charset="0"/>
              </a:rPr>
              <a:t>. </a:t>
            </a:r>
          </a:p>
        </p:txBody>
      </p:sp>
      <p:sp>
        <p:nvSpPr>
          <p:cNvPr id="40" name="Picture Placeholder 39">
            <a:extLst>
              <a:ext uri="{FF2B5EF4-FFF2-40B4-BE49-F238E27FC236}">
                <a16:creationId xmlns:a16="http://schemas.microsoft.com/office/drawing/2014/main" id="{BA73218E-471B-984D-AF23-10EDB19E9A7F}"/>
              </a:ext>
            </a:extLst>
          </p:cNvPr>
          <p:cNvSpPr>
            <a:spLocks noGrp="1"/>
          </p:cNvSpPr>
          <p:nvPr>
            <p:ph type="pic" sz="quarter" idx="17"/>
          </p:nvPr>
        </p:nvSpPr>
        <p:spPr>
          <a:xfrm>
            <a:off x="5314950" y="1436687"/>
            <a:ext cx="1576800" cy="1576800"/>
          </a:xfrm>
          <a:prstGeom prst="ellipse">
            <a:avLst/>
          </a:prstGeom>
        </p:spPr>
        <p:txBody>
          <a:bodyPr/>
          <a:lstStyle>
            <a:lvl1pPr>
              <a:defRPr sz="1000"/>
            </a:lvl1pPr>
          </a:lstStyle>
          <a:p>
            <a:r>
              <a:rPr lang="en-US"/>
              <a:t>Click icon to add picture</a:t>
            </a:r>
          </a:p>
        </p:txBody>
      </p:sp>
      <p:sp>
        <p:nvSpPr>
          <p:cNvPr id="41" name="Picture Placeholder 39">
            <a:extLst>
              <a:ext uri="{FF2B5EF4-FFF2-40B4-BE49-F238E27FC236}">
                <a16:creationId xmlns:a16="http://schemas.microsoft.com/office/drawing/2014/main" id="{0DF309B0-7379-4C44-A541-B4343B549DC2}"/>
              </a:ext>
            </a:extLst>
          </p:cNvPr>
          <p:cNvSpPr>
            <a:spLocks noGrp="1"/>
          </p:cNvSpPr>
          <p:nvPr>
            <p:ph type="pic" sz="quarter" idx="18"/>
          </p:nvPr>
        </p:nvSpPr>
        <p:spPr>
          <a:xfrm>
            <a:off x="5314950" y="4293096"/>
            <a:ext cx="1576800" cy="1576800"/>
          </a:xfrm>
          <a:prstGeom prst="ellipse">
            <a:avLst/>
          </a:prstGeom>
        </p:spPr>
        <p:txBody>
          <a:bodyPr/>
          <a:lstStyle>
            <a:lvl1pPr>
              <a:defRPr sz="1000"/>
            </a:lvl1pPr>
          </a:lstStyle>
          <a:p>
            <a:r>
              <a:rPr lang="en-US"/>
              <a:t>Click icon to add picture</a:t>
            </a:r>
          </a:p>
        </p:txBody>
      </p:sp>
    </p:spTree>
    <p:extLst>
      <p:ext uri="{BB962C8B-B14F-4D97-AF65-F5344CB8AC3E}">
        <p14:creationId xmlns:p14="http://schemas.microsoft.com/office/powerpoint/2010/main" val="2433620770"/>
      </p:ext>
    </p:extLst>
  </p:cSld>
  <p:clrMapOvr>
    <a:masterClrMapping/>
  </p:clrMapOvr>
  <p:transition>
    <p:fade/>
  </p:transition>
  <p:extLst>
    <p:ext uri="{DCECCB84-F9BA-43D5-87BE-67443E8EF086}">
      <p15:sldGuideLst xmlns:p15="http://schemas.microsoft.com/office/powerpoint/2012/main">
        <p15:guide id="11" pos="2150">
          <p15:clr>
            <a:srgbClr val="A4A3A4"/>
          </p15:clr>
        </p15:guide>
        <p15:guide id="12" pos="2561">
          <p15:clr>
            <a:srgbClr val="A4A3A4"/>
          </p15:clr>
        </p15:guide>
        <p15:guide id="13" pos="2744">
          <p15:clr>
            <a:srgbClr val="A4A3A4"/>
          </p15:clr>
        </p15:guide>
        <p15:guide id="14" pos="3161">
          <p15:clr>
            <a:srgbClr val="A4A3A4"/>
          </p15:clr>
        </p15:guide>
        <p15:guide id="15" pos="3348">
          <p15:clr>
            <a:srgbClr val="A4A3A4"/>
          </p15:clr>
        </p15:guide>
        <p15:guide id="18" pos="4342">
          <p15:clr>
            <a:srgbClr val="A4A3A4"/>
          </p15:clr>
        </p15:guide>
        <p15:guide id="19" pos="4531">
          <p15:clr>
            <a:srgbClr val="A4A3A4"/>
          </p15:clr>
        </p15:guide>
        <p15:guide id="28" orient="horz" pos="905">
          <p15:clr>
            <a:srgbClr val="5ACBF0"/>
          </p15:clr>
        </p15:guide>
        <p15:guide id="30" orient="horz" pos="288">
          <p15:clr>
            <a:srgbClr val="5ACBF0"/>
          </p15:clr>
        </p15:guide>
        <p15:guide id="31" orient="horz" pos="2704">
          <p15:clr>
            <a:srgbClr val="5ACBF0"/>
          </p15:clr>
        </p15:guide>
        <p15:guide id="32" pos="6947">
          <p15:clr>
            <a:srgbClr val="FBAE40"/>
          </p15:clr>
        </p15:guide>
      </p15:sldGuideLst>
    </p:ext>
  </p:extLst>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userDrawn="1">
  <p:cSld name="3_4-column">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CEC7F020-426C-5E40-B5A3-0630A950B075}"/>
              </a:ext>
            </a:extLst>
          </p:cNvPr>
          <p:cNvSpPr/>
          <p:nvPr userDrawn="1"/>
        </p:nvSpPr>
        <p:spPr bwMode="auto">
          <a:xfrm>
            <a:off x="1" y="0"/>
            <a:ext cx="12192000" cy="1439693"/>
          </a:xfrm>
          <a:prstGeom prst="rect">
            <a:avLst/>
          </a:prstGeom>
          <a:solidFill>
            <a:schemeClr val="tx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fontAlgn="base">
              <a:spcBef>
                <a:spcPct val="0"/>
              </a:spcBef>
              <a:spcAft>
                <a:spcPct val="0"/>
              </a:spcAft>
            </a:pPr>
            <a:endParaRPr lang="en-US" sz="2000" err="1">
              <a:solidFill>
                <a:srgbClr val="FFFFFF"/>
              </a:solidFill>
              <a:ea typeface="Segoe UI" pitchFamily="34" charset="0"/>
              <a:cs typeface="Segoe UI" pitchFamily="34" charset="0"/>
            </a:endParaRPr>
          </a:p>
        </p:txBody>
      </p:sp>
      <p:sp>
        <p:nvSpPr>
          <p:cNvPr id="3" name="Title 1">
            <a:extLst>
              <a:ext uri="{FF2B5EF4-FFF2-40B4-BE49-F238E27FC236}">
                <a16:creationId xmlns:a16="http://schemas.microsoft.com/office/drawing/2014/main" id="{EFA85E99-F542-B24A-B446-DFECA22023E3}"/>
              </a:ext>
            </a:extLst>
          </p:cNvPr>
          <p:cNvSpPr>
            <a:spLocks noGrp="1"/>
          </p:cNvSpPr>
          <p:nvPr>
            <p:ph type="title" hasCustomPrompt="1"/>
          </p:nvPr>
        </p:nvSpPr>
        <p:spPr>
          <a:xfrm>
            <a:off x="588263" y="457200"/>
            <a:ext cx="11018520" cy="553998"/>
          </a:xfrm>
        </p:spPr>
        <p:txBody>
          <a:bodyPr>
            <a:spAutoFit/>
          </a:bodyPr>
          <a:lstStyle>
            <a:lvl1pPr>
              <a:defRPr>
                <a:solidFill>
                  <a:schemeClr val="accent3"/>
                </a:solidFill>
              </a:defRPr>
            </a:lvl1pPr>
          </a:lstStyle>
          <a:p>
            <a:r>
              <a:rPr lang="en-US"/>
              <a:t>The Team</a:t>
            </a:r>
          </a:p>
        </p:txBody>
      </p:sp>
      <p:sp>
        <p:nvSpPr>
          <p:cNvPr id="4" name="Text Placeholder 24">
            <a:extLst>
              <a:ext uri="{FF2B5EF4-FFF2-40B4-BE49-F238E27FC236}">
                <a16:creationId xmlns:a16="http://schemas.microsoft.com/office/drawing/2014/main" id="{DAB7DD0E-9CE8-8B49-86A4-00493B0A2C63}"/>
              </a:ext>
            </a:extLst>
          </p:cNvPr>
          <p:cNvSpPr>
            <a:spLocks noGrp="1"/>
          </p:cNvSpPr>
          <p:nvPr>
            <p:ph type="body" sz="quarter" idx="11" hasCustomPrompt="1"/>
          </p:nvPr>
        </p:nvSpPr>
        <p:spPr>
          <a:xfrm>
            <a:off x="601664" y="4408341"/>
            <a:ext cx="2520950" cy="276999"/>
          </a:xfrm>
        </p:spPr>
        <p:txBody>
          <a:bodyPr/>
          <a:lstStyle>
            <a:lvl1pPr marL="0" indent="0">
              <a:buNone/>
              <a:defRPr sz="1800">
                <a:latin typeface="+mj-lt"/>
              </a:defRPr>
            </a:lvl1pPr>
            <a:lvl2pPr marL="228600" indent="0">
              <a:buNone/>
              <a:defRPr sz="1800">
                <a:latin typeface="+mj-lt"/>
              </a:defRPr>
            </a:lvl2pPr>
            <a:lvl3pPr marL="457200" indent="0">
              <a:buNone/>
              <a:defRPr sz="1800">
                <a:latin typeface="+mj-lt"/>
              </a:defRPr>
            </a:lvl3pPr>
            <a:lvl4pPr marL="661988" indent="0">
              <a:buNone/>
              <a:defRPr sz="1800">
                <a:latin typeface="+mj-lt"/>
              </a:defRPr>
            </a:lvl4pPr>
            <a:lvl5pPr marL="855663" indent="0">
              <a:buNone/>
              <a:defRPr sz="1800">
                <a:latin typeface="+mj-lt"/>
              </a:defRPr>
            </a:lvl5pPr>
          </a:lstStyle>
          <a:p>
            <a:pPr lvl="0"/>
            <a:r>
              <a:rPr lang="en-US" err="1"/>
              <a:t>Firstname</a:t>
            </a:r>
            <a:r>
              <a:rPr lang="en-US"/>
              <a:t> </a:t>
            </a:r>
            <a:r>
              <a:rPr lang="en-US" err="1"/>
              <a:t>Lastname</a:t>
            </a:r>
            <a:endParaRPr lang="en-US"/>
          </a:p>
        </p:txBody>
      </p:sp>
      <p:sp>
        <p:nvSpPr>
          <p:cNvPr id="5" name="Text Placeholder 26">
            <a:extLst>
              <a:ext uri="{FF2B5EF4-FFF2-40B4-BE49-F238E27FC236}">
                <a16:creationId xmlns:a16="http://schemas.microsoft.com/office/drawing/2014/main" id="{5B9FC220-0063-D14C-BAC7-29C374D5E3B9}"/>
              </a:ext>
            </a:extLst>
          </p:cNvPr>
          <p:cNvSpPr>
            <a:spLocks noGrp="1"/>
          </p:cNvSpPr>
          <p:nvPr>
            <p:ph type="body" sz="quarter" idx="12" hasCustomPrompt="1"/>
          </p:nvPr>
        </p:nvSpPr>
        <p:spPr>
          <a:xfrm>
            <a:off x="601664" y="4772925"/>
            <a:ext cx="2520950" cy="215444"/>
          </a:xfrm>
        </p:spPr>
        <p:txBody>
          <a:bodyPr/>
          <a:lstStyle>
            <a:lvl1pPr marL="0" indent="0">
              <a:buNone/>
              <a:defRPr sz="1400"/>
            </a:lvl1pPr>
            <a:lvl2pPr marL="228600" indent="0">
              <a:buNone/>
              <a:defRPr sz="1400"/>
            </a:lvl2pPr>
            <a:lvl3pPr marL="457200" indent="0">
              <a:buNone/>
              <a:defRPr sz="1400"/>
            </a:lvl3pPr>
            <a:lvl4pPr marL="661988" indent="0">
              <a:buNone/>
              <a:defRPr sz="1400"/>
            </a:lvl4pPr>
            <a:lvl5pPr marL="855663" indent="0">
              <a:buNone/>
              <a:defRPr sz="1400"/>
            </a:lvl5pPr>
          </a:lstStyle>
          <a:p>
            <a:pPr lvl="0"/>
            <a:r>
              <a:rPr lang="en-US"/>
              <a:t>Title</a:t>
            </a:r>
          </a:p>
        </p:txBody>
      </p:sp>
      <p:sp>
        <p:nvSpPr>
          <p:cNvPr id="6" name="Text Placeholder 28">
            <a:extLst>
              <a:ext uri="{FF2B5EF4-FFF2-40B4-BE49-F238E27FC236}">
                <a16:creationId xmlns:a16="http://schemas.microsoft.com/office/drawing/2014/main" id="{F06C21F1-452A-864F-9F3D-BF7065232F59}"/>
              </a:ext>
            </a:extLst>
          </p:cNvPr>
          <p:cNvSpPr>
            <a:spLocks noGrp="1"/>
          </p:cNvSpPr>
          <p:nvPr>
            <p:ph type="body" sz="quarter" idx="13" hasCustomPrompt="1"/>
          </p:nvPr>
        </p:nvSpPr>
        <p:spPr>
          <a:xfrm>
            <a:off x="601664" y="5171595"/>
            <a:ext cx="2520950" cy="923330"/>
          </a:xfrm>
        </p:spPr>
        <p:txBody>
          <a:bodyPr/>
          <a:lstStyle>
            <a:lvl1pPr marL="0" marR="0" indent="0" algn="l" defTabSz="932742" rtl="0" eaLnBrk="1" fontAlgn="auto" latinLnBrk="0" hangingPunct="1">
              <a:lnSpc>
                <a:spcPct val="100000"/>
              </a:lnSpc>
              <a:spcBef>
                <a:spcPct val="20000"/>
              </a:spcBef>
              <a:spcAft>
                <a:spcPts val="0"/>
              </a:spcAft>
              <a:buClrTx/>
              <a:buSzPct val="90000"/>
              <a:buFont typeface="Wingdings" panose="05000000000000000000" pitchFamily="2" charset="2"/>
              <a:buNone/>
              <a:tabLst/>
              <a:defRPr sz="1200">
                <a:solidFill>
                  <a:schemeClr val="accent6"/>
                </a:solidFill>
              </a:defRPr>
            </a:lvl1pPr>
            <a:lvl2pPr marL="228600" indent="0">
              <a:buNone/>
              <a:defRPr/>
            </a:lvl2pPr>
            <a:lvl3pPr marL="457200" indent="0">
              <a:buNone/>
              <a:defRPr/>
            </a:lvl3pPr>
            <a:lvl4pPr marL="661988" indent="0">
              <a:buNone/>
              <a:defRPr/>
            </a:lvl4pPr>
            <a:lvl5pPr marL="855663" indent="0">
              <a:buNone/>
              <a:defRPr/>
            </a:lvl5pPr>
          </a:lstStyle>
          <a:p>
            <a:pPr marL="0" marR="0" lvl="0" indent="0" algn="l" defTabSz="932742" rtl="0" eaLnBrk="1" fontAlgn="auto" latinLnBrk="0" hangingPunct="1">
              <a:lnSpc>
                <a:spcPct val="100000"/>
              </a:lnSpc>
              <a:spcBef>
                <a:spcPct val="20000"/>
              </a:spcBef>
              <a:spcAft>
                <a:spcPts val="0"/>
              </a:spcAft>
              <a:buClrTx/>
              <a:buSzPct val="90000"/>
              <a:buFont typeface="Wingdings" panose="05000000000000000000" pitchFamily="2" charset="2"/>
              <a:buNone/>
              <a:tabLst/>
              <a:defRPr/>
            </a:pPr>
            <a:r>
              <a:rPr lang="en-US" sz="1200" b="0">
                <a:solidFill>
                  <a:srgbClr val="505050"/>
                </a:solidFill>
                <a:latin typeface="Segoe UI" panose="020B0502040204020203" pitchFamily="34" charset="0"/>
                <a:cs typeface="Segoe UI" panose="020B0502040204020203" pitchFamily="34" charset="0"/>
              </a:rPr>
              <a:t>About: Lorem ipsum dolor sit </a:t>
            </a:r>
            <a:r>
              <a:rPr lang="en-US" sz="1200" b="0" err="1">
                <a:solidFill>
                  <a:srgbClr val="505050"/>
                </a:solidFill>
                <a:latin typeface="Segoe UI" panose="020B0502040204020203" pitchFamily="34" charset="0"/>
                <a:cs typeface="Segoe UI" panose="020B0502040204020203" pitchFamily="34" charset="0"/>
              </a:rPr>
              <a:t>amet</a:t>
            </a:r>
            <a:r>
              <a:rPr lang="en-US" sz="1200" b="0">
                <a:solidFill>
                  <a:srgbClr val="505050"/>
                </a:solidFill>
                <a:latin typeface="Segoe UI" panose="020B0502040204020203" pitchFamily="34" charset="0"/>
                <a:cs typeface="Segoe UI" panose="020B0502040204020203" pitchFamily="34" charset="0"/>
              </a:rPr>
              <a:t>, </a:t>
            </a:r>
            <a:r>
              <a:rPr lang="en-US" sz="1200" b="0" err="1">
                <a:solidFill>
                  <a:srgbClr val="505050"/>
                </a:solidFill>
                <a:latin typeface="Segoe UI" panose="020B0502040204020203" pitchFamily="34" charset="0"/>
                <a:cs typeface="Segoe UI" panose="020B0502040204020203" pitchFamily="34" charset="0"/>
              </a:rPr>
              <a:t>consectetur</a:t>
            </a:r>
            <a:r>
              <a:rPr lang="en-US" sz="1200" b="0">
                <a:solidFill>
                  <a:srgbClr val="505050"/>
                </a:solidFill>
                <a:latin typeface="Segoe UI" panose="020B0502040204020203" pitchFamily="34" charset="0"/>
                <a:cs typeface="Segoe UI" panose="020B0502040204020203" pitchFamily="34" charset="0"/>
              </a:rPr>
              <a:t> </a:t>
            </a:r>
            <a:r>
              <a:rPr lang="en-US" sz="1200" b="0" err="1">
                <a:solidFill>
                  <a:srgbClr val="505050"/>
                </a:solidFill>
                <a:latin typeface="Segoe UI" panose="020B0502040204020203" pitchFamily="34" charset="0"/>
                <a:cs typeface="Segoe UI" panose="020B0502040204020203" pitchFamily="34" charset="0"/>
              </a:rPr>
              <a:t>adipiscing</a:t>
            </a:r>
            <a:r>
              <a:rPr lang="en-US" sz="1200" b="0">
                <a:solidFill>
                  <a:srgbClr val="505050"/>
                </a:solidFill>
                <a:latin typeface="Segoe UI" panose="020B0502040204020203" pitchFamily="34" charset="0"/>
                <a:cs typeface="Segoe UI" panose="020B0502040204020203" pitchFamily="34" charset="0"/>
              </a:rPr>
              <a:t> </a:t>
            </a:r>
            <a:r>
              <a:rPr lang="en-US" sz="1200" b="0" err="1">
                <a:solidFill>
                  <a:srgbClr val="505050"/>
                </a:solidFill>
                <a:latin typeface="Segoe UI" panose="020B0502040204020203" pitchFamily="34" charset="0"/>
                <a:cs typeface="Segoe UI" panose="020B0502040204020203" pitchFamily="34" charset="0"/>
              </a:rPr>
              <a:t>elit</a:t>
            </a:r>
            <a:r>
              <a:rPr lang="en-US" sz="1200" b="0">
                <a:solidFill>
                  <a:srgbClr val="505050"/>
                </a:solidFill>
                <a:latin typeface="Segoe UI" panose="020B0502040204020203" pitchFamily="34" charset="0"/>
                <a:cs typeface="Segoe UI" panose="020B0502040204020203" pitchFamily="34" charset="0"/>
              </a:rPr>
              <a:t>, sed do </a:t>
            </a:r>
            <a:r>
              <a:rPr lang="en-US" sz="1200" b="0" err="1">
                <a:solidFill>
                  <a:srgbClr val="505050"/>
                </a:solidFill>
                <a:latin typeface="Segoe UI" panose="020B0502040204020203" pitchFamily="34" charset="0"/>
                <a:cs typeface="Segoe UI" panose="020B0502040204020203" pitchFamily="34" charset="0"/>
              </a:rPr>
              <a:t>eiusmod</a:t>
            </a:r>
            <a:r>
              <a:rPr lang="en-US" sz="1200" b="0">
                <a:solidFill>
                  <a:srgbClr val="505050"/>
                </a:solidFill>
                <a:latin typeface="Segoe UI" panose="020B0502040204020203" pitchFamily="34" charset="0"/>
                <a:cs typeface="Segoe UI" panose="020B0502040204020203" pitchFamily="34" charset="0"/>
              </a:rPr>
              <a:t> </a:t>
            </a:r>
            <a:r>
              <a:rPr lang="en-US" sz="1200" b="0" err="1">
                <a:solidFill>
                  <a:srgbClr val="505050"/>
                </a:solidFill>
                <a:latin typeface="Segoe UI" panose="020B0502040204020203" pitchFamily="34" charset="0"/>
                <a:cs typeface="Segoe UI" panose="020B0502040204020203" pitchFamily="34" charset="0"/>
              </a:rPr>
              <a:t>tempor</a:t>
            </a:r>
            <a:r>
              <a:rPr lang="en-US" sz="1200" b="0">
                <a:solidFill>
                  <a:srgbClr val="505050"/>
                </a:solidFill>
                <a:latin typeface="Segoe UI" panose="020B0502040204020203" pitchFamily="34" charset="0"/>
                <a:cs typeface="Segoe UI" panose="020B0502040204020203" pitchFamily="34" charset="0"/>
              </a:rPr>
              <a:t> </a:t>
            </a:r>
            <a:r>
              <a:rPr lang="en-US" sz="1200" b="0" err="1">
                <a:solidFill>
                  <a:srgbClr val="505050"/>
                </a:solidFill>
                <a:latin typeface="Segoe UI" panose="020B0502040204020203" pitchFamily="34" charset="0"/>
                <a:cs typeface="Segoe UI" panose="020B0502040204020203" pitchFamily="34" charset="0"/>
              </a:rPr>
              <a:t>incididunt</a:t>
            </a:r>
            <a:r>
              <a:rPr lang="en-US" sz="1200" b="0">
                <a:solidFill>
                  <a:srgbClr val="505050"/>
                </a:solidFill>
                <a:latin typeface="Segoe UI" panose="020B0502040204020203" pitchFamily="34" charset="0"/>
                <a:cs typeface="Segoe UI" panose="020B0502040204020203" pitchFamily="34" charset="0"/>
              </a:rPr>
              <a:t> </a:t>
            </a:r>
            <a:r>
              <a:rPr lang="en-US" sz="1200" b="0" err="1">
                <a:solidFill>
                  <a:srgbClr val="505050"/>
                </a:solidFill>
                <a:latin typeface="Segoe UI" panose="020B0502040204020203" pitchFamily="34" charset="0"/>
                <a:cs typeface="Segoe UI" panose="020B0502040204020203" pitchFamily="34" charset="0"/>
              </a:rPr>
              <a:t>ut</a:t>
            </a:r>
            <a:r>
              <a:rPr lang="en-US" sz="1200" b="0">
                <a:solidFill>
                  <a:srgbClr val="505050"/>
                </a:solidFill>
                <a:latin typeface="Segoe UI" panose="020B0502040204020203" pitchFamily="34" charset="0"/>
                <a:cs typeface="Segoe UI" panose="020B0502040204020203" pitchFamily="34" charset="0"/>
              </a:rPr>
              <a:t> </a:t>
            </a:r>
            <a:r>
              <a:rPr lang="en-US" sz="1200" b="0" err="1">
                <a:solidFill>
                  <a:srgbClr val="505050"/>
                </a:solidFill>
                <a:latin typeface="Segoe UI" panose="020B0502040204020203" pitchFamily="34" charset="0"/>
                <a:cs typeface="Segoe UI" panose="020B0502040204020203" pitchFamily="34" charset="0"/>
              </a:rPr>
              <a:t>labore</a:t>
            </a:r>
            <a:r>
              <a:rPr lang="en-US" sz="1200" b="0">
                <a:solidFill>
                  <a:srgbClr val="505050"/>
                </a:solidFill>
                <a:latin typeface="Segoe UI" panose="020B0502040204020203" pitchFamily="34" charset="0"/>
                <a:cs typeface="Segoe UI" panose="020B0502040204020203" pitchFamily="34" charset="0"/>
              </a:rPr>
              <a:t> et dolore magna </a:t>
            </a:r>
            <a:r>
              <a:rPr lang="en-US" sz="1200" b="0" err="1">
                <a:solidFill>
                  <a:srgbClr val="505050"/>
                </a:solidFill>
                <a:latin typeface="Segoe UI" panose="020B0502040204020203" pitchFamily="34" charset="0"/>
                <a:cs typeface="Segoe UI" panose="020B0502040204020203" pitchFamily="34" charset="0"/>
              </a:rPr>
              <a:t>aliqua</a:t>
            </a:r>
            <a:r>
              <a:rPr lang="en-US" sz="1200" b="0">
                <a:solidFill>
                  <a:srgbClr val="505050"/>
                </a:solidFill>
                <a:latin typeface="Segoe UI" panose="020B0502040204020203" pitchFamily="34" charset="0"/>
                <a:cs typeface="Segoe UI" panose="020B0502040204020203" pitchFamily="34" charset="0"/>
              </a:rPr>
              <a:t>. Ut </a:t>
            </a:r>
            <a:r>
              <a:rPr lang="en-US" sz="1200" b="0" err="1">
                <a:solidFill>
                  <a:srgbClr val="505050"/>
                </a:solidFill>
                <a:latin typeface="Segoe UI" panose="020B0502040204020203" pitchFamily="34" charset="0"/>
                <a:cs typeface="Segoe UI" panose="020B0502040204020203" pitchFamily="34" charset="0"/>
              </a:rPr>
              <a:t>enim</a:t>
            </a:r>
            <a:r>
              <a:rPr lang="en-US" sz="1200" b="0">
                <a:solidFill>
                  <a:srgbClr val="505050"/>
                </a:solidFill>
                <a:latin typeface="Segoe UI" panose="020B0502040204020203" pitchFamily="34" charset="0"/>
                <a:cs typeface="Segoe UI" panose="020B0502040204020203" pitchFamily="34" charset="0"/>
              </a:rPr>
              <a:t> ad minim </a:t>
            </a:r>
            <a:r>
              <a:rPr lang="en-US" sz="1200" b="0" err="1">
                <a:solidFill>
                  <a:srgbClr val="505050"/>
                </a:solidFill>
                <a:latin typeface="Segoe UI" panose="020B0502040204020203" pitchFamily="34" charset="0"/>
                <a:cs typeface="Segoe UI" panose="020B0502040204020203" pitchFamily="34" charset="0"/>
              </a:rPr>
              <a:t>veniam</a:t>
            </a:r>
            <a:r>
              <a:rPr lang="en-US" sz="1200" b="0">
                <a:solidFill>
                  <a:srgbClr val="505050"/>
                </a:solidFill>
                <a:latin typeface="Segoe UI" panose="020B0502040204020203" pitchFamily="34" charset="0"/>
                <a:cs typeface="Segoe UI" panose="020B0502040204020203" pitchFamily="34" charset="0"/>
              </a:rPr>
              <a:t>.</a:t>
            </a:r>
          </a:p>
        </p:txBody>
      </p:sp>
      <p:sp>
        <p:nvSpPr>
          <p:cNvPr id="7" name="Text Placeholder 24">
            <a:extLst>
              <a:ext uri="{FF2B5EF4-FFF2-40B4-BE49-F238E27FC236}">
                <a16:creationId xmlns:a16="http://schemas.microsoft.com/office/drawing/2014/main" id="{CBF991A4-66F2-0E4F-8612-F380FB5985B0}"/>
              </a:ext>
            </a:extLst>
          </p:cNvPr>
          <p:cNvSpPr>
            <a:spLocks noGrp="1"/>
          </p:cNvSpPr>
          <p:nvPr>
            <p:ph type="body" sz="quarter" idx="14" hasCustomPrompt="1"/>
          </p:nvPr>
        </p:nvSpPr>
        <p:spPr>
          <a:xfrm>
            <a:off x="3413125" y="4400550"/>
            <a:ext cx="2520950" cy="276999"/>
          </a:xfrm>
        </p:spPr>
        <p:txBody>
          <a:bodyPr/>
          <a:lstStyle>
            <a:lvl1pPr marL="0" indent="0">
              <a:buNone/>
              <a:defRPr sz="1800">
                <a:latin typeface="+mj-lt"/>
              </a:defRPr>
            </a:lvl1pPr>
            <a:lvl2pPr marL="228600" indent="0">
              <a:buNone/>
              <a:defRPr sz="1800">
                <a:latin typeface="+mj-lt"/>
              </a:defRPr>
            </a:lvl2pPr>
            <a:lvl3pPr marL="457200" indent="0">
              <a:buNone/>
              <a:defRPr sz="1800">
                <a:latin typeface="+mj-lt"/>
              </a:defRPr>
            </a:lvl3pPr>
            <a:lvl4pPr marL="661988" indent="0">
              <a:buNone/>
              <a:defRPr sz="1800">
                <a:latin typeface="+mj-lt"/>
              </a:defRPr>
            </a:lvl4pPr>
            <a:lvl5pPr marL="855663" indent="0">
              <a:buNone/>
              <a:defRPr sz="1800">
                <a:latin typeface="+mj-lt"/>
              </a:defRPr>
            </a:lvl5pPr>
          </a:lstStyle>
          <a:p>
            <a:pPr lvl="0"/>
            <a:r>
              <a:rPr lang="en-US" err="1"/>
              <a:t>Firstname</a:t>
            </a:r>
            <a:r>
              <a:rPr lang="en-US"/>
              <a:t> </a:t>
            </a:r>
            <a:r>
              <a:rPr lang="en-US" err="1"/>
              <a:t>Lastname</a:t>
            </a:r>
            <a:endParaRPr lang="en-US"/>
          </a:p>
        </p:txBody>
      </p:sp>
      <p:sp>
        <p:nvSpPr>
          <p:cNvPr id="8" name="Text Placeholder 26">
            <a:extLst>
              <a:ext uri="{FF2B5EF4-FFF2-40B4-BE49-F238E27FC236}">
                <a16:creationId xmlns:a16="http://schemas.microsoft.com/office/drawing/2014/main" id="{B204FDE1-FBCB-1E43-8DBA-A33A86502D94}"/>
              </a:ext>
            </a:extLst>
          </p:cNvPr>
          <p:cNvSpPr>
            <a:spLocks noGrp="1"/>
          </p:cNvSpPr>
          <p:nvPr>
            <p:ph type="body" sz="quarter" idx="15" hasCustomPrompt="1"/>
          </p:nvPr>
        </p:nvSpPr>
        <p:spPr>
          <a:xfrm>
            <a:off x="3413125" y="4765134"/>
            <a:ext cx="2520950" cy="215444"/>
          </a:xfrm>
        </p:spPr>
        <p:txBody>
          <a:bodyPr/>
          <a:lstStyle>
            <a:lvl1pPr marL="0" indent="0">
              <a:buNone/>
              <a:defRPr sz="1400"/>
            </a:lvl1pPr>
            <a:lvl2pPr marL="228600" indent="0">
              <a:buNone/>
              <a:defRPr sz="1400"/>
            </a:lvl2pPr>
            <a:lvl3pPr marL="457200" indent="0">
              <a:buNone/>
              <a:defRPr sz="1400"/>
            </a:lvl3pPr>
            <a:lvl4pPr marL="661988" indent="0">
              <a:buNone/>
              <a:defRPr sz="1400"/>
            </a:lvl4pPr>
            <a:lvl5pPr marL="855663" indent="0">
              <a:buNone/>
              <a:defRPr sz="1400"/>
            </a:lvl5pPr>
          </a:lstStyle>
          <a:p>
            <a:pPr lvl="0"/>
            <a:r>
              <a:rPr lang="en-US"/>
              <a:t>Title</a:t>
            </a:r>
          </a:p>
        </p:txBody>
      </p:sp>
      <p:sp>
        <p:nvSpPr>
          <p:cNvPr id="9" name="Text Placeholder 28">
            <a:extLst>
              <a:ext uri="{FF2B5EF4-FFF2-40B4-BE49-F238E27FC236}">
                <a16:creationId xmlns:a16="http://schemas.microsoft.com/office/drawing/2014/main" id="{48D95D5C-AD2C-964E-B8BB-ECD883345B16}"/>
              </a:ext>
            </a:extLst>
          </p:cNvPr>
          <p:cNvSpPr>
            <a:spLocks noGrp="1"/>
          </p:cNvSpPr>
          <p:nvPr>
            <p:ph type="body" sz="quarter" idx="16" hasCustomPrompt="1"/>
          </p:nvPr>
        </p:nvSpPr>
        <p:spPr>
          <a:xfrm>
            <a:off x="3413125" y="5163804"/>
            <a:ext cx="2520950" cy="923330"/>
          </a:xfrm>
        </p:spPr>
        <p:txBody>
          <a:bodyPr/>
          <a:lstStyle>
            <a:lvl1pPr marL="0" marR="0" indent="0" algn="l" defTabSz="932742" rtl="0" eaLnBrk="1" fontAlgn="auto" latinLnBrk="0" hangingPunct="1">
              <a:lnSpc>
                <a:spcPct val="100000"/>
              </a:lnSpc>
              <a:spcBef>
                <a:spcPct val="20000"/>
              </a:spcBef>
              <a:spcAft>
                <a:spcPts val="0"/>
              </a:spcAft>
              <a:buClrTx/>
              <a:buSzPct val="90000"/>
              <a:buFont typeface="Wingdings" panose="05000000000000000000" pitchFamily="2" charset="2"/>
              <a:buNone/>
              <a:tabLst/>
              <a:defRPr sz="1200">
                <a:solidFill>
                  <a:schemeClr val="accent6"/>
                </a:solidFill>
              </a:defRPr>
            </a:lvl1pPr>
            <a:lvl2pPr marL="228600" indent="0">
              <a:buNone/>
              <a:defRPr/>
            </a:lvl2pPr>
            <a:lvl3pPr marL="457200" indent="0">
              <a:buNone/>
              <a:defRPr/>
            </a:lvl3pPr>
            <a:lvl4pPr marL="661988" indent="0">
              <a:buNone/>
              <a:defRPr/>
            </a:lvl4pPr>
            <a:lvl5pPr marL="855663" indent="0">
              <a:buNone/>
              <a:defRPr/>
            </a:lvl5pPr>
          </a:lstStyle>
          <a:p>
            <a:pPr marL="0" marR="0" lvl="0" indent="0" algn="l" defTabSz="932742" rtl="0" eaLnBrk="1" fontAlgn="auto" latinLnBrk="0" hangingPunct="1">
              <a:lnSpc>
                <a:spcPct val="100000"/>
              </a:lnSpc>
              <a:spcBef>
                <a:spcPct val="20000"/>
              </a:spcBef>
              <a:spcAft>
                <a:spcPts val="0"/>
              </a:spcAft>
              <a:buClrTx/>
              <a:buSzPct val="90000"/>
              <a:buFont typeface="Wingdings" panose="05000000000000000000" pitchFamily="2" charset="2"/>
              <a:buNone/>
              <a:tabLst/>
              <a:defRPr/>
            </a:pPr>
            <a:r>
              <a:rPr lang="en-US" sz="1200" b="0">
                <a:solidFill>
                  <a:srgbClr val="505050"/>
                </a:solidFill>
                <a:latin typeface="Segoe UI" panose="020B0502040204020203" pitchFamily="34" charset="0"/>
                <a:cs typeface="Segoe UI" panose="020B0502040204020203" pitchFamily="34" charset="0"/>
              </a:rPr>
              <a:t>About: Lorem ipsum dolor sit </a:t>
            </a:r>
            <a:r>
              <a:rPr lang="en-US" sz="1200" b="0" err="1">
                <a:solidFill>
                  <a:srgbClr val="505050"/>
                </a:solidFill>
                <a:latin typeface="Segoe UI" panose="020B0502040204020203" pitchFamily="34" charset="0"/>
                <a:cs typeface="Segoe UI" panose="020B0502040204020203" pitchFamily="34" charset="0"/>
              </a:rPr>
              <a:t>amet</a:t>
            </a:r>
            <a:r>
              <a:rPr lang="en-US" sz="1200" b="0">
                <a:solidFill>
                  <a:srgbClr val="505050"/>
                </a:solidFill>
                <a:latin typeface="Segoe UI" panose="020B0502040204020203" pitchFamily="34" charset="0"/>
                <a:cs typeface="Segoe UI" panose="020B0502040204020203" pitchFamily="34" charset="0"/>
              </a:rPr>
              <a:t>, </a:t>
            </a:r>
            <a:r>
              <a:rPr lang="en-US" sz="1200" b="0" err="1">
                <a:solidFill>
                  <a:srgbClr val="505050"/>
                </a:solidFill>
                <a:latin typeface="Segoe UI" panose="020B0502040204020203" pitchFamily="34" charset="0"/>
                <a:cs typeface="Segoe UI" panose="020B0502040204020203" pitchFamily="34" charset="0"/>
              </a:rPr>
              <a:t>consectetur</a:t>
            </a:r>
            <a:r>
              <a:rPr lang="en-US" sz="1200" b="0">
                <a:solidFill>
                  <a:srgbClr val="505050"/>
                </a:solidFill>
                <a:latin typeface="Segoe UI" panose="020B0502040204020203" pitchFamily="34" charset="0"/>
                <a:cs typeface="Segoe UI" panose="020B0502040204020203" pitchFamily="34" charset="0"/>
              </a:rPr>
              <a:t> </a:t>
            </a:r>
            <a:r>
              <a:rPr lang="en-US" sz="1200" b="0" err="1">
                <a:solidFill>
                  <a:srgbClr val="505050"/>
                </a:solidFill>
                <a:latin typeface="Segoe UI" panose="020B0502040204020203" pitchFamily="34" charset="0"/>
                <a:cs typeface="Segoe UI" panose="020B0502040204020203" pitchFamily="34" charset="0"/>
              </a:rPr>
              <a:t>adipiscing</a:t>
            </a:r>
            <a:r>
              <a:rPr lang="en-US" sz="1200" b="0">
                <a:solidFill>
                  <a:srgbClr val="505050"/>
                </a:solidFill>
                <a:latin typeface="Segoe UI" panose="020B0502040204020203" pitchFamily="34" charset="0"/>
                <a:cs typeface="Segoe UI" panose="020B0502040204020203" pitchFamily="34" charset="0"/>
              </a:rPr>
              <a:t> </a:t>
            </a:r>
            <a:r>
              <a:rPr lang="en-US" sz="1200" b="0" err="1">
                <a:solidFill>
                  <a:srgbClr val="505050"/>
                </a:solidFill>
                <a:latin typeface="Segoe UI" panose="020B0502040204020203" pitchFamily="34" charset="0"/>
                <a:cs typeface="Segoe UI" panose="020B0502040204020203" pitchFamily="34" charset="0"/>
              </a:rPr>
              <a:t>elit</a:t>
            </a:r>
            <a:r>
              <a:rPr lang="en-US" sz="1200" b="0">
                <a:solidFill>
                  <a:srgbClr val="505050"/>
                </a:solidFill>
                <a:latin typeface="Segoe UI" panose="020B0502040204020203" pitchFamily="34" charset="0"/>
                <a:cs typeface="Segoe UI" panose="020B0502040204020203" pitchFamily="34" charset="0"/>
              </a:rPr>
              <a:t>, sed do </a:t>
            </a:r>
            <a:r>
              <a:rPr lang="en-US" sz="1200" b="0" err="1">
                <a:solidFill>
                  <a:srgbClr val="505050"/>
                </a:solidFill>
                <a:latin typeface="Segoe UI" panose="020B0502040204020203" pitchFamily="34" charset="0"/>
                <a:cs typeface="Segoe UI" panose="020B0502040204020203" pitchFamily="34" charset="0"/>
              </a:rPr>
              <a:t>eiusmod</a:t>
            </a:r>
            <a:r>
              <a:rPr lang="en-US" sz="1200" b="0">
                <a:solidFill>
                  <a:srgbClr val="505050"/>
                </a:solidFill>
                <a:latin typeface="Segoe UI" panose="020B0502040204020203" pitchFamily="34" charset="0"/>
                <a:cs typeface="Segoe UI" panose="020B0502040204020203" pitchFamily="34" charset="0"/>
              </a:rPr>
              <a:t> </a:t>
            </a:r>
            <a:r>
              <a:rPr lang="en-US" sz="1200" b="0" err="1">
                <a:solidFill>
                  <a:srgbClr val="505050"/>
                </a:solidFill>
                <a:latin typeface="Segoe UI" panose="020B0502040204020203" pitchFamily="34" charset="0"/>
                <a:cs typeface="Segoe UI" panose="020B0502040204020203" pitchFamily="34" charset="0"/>
              </a:rPr>
              <a:t>tempor</a:t>
            </a:r>
            <a:r>
              <a:rPr lang="en-US" sz="1200" b="0">
                <a:solidFill>
                  <a:srgbClr val="505050"/>
                </a:solidFill>
                <a:latin typeface="Segoe UI" panose="020B0502040204020203" pitchFamily="34" charset="0"/>
                <a:cs typeface="Segoe UI" panose="020B0502040204020203" pitchFamily="34" charset="0"/>
              </a:rPr>
              <a:t> </a:t>
            </a:r>
            <a:r>
              <a:rPr lang="en-US" sz="1200" b="0" err="1">
                <a:solidFill>
                  <a:srgbClr val="505050"/>
                </a:solidFill>
                <a:latin typeface="Segoe UI" panose="020B0502040204020203" pitchFamily="34" charset="0"/>
                <a:cs typeface="Segoe UI" panose="020B0502040204020203" pitchFamily="34" charset="0"/>
              </a:rPr>
              <a:t>incididunt</a:t>
            </a:r>
            <a:r>
              <a:rPr lang="en-US" sz="1200" b="0">
                <a:solidFill>
                  <a:srgbClr val="505050"/>
                </a:solidFill>
                <a:latin typeface="Segoe UI" panose="020B0502040204020203" pitchFamily="34" charset="0"/>
                <a:cs typeface="Segoe UI" panose="020B0502040204020203" pitchFamily="34" charset="0"/>
              </a:rPr>
              <a:t> </a:t>
            </a:r>
            <a:r>
              <a:rPr lang="en-US" sz="1200" b="0" err="1">
                <a:solidFill>
                  <a:srgbClr val="505050"/>
                </a:solidFill>
                <a:latin typeface="Segoe UI" panose="020B0502040204020203" pitchFamily="34" charset="0"/>
                <a:cs typeface="Segoe UI" panose="020B0502040204020203" pitchFamily="34" charset="0"/>
              </a:rPr>
              <a:t>ut</a:t>
            </a:r>
            <a:r>
              <a:rPr lang="en-US" sz="1200" b="0">
                <a:solidFill>
                  <a:srgbClr val="505050"/>
                </a:solidFill>
                <a:latin typeface="Segoe UI" panose="020B0502040204020203" pitchFamily="34" charset="0"/>
                <a:cs typeface="Segoe UI" panose="020B0502040204020203" pitchFamily="34" charset="0"/>
              </a:rPr>
              <a:t> </a:t>
            </a:r>
            <a:r>
              <a:rPr lang="en-US" sz="1200" b="0" err="1">
                <a:solidFill>
                  <a:srgbClr val="505050"/>
                </a:solidFill>
                <a:latin typeface="Segoe UI" panose="020B0502040204020203" pitchFamily="34" charset="0"/>
                <a:cs typeface="Segoe UI" panose="020B0502040204020203" pitchFamily="34" charset="0"/>
              </a:rPr>
              <a:t>labore</a:t>
            </a:r>
            <a:r>
              <a:rPr lang="en-US" sz="1200" b="0">
                <a:solidFill>
                  <a:srgbClr val="505050"/>
                </a:solidFill>
                <a:latin typeface="Segoe UI" panose="020B0502040204020203" pitchFamily="34" charset="0"/>
                <a:cs typeface="Segoe UI" panose="020B0502040204020203" pitchFamily="34" charset="0"/>
              </a:rPr>
              <a:t> et dolore magna </a:t>
            </a:r>
            <a:r>
              <a:rPr lang="en-US" sz="1200" b="0" err="1">
                <a:solidFill>
                  <a:srgbClr val="505050"/>
                </a:solidFill>
                <a:latin typeface="Segoe UI" panose="020B0502040204020203" pitchFamily="34" charset="0"/>
                <a:cs typeface="Segoe UI" panose="020B0502040204020203" pitchFamily="34" charset="0"/>
              </a:rPr>
              <a:t>aliqua</a:t>
            </a:r>
            <a:r>
              <a:rPr lang="en-US" sz="1200" b="0">
                <a:solidFill>
                  <a:srgbClr val="505050"/>
                </a:solidFill>
                <a:latin typeface="Segoe UI" panose="020B0502040204020203" pitchFamily="34" charset="0"/>
                <a:cs typeface="Segoe UI" panose="020B0502040204020203" pitchFamily="34" charset="0"/>
              </a:rPr>
              <a:t>. Ut </a:t>
            </a:r>
            <a:r>
              <a:rPr lang="en-US" sz="1200" b="0" err="1">
                <a:solidFill>
                  <a:srgbClr val="505050"/>
                </a:solidFill>
                <a:latin typeface="Segoe UI" panose="020B0502040204020203" pitchFamily="34" charset="0"/>
                <a:cs typeface="Segoe UI" panose="020B0502040204020203" pitchFamily="34" charset="0"/>
              </a:rPr>
              <a:t>enim</a:t>
            </a:r>
            <a:r>
              <a:rPr lang="en-US" sz="1200" b="0">
                <a:solidFill>
                  <a:srgbClr val="505050"/>
                </a:solidFill>
                <a:latin typeface="Segoe UI" panose="020B0502040204020203" pitchFamily="34" charset="0"/>
                <a:cs typeface="Segoe UI" panose="020B0502040204020203" pitchFamily="34" charset="0"/>
              </a:rPr>
              <a:t> ad minim </a:t>
            </a:r>
            <a:r>
              <a:rPr lang="en-US" sz="1200" b="0" err="1">
                <a:solidFill>
                  <a:srgbClr val="505050"/>
                </a:solidFill>
                <a:latin typeface="Segoe UI" panose="020B0502040204020203" pitchFamily="34" charset="0"/>
                <a:cs typeface="Segoe UI" panose="020B0502040204020203" pitchFamily="34" charset="0"/>
              </a:rPr>
              <a:t>veniam</a:t>
            </a:r>
            <a:r>
              <a:rPr lang="en-US" sz="1200" b="0">
                <a:solidFill>
                  <a:srgbClr val="505050"/>
                </a:solidFill>
                <a:latin typeface="Segoe UI" panose="020B0502040204020203" pitchFamily="34" charset="0"/>
                <a:cs typeface="Segoe UI" panose="020B0502040204020203" pitchFamily="34" charset="0"/>
              </a:rPr>
              <a:t>.</a:t>
            </a:r>
          </a:p>
        </p:txBody>
      </p:sp>
      <p:sp>
        <p:nvSpPr>
          <p:cNvPr id="10" name="Text Placeholder 24">
            <a:extLst>
              <a:ext uri="{FF2B5EF4-FFF2-40B4-BE49-F238E27FC236}">
                <a16:creationId xmlns:a16="http://schemas.microsoft.com/office/drawing/2014/main" id="{B7C50AAD-D67F-C045-84A8-3B74373D32E9}"/>
              </a:ext>
            </a:extLst>
          </p:cNvPr>
          <p:cNvSpPr>
            <a:spLocks noGrp="1"/>
          </p:cNvSpPr>
          <p:nvPr>
            <p:ph type="body" sz="quarter" idx="17" hasCustomPrompt="1"/>
          </p:nvPr>
        </p:nvSpPr>
        <p:spPr>
          <a:xfrm>
            <a:off x="6256338" y="4400550"/>
            <a:ext cx="2520950" cy="276999"/>
          </a:xfrm>
        </p:spPr>
        <p:txBody>
          <a:bodyPr/>
          <a:lstStyle>
            <a:lvl1pPr marL="0" indent="0">
              <a:buNone/>
              <a:defRPr sz="1800">
                <a:latin typeface="+mj-lt"/>
              </a:defRPr>
            </a:lvl1pPr>
            <a:lvl2pPr marL="228600" indent="0">
              <a:buNone/>
              <a:defRPr sz="1800">
                <a:latin typeface="+mj-lt"/>
              </a:defRPr>
            </a:lvl2pPr>
            <a:lvl3pPr marL="457200" indent="0">
              <a:buNone/>
              <a:defRPr sz="1800">
                <a:latin typeface="+mj-lt"/>
              </a:defRPr>
            </a:lvl3pPr>
            <a:lvl4pPr marL="661988" indent="0">
              <a:buNone/>
              <a:defRPr sz="1800">
                <a:latin typeface="+mj-lt"/>
              </a:defRPr>
            </a:lvl4pPr>
            <a:lvl5pPr marL="855663" indent="0">
              <a:buNone/>
              <a:defRPr sz="1800">
                <a:latin typeface="+mj-lt"/>
              </a:defRPr>
            </a:lvl5pPr>
          </a:lstStyle>
          <a:p>
            <a:pPr lvl="0"/>
            <a:r>
              <a:rPr lang="en-US" err="1"/>
              <a:t>Firstname</a:t>
            </a:r>
            <a:r>
              <a:rPr lang="en-US"/>
              <a:t> </a:t>
            </a:r>
            <a:r>
              <a:rPr lang="en-US" err="1"/>
              <a:t>Lastname</a:t>
            </a:r>
            <a:endParaRPr lang="en-US"/>
          </a:p>
        </p:txBody>
      </p:sp>
      <p:sp>
        <p:nvSpPr>
          <p:cNvPr id="11" name="Text Placeholder 26">
            <a:extLst>
              <a:ext uri="{FF2B5EF4-FFF2-40B4-BE49-F238E27FC236}">
                <a16:creationId xmlns:a16="http://schemas.microsoft.com/office/drawing/2014/main" id="{7B3F54B5-7211-D041-822C-DDBBC93FDE34}"/>
              </a:ext>
            </a:extLst>
          </p:cNvPr>
          <p:cNvSpPr>
            <a:spLocks noGrp="1"/>
          </p:cNvSpPr>
          <p:nvPr>
            <p:ph type="body" sz="quarter" idx="18" hasCustomPrompt="1"/>
          </p:nvPr>
        </p:nvSpPr>
        <p:spPr>
          <a:xfrm>
            <a:off x="6256338" y="4765134"/>
            <a:ext cx="2520950" cy="215444"/>
          </a:xfrm>
        </p:spPr>
        <p:txBody>
          <a:bodyPr/>
          <a:lstStyle>
            <a:lvl1pPr marL="0" indent="0">
              <a:buNone/>
              <a:defRPr sz="1400"/>
            </a:lvl1pPr>
            <a:lvl2pPr marL="228600" indent="0">
              <a:buNone/>
              <a:defRPr sz="1400"/>
            </a:lvl2pPr>
            <a:lvl3pPr marL="457200" indent="0">
              <a:buNone/>
              <a:defRPr sz="1400"/>
            </a:lvl3pPr>
            <a:lvl4pPr marL="661988" indent="0">
              <a:buNone/>
              <a:defRPr sz="1400"/>
            </a:lvl4pPr>
            <a:lvl5pPr marL="855663" indent="0">
              <a:buNone/>
              <a:defRPr sz="1400"/>
            </a:lvl5pPr>
          </a:lstStyle>
          <a:p>
            <a:pPr lvl="0"/>
            <a:r>
              <a:rPr lang="en-US"/>
              <a:t>Title</a:t>
            </a:r>
          </a:p>
        </p:txBody>
      </p:sp>
      <p:sp>
        <p:nvSpPr>
          <p:cNvPr id="12" name="Text Placeholder 28">
            <a:extLst>
              <a:ext uri="{FF2B5EF4-FFF2-40B4-BE49-F238E27FC236}">
                <a16:creationId xmlns:a16="http://schemas.microsoft.com/office/drawing/2014/main" id="{A80F42EC-DE4B-5144-99F7-4F92622AAE27}"/>
              </a:ext>
            </a:extLst>
          </p:cNvPr>
          <p:cNvSpPr>
            <a:spLocks noGrp="1"/>
          </p:cNvSpPr>
          <p:nvPr>
            <p:ph type="body" sz="quarter" idx="19" hasCustomPrompt="1"/>
          </p:nvPr>
        </p:nvSpPr>
        <p:spPr>
          <a:xfrm>
            <a:off x="6256338" y="5163804"/>
            <a:ext cx="2520950" cy="923330"/>
          </a:xfrm>
        </p:spPr>
        <p:txBody>
          <a:bodyPr/>
          <a:lstStyle>
            <a:lvl1pPr marL="0" marR="0" indent="0" algn="l" defTabSz="932742" rtl="0" eaLnBrk="1" fontAlgn="auto" latinLnBrk="0" hangingPunct="1">
              <a:lnSpc>
                <a:spcPct val="100000"/>
              </a:lnSpc>
              <a:spcBef>
                <a:spcPct val="20000"/>
              </a:spcBef>
              <a:spcAft>
                <a:spcPts val="0"/>
              </a:spcAft>
              <a:buClrTx/>
              <a:buSzPct val="90000"/>
              <a:buFont typeface="Wingdings" panose="05000000000000000000" pitchFamily="2" charset="2"/>
              <a:buNone/>
              <a:tabLst/>
              <a:defRPr sz="1200">
                <a:solidFill>
                  <a:schemeClr val="accent6"/>
                </a:solidFill>
              </a:defRPr>
            </a:lvl1pPr>
            <a:lvl2pPr marL="228600" indent="0">
              <a:buNone/>
              <a:defRPr/>
            </a:lvl2pPr>
            <a:lvl3pPr marL="457200" indent="0">
              <a:buNone/>
              <a:defRPr/>
            </a:lvl3pPr>
            <a:lvl4pPr marL="661988" indent="0">
              <a:buNone/>
              <a:defRPr/>
            </a:lvl4pPr>
            <a:lvl5pPr marL="855663" indent="0">
              <a:buNone/>
              <a:defRPr/>
            </a:lvl5pPr>
          </a:lstStyle>
          <a:p>
            <a:pPr marL="0" marR="0" lvl="0" indent="0" algn="l" defTabSz="932742" rtl="0" eaLnBrk="1" fontAlgn="auto" latinLnBrk="0" hangingPunct="1">
              <a:lnSpc>
                <a:spcPct val="100000"/>
              </a:lnSpc>
              <a:spcBef>
                <a:spcPct val="20000"/>
              </a:spcBef>
              <a:spcAft>
                <a:spcPts val="0"/>
              </a:spcAft>
              <a:buClrTx/>
              <a:buSzPct val="90000"/>
              <a:buFont typeface="Wingdings" panose="05000000000000000000" pitchFamily="2" charset="2"/>
              <a:buNone/>
              <a:tabLst/>
              <a:defRPr/>
            </a:pPr>
            <a:r>
              <a:rPr lang="en-US" sz="1200" b="0">
                <a:solidFill>
                  <a:srgbClr val="505050"/>
                </a:solidFill>
                <a:latin typeface="Segoe UI" panose="020B0502040204020203" pitchFamily="34" charset="0"/>
                <a:cs typeface="Segoe UI" panose="020B0502040204020203" pitchFamily="34" charset="0"/>
              </a:rPr>
              <a:t>About: Lorem ipsum dolor sit </a:t>
            </a:r>
            <a:r>
              <a:rPr lang="en-US" sz="1200" b="0" err="1">
                <a:solidFill>
                  <a:srgbClr val="505050"/>
                </a:solidFill>
                <a:latin typeface="Segoe UI" panose="020B0502040204020203" pitchFamily="34" charset="0"/>
                <a:cs typeface="Segoe UI" panose="020B0502040204020203" pitchFamily="34" charset="0"/>
              </a:rPr>
              <a:t>amet</a:t>
            </a:r>
            <a:r>
              <a:rPr lang="en-US" sz="1200" b="0">
                <a:solidFill>
                  <a:srgbClr val="505050"/>
                </a:solidFill>
                <a:latin typeface="Segoe UI" panose="020B0502040204020203" pitchFamily="34" charset="0"/>
                <a:cs typeface="Segoe UI" panose="020B0502040204020203" pitchFamily="34" charset="0"/>
              </a:rPr>
              <a:t>, </a:t>
            </a:r>
            <a:r>
              <a:rPr lang="en-US" sz="1200" b="0" err="1">
                <a:solidFill>
                  <a:srgbClr val="505050"/>
                </a:solidFill>
                <a:latin typeface="Segoe UI" panose="020B0502040204020203" pitchFamily="34" charset="0"/>
                <a:cs typeface="Segoe UI" panose="020B0502040204020203" pitchFamily="34" charset="0"/>
              </a:rPr>
              <a:t>consectetur</a:t>
            </a:r>
            <a:r>
              <a:rPr lang="en-US" sz="1200" b="0">
                <a:solidFill>
                  <a:srgbClr val="505050"/>
                </a:solidFill>
                <a:latin typeface="Segoe UI" panose="020B0502040204020203" pitchFamily="34" charset="0"/>
                <a:cs typeface="Segoe UI" panose="020B0502040204020203" pitchFamily="34" charset="0"/>
              </a:rPr>
              <a:t> </a:t>
            </a:r>
            <a:r>
              <a:rPr lang="en-US" sz="1200" b="0" err="1">
                <a:solidFill>
                  <a:srgbClr val="505050"/>
                </a:solidFill>
                <a:latin typeface="Segoe UI" panose="020B0502040204020203" pitchFamily="34" charset="0"/>
                <a:cs typeface="Segoe UI" panose="020B0502040204020203" pitchFamily="34" charset="0"/>
              </a:rPr>
              <a:t>adipiscing</a:t>
            </a:r>
            <a:r>
              <a:rPr lang="en-US" sz="1200" b="0">
                <a:solidFill>
                  <a:srgbClr val="505050"/>
                </a:solidFill>
                <a:latin typeface="Segoe UI" panose="020B0502040204020203" pitchFamily="34" charset="0"/>
                <a:cs typeface="Segoe UI" panose="020B0502040204020203" pitchFamily="34" charset="0"/>
              </a:rPr>
              <a:t> </a:t>
            </a:r>
            <a:r>
              <a:rPr lang="en-US" sz="1200" b="0" err="1">
                <a:solidFill>
                  <a:srgbClr val="505050"/>
                </a:solidFill>
                <a:latin typeface="Segoe UI" panose="020B0502040204020203" pitchFamily="34" charset="0"/>
                <a:cs typeface="Segoe UI" panose="020B0502040204020203" pitchFamily="34" charset="0"/>
              </a:rPr>
              <a:t>elit</a:t>
            </a:r>
            <a:r>
              <a:rPr lang="en-US" sz="1200" b="0">
                <a:solidFill>
                  <a:srgbClr val="505050"/>
                </a:solidFill>
                <a:latin typeface="Segoe UI" panose="020B0502040204020203" pitchFamily="34" charset="0"/>
                <a:cs typeface="Segoe UI" panose="020B0502040204020203" pitchFamily="34" charset="0"/>
              </a:rPr>
              <a:t>, sed do </a:t>
            </a:r>
            <a:r>
              <a:rPr lang="en-US" sz="1200" b="0" err="1">
                <a:solidFill>
                  <a:srgbClr val="505050"/>
                </a:solidFill>
                <a:latin typeface="Segoe UI" panose="020B0502040204020203" pitchFamily="34" charset="0"/>
                <a:cs typeface="Segoe UI" panose="020B0502040204020203" pitchFamily="34" charset="0"/>
              </a:rPr>
              <a:t>eiusmod</a:t>
            </a:r>
            <a:r>
              <a:rPr lang="en-US" sz="1200" b="0">
                <a:solidFill>
                  <a:srgbClr val="505050"/>
                </a:solidFill>
                <a:latin typeface="Segoe UI" panose="020B0502040204020203" pitchFamily="34" charset="0"/>
                <a:cs typeface="Segoe UI" panose="020B0502040204020203" pitchFamily="34" charset="0"/>
              </a:rPr>
              <a:t> </a:t>
            </a:r>
            <a:r>
              <a:rPr lang="en-US" sz="1200" b="0" err="1">
                <a:solidFill>
                  <a:srgbClr val="505050"/>
                </a:solidFill>
                <a:latin typeface="Segoe UI" panose="020B0502040204020203" pitchFamily="34" charset="0"/>
                <a:cs typeface="Segoe UI" panose="020B0502040204020203" pitchFamily="34" charset="0"/>
              </a:rPr>
              <a:t>tempor</a:t>
            </a:r>
            <a:r>
              <a:rPr lang="en-US" sz="1200" b="0">
                <a:solidFill>
                  <a:srgbClr val="505050"/>
                </a:solidFill>
                <a:latin typeface="Segoe UI" panose="020B0502040204020203" pitchFamily="34" charset="0"/>
                <a:cs typeface="Segoe UI" panose="020B0502040204020203" pitchFamily="34" charset="0"/>
              </a:rPr>
              <a:t> </a:t>
            </a:r>
            <a:r>
              <a:rPr lang="en-US" sz="1200" b="0" err="1">
                <a:solidFill>
                  <a:srgbClr val="505050"/>
                </a:solidFill>
                <a:latin typeface="Segoe UI" panose="020B0502040204020203" pitchFamily="34" charset="0"/>
                <a:cs typeface="Segoe UI" panose="020B0502040204020203" pitchFamily="34" charset="0"/>
              </a:rPr>
              <a:t>incididunt</a:t>
            </a:r>
            <a:r>
              <a:rPr lang="en-US" sz="1200" b="0">
                <a:solidFill>
                  <a:srgbClr val="505050"/>
                </a:solidFill>
                <a:latin typeface="Segoe UI" panose="020B0502040204020203" pitchFamily="34" charset="0"/>
                <a:cs typeface="Segoe UI" panose="020B0502040204020203" pitchFamily="34" charset="0"/>
              </a:rPr>
              <a:t> </a:t>
            </a:r>
            <a:r>
              <a:rPr lang="en-US" sz="1200" b="0" err="1">
                <a:solidFill>
                  <a:srgbClr val="505050"/>
                </a:solidFill>
                <a:latin typeface="Segoe UI" panose="020B0502040204020203" pitchFamily="34" charset="0"/>
                <a:cs typeface="Segoe UI" panose="020B0502040204020203" pitchFamily="34" charset="0"/>
              </a:rPr>
              <a:t>ut</a:t>
            </a:r>
            <a:r>
              <a:rPr lang="en-US" sz="1200" b="0">
                <a:solidFill>
                  <a:srgbClr val="505050"/>
                </a:solidFill>
                <a:latin typeface="Segoe UI" panose="020B0502040204020203" pitchFamily="34" charset="0"/>
                <a:cs typeface="Segoe UI" panose="020B0502040204020203" pitchFamily="34" charset="0"/>
              </a:rPr>
              <a:t> </a:t>
            </a:r>
            <a:r>
              <a:rPr lang="en-US" sz="1200" b="0" err="1">
                <a:solidFill>
                  <a:srgbClr val="505050"/>
                </a:solidFill>
                <a:latin typeface="Segoe UI" panose="020B0502040204020203" pitchFamily="34" charset="0"/>
                <a:cs typeface="Segoe UI" panose="020B0502040204020203" pitchFamily="34" charset="0"/>
              </a:rPr>
              <a:t>labore</a:t>
            </a:r>
            <a:r>
              <a:rPr lang="en-US" sz="1200" b="0">
                <a:solidFill>
                  <a:srgbClr val="505050"/>
                </a:solidFill>
                <a:latin typeface="Segoe UI" panose="020B0502040204020203" pitchFamily="34" charset="0"/>
                <a:cs typeface="Segoe UI" panose="020B0502040204020203" pitchFamily="34" charset="0"/>
              </a:rPr>
              <a:t> et dolore magna </a:t>
            </a:r>
            <a:r>
              <a:rPr lang="en-US" sz="1200" b="0" err="1">
                <a:solidFill>
                  <a:srgbClr val="505050"/>
                </a:solidFill>
                <a:latin typeface="Segoe UI" panose="020B0502040204020203" pitchFamily="34" charset="0"/>
                <a:cs typeface="Segoe UI" panose="020B0502040204020203" pitchFamily="34" charset="0"/>
              </a:rPr>
              <a:t>aliqua</a:t>
            </a:r>
            <a:r>
              <a:rPr lang="en-US" sz="1200" b="0">
                <a:solidFill>
                  <a:srgbClr val="505050"/>
                </a:solidFill>
                <a:latin typeface="Segoe UI" panose="020B0502040204020203" pitchFamily="34" charset="0"/>
                <a:cs typeface="Segoe UI" panose="020B0502040204020203" pitchFamily="34" charset="0"/>
              </a:rPr>
              <a:t>. Ut </a:t>
            </a:r>
            <a:r>
              <a:rPr lang="en-US" sz="1200" b="0" err="1">
                <a:solidFill>
                  <a:srgbClr val="505050"/>
                </a:solidFill>
                <a:latin typeface="Segoe UI" panose="020B0502040204020203" pitchFamily="34" charset="0"/>
                <a:cs typeface="Segoe UI" panose="020B0502040204020203" pitchFamily="34" charset="0"/>
              </a:rPr>
              <a:t>enim</a:t>
            </a:r>
            <a:r>
              <a:rPr lang="en-US" sz="1200" b="0">
                <a:solidFill>
                  <a:srgbClr val="505050"/>
                </a:solidFill>
                <a:latin typeface="Segoe UI" panose="020B0502040204020203" pitchFamily="34" charset="0"/>
                <a:cs typeface="Segoe UI" panose="020B0502040204020203" pitchFamily="34" charset="0"/>
              </a:rPr>
              <a:t> ad minim </a:t>
            </a:r>
            <a:r>
              <a:rPr lang="en-US" sz="1200" b="0" err="1">
                <a:solidFill>
                  <a:srgbClr val="505050"/>
                </a:solidFill>
                <a:latin typeface="Segoe UI" panose="020B0502040204020203" pitchFamily="34" charset="0"/>
                <a:cs typeface="Segoe UI" panose="020B0502040204020203" pitchFamily="34" charset="0"/>
              </a:rPr>
              <a:t>veniam</a:t>
            </a:r>
            <a:r>
              <a:rPr lang="en-US" sz="1200" b="0">
                <a:solidFill>
                  <a:srgbClr val="505050"/>
                </a:solidFill>
                <a:latin typeface="Segoe UI" panose="020B0502040204020203" pitchFamily="34" charset="0"/>
                <a:cs typeface="Segoe UI" panose="020B0502040204020203" pitchFamily="34" charset="0"/>
              </a:rPr>
              <a:t>.</a:t>
            </a:r>
          </a:p>
        </p:txBody>
      </p:sp>
      <p:sp>
        <p:nvSpPr>
          <p:cNvPr id="13" name="Text Placeholder 24">
            <a:extLst>
              <a:ext uri="{FF2B5EF4-FFF2-40B4-BE49-F238E27FC236}">
                <a16:creationId xmlns:a16="http://schemas.microsoft.com/office/drawing/2014/main" id="{96B9F418-E7FC-8B4D-B6DF-D05F59C88194}"/>
              </a:ext>
            </a:extLst>
          </p:cNvPr>
          <p:cNvSpPr>
            <a:spLocks noGrp="1"/>
          </p:cNvSpPr>
          <p:nvPr>
            <p:ph type="body" sz="quarter" idx="20" hasCustomPrompt="1"/>
          </p:nvPr>
        </p:nvSpPr>
        <p:spPr>
          <a:xfrm>
            <a:off x="9070975" y="4400550"/>
            <a:ext cx="2520950" cy="276999"/>
          </a:xfrm>
        </p:spPr>
        <p:txBody>
          <a:bodyPr/>
          <a:lstStyle>
            <a:lvl1pPr marL="0" indent="0">
              <a:buNone/>
              <a:defRPr sz="1800">
                <a:latin typeface="+mj-lt"/>
              </a:defRPr>
            </a:lvl1pPr>
            <a:lvl2pPr marL="228600" indent="0">
              <a:buNone/>
              <a:defRPr sz="1800">
                <a:latin typeface="+mj-lt"/>
              </a:defRPr>
            </a:lvl2pPr>
            <a:lvl3pPr marL="457200" indent="0">
              <a:buNone/>
              <a:defRPr sz="1800">
                <a:latin typeface="+mj-lt"/>
              </a:defRPr>
            </a:lvl3pPr>
            <a:lvl4pPr marL="661988" indent="0">
              <a:buNone/>
              <a:defRPr sz="1800">
                <a:latin typeface="+mj-lt"/>
              </a:defRPr>
            </a:lvl4pPr>
            <a:lvl5pPr marL="855663" indent="0">
              <a:buNone/>
              <a:defRPr sz="1800">
                <a:latin typeface="+mj-lt"/>
              </a:defRPr>
            </a:lvl5pPr>
          </a:lstStyle>
          <a:p>
            <a:pPr lvl="0"/>
            <a:r>
              <a:rPr lang="en-US" err="1"/>
              <a:t>Firstname</a:t>
            </a:r>
            <a:r>
              <a:rPr lang="en-US"/>
              <a:t> </a:t>
            </a:r>
            <a:r>
              <a:rPr lang="en-US" err="1"/>
              <a:t>Lastname</a:t>
            </a:r>
            <a:endParaRPr lang="en-US"/>
          </a:p>
        </p:txBody>
      </p:sp>
      <p:sp>
        <p:nvSpPr>
          <p:cNvPr id="14" name="Text Placeholder 26">
            <a:extLst>
              <a:ext uri="{FF2B5EF4-FFF2-40B4-BE49-F238E27FC236}">
                <a16:creationId xmlns:a16="http://schemas.microsoft.com/office/drawing/2014/main" id="{3C77D641-147C-1940-8BCB-2C5F61CDAA9A}"/>
              </a:ext>
            </a:extLst>
          </p:cNvPr>
          <p:cNvSpPr>
            <a:spLocks noGrp="1"/>
          </p:cNvSpPr>
          <p:nvPr>
            <p:ph type="body" sz="quarter" idx="21" hasCustomPrompt="1"/>
          </p:nvPr>
        </p:nvSpPr>
        <p:spPr>
          <a:xfrm>
            <a:off x="9070975" y="4765134"/>
            <a:ext cx="2520950" cy="215444"/>
          </a:xfrm>
        </p:spPr>
        <p:txBody>
          <a:bodyPr/>
          <a:lstStyle>
            <a:lvl1pPr marL="0" indent="0">
              <a:buNone/>
              <a:defRPr sz="1400"/>
            </a:lvl1pPr>
            <a:lvl2pPr marL="228600" indent="0">
              <a:buNone/>
              <a:defRPr sz="1400"/>
            </a:lvl2pPr>
            <a:lvl3pPr marL="457200" indent="0">
              <a:buNone/>
              <a:defRPr sz="1400"/>
            </a:lvl3pPr>
            <a:lvl4pPr marL="661988" indent="0">
              <a:buNone/>
              <a:defRPr sz="1400"/>
            </a:lvl4pPr>
            <a:lvl5pPr marL="855663" indent="0">
              <a:buNone/>
              <a:defRPr sz="1400"/>
            </a:lvl5pPr>
          </a:lstStyle>
          <a:p>
            <a:pPr lvl="0"/>
            <a:r>
              <a:rPr lang="en-US"/>
              <a:t>Title</a:t>
            </a:r>
          </a:p>
        </p:txBody>
      </p:sp>
      <p:sp>
        <p:nvSpPr>
          <p:cNvPr id="15" name="Text Placeholder 28">
            <a:extLst>
              <a:ext uri="{FF2B5EF4-FFF2-40B4-BE49-F238E27FC236}">
                <a16:creationId xmlns:a16="http://schemas.microsoft.com/office/drawing/2014/main" id="{68B31C8F-F786-E643-88DC-4AE14C437072}"/>
              </a:ext>
            </a:extLst>
          </p:cNvPr>
          <p:cNvSpPr>
            <a:spLocks noGrp="1"/>
          </p:cNvSpPr>
          <p:nvPr>
            <p:ph type="body" sz="quarter" idx="22" hasCustomPrompt="1"/>
          </p:nvPr>
        </p:nvSpPr>
        <p:spPr>
          <a:xfrm>
            <a:off x="9070975" y="5163804"/>
            <a:ext cx="2520950" cy="923330"/>
          </a:xfrm>
        </p:spPr>
        <p:txBody>
          <a:bodyPr/>
          <a:lstStyle>
            <a:lvl1pPr marL="0" marR="0" indent="0" algn="l" defTabSz="932742" rtl="0" eaLnBrk="1" fontAlgn="auto" latinLnBrk="0" hangingPunct="1">
              <a:lnSpc>
                <a:spcPct val="100000"/>
              </a:lnSpc>
              <a:spcBef>
                <a:spcPct val="20000"/>
              </a:spcBef>
              <a:spcAft>
                <a:spcPts val="0"/>
              </a:spcAft>
              <a:buClrTx/>
              <a:buSzPct val="90000"/>
              <a:buFont typeface="Wingdings" panose="05000000000000000000" pitchFamily="2" charset="2"/>
              <a:buNone/>
              <a:tabLst/>
              <a:defRPr sz="1200">
                <a:solidFill>
                  <a:schemeClr val="accent6"/>
                </a:solidFill>
              </a:defRPr>
            </a:lvl1pPr>
            <a:lvl2pPr marL="228600" indent="0">
              <a:buNone/>
              <a:defRPr/>
            </a:lvl2pPr>
            <a:lvl3pPr marL="457200" indent="0">
              <a:buNone/>
              <a:defRPr/>
            </a:lvl3pPr>
            <a:lvl4pPr marL="661988" indent="0">
              <a:buNone/>
              <a:defRPr/>
            </a:lvl4pPr>
            <a:lvl5pPr marL="855663" indent="0">
              <a:buNone/>
              <a:defRPr/>
            </a:lvl5pPr>
          </a:lstStyle>
          <a:p>
            <a:pPr marL="0" marR="0" lvl="0" indent="0" algn="l" defTabSz="932742" rtl="0" eaLnBrk="1" fontAlgn="auto" latinLnBrk="0" hangingPunct="1">
              <a:lnSpc>
                <a:spcPct val="100000"/>
              </a:lnSpc>
              <a:spcBef>
                <a:spcPct val="20000"/>
              </a:spcBef>
              <a:spcAft>
                <a:spcPts val="0"/>
              </a:spcAft>
              <a:buClrTx/>
              <a:buSzPct val="90000"/>
              <a:buFont typeface="Wingdings" panose="05000000000000000000" pitchFamily="2" charset="2"/>
              <a:buNone/>
              <a:tabLst/>
              <a:defRPr/>
            </a:pPr>
            <a:r>
              <a:rPr lang="en-US" sz="1200" b="0">
                <a:solidFill>
                  <a:srgbClr val="505050"/>
                </a:solidFill>
                <a:latin typeface="Segoe UI" panose="020B0502040204020203" pitchFamily="34" charset="0"/>
                <a:cs typeface="Segoe UI" panose="020B0502040204020203" pitchFamily="34" charset="0"/>
              </a:rPr>
              <a:t>About: Lorem ipsum dolor sit </a:t>
            </a:r>
            <a:r>
              <a:rPr lang="en-US" sz="1200" b="0" err="1">
                <a:solidFill>
                  <a:srgbClr val="505050"/>
                </a:solidFill>
                <a:latin typeface="Segoe UI" panose="020B0502040204020203" pitchFamily="34" charset="0"/>
                <a:cs typeface="Segoe UI" panose="020B0502040204020203" pitchFamily="34" charset="0"/>
              </a:rPr>
              <a:t>amet</a:t>
            </a:r>
            <a:r>
              <a:rPr lang="en-US" sz="1200" b="0">
                <a:solidFill>
                  <a:srgbClr val="505050"/>
                </a:solidFill>
                <a:latin typeface="Segoe UI" panose="020B0502040204020203" pitchFamily="34" charset="0"/>
                <a:cs typeface="Segoe UI" panose="020B0502040204020203" pitchFamily="34" charset="0"/>
              </a:rPr>
              <a:t>, </a:t>
            </a:r>
            <a:r>
              <a:rPr lang="en-US" sz="1200" b="0" err="1">
                <a:solidFill>
                  <a:srgbClr val="505050"/>
                </a:solidFill>
                <a:latin typeface="Segoe UI" panose="020B0502040204020203" pitchFamily="34" charset="0"/>
                <a:cs typeface="Segoe UI" panose="020B0502040204020203" pitchFamily="34" charset="0"/>
              </a:rPr>
              <a:t>consectetur</a:t>
            </a:r>
            <a:r>
              <a:rPr lang="en-US" sz="1200" b="0">
                <a:solidFill>
                  <a:srgbClr val="505050"/>
                </a:solidFill>
                <a:latin typeface="Segoe UI" panose="020B0502040204020203" pitchFamily="34" charset="0"/>
                <a:cs typeface="Segoe UI" panose="020B0502040204020203" pitchFamily="34" charset="0"/>
              </a:rPr>
              <a:t> </a:t>
            </a:r>
            <a:r>
              <a:rPr lang="en-US" sz="1200" b="0" err="1">
                <a:solidFill>
                  <a:srgbClr val="505050"/>
                </a:solidFill>
                <a:latin typeface="Segoe UI" panose="020B0502040204020203" pitchFamily="34" charset="0"/>
                <a:cs typeface="Segoe UI" panose="020B0502040204020203" pitchFamily="34" charset="0"/>
              </a:rPr>
              <a:t>adipiscing</a:t>
            </a:r>
            <a:r>
              <a:rPr lang="en-US" sz="1200" b="0">
                <a:solidFill>
                  <a:srgbClr val="505050"/>
                </a:solidFill>
                <a:latin typeface="Segoe UI" panose="020B0502040204020203" pitchFamily="34" charset="0"/>
                <a:cs typeface="Segoe UI" panose="020B0502040204020203" pitchFamily="34" charset="0"/>
              </a:rPr>
              <a:t> </a:t>
            </a:r>
            <a:r>
              <a:rPr lang="en-US" sz="1200" b="0" err="1">
                <a:solidFill>
                  <a:srgbClr val="505050"/>
                </a:solidFill>
                <a:latin typeface="Segoe UI" panose="020B0502040204020203" pitchFamily="34" charset="0"/>
                <a:cs typeface="Segoe UI" panose="020B0502040204020203" pitchFamily="34" charset="0"/>
              </a:rPr>
              <a:t>elit</a:t>
            </a:r>
            <a:r>
              <a:rPr lang="en-US" sz="1200" b="0">
                <a:solidFill>
                  <a:srgbClr val="505050"/>
                </a:solidFill>
                <a:latin typeface="Segoe UI" panose="020B0502040204020203" pitchFamily="34" charset="0"/>
                <a:cs typeface="Segoe UI" panose="020B0502040204020203" pitchFamily="34" charset="0"/>
              </a:rPr>
              <a:t>, sed do </a:t>
            </a:r>
            <a:r>
              <a:rPr lang="en-US" sz="1200" b="0" err="1">
                <a:solidFill>
                  <a:srgbClr val="505050"/>
                </a:solidFill>
                <a:latin typeface="Segoe UI" panose="020B0502040204020203" pitchFamily="34" charset="0"/>
                <a:cs typeface="Segoe UI" panose="020B0502040204020203" pitchFamily="34" charset="0"/>
              </a:rPr>
              <a:t>eiusmod</a:t>
            </a:r>
            <a:r>
              <a:rPr lang="en-US" sz="1200" b="0">
                <a:solidFill>
                  <a:srgbClr val="505050"/>
                </a:solidFill>
                <a:latin typeface="Segoe UI" panose="020B0502040204020203" pitchFamily="34" charset="0"/>
                <a:cs typeface="Segoe UI" panose="020B0502040204020203" pitchFamily="34" charset="0"/>
              </a:rPr>
              <a:t> </a:t>
            </a:r>
            <a:r>
              <a:rPr lang="en-US" sz="1200" b="0" err="1">
                <a:solidFill>
                  <a:srgbClr val="505050"/>
                </a:solidFill>
                <a:latin typeface="Segoe UI" panose="020B0502040204020203" pitchFamily="34" charset="0"/>
                <a:cs typeface="Segoe UI" panose="020B0502040204020203" pitchFamily="34" charset="0"/>
              </a:rPr>
              <a:t>tempor</a:t>
            </a:r>
            <a:r>
              <a:rPr lang="en-US" sz="1200" b="0">
                <a:solidFill>
                  <a:srgbClr val="505050"/>
                </a:solidFill>
                <a:latin typeface="Segoe UI" panose="020B0502040204020203" pitchFamily="34" charset="0"/>
                <a:cs typeface="Segoe UI" panose="020B0502040204020203" pitchFamily="34" charset="0"/>
              </a:rPr>
              <a:t> </a:t>
            </a:r>
            <a:r>
              <a:rPr lang="en-US" sz="1200" b="0" err="1">
                <a:solidFill>
                  <a:srgbClr val="505050"/>
                </a:solidFill>
                <a:latin typeface="Segoe UI" panose="020B0502040204020203" pitchFamily="34" charset="0"/>
                <a:cs typeface="Segoe UI" panose="020B0502040204020203" pitchFamily="34" charset="0"/>
              </a:rPr>
              <a:t>incididunt</a:t>
            </a:r>
            <a:r>
              <a:rPr lang="en-US" sz="1200" b="0">
                <a:solidFill>
                  <a:srgbClr val="505050"/>
                </a:solidFill>
                <a:latin typeface="Segoe UI" panose="020B0502040204020203" pitchFamily="34" charset="0"/>
                <a:cs typeface="Segoe UI" panose="020B0502040204020203" pitchFamily="34" charset="0"/>
              </a:rPr>
              <a:t> </a:t>
            </a:r>
            <a:r>
              <a:rPr lang="en-US" sz="1200" b="0" err="1">
                <a:solidFill>
                  <a:srgbClr val="505050"/>
                </a:solidFill>
                <a:latin typeface="Segoe UI" panose="020B0502040204020203" pitchFamily="34" charset="0"/>
                <a:cs typeface="Segoe UI" panose="020B0502040204020203" pitchFamily="34" charset="0"/>
              </a:rPr>
              <a:t>ut</a:t>
            </a:r>
            <a:r>
              <a:rPr lang="en-US" sz="1200" b="0">
                <a:solidFill>
                  <a:srgbClr val="505050"/>
                </a:solidFill>
                <a:latin typeface="Segoe UI" panose="020B0502040204020203" pitchFamily="34" charset="0"/>
                <a:cs typeface="Segoe UI" panose="020B0502040204020203" pitchFamily="34" charset="0"/>
              </a:rPr>
              <a:t> </a:t>
            </a:r>
            <a:r>
              <a:rPr lang="en-US" sz="1200" b="0" err="1">
                <a:solidFill>
                  <a:srgbClr val="505050"/>
                </a:solidFill>
                <a:latin typeface="Segoe UI" panose="020B0502040204020203" pitchFamily="34" charset="0"/>
                <a:cs typeface="Segoe UI" panose="020B0502040204020203" pitchFamily="34" charset="0"/>
              </a:rPr>
              <a:t>labore</a:t>
            </a:r>
            <a:r>
              <a:rPr lang="en-US" sz="1200" b="0">
                <a:solidFill>
                  <a:srgbClr val="505050"/>
                </a:solidFill>
                <a:latin typeface="Segoe UI" panose="020B0502040204020203" pitchFamily="34" charset="0"/>
                <a:cs typeface="Segoe UI" panose="020B0502040204020203" pitchFamily="34" charset="0"/>
              </a:rPr>
              <a:t> et dolore magna </a:t>
            </a:r>
            <a:r>
              <a:rPr lang="en-US" sz="1200" b="0" err="1">
                <a:solidFill>
                  <a:srgbClr val="505050"/>
                </a:solidFill>
                <a:latin typeface="Segoe UI" panose="020B0502040204020203" pitchFamily="34" charset="0"/>
                <a:cs typeface="Segoe UI" panose="020B0502040204020203" pitchFamily="34" charset="0"/>
              </a:rPr>
              <a:t>aliqua</a:t>
            </a:r>
            <a:r>
              <a:rPr lang="en-US" sz="1200" b="0">
                <a:solidFill>
                  <a:srgbClr val="505050"/>
                </a:solidFill>
                <a:latin typeface="Segoe UI" panose="020B0502040204020203" pitchFamily="34" charset="0"/>
                <a:cs typeface="Segoe UI" panose="020B0502040204020203" pitchFamily="34" charset="0"/>
              </a:rPr>
              <a:t>. Ut </a:t>
            </a:r>
            <a:r>
              <a:rPr lang="en-US" sz="1200" b="0" err="1">
                <a:solidFill>
                  <a:srgbClr val="505050"/>
                </a:solidFill>
                <a:latin typeface="Segoe UI" panose="020B0502040204020203" pitchFamily="34" charset="0"/>
                <a:cs typeface="Segoe UI" panose="020B0502040204020203" pitchFamily="34" charset="0"/>
              </a:rPr>
              <a:t>enim</a:t>
            </a:r>
            <a:r>
              <a:rPr lang="en-US" sz="1200" b="0">
                <a:solidFill>
                  <a:srgbClr val="505050"/>
                </a:solidFill>
                <a:latin typeface="Segoe UI" panose="020B0502040204020203" pitchFamily="34" charset="0"/>
                <a:cs typeface="Segoe UI" panose="020B0502040204020203" pitchFamily="34" charset="0"/>
              </a:rPr>
              <a:t> ad minim </a:t>
            </a:r>
            <a:r>
              <a:rPr lang="en-US" sz="1200" b="0" err="1">
                <a:solidFill>
                  <a:srgbClr val="505050"/>
                </a:solidFill>
                <a:latin typeface="Segoe UI" panose="020B0502040204020203" pitchFamily="34" charset="0"/>
                <a:cs typeface="Segoe UI" panose="020B0502040204020203" pitchFamily="34" charset="0"/>
              </a:rPr>
              <a:t>veniam</a:t>
            </a:r>
            <a:r>
              <a:rPr lang="en-US" sz="1200" b="0">
                <a:solidFill>
                  <a:srgbClr val="505050"/>
                </a:solidFill>
                <a:latin typeface="Segoe UI" panose="020B0502040204020203" pitchFamily="34" charset="0"/>
                <a:cs typeface="Segoe UI" panose="020B0502040204020203" pitchFamily="34" charset="0"/>
              </a:rPr>
              <a:t>.</a:t>
            </a:r>
          </a:p>
        </p:txBody>
      </p:sp>
      <p:sp>
        <p:nvSpPr>
          <p:cNvPr id="24" name="Picture Placeholder 16">
            <a:extLst>
              <a:ext uri="{FF2B5EF4-FFF2-40B4-BE49-F238E27FC236}">
                <a16:creationId xmlns:a16="http://schemas.microsoft.com/office/drawing/2014/main" id="{8644B5A4-4C62-164B-9FCA-E1A62ECDC6A0}"/>
              </a:ext>
            </a:extLst>
          </p:cNvPr>
          <p:cNvSpPr>
            <a:spLocks noGrp="1"/>
          </p:cNvSpPr>
          <p:nvPr>
            <p:ph type="pic" sz="quarter" idx="23"/>
          </p:nvPr>
        </p:nvSpPr>
        <p:spPr>
          <a:xfrm>
            <a:off x="774200" y="1785409"/>
            <a:ext cx="2160000" cy="2160000"/>
          </a:xfrm>
          <a:prstGeom prst="ellipse">
            <a:avLst/>
          </a:prstGeom>
          <a:ln>
            <a:noFill/>
          </a:ln>
        </p:spPr>
        <p:txBody>
          <a:bodyPr/>
          <a:lstStyle/>
          <a:p>
            <a:r>
              <a:rPr lang="en-US"/>
              <a:t>Click icon to add picture</a:t>
            </a:r>
          </a:p>
        </p:txBody>
      </p:sp>
      <p:sp>
        <p:nvSpPr>
          <p:cNvPr id="26" name="Picture Placeholder 16">
            <a:extLst>
              <a:ext uri="{FF2B5EF4-FFF2-40B4-BE49-F238E27FC236}">
                <a16:creationId xmlns:a16="http://schemas.microsoft.com/office/drawing/2014/main" id="{7216C99D-59E0-D148-8FD5-A06B5D098A96}"/>
              </a:ext>
            </a:extLst>
          </p:cNvPr>
          <p:cNvSpPr>
            <a:spLocks noGrp="1"/>
          </p:cNvSpPr>
          <p:nvPr>
            <p:ph type="pic" sz="quarter" idx="24"/>
          </p:nvPr>
        </p:nvSpPr>
        <p:spPr>
          <a:xfrm>
            <a:off x="3603125" y="1785409"/>
            <a:ext cx="2160000" cy="2160000"/>
          </a:xfrm>
          <a:prstGeom prst="ellipse">
            <a:avLst/>
          </a:prstGeom>
          <a:ln>
            <a:noFill/>
          </a:ln>
        </p:spPr>
        <p:txBody>
          <a:bodyPr/>
          <a:lstStyle/>
          <a:p>
            <a:r>
              <a:rPr lang="en-US"/>
              <a:t>Click icon to add picture</a:t>
            </a:r>
          </a:p>
        </p:txBody>
      </p:sp>
      <p:sp>
        <p:nvSpPr>
          <p:cNvPr id="28" name="Picture Placeholder 16">
            <a:extLst>
              <a:ext uri="{FF2B5EF4-FFF2-40B4-BE49-F238E27FC236}">
                <a16:creationId xmlns:a16="http://schemas.microsoft.com/office/drawing/2014/main" id="{D4B99A33-76D9-4843-8919-AD5FEF9A31F2}"/>
              </a:ext>
            </a:extLst>
          </p:cNvPr>
          <p:cNvSpPr>
            <a:spLocks noGrp="1"/>
          </p:cNvSpPr>
          <p:nvPr>
            <p:ph type="pic" sz="quarter" idx="25"/>
          </p:nvPr>
        </p:nvSpPr>
        <p:spPr>
          <a:xfrm>
            <a:off x="6428875" y="1785409"/>
            <a:ext cx="2160000" cy="2160000"/>
          </a:xfrm>
          <a:prstGeom prst="ellipse">
            <a:avLst/>
          </a:prstGeom>
          <a:ln>
            <a:noFill/>
          </a:ln>
        </p:spPr>
        <p:txBody>
          <a:bodyPr/>
          <a:lstStyle/>
          <a:p>
            <a:r>
              <a:rPr lang="en-US"/>
              <a:t>Click icon to add picture</a:t>
            </a:r>
          </a:p>
        </p:txBody>
      </p:sp>
      <p:sp>
        <p:nvSpPr>
          <p:cNvPr id="30" name="Picture Placeholder 16">
            <a:extLst>
              <a:ext uri="{FF2B5EF4-FFF2-40B4-BE49-F238E27FC236}">
                <a16:creationId xmlns:a16="http://schemas.microsoft.com/office/drawing/2014/main" id="{961589AC-2E68-5C4F-BF84-D883C8663119}"/>
              </a:ext>
            </a:extLst>
          </p:cNvPr>
          <p:cNvSpPr>
            <a:spLocks noGrp="1"/>
          </p:cNvSpPr>
          <p:nvPr>
            <p:ph type="pic" sz="quarter" idx="26"/>
          </p:nvPr>
        </p:nvSpPr>
        <p:spPr>
          <a:xfrm>
            <a:off x="9260975" y="1785409"/>
            <a:ext cx="2160000" cy="2160000"/>
          </a:xfrm>
          <a:prstGeom prst="ellipse">
            <a:avLst/>
          </a:prstGeom>
          <a:ln>
            <a:noFill/>
          </a:ln>
        </p:spPr>
        <p:txBody>
          <a:bodyPr/>
          <a:lstStyle/>
          <a:p>
            <a:r>
              <a:rPr lang="en-US"/>
              <a:t>Click icon to add picture</a:t>
            </a:r>
          </a:p>
        </p:txBody>
      </p:sp>
    </p:spTree>
    <p:extLst>
      <p:ext uri="{BB962C8B-B14F-4D97-AF65-F5344CB8AC3E}">
        <p14:creationId xmlns:p14="http://schemas.microsoft.com/office/powerpoint/2010/main" val="3843172961"/>
      </p:ext>
    </p:extLst>
  </p:cSld>
  <p:clrMapOvr>
    <a:masterClrMapping/>
  </p:clrMapOvr>
  <p:transition>
    <p:fade/>
  </p:transition>
  <p:extLst>
    <p:ext uri="{DCECCB84-F9BA-43D5-87BE-67443E8EF086}">
      <p15:sldGuideLst xmlns:p15="http://schemas.microsoft.com/office/powerpoint/2012/main">
        <p15:guide id="2" pos="369">
          <p15:clr>
            <a:srgbClr val="F26B43"/>
          </p15:clr>
        </p15:guide>
        <p15:guide id="3" orient="horz" pos="366">
          <p15:clr>
            <a:srgbClr val="F26B43"/>
          </p15:clr>
        </p15:guide>
        <p15:guide id="4" pos="7311">
          <p15:clr>
            <a:srgbClr val="F26B43"/>
          </p15:clr>
        </p15:guide>
        <p15:guide id="5" orient="horz" pos="3951">
          <p15:clr>
            <a:srgbClr val="F26B43"/>
          </p15:clr>
        </p15:guide>
        <p15:guide id="10" pos="1967">
          <p15:clr>
            <a:srgbClr val="A4A3A4"/>
          </p15:clr>
        </p15:guide>
        <p15:guide id="11" pos="2150">
          <p15:clr>
            <a:srgbClr val="A4A3A4"/>
          </p15:clr>
        </p15:guide>
        <p15:guide id="16" pos="3749">
          <p15:clr>
            <a:srgbClr val="A4A3A4"/>
          </p15:clr>
        </p15:guide>
        <p15:guide id="17" pos="3932">
          <p15:clr>
            <a:srgbClr val="A4A3A4"/>
          </p15:clr>
        </p15:guide>
        <p15:guide id="22" pos="5529">
          <p15:clr>
            <a:srgbClr val="A4A3A4"/>
          </p15:clr>
        </p15:guide>
        <p15:guide id="23" pos="5714">
          <p15:clr>
            <a:srgbClr val="A4A3A4"/>
          </p15:clr>
        </p15:guide>
        <p15:guide id="28" pos="3840">
          <p15:clr>
            <a:srgbClr val="F26B43"/>
          </p15:clr>
        </p15:guide>
        <p15:guide id="29" pos="5576">
          <p15:clr>
            <a:srgbClr val="F26B43"/>
          </p15:clr>
        </p15:guide>
        <p15:guide id="30" pos="2105">
          <p15:clr>
            <a:srgbClr val="F26B43"/>
          </p15:clr>
        </p15:guide>
        <p15:guide id="31" orient="horz" pos="2772">
          <p15:clr>
            <a:srgbClr val="FBAE40"/>
          </p15:clr>
        </p15:guide>
      </p15:sldGuideLst>
    </p:ext>
  </p:extLst>
</p:sldLayout>
</file>

<file path=ppt/slideLayouts/slideLayout83.xml><?xml version="1.0" encoding="utf-8"?>
<p:sldLayout xmlns:a="http://schemas.openxmlformats.org/drawingml/2006/main" xmlns:r="http://schemas.openxmlformats.org/officeDocument/2006/relationships" xmlns:p="http://schemas.openxmlformats.org/presentationml/2006/main" preserve="1" userDrawn="1">
  <p:cSld name="Profile Slide">
    <p:bg>
      <p:bgRef idx="1001">
        <a:schemeClr val="bg2"/>
      </p:bgRef>
    </p:bg>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71B46280-63FA-B14C-B387-DA6973CC6798}"/>
              </a:ext>
            </a:extLst>
          </p:cNvPr>
          <p:cNvSpPr>
            <a:spLocks noGrp="1"/>
          </p:cNvSpPr>
          <p:nvPr>
            <p:ph type="pic" sz="quarter" idx="10"/>
          </p:nvPr>
        </p:nvSpPr>
        <p:spPr>
          <a:xfrm>
            <a:off x="0" y="0"/>
            <a:ext cx="4065588" cy="6858000"/>
          </a:xfrm>
        </p:spPr>
        <p:txBody>
          <a:bodyPr/>
          <a:lstStyle/>
          <a:p>
            <a:r>
              <a:rPr lang="en-US"/>
              <a:t>Click icon to add picture</a:t>
            </a:r>
          </a:p>
        </p:txBody>
      </p:sp>
      <p:sp>
        <p:nvSpPr>
          <p:cNvPr id="11" name="Text Placeholder 10">
            <a:extLst>
              <a:ext uri="{FF2B5EF4-FFF2-40B4-BE49-F238E27FC236}">
                <a16:creationId xmlns:a16="http://schemas.microsoft.com/office/drawing/2014/main" id="{DF839B9F-7DF1-054D-850B-194BE124935E}"/>
              </a:ext>
            </a:extLst>
          </p:cNvPr>
          <p:cNvSpPr>
            <a:spLocks noGrp="1"/>
          </p:cNvSpPr>
          <p:nvPr>
            <p:ph type="body" sz="quarter" idx="11" hasCustomPrompt="1"/>
          </p:nvPr>
        </p:nvSpPr>
        <p:spPr>
          <a:xfrm>
            <a:off x="5016500" y="1125538"/>
            <a:ext cx="5832475" cy="371513"/>
          </a:xfrm>
        </p:spPr>
        <p:txBody>
          <a:bodyPr lIns="90000" tIns="46800" rIns="90000" bIns="46800"/>
          <a:lstStyle>
            <a:lvl1pPr marL="0" indent="0">
              <a:buNone/>
              <a:defRPr sz="1800">
                <a:solidFill>
                  <a:schemeClr val="accent3"/>
                </a:solidFill>
                <a:latin typeface="+mj-lt"/>
              </a:defRPr>
            </a:lvl1pPr>
            <a:lvl2pPr marL="228600" indent="0">
              <a:buNone/>
              <a:defRPr/>
            </a:lvl2pPr>
            <a:lvl3pPr marL="457200" indent="0">
              <a:buNone/>
              <a:defRPr/>
            </a:lvl3pPr>
            <a:lvl4pPr marL="661988" indent="0">
              <a:buNone/>
              <a:defRPr/>
            </a:lvl4pPr>
            <a:lvl5pPr marL="855663" indent="0">
              <a:buNone/>
              <a:defRPr/>
            </a:lvl5pPr>
          </a:lstStyle>
          <a:p>
            <a:pPr lvl="0"/>
            <a:r>
              <a:rPr lang="en-US" err="1"/>
              <a:t>Firstname</a:t>
            </a:r>
            <a:r>
              <a:rPr lang="en-US"/>
              <a:t> </a:t>
            </a:r>
            <a:r>
              <a:rPr lang="en-US" err="1"/>
              <a:t>Lastname</a:t>
            </a:r>
            <a:endParaRPr lang="en-US"/>
          </a:p>
        </p:txBody>
      </p:sp>
      <p:sp>
        <p:nvSpPr>
          <p:cNvPr id="13" name="Text Placeholder 12">
            <a:extLst>
              <a:ext uri="{FF2B5EF4-FFF2-40B4-BE49-F238E27FC236}">
                <a16:creationId xmlns:a16="http://schemas.microsoft.com/office/drawing/2014/main" id="{FEA3FFE7-512C-2E4D-8815-991035A0DA83}"/>
              </a:ext>
            </a:extLst>
          </p:cNvPr>
          <p:cNvSpPr>
            <a:spLocks noGrp="1"/>
          </p:cNvSpPr>
          <p:nvPr>
            <p:ph type="body" sz="quarter" idx="12" hasCustomPrompt="1"/>
          </p:nvPr>
        </p:nvSpPr>
        <p:spPr>
          <a:xfrm>
            <a:off x="5016500" y="1518666"/>
            <a:ext cx="5832475" cy="309958"/>
          </a:xfrm>
        </p:spPr>
        <p:txBody>
          <a:bodyPr lIns="90000" tIns="46800" rIns="90000" bIns="46800"/>
          <a:lstStyle>
            <a:lvl1pPr marL="0" indent="0">
              <a:buNone/>
              <a:defRPr sz="1400">
                <a:solidFill>
                  <a:schemeClr val="tx1"/>
                </a:solidFill>
              </a:defRPr>
            </a:lvl1pPr>
          </a:lstStyle>
          <a:p>
            <a:pPr lvl="0"/>
            <a:r>
              <a:rPr lang="en-US"/>
              <a:t>Title</a:t>
            </a:r>
          </a:p>
        </p:txBody>
      </p:sp>
      <p:sp>
        <p:nvSpPr>
          <p:cNvPr id="17" name="Text Placeholder 16">
            <a:extLst>
              <a:ext uri="{FF2B5EF4-FFF2-40B4-BE49-F238E27FC236}">
                <a16:creationId xmlns:a16="http://schemas.microsoft.com/office/drawing/2014/main" id="{CD00EE18-3969-7542-AF14-B6EF530C496B}"/>
              </a:ext>
            </a:extLst>
          </p:cNvPr>
          <p:cNvSpPr>
            <a:spLocks noGrp="1"/>
          </p:cNvSpPr>
          <p:nvPr>
            <p:ph type="body" sz="quarter" idx="13" hasCustomPrompt="1"/>
          </p:nvPr>
        </p:nvSpPr>
        <p:spPr>
          <a:xfrm>
            <a:off x="5016500" y="2614613"/>
            <a:ext cx="5832475" cy="956288"/>
          </a:xfrm>
        </p:spPr>
        <p:txBody>
          <a:bodyPr lIns="90000" tIns="46800" rIns="90000" bIns="46800"/>
          <a:lstStyle>
            <a:lvl1pPr marL="0" indent="0">
              <a:buNone/>
              <a:defRPr sz="1400">
                <a:solidFill>
                  <a:schemeClr val="tx1"/>
                </a:solidFill>
              </a:defRPr>
            </a:lvl1pPr>
          </a:lstStyle>
          <a:p>
            <a:pPr lvl="0"/>
            <a:r>
              <a:rPr lang="en-US"/>
              <a:t>Lorem ipsum dolor sit </a:t>
            </a:r>
            <a:r>
              <a:rPr lang="en-US" err="1"/>
              <a:t>amet</a:t>
            </a:r>
            <a:r>
              <a:rPr lang="en-US"/>
              <a:t>, </a:t>
            </a:r>
            <a:r>
              <a:rPr lang="en-US" err="1"/>
              <a:t>consectetur</a:t>
            </a:r>
            <a:r>
              <a:rPr lang="en-US"/>
              <a:t> </a:t>
            </a:r>
            <a:r>
              <a:rPr lang="en-US" err="1"/>
              <a:t>adipiscing</a:t>
            </a:r>
            <a:r>
              <a:rPr lang="en-US"/>
              <a:t> </a:t>
            </a:r>
            <a:r>
              <a:rPr lang="en-US" err="1"/>
              <a:t>elit</a:t>
            </a:r>
            <a:r>
              <a:rPr lang="en-US"/>
              <a:t>, sed do </a:t>
            </a:r>
            <a:r>
              <a:rPr lang="en-US" err="1"/>
              <a:t>eiusmod</a:t>
            </a:r>
            <a:r>
              <a:rPr lang="en-US"/>
              <a:t> </a:t>
            </a:r>
            <a:r>
              <a:rPr lang="en-US" err="1"/>
              <a:t>tempor</a:t>
            </a:r>
            <a:r>
              <a:rPr lang="en-US"/>
              <a:t> </a:t>
            </a:r>
            <a:r>
              <a:rPr lang="en-US" err="1"/>
              <a:t>incididunt</a:t>
            </a:r>
            <a:r>
              <a:rPr lang="en-US"/>
              <a:t> </a:t>
            </a:r>
            <a:r>
              <a:rPr lang="en-US" err="1"/>
              <a:t>ut</a:t>
            </a:r>
            <a:r>
              <a:rPr lang="en-US"/>
              <a:t> </a:t>
            </a:r>
            <a:r>
              <a:rPr lang="en-US" err="1"/>
              <a:t>labore</a:t>
            </a:r>
            <a:r>
              <a:rPr lang="en-US"/>
              <a:t> et dolore magna </a:t>
            </a:r>
            <a:r>
              <a:rPr lang="en-US" err="1"/>
              <a:t>aliqua</a:t>
            </a:r>
            <a:r>
              <a:rPr lang="en-US"/>
              <a:t>. Ut </a:t>
            </a:r>
            <a:r>
              <a:rPr lang="en-US" err="1"/>
              <a:t>enim</a:t>
            </a:r>
            <a:r>
              <a:rPr lang="en-US"/>
              <a:t> ad minim </a:t>
            </a:r>
            <a:r>
              <a:rPr lang="en-US" err="1"/>
              <a:t>veniam</a:t>
            </a:r>
            <a:r>
              <a:rPr lang="en-US"/>
              <a:t>, </a:t>
            </a:r>
            <a:r>
              <a:rPr lang="en-US" err="1"/>
              <a:t>quis</a:t>
            </a:r>
            <a:r>
              <a:rPr lang="en-US"/>
              <a:t> </a:t>
            </a:r>
            <a:r>
              <a:rPr lang="en-US" err="1"/>
              <a:t>nostrud</a:t>
            </a:r>
            <a:r>
              <a:rPr lang="en-US"/>
              <a:t> exercitation </a:t>
            </a:r>
            <a:r>
              <a:rPr lang="en-US" err="1"/>
              <a:t>ullamco</a:t>
            </a:r>
            <a:r>
              <a:rPr lang="en-US"/>
              <a:t> </a:t>
            </a:r>
            <a:r>
              <a:rPr lang="en-US" err="1"/>
              <a:t>laboris</a:t>
            </a:r>
            <a:r>
              <a:rPr lang="en-US"/>
              <a:t> nisi </a:t>
            </a:r>
            <a:r>
              <a:rPr lang="en-US" err="1"/>
              <a:t>ut</a:t>
            </a:r>
            <a:r>
              <a:rPr lang="en-US"/>
              <a:t> </a:t>
            </a:r>
            <a:r>
              <a:rPr lang="en-US" err="1"/>
              <a:t>aliquip</a:t>
            </a:r>
            <a:r>
              <a:rPr lang="en-US"/>
              <a:t> ex </a:t>
            </a:r>
            <a:r>
              <a:rPr lang="en-US" err="1"/>
              <a:t>ea</a:t>
            </a:r>
            <a:r>
              <a:rPr lang="en-US"/>
              <a:t> </a:t>
            </a:r>
            <a:r>
              <a:rPr lang="en-US" err="1"/>
              <a:t>commodo</a:t>
            </a:r>
            <a:r>
              <a:rPr lang="en-US"/>
              <a:t> </a:t>
            </a:r>
            <a:r>
              <a:rPr lang="en-US" err="1"/>
              <a:t>consequat</a:t>
            </a:r>
            <a:r>
              <a:rPr lang="en-US"/>
              <a:t>.</a:t>
            </a:r>
          </a:p>
        </p:txBody>
      </p:sp>
      <p:sp>
        <p:nvSpPr>
          <p:cNvPr id="19" name="Text Placeholder 18">
            <a:extLst>
              <a:ext uri="{FF2B5EF4-FFF2-40B4-BE49-F238E27FC236}">
                <a16:creationId xmlns:a16="http://schemas.microsoft.com/office/drawing/2014/main" id="{D28C378F-3F66-354E-B8F9-1B9FC26E68A9}"/>
              </a:ext>
            </a:extLst>
          </p:cNvPr>
          <p:cNvSpPr>
            <a:spLocks noGrp="1"/>
          </p:cNvSpPr>
          <p:nvPr>
            <p:ph type="body" sz="quarter" idx="14" hasCustomPrompt="1"/>
          </p:nvPr>
        </p:nvSpPr>
        <p:spPr>
          <a:xfrm>
            <a:off x="5018087" y="2093722"/>
            <a:ext cx="5832475" cy="371513"/>
          </a:xfrm>
        </p:spPr>
        <p:txBody>
          <a:bodyPr lIns="90000" tIns="46800" rIns="90000" bIns="46800"/>
          <a:lstStyle>
            <a:lvl1pPr marL="0" indent="0">
              <a:buNone/>
              <a:defRPr sz="1800">
                <a:solidFill>
                  <a:schemeClr val="tx1"/>
                </a:solidFill>
                <a:latin typeface="+mj-lt"/>
              </a:defRPr>
            </a:lvl1pPr>
          </a:lstStyle>
          <a:p>
            <a:pPr lvl="0"/>
            <a:r>
              <a:rPr lang="en-US"/>
              <a:t>Experience</a:t>
            </a:r>
          </a:p>
        </p:txBody>
      </p:sp>
      <p:sp>
        <p:nvSpPr>
          <p:cNvPr id="20" name="Text Placeholder 18">
            <a:extLst>
              <a:ext uri="{FF2B5EF4-FFF2-40B4-BE49-F238E27FC236}">
                <a16:creationId xmlns:a16="http://schemas.microsoft.com/office/drawing/2014/main" id="{47E7A509-84C5-4843-8CD9-B01570BA7BA0}"/>
              </a:ext>
            </a:extLst>
          </p:cNvPr>
          <p:cNvSpPr>
            <a:spLocks noGrp="1"/>
          </p:cNvSpPr>
          <p:nvPr>
            <p:ph type="body" sz="quarter" idx="15" hasCustomPrompt="1"/>
          </p:nvPr>
        </p:nvSpPr>
        <p:spPr>
          <a:xfrm>
            <a:off x="5018087" y="4426832"/>
            <a:ext cx="5832475" cy="371513"/>
          </a:xfrm>
        </p:spPr>
        <p:txBody>
          <a:bodyPr lIns="90000" tIns="46800" rIns="90000" bIns="46800"/>
          <a:lstStyle>
            <a:lvl1pPr marL="0" indent="0">
              <a:buNone/>
              <a:defRPr sz="1800">
                <a:solidFill>
                  <a:schemeClr val="tx1"/>
                </a:solidFill>
                <a:latin typeface="+mj-lt"/>
              </a:defRPr>
            </a:lvl1pPr>
          </a:lstStyle>
          <a:p>
            <a:pPr lvl="0"/>
            <a:r>
              <a:rPr lang="en-US"/>
              <a:t>Expertise</a:t>
            </a:r>
          </a:p>
        </p:txBody>
      </p:sp>
      <p:sp>
        <p:nvSpPr>
          <p:cNvPr id="22" name="Text Placeholder 21">
            <a:extLst>
              <a:ext uri="{FF2B5EF4-FFF2-40B4-BE49-F238E27FC236}">
                <a16:creationId xmlns:a16="http://schemas.microsoft.com/office/drawing/2014/main" id="{39F526AE-17B2-DD4A-BE59-23D0E4A3D04F}"/>
              </a:ext>
            </a:extLst>
          </p:cNvPr>
          <p:cNvSpPr>
            <a:spLocks noGrp="1"/>
          </p:cNvSpPr>
          <p:nvPr>
            <p:ph type="body" sz="quarter" idx="16" hasCustomPrompt="1"/>
          </p:nvPr>
        </p:nvSpPr>
        <p:spPr>
          <a:xfrm>
            <a:off x="5016500" y="4864164"/>
            <a:ext cx="1649476" cy="827022"/>
          </a:xfrm>
        </p:spPr>
        <p:txBody>
          <a:bodyPr lIns="90000" tIns="46800" rIns="90000" bIns="46800"/>
          <a:lstStyle>
            <a:lvl1pPr>
              <a:buSzPct val="100000"/>
              <a:defRPr sz="1400">
                <a:solidFill>
                  <a:schemeClr val="tx1"/>
                </a:solidFill>
              </a:defRPr>
            </a:lvl1pPr>
          </a:lstStyle>
          <a:p>
            <a:pPr lvl="0"/>
            <a:r>
              <a:rPr lang="en-US"/>
              <a:t>One</a:t>
            </a:r>
          </a:p>
          <a:p>
            <a:pPr lvl="0"/>
            <a:r>
              <a:rPr lang="en-US"/>
              <a:t>Two</a:t>
            </a:r>
          </a:p>
          <a:p>
            <a:pPr lvl="0"/>
            <a:r>
              <a:rPr lang="en-US"/>
              <a:t>Three</a:t>
            </a:r>
          </a:p>
        </p:txBody>
      </p:sp>
      <p:sp>
        <p:nvSpPr>
          <p:cNvPr id="23" name="Text Placeholder 21">
            <a:extLst>
              <a:ext uri="{FF2B5EF4-FFF2-40B4-BE49-F238E27FC236}">
                <a16:creationId xmlns:a16="http://schemas.microsoft.com/office/drawing/2014/main" id="{D4BF07C4-9406-4146-BE9F-4987294757D1}"/>
              </a:ext>
            </a:extLst>
          </p:cNvPr>
          <p:cNvSpPr>
            <a:spLocks noGrp="1"/>
          </p:cNvSpPr>
          <p:nvPr>
            <p:ph type="body" sz="quarter" idx="17" hasCustomPrompt="1"/>
          </p:nvPr>
        </p:nvSpPr>
        <p:spPr>
          <a:xfrm>
            <a:off x="7104994" y="4864164"/>
            <a:ext cx="1649476" cy="827022"/>
          </a:xfrm>
        </p:spPr>
        <p:txBody>
          <a:bodyPr lIns="90000" tIns="46800" rIns="90000" bIns="46800"/>
          <a:lstStyle>
            <a:lvl1pPr>
              <a:buSzPct val="100000"/>
              <a:defRPr sz="1400">
                <a:solidFill>
                  <a:schemeClr val="tx1"/>
                </a:solidFill>
              </a:defRPr>
            </a:lvl1pPr>
          </a:lstStyle>
          <a:p>
            <a:pPr lvl="0"/>
            <a:r>
              <a:rPr lang="en-US"/>
              <a:t>Four</a:t>
            </a:r>
          </a:p>
          <a:p>
            <a:pPr lvl="0"/>
            <a:r>
              <a:rPr lang="en-US"/>
              <a:t>Five</a:t>
            </a:r>
          </a:p>
          <a:p>
            <a:pPr lvl="0"/>
            <a:r>
              <a:rPr lang="en-US"/>
              <a:t>Six</a:t>
            </a:r>
          </a:p>
        </p:txBody>
      </p:sp>
      <p:sp>
        <p:nvSpPr>
          <p:cNvPr id="24" name="Text Placeholder 21">
            <a:extLst>
              <a:ext uri="{FF2B5EF4-FFF2-40B4-BE49-F238E27FC236}">
                <a16:creationId xmlns:a16="http://schemas.microsoft.com/office/drawing/2014/main" id="{AD8CD734-0F6D-C94D-8A16-9F36D2D3D601}"/>
              </a:ext>
            </a:extLst>
          </p:cNvPr>
          <p:cNvSpPr>
            <a:spLocks noGrp="1"/>
          </p:cNvSpPr>
          <p:nvPr>
            <p:ph type="body" sz="quarter" idx="18" hasCustomPrompt="1"/>
          </p:nvPr>
        </p:nvSpPr>
        <p:spPr>
          <a:xfrm>
            <a:off x="9193488" y="4864164"/>
            <a:ext cx="1649476" cy="827022"/>
          </a:xfrm>
        </p:spPr>
        <p:txBody>
          <a:bodyPr lIns="90000" tIns="46800" rIns="90000" bIns="46800"/>
          <a:lstStyle>
            <a:lvl1pPr>
              <a:buSzPct val="100000"/>
              <a:defRPr sz="1400">
                <a:solidFill>
                  <a:schemeClr val="tx1"/>
                </a:solidFill>
              </a:defRPr>
            </a:lvl1pPr>
          </a:lstStyle>
          <a:p>
            <a:pPr lvl="0"/>
            <a:r>
              <a:rPr lang="en-US"/>
              <a:t>Seven</a:t>
            </a:r>
          </a:p>
          <a:p>
            <a:pPr lvl="0"/>
            <a:r>
              <a:rPr lang="en-US"/>
              <a:t>Eight</a:t>
            </a:r>
          </a:p>
          <a:p>
            <a:pPr lvl="0"/>
            <a:r>
              <a:rPr lang="en-US"/>
              <a:t>Nine</a:t>
            </a:r>
          </a:p>
        </p:txBody>
      </p:sp>
    </p:spTree>
    <p:extLst>
      <p:ext uri="{BB962C8B-B14F-4D97-AF65-F5344CB8AC3E}">
        <p14:creationId xmlns:p14="http://schemas.microsoft.com/office/powerpoint/2010/main" val="1035310414"/>
      </p:ext>
    </p:extLst>
  </p:cSld>
  <p:clrMapOvr>
    <a:overrideClrMapping bg1="dk1" tx1="lt1" bg2="dk2" tx2="lt2" accent1="accent1" accent2="accent2" accent3="accent3" accent4="accent4" accent5="accent5" accent6="accent6" hlink="hlink" folHlink="folHlink"/>
  </p:clrMapOvr>
  <p:transition>
    <p:fade/>
  </p:transition>
  <p:extLst>
    <p:ext uri="{DCECCB84-F9BA-43D5-87BE-67443E8EF086}">
      <p15:sldGuideLst xmlns:p15="http://schemas.microsoft.com/office/powerpoint/2012/main">
        <p15:guide id="2" pos="369">
          <p15:clr>
            <a:srgbClr val="F26B43"/>
          </p15:clr>
        </p15:guide>
        <p15:guide id="3" orient="horz" pos="366">
          <p15:clr>
            <a:srgbClr val="F26B43"/>
          </p15:clr>
        </p15:guide>
        <p15:guide id="4" pos="7311">
          <p15:clr>
            <a:srgbClr val="F26B43"/>
          </p15:clr>
        </p15:guide>
        <p15:guide id="5" orient="horz" pos="3951">
          <p15:clr>
            <a:srgbClr val="F26B43"/>
          </p15:clr>
        </p15:guide>
        <p15:guide id="12" pos="2561">
          <p15:clr>
            <a:srgbClr val="A4A3A4"/>
          </p15:clr>
        </p15:guide>
        <p15:guide id="13" pos="2744">
          <p15:clr>
            <a:srgbClr val="A4A3A4"/>
          </p15:clr>
        </p15:guide>
        <p15:guide id="20" pos="4937">
          <p15:clr>
            <a:srgbClr val="A4A3A4"/>
          </p15:clr>
        </p15:guide>
        <p15:guide id="21" pos="5120">
          <p15:clr>
            <a:srgbClr val="A4A3A4"/>
          </p15:clr>
        </p15:guide>
        <p15:guide id="22" pos="2682">
          <p15:clr>
            <a:srgbClr val="F26B43"/>
          </p15:clr>
        </p15:guide>
        <p15:guide id="23" pos="4998">
          <p15:clr>
            <a:srgbClr val="F26B43"/>
          </p15:clr>
        </p15:guide>
        <p15:guide id="24" pos="3160">
          <p15:clr>
            <a:srgbClr val="FBAE40"/>
          </p15:clr>
        </p15:guide>
        <p15:guide id="25" orient="horz" pos="709">
          <p15:clr>
            <a:srgbClr val="FBAE40"/>
          </p15:clr>
        </p15:guide>
        <p15:guide id="26" pos="6834">
          <p15:clr>
            <a:srgbClr val="FBAE40"/>
          </p15:clr>
        </p15:guide>
      </p15:sldGuideLst>
    </p:ext>
  </p:extLst>
</p:sldLayout>
</file>

<file path=ppt/slideLayouts/slideLayout84.xml><?xml version="1.0" encoding="utf-8"?>
<p:sldLayout xmlns:a="http://schemas.openxmlformats.org/drawingml/2006/main" xmlns:r="http://schemas.openxmlformats.org/officeDocument/2006/relationships" xmlns:p="http://schemas.openxmlformats.org/presentationml/2006/main" preserve="1" userDrawn="1">
  <p:cSld name="Profile Slide 2">
    <p:bg>
      <p:bgRef idx="1001">
        <a:schemeClr val="bg1"/>
      </p:bgRef>
    </p:bg>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71B46280-63FA-B14C-B387-DA6973CC6798}"/>
              </a:ext>
            </a:extLst>
          </p:cNvPr>
          <p:cNvSpPr>
            <a:spLocks noGrp="1"/>
          </p:cNvSpPr>
          <p:nvPr>
            <p:ph type="pic" sz="quarter" idx="10"/>
          </p:nvPr>
        </p:nvSpPr>
        <p:spPr>
          <a:xfrm>
            <a:off x="0" y="0"/>
            <a:ext cx="4065588" cy="6858000"/>
          </a:xfrm>
        </p:spPr>
        <p:txBody>
          <a:bodyPr/>
          <a:lstStyle/>
          <a:p>
            <a:r>
              <a:rPr lang="en-US"/>
              <a:t>Click icon to add picture</a:t>
            </a:r>
          </a:p>
        </p:txBody>
      </p:sp>
      <p:sp>
        <p:nvSpPr>
          <p:cNvPr id="11" name="Text Placeholder 10">
            <a:extLst>
              <a:ext uri="{FF2B5EF4-FFF2-40B4-BE49-F238E27FC236}">
                <a16:creationId xmlns:a16="http://schemas.microsoft.com/office/drawing/2014/main" id="{DF839B9F-7DF1-054D-850B-194BE124935E}"/>
              </a:ext>
            </a:extLst>
          </p:cNvPr>
          <p:cNvSpPr>
            <a:spLocks noGrp="1"/>
          </p:cNvSpPr>
          <p:nvPr>
            <p:ph type="body" sz="quarter" idx="11" hasCustomPrompt="1"/>
          </p:nvPr>
        </p:nvSpPr>
        <p:spPr>
          <a:xfrm>
            <a:off x="5016500" y="1125538"/>
            <a:ext cx="5832475" cy="371513"/>
          </a:xfrm>
        </p:spPr>
        <p:txBody>
          <a:bodyPr lIns="90000" tIns="46800" rIns="90000" bIns="46800"/>
          <a:lstStyle>
            <a:lvl1pPr marL="0" indent="0">
              <a:buNone/>
              <a:defRPr sz="1800">
                <a:solidFill>
                  <a:schemeClr val="tx1"/>
                </a:solidFill>
                <a:latin typeface="+mj-lt"/>
              </a:defRPr>
            </a:lvl1pPr>
            <a:lvl2pPr marL="228600" indent="0">
              <a:buNone/>
              <a:defRPr/>
            </a:lvl2pPr>
            <a:lvl3pPr marL="457200" indent="0">
              <a:buNone/>
              <a:defRPr/>
            </a:lvl3pPr>
            <a:lvl4pPr marL="661988" indent="0">
              <a:buNone/>
              <a:defRPr/>
            </a:lvl4pPr>
            <a:lvl5pPr marL="855663" indent="0">
              <a:buNone/>
              <a:defRPr/>
            </a:lvl5pPr>
          </a:lstStyle>
          <a:p>
            <a:pPr lvl="0"/>
            <a:r>
              <a:rPr lang="en-US" err="1"/>
              <a:t>Firstname</a:t>
            </a:r>
            <a:r>
              <a:rPr lang="en-US"/>
              <a:t> </a:t>
            </a:r>
            <a:r>
              <a:rPr lang="en-US" err="1"/>
              <a:t>Lastname</a:t>
            </a:r>
            <a:endParaRPr lang="en-US"/>
          </a:p>
        </p:txBody>
      </p:sp>
      <p:sp>
        <p:nvSpPr>
          <p:cNvPr id="13" name="Text Placeholder 12">
            <a:extLst>
              <a:ext uri="{FF2B5EF4-FFF2-40B4-BE49-F238E27FC236}">
                <a16:creationId xmlns:a16="http://schemas.microsoft.com/office/drawing/2014/main" id="{FEA3FFE7-512C-2E4D-8815-991035A0DA83}"/>
              </a:ext>
            </a:extLst>
          </p:cNvPr>
          <p:cNvSpPr>
            <a:spLocks noGrp="1"/>
          </p:cNvSpPr>
          <p:nvPr>
            <p:ph type="body" sz="quarter" idx="12" hasCustomPrompt="1"/>
          </p:nvPr>
        </p:nvSpPr>
        <p:spPr>
          <a:xfrm>
            <a:off x="5016500" y="1518666"/>
            <a:ext cx="5832475" cy="309958"/>
          </a:xfrm>
        </p:spPr>
        <p:txBody>
          <a:bodyPr lIns="90000" tIns="46800" rIns="90000" bIns="46800"/>
          <a:lstStyle>
            <a:lvl1pPr marL="0" indent="0">
              <a:buNone/>
              <a:defRPr sz="1400">
                <a:solidFill>
                  <a:schemeClr val="accent6"/>
                </a:solidFill>
              </a:defRPr>
            </a:lvl1pPr>
          </a:lstStyle>
          <a:p>
            <a:pPr lvl="0"/>
            <a:r>
              <a:rPr lang="en-US"/>
              <a:t>Title</a:t>
            </a:r>
          </a:p>
        </p:txBody>
      </p:sp>
      <p:sp>
        <p:nvSpPr>
          <p:cNvPr id="17" name="Text Placeholder 16">
            <a:extLst>
              <a:ext uri="{FF2B5EF4-FFF2-40B4-BE49-F238E27FC236}">
                <a16:creationId xmlns:a16="http://schemas.microsoft.com/office/drawing/2014/main" id="{CD00EE18-3969-7542-AF14-B6EF530C496B}"/>
              </a:ext>
            </a:extLst>
          </p:cNvPr>
          <p:cNvSpPr>
            <a:spLocks noGrp="1"/>
          </p:cNvSpPr>
          <p:nvPr>
            <p:ph type="body" sz="quarter" idx="13" hasCustomPrompt="1"/>
          </p:nvPr>
        </p:nvSpPr>
        <p:spPr>
          <a:xfrm>
            <a:off x="5016500" y="2614613"/>
            <a:ext cx="5832475" cy="956288"/>
          </a:xfrm>
        </p:spPr>
        <p:txBody>
          <a:bodyPr lIns="90000" tIns="46800" rIns="90000" bIns="46800"/>
          <a:lstStyle>
            <a:lvl1pPr marL="0" indent="0">
              <a:buNone/>
              <a:defRPr sz="1400">
                <a:solidFill>
                  <a:schemeClr val="accent6"/>
                </a:solidFill>
              </a:defRPr>
            </a:lvl1pPr>
          </a:lstStyle>
          <a:p>
            <a:pPr lvl="0"/>
            <a:r>
              <a:rPr lang="en-US"/>
              <a:t>Lorem ipsum dolor sit </a:t>
            </a:r>
            <a:r>
              <a:rPr lang="en-US" err="1"/>
              <a:t>amet</a:t>
            </a:r>
            <a:r>
              <a:rPr lang="en-US"/>
              <a:t>, </a:t>
            </a:r>
            <a:r>
              <a:rPr lang="en-US" err="1"/>
              <a:t>consectetur</a:t>
            </a:r>
            <a:r>
              <a:rPr lang="en-US"/>
              <a:t> </a:t>
            </a:r>
            <a:r>
              <a:rPr lang="en-US" err="1"/>
              <a:t>adipiscing</a:t>
            </a:r>
            <a:r>
              <a:rPr lang="en-US"/>
              <a:t> </a:t>
            </a:r>
            <a:r>
              <a:rPr lang="en-US" err="1"/>
              <a:t>elit</a:t>
            </a:r>
            <a:r>
              <a:rPr lang="en-US"/>
              <a:t>, sed do </a:t>
            </a:r>
            <a:r>
              <a:rPr lang="en-US" err="1"/>
              <a:t>eiusmod</a:t>
            </a:r>
            <a:r>
              <a:rPr lang="en-US"/>
              <a:t> </a:t>
            </a:r>
            <a:r>
              <a:rPr lang="en-US" err="1"/>
              <a:t>tempor</a:t>
            </a:r>
            <a:r>
              <a:rPr lang="en-US"/>
              <a:t> </a:t>
            </a:r>
            <a:r>
              <a:rPr lang="en-US" err="1"/>
              <a:t>incididunt</a:t>
            </a:r>
            <a:r>
              <a:rPr lang="en-US"/>
              <a:t> </a:t>
            </a:r>
            <a:r>
              <a:rPr lang="en-US" err="1"/>
              <a:t>ut</a:t>
            </a:r>
            <a:r>
              <a:rPr lang="en-US"/>
              <a:t> </a:t>
            </a:r>
            <a:r>
              <a:rPr lang="en-US" err="1"/>
              <a:t>labore</a:t>
            </a:r>
            <a:r>
              <a:rPr lang="en-US"/>
              <a:t> et dolore magna </a:t>
            </a:r>
            <a:r>
              <a:rPr lang="en-US" err="1"/>
              <a:t>aliqua</a:t>
            </a:r>
            <a:r>
              <a:rPr lang="en-US"/>
              <a:t>. Ut </a:t>
            </a:r>
            <a:r>
              <a:rPr lang="en-US" err="1"/>
              <a:t>enim</a:t>
            </a:r>
            <a:r>
              <a:rPr lang="en-US"/>
              <a:t> ad minim </a:t>
            </a:r>
            <a:r>
              <a:rPr lang="en-US" err="1"/>
              <a:t>veniam</a:t>
            </a:r>
            <a:r>
              <a:rPr lang="en-US"/>
              <a:t>, </a:t>
            </a:r>
            <a:r>
              <a:rPr lang="en-US" err="1"/>
              <a:t>quis</a:t>
            </a:r>
            <a:r>
              <a:rPr lang="en-US"/>
              <a:t> </a:t>
            </a:r>
            <a:r>
              <a:rPr lang="en-US" err="1"/>
              <a:t>nostrud</a:t>
            </a:r>
            <a:r>
              <a:rPr lang="en-US"/>
              <a:t> exercitation </a:t>
            </a:r>
            <a:r>
              <a:rPr lang="en-US" err="1"/>
              <a:t>ullamco</a:t>
            </a:r>
            <a:r>
              <a:rPr lang="en-US"/>
              <a:t> </a:t>
            </a:r>
            <a:r>
              <a:rPr lang="en-US" err="1"/>
              <a:t>laboris</a:t>
            </a:r>
            <a:r>
              <a:rPr lang="en-US"/>
              <a:t> nisi </a:t>
            </a:r>
            <a:r>
              <a:rPr lang="en-US" err="1"/>
              <a:t>ut</a:t>
            </a:r>
            <a:r>
              <a:rPr lang="en-US"/>
              <a:t> </a:t>
            </a:r>
            <a:r>
              <a:rPr lang="en-US" err="1"/>
              <a:t>aliquip</a:t>
            </a:r>
            <a:r>
              <a:rPr lang="en-US"/>
              <a:t> ex </a:t>
            </a:r>
            <a:r>
              <a:rPr lang="en-US" err="1"/>
              <a:t>ea</a:t>
            </a:r>
            <a:r>
              <a:rPr lang="en-US"/>
              <a:t> </a:t>
            </a:r>
            <a:r>
              <a:rPr lang="en-US" err="1"/>
              <a:t>commodo</a:t>
            </a:r>
            <a:r>
              <a:rPr lang="en-US"/>
              <a:t> </a:t>
            </a:r>
            <a:r>
              <a:rPr lang="en-US" err="1"/>
              <a:t>consequat</a:t>
            </a:r>
            <a:r>
              <a:rPr lang="en-US"/>
              <a:t>.</a:t>
            </a:r>
          </a:p>
        </p:txBody>
      </p:sp>
      <p:sp>
        <p:nvSpPr>
          <p:cNvPr id="19" name="Text Placeholder 18">
            <a:extLst>
              <a:ext uri="{FF2B5EF4-FFF2-40B4-BE49-F238E27FC236}">
                <a16:creationId xmlns:a16="http://schemas.microsoft.com/office/drawing/2014/main" id="{D28C378F-3F66-354E-B8F9-1B9FC26E68A9}"/>
              </a:ext>
            </a:extLst>
          </p:cNvPr>
          <p:cNvSpPr>
            <a:spLocks noGrp="1"/>
          </p:cNvSpPr>
          <p:nvPr>
            <p:ph type="body" sz="quarter" idx="14" hasCustomPrompt="1"/>
          </p:nvPr>
        </p:nvSpPr>
        <p:spPr>
          <a:xfrm>
            <a:off x="5018087" y="2093722"/>
            <a:ext cx="5832475" cy="371513"/>
          </a:xfrm>
        </p:spPr>
        <p:txBody>
          <a:bodyPr lIns="90000" tIns="46800" rIns="90000" bIns="46800"/>
          <a:lstStyle>
            <a:lvl1pPr marL="0" indent="0">
              <a:buNone/>
              <a:defRPr sz="1800">
                <a:solidFill>
                  <a:schemeClr val="accent6"/>
                </a:solidFill>
                <a:latin typeface="+mj-lt"/>
              </a:defRPr>
            </a:lvl1pPr>
          </a:lstStyle>
          <a:p>
            <a:pPr lvl="0"/>
            <a:r>
              <a:rPr lang="en-US"/>
              <a:t>Experience</a:t>
            </a:r>
          </a:p>
        </p:txBody>
      </p:sp>
      <p:sp>
        <p:nvSpPr>
          <p:cNvPr id="20" name="Text Placeholder 18">
            <a:extLst>
              <a:ext uri="{FF2B5EF4-FFF2-40B4-BE49-F238E27FC236}">
                <a16:creationId xmlns:a16="http://schemas.microsoft.com/office/drawing/2014/main" id="{47E7A509-84C5-4843-8CD9-B01570BA7BA0}"/>
              </a:ext>
            </a:extLst>
          </p:cNvPr>
          <p:cNvSpPr>
            <a:spLocks noGrp="1"/>
          </p:cNvSpPr>
          <p:nvPr>
            <p:ph type="body" sz="quarter" idx="15" hasCustomPrompt="1"/>
          </p:nvPr>
        </p:nvSpPr>
        <p:spPr>
          <a:xfrm>
            <a:off x="5018087" y="4426832"/>
            <a:ext cx="5832475" cy="371513"/>
          </a:xfrm>
        </p:spPr>
        <p:txBody>
          <a:bodyPr lIns="90000" tIns="46800" rIns="90000" bIns="46800"/>
          <a:lstStyle>
            <a:lvl1pPr marL="0" indent="0">
              <a:buNone/>
              <a:defRPr sz="1800">
                <a:solidFill>
                  <a:schemeClr val="accent6"/>
                </a:solidFill>
                <a:latin typeface="+mj-lt"/>
              </a:defRPr>
            </a:lvl1pPr>
          </a:lstStyle>
          <a:p>
            <a:pPr lvl="0"/>
            <a:r>
              <a:rPr lang="en-US"/>
              <a:t>Expertise</a:t>
            </a:r>
          </a:p>
        </p:txBody>
      </p:sp>
      <p:sp>
        <p:nvSpPr>
          <p:cNvPr id="22" name="Text Placeholder 21">
            <a:extLst>
              <a:ext uri="{FF2B5EF4-FFF2-40B4-BE49-F238E27FC236}">
                <a16:creationId xmlns:a16="http://schemas.microsoft.com/office/drawing/2014/main" id="{39F526AE-17B2-DD4A-BE59-23D0E4A3D04F}"/>
              </a:ext>
            </a:extLst>
          </p:cNvPr>
          <p:cNvSpPr>
            <a:spLocks noGrp="1"/>
          </p:cNvSpPr>
          <p:nvPr>
            <p:ph type="body" sz="quarter" idx="16" hasCustomPrompt="1"/>
          </p:nvPr>
        </p:nvSpPr>
        <p:spPr>
          <a:xfrm>
            <a:off x="5016500" y="4864164"/>
            <a:ext cx="1649476" cy="827022"/>
          </a:xfrm>
        </p:spPr>
        <p:txBody>
          <a:bodyPr lIns="90000" tIns="46800" rIns="90000" bIns="46800"/>
          <a:lstStyle>
            <a:lvl1pPr>
              <a:buSzPct val="100000"/>
              <a:defRPr sz="1400">
                <a:solidFill>
                  <a:schemeClr val="accent6"/>
                </a:solidFill>
              </a:defRPr>
            </a:lvl1pPr>
          </a:lstStyle>
          <a:p>
            <a:pPr lvl="0"/>
            <a:r>
              <a:rPr lang="en-US"/>
              <a:t>One</a:t>
            </a:r>
          </a:p>
          <a:p>
            <a:pPr lvl="0"/>
            <a:r>
              <a:rPr lang="en-US"/>
              <a:t>Two</a:t>
            </a:r>
          </a:p>
          <a:p>
            <a:pPr lvl="0"/>
            <a:r>
              <a:rPr lang="en-US"/>
              <a:t>Three</a:t>
            </a:r>
          </a:p>
        </p:txBody>
      </p:sp>
      <p:sp>
        <p:nvSpPr>
          <p:cNvPr id="23" name="Text Placeholder 21">
            <a:extLst>
              <a:ext uri="{FF2B5EF4-FFF2-40B4-BE49-F238E27FC236}">
                <a16:creationId xmlns:a16="http://schemas.microsoft.com/office/drawing/2014/main" id="{D4BF07C4-9406-4146-BE9F-4987294757D1}"/>
              </a:ext>
            </a:extLst>
          </p:cNvPr>
          <p:cNvSpPr>
            <a:spLocks noGrp="1"/>
          </p:cNvSpPr>
          <p:nvPr>
            <p:ph type="body" sz="quarter" idx="17" hasCustomPrompt="1"/>
          </p:nvPr>
        </p:nvSpPr>
        <p:spPr>
          <a:xfrm>
            <a:off x="7104994" y="4864164"/>
            <a:ext cx="1649476" cy="827022"/>
          </a:xfrm>
        </p:spPr>
        <p:txBody>
          <a:bodyPr lIns="90000" tIns="46800" rIns="90000" bIns="46800"/>
          <a:lstStyle>
            <a:lvl1pPr>
              <a:buSzPct val="100000"/>
              <a:defRPr sz="1400">
                <a:solidFill>
                  <a:schemeClr val="accent6"/>
                </a:solidFill>
              </a:defRPr>
            </a:lvl1pPr>
          </a:lstStyle>
          <a:p>
            <a:pPr lvl="0"/>
            <a:r>
              <a:rPr lang="en-US"/>
              <a:t>Four</a:t>
            </a:r>
          </a:p>
          <a:p>
            <a:pPr lvl="0"/>
            <a:r>
              <a:rPr lang="en-US"/>
              <a:t>Five</a:t>
            </a:r>
          </a:p>
          <a:p>
            <a:pPr lvl="0"/>
            <a:r>
              <a:rPr lang="en-US"/>
              <a:t>Six</a:t>
            </a:r>
          </a:p>
        </p:txBody>
      </p:sp>
      <p:sp>
        <p:nvSpPr>
          <p:cNvPr id="24" name="Text Placeholder 21">
            <a:extLst>
              <a:ext uri="{FF2B5EF4-FFF2-40B4-BE49-F238E27FC236}">
                <a16:creationId xmlns:a16="http://schemas.microsoft.com/office/drawing/2014/main" id="{AD8CD734-0F6D-C94D-8A16-9F36D2D3D601}"/>
              </a:ext>
            </a:extLst>
          </p:cNvPr>
          <p:cNvSpPr>
            <a:spLocks noGrp="1"/>
          </p:cNvSpPr>
          <p:nvPr>
            <p:ph type="body" sz="quarter" idx="18" hasCustomPrompt="1"/>
          </p:nvPr>
        </p:nvSpPr>
        <p:spPr>
          <a:xfrm>
            <a:off x="9193488" y="4864164"/>
            <a:ext cx="1649476" cy="827022"/>
          </a:xfrm>
        </p:spPr>
        <p:txBody>
          <a:bodyPr lIns="90000" tIns="46800" rIns="90000" bIns="46800"/>
          <a:lstStyle>
            <a:lvl1pPr>
              <a:buSzPct val="100000"/>
              <a:defRPr sz="1400">
                <a:solidFill>
                  <a:schemeClr val="accent6"/>
                </a:solidFill>
              </a:defRPr>
            </a:lvl1pPr>
          </a:lstStyle>
          <a:p>
            <a:pPr lvl="0"/>
            <a:r>
              <a:rPr lang="en-US"/>
              <a:t>Seven</a:t>
            </a:r>
          </a:p>
          <a:p>
            <a:pPr lvl="0"/>
            <a:r>
              <a:rPr lang="en-US"/>
              <a:t>Eight</a:t>
            </a:r>
          </a:p>
          <a:p>
            <a:pPr lvl="0"/>
            <a:r>
              <a:rPr lang="en-US"/>
              <a:t>Nine</a:t>
            </a:r>
          </a:p>
        </p:txBody>
      </p:sp>
    </p:spTree>
    <p:extLst>
      <p:ext uri="{BB962C8B-B14F-4D97-AF65-F5344CB8AC3E}">
        <p14:creationId xmlns:p14="http://schemas.microsoft.com/office/powerpoint/2010/main" val="596858232"/>
      </p:ext>
    </p:extLst>
  </p:cSld>
  <p:clrMapOvr>
    <a:overrideClrMapping bg1="lt1" tx1="dk1" bg2="lt2" tx2="dk2" accent1="accent1" accent2="accent2" accent3="accent3" accent4="accent4" accent5="accent5" accent6="accent6" hlink="hlink" folHlink="folHlink"/>
  </p:clrMapOvr>
  <p:transition>
    <p:fade/>
  </p:transition>
  <p:extLst>
    <p:ext uri="{DCECCB84-F9BA-43D5-87BE-67443E8EF086}">
      <p15:sldGuideLst xmlns:p15="http://schemas.microsoft.com/office/powerpoint/2012/main">
        <p15:guide id="2" pos="369">
          <p15:clr>
            <a:srgbClr val="F26B43"/>
          </p15:clr>
        </p15:guide>
        <p15:guide id="3" orient="horz" pos="366">
          <p15:clr>
            <a:srgbClr val="F26B43"/>
          </p15:clr>
        </p15:guide>
        <p15:guide id="4" pos="7311">
          <p15:clr>
            <a:srgbClr val="F26B43"/>
          </p15:clr>
        </p15:guide>
        <p15:guide id="5" orient="horz" pos="3951">
          <p15:clr>
            <a:srgbClr val="F26B43"/>
          </p15:clr>
        </p15:guide>
        <p15:guide id="12" pos="2561">
          <p15:clr>
            <a:srgbClr val="A4A3A4"/>
          </p15:clr>
        </p15:guide>
        <p15:guide id="13" pos="2744">
          <p15:clr>
            <a:srgbClr val="A4A3A4"/>
          </p15:clr>
        </p15:guide>
        <p15:guide id="20" pos="4937">
          <p15:clr>
            <a:srgbClr val="A4A3A4"/>
          </p15:clr>
        </p15:guide>
        <p15:guide id="21" pos="5120">
          <p15:clr>
            <a:srgbClr val="A4A3A4"/>
          </p15:clr>
        </p15:guide>
        <p15:guide id="22" pos="2682">
          <p15:clr>
            <a:srgbClr val="F26B43"/>
          </p15:clr>
        </p15:guide>
        <p15:guide id="23" pos="4998">
          <p15:clr>
            <a:srgbClr val="F26B43"/>
          </p15:clr>
        </p15:guide>
        <p15:guide id="24" pos="3160">
          <p15:clr>
            <a:srgbClr val="FBAE40"/>
          </p15:clr>
        </p15:guide>
        <p15:guide id="25" orient="horz" pos="709">
          <p15:clr>
            <a:srgbClr val="FBAE40"/>
          </p15:clr>
        </p15:guide>
        <p15:guide id="26" pos="6834">
          <p15:clr>
            <a:srgbClr val="FBAE40"/>
          </p15:clr>
        </p15:guide>
      </p15:sldGuideLst>
    </p:ext>
  </p:extLst>
</p:sldLayout>
</file>

<file path=ppt/slideLayouts/slideLayout85.xml><?xml version="1.0" encoding="utf-8"?>
<p:sldLayout xmlns:a="http://schemas.openxmlformats.org/drawingml/2006/main" xmlns:r="http://schemas.openxmlformats.org/officeDocument/2006/relationships" xmlns:p="http://schemas.openxmlformats.org/presentationml/2006/main" preserve="1" userDrawn="1">
  <p:cSld name="Large Number Divider 1">
    <p:bg>
      <p:bgRef idx="1001">
        <a:schemeClr val="bg2"/>
      </p:bgRef>
    </p:bg>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A4015781-2431-48C9-AEF1-52FBD41AF3FC}"/>
              </a:ext>
            </a:extLst>
          </p:cNvPr>
          <p:cNvSpPr>
            <a:spLocks noGrp="1"/>
          </p:cNvSpPr>
          <p:nvPr>
            <p:ph type="body" sz="quarter" idx="11" hasCustomPrompt="1"/>
          </p:nvPr>
        </p:nvSpPr>
        <p:spPr>
          <a:xfrm>
            <a:off x="4941888" y="585788"/>
            <a:ext cx="6667500" cy="690119"/>
          </a:xfrm>
        </p:spPr>
        <p:txBody>
          <a:bodyPr anchor="t">
            <a:noAutofit/>
          </a:bodyPr>
          <a:lstStyle>
            <a:lvl1pPr marL="0" indent="0">
              <a:spcAft>
                <a:spcPts val="600"/>
              </a:spcAft>
              <a:buFont typeface="Wingdings" panose="05000000000000000000" pitchFamily="2" charset="2"/>
              <a:buNone/>
              <a:defRPr sz="3600">
                <a:solidFill>
                  <a:schemeClr val="tx1"/>
                </a:solidFill>
                <a:latin typeface="+mj-lt"/>
              </a:defRPr>
            </a:lvl1pPr>
          </a:lstStyle>
          <a:p>
            <a:pPr lvl="0"/>
            <a:r>
              <a:rPr lang="en-US"/>
              <a:t>Section title</a:t>
            </a:r>
          </a:p>
        </p:txBody>
      </p:sp>
      <p:sp>
        <p:nvSpPr>
          <p:cNvPr id="6" name="TextBox 5">
            <a:extLst>
              <a:ext uri="{FF2B5EF4-FFF2-40B4-BE49-F238E27FC236}">
                <a16:creationId xmlns:a16="http://schemas.microsoft.com/office/drawing/2014/main" id="{A1DC2181-37AB-40A3-B61C-1DE7DBB57D63}"/>
              </a:ext>
            </a:extLst>
          </p:cNvPr>
          <p:cNvSpPr txBox="1"/>
          <p:nvPr userDrawn="1"/>
        </p:nvSpPr>
        <p:spPr>
          <a:xfrm>
            <a:off x="12355721" y="-203944"/>
            <a:ext cx="577081" cy="153888"/>
          </a:xfrm>
          <a:prstGeom prst="rect">
            <a:avLst/>
          </a:prstGeom>
          <a:noFill/>
        </p:spPr>
        <p:txBody>
          <a:bodyPr wrap="none" lIns="0" tIns="0" rIns="0" bIns="0" rtlCol="0">
            <a:spAutoFit/>
          </a:bodyPr>
          <a:lstStyle/>
          <a:p>
            <a:pPr algn="l"/>
            <a:r>
              <a:rPr lang="en-US" sz="1000">
                <a:solidFill>
                  <a:srgbClr val="A3A3A3"/>
                </a:solidFill>
              </a:rPr>
              <a:t>ELT layout</a:t>
            </a:r>
          </a:p>
        </p:txBody>
      </p:sp>
      <p:sp>
        <p:nvSpPr>
          <p:cNvPr id="4" name="TextBox 3">
            <a:extLst>
              <a:ext uri="{FF2B5EF4-FFF2-40B4-BE49-F238E27FC236}">
                <a16:creationId xmlns:a16="http://schemas.microsoft.com/office/drawing/2014/main" id="{3D287FF5-DA2B-6549-A430-2AB0462370E7}"/>
              </a:ext>
            </a:extLst>
          </p:cNvPr>
          <p:cNvSpPr txBox="1"/>
          <p:nvPr userDrawn="1"/>
        </p:nvSpPr>
        <p:spPr>
          <a:xfrm>
            <a:off x="0" y="680485"/>
            <a:ext cx="4356100" cy="6177516"/>
          </a:xfrm>
          <a:prstGeom prst="rect">
            <a:avLst/>
          </a:prstGeom>
          <a:noFill/>
        </p:spPr>
        <p:txBody>
          <a:bodyPr wrap="square" lIns="0" tIns="0" rIns="0" bIns="0" rtlCol="0" anchor="t">
            <a:noAutofit/>
          </a:bodyPr>
          <a:lstStyle/>
          <a:p>
            <a:pPr algn="l"/>
            <a:r>
              <a:rPr lang="en-US" sz="50000" b="1" i="0">
                <a:solidFill>
                  <a:schemeClr val="accent1"/>
                </a:solidFill>
                <a:latin typeface="Segoe UI" panose="020B0502040204020203" pitchFamily="34" charset="0"/>
                <a:cs typeface="Segoe UI" panose="020B0502040204020203" pitchFamily="34" charset="0"/>
              </a:rPr>
              <a:t>1</a:t>
            </a:r>
          </a:p>
        </p:txBody>
      </p:sp>
      <p:sp>
        <p:nvSpPr>
          <p:cNvPr id="7" name="Text Placeholder 2">
            <a:extLst>
              <a:ext uri="{FF2B5EF4-FFF2-40B4-BE49-F238E27FC236}">
                <a16:creationId xmlns:a16="http://schemas.microsoft.com/office/drawing/2014/main" id="{160E18D5-0E84-C64E-9599-465CAF60302E}"/>
              </a:ext>
            </a:extLst>
          </p:cNvPr>
          <p:cNvSpPr>
            <a:spLocks noGrp="1"/>
          </p:cNvSpPr>
          <p:nvPr>
            <p:ph type="body" sz="quarter" idx="12" hasCustomPrompt="1"/>
          </p:nvPr>
        </p:nvSpPr>
        <p:spPr>
          <a:xfrm>
            <a:off x="4941888" y="1307806"/>
            <a:ext cx="6667500" cy="2121194"/>
          </a:xfrm>
        </p:spPr>
        <p:txBody>
          <a:bodyPr anchor="t">
            <a:noAutofit/>
          </a:bodyPr>
          <a:lstStyle>
            <a:lvl1pPr marL="0" indent="0">
              <a:spcAft>
                <a:spcPts val="600"/>
              </a:spcAft>
              <a:buFont typeface="Wingdings" panose="05000000000000000000" pitchFamily="2" charset="2"/>
              <a:buNone/>
              <a:defRPr sz="2400">
                <a:solidFill>
                  <a:schemeClr val="tx1"/>
                </a:solidFill>
              </a:defRPr>
            </a:lvl1pPr>
          </a:lstStyle>
          <a:p>
            <a:pPr lvl="0"/>
            <a:r>
              <a:rPr lang="en-US"/>
              <a:t>Section Details</a:t>
            </a:r>
          </a:p>
        </p:txBody>
      </p:sp>
    </p:spTree>
    <p:extLst>
      <p:ext uri="{BB962C8B-B14F-4D97-AF65-F5344CB8AC3E}">
        <p14:creationId xmlns:p14="http://schemas.microsoft.com/office/powerpoint/2010/main" val="3577995494"/>
      </p:ext>
    </p:extLst>
  </p:cSld>
  <p:clrMapOvr>
    <a:overrideClrMapping bg1="dk1" tx1="lt1" bg2="dk2" tx2="lt2" accent1="accent1" accent2="accent2" accent3="accent3" accent4="accent4" accent5="accent5" accent6="accent6" hlink="hlink" folHlink="folHlink"/>
  </p:clrMapOvr>
  <p:transition>
    <p:fade/>
  </p:transition>
  <p:extLst>
    <p:ext uri="{DCECCB84-F9BA-43D5-87BE-67443E8EF086}">
      <p15:sldGuideLst xmlns:p15="http://schemas.microsoft.com/office/powerpoint/2012/main">
        <p15:guide id="13" pos="2744">
          <p15:clr>
            <a:srgbClr val="5ACBF0"/>
          </p15:clr>
        </p15:guide>
        <p15:guide id="29" orient="horz" pos="2160">
          <p15:clr>
            <a:srgbClr val="5ACBF0"/>
          </p15:clr>
        </p15:guide>
        <p15:guide id="30" pos="2376">
          <p15:clr>
            <a:srgbClr val="5ACBF0"/>
          </p15:clr>
        </p15:guide>
        <p15:guide id="31" pos="3113">
          <p15:clr>
            <a:srgbClr val="5ACBF0"/>
          </p15:clr>
        </p15:guide>
      </p15:sldGuideLst>
    </p:ext>
  </p:extLst>
</p:sldLayout>
</file>

<file path=ppt/slideLayouts/slideLayout86.xml><?xml version="1.0" encoding="utf-8"?>
<p:sldLayout xmlns:a="http://schemas.openxmlformats.org/drawingml/2006/main" xmlns:r="http://schemas.openxmlformats.org/officeDocument/2006/relationships" xmlns:p="http://schemas.openxmlformats.org/presentationml/2006/main" preserve="1" userDrawn="1">
  <p:cSld name="1_Large Number Divider 1">
    <p:bg>
      <p:bgRef idx="1001">
        <a:schemeClr val="bg2"/>
      </p:bgRef>
    </p:bg>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A1DC2181-37AB-40A3-B61C-1DE7DBB57D63}"/>
              </a:ext>
            </a:extLst>
          </p:cNvPr>
          <p:cNvSpPr txBox="1"/>
          <p:nvPr userDrawn="1"/>
        </p:nvSpPr>
        <p:spPr>
          <a:xfrm>
            <a:off x="12355721" y="-203944"/>
            <a:ext cx="577081" cy="153888"/>
          </a:xfrm>
          <a:prstGeom prst="rect">
            <a:avLst/>
          </a:prstGeom>
          <a:noFill/>
        </p:spPr>
        <p:txBody>
          <a:bodyPr wrap="none" lIns="0" tIns="0" rIns="0" bIns="0" rtlCol="0">
            <a:spAutoFit/>
          </a:bodyPr>
          <a:lstStyle/>
          <a:p>
            <a:pPr algn="l"/>
            <a:r>
              <a:rPr lang="en-US" sz="1000">
                <a:solidFill>
                  <a:srgbClr val="A3A3A3"/>
                </a:solidFill>
              </a:rPr>
              <a:t>ELT layout</a:t>
            </a:r>
          </a:p>
        </p:txBody>
      </p:sp>
      <p:sp>
        <p:nvSpPr>
          <p:cNvPr id="4" name="TextBox 3">
            <a:extLst>
              <a:ext uri="{FF2B5EF4-FFF2-40B4-BE49-F238E27FC236}">
                <a16:creationId xmlns:a16="http://schemas.microsoft.com/office/drawing/2014/main" id="{3D287FF5-DA2B-6549-A430-2AB0462370E7}"/>
              </a:ext>
            </a:extLst>
          </p:cNvPr>
          <p:cNvSpPr txBox="1"/>
          <p:nvPr userDrawn="1"/>
        </p:nvSpPr>
        <p:spPr>
          <a:xfrm>
            <a:off x="0" y="680483"/>
            <a:ext cx="4356100" cy="6177517"/>
          </a:xfrm>
          <a:prstGeom prst="rect">
            <a:avLst/>
          </a:prstGeom>
          <a:noFill/>
        </p:spPr>
        <p:txBody>
          <a:bodyPr wrap="square" lIns="0" tIns="0" rIns="0" bIns="0" rtlCol="0" anchor="t">
            <a:noAutofit/>
          </a:bodyPr>
          <a:lstStyle/>
          <a:p>
            <a:pPr algn="l"/>
            <a:r>
              <a:rPr lang="en-US" sz="50000" b="1" i="0">
                <a:solidFill>
                  <a:schemeClr val="accent1"/>
                </a:solidFill>
                <a:latin typeface="Segoe UI" panose="020B0502040204020203" pitchFamily="34" charset="0"/>
                <a:cs typeface="Segoe UI" panose="020B0502040204020203" pitchFamily="34" charset="0"/>
              </a:rPr>
              <a:t>2</a:t>
            </a:r>
          </a:p>
        </p:txBody>
      </p:sp>
      <p:sp>
        <p:nvSpPr>
          <p:cNvPr id="7" name="Text Placeholder 2">
            <a:extLst>
              <a:ext uri="{FF2B5EF4-FFF2-40B4-BE49-F238E27FC236}">
                <a16:creationId xmlns:a16="http://schemas.microsoft.com/office/drawing/2014/main" id="{160E18D5-0E84-C64E-9599-465CAF60302E}"/>
              </a:ext>
            </a:extLst>
          </p:cNvPr>
          <p:cNvSpPr>
            <a:spLocks noGrp="1"/>
          </p:cNvSpPr>
          <p:nvPr>
            <p:ph type="body" sz="quarter" idx="12" hasCustomPrompt="1"/>
          </p:nvPr>
        </p:nvSpPr>
        <p:spPr>
          <a:xfrm>
            <a:off x="4941888" y="1307806"/>
            <a:ext cx="6667500" cy="2121194"/>
          </a:xfrm>
        </p:spPr>
        <p:txBody>
          <a:bodyPr anchor="t">
            <a:noAutofit/>
          </a:bodyPr>
          <a:lstStyle>
            <a:lvl1pPr marL="0" indent="0">
              <a:spcAft>
                <a:spcPts val="600"/>
              </a:spcAft>
              <a:buFont typeface="Wingdings" panose="05000000000000000000" pitchFamily="2" charset="2"/>
              <a:buNone/>
              <a:defRPr sz="2400">
                <a:solidFill>
                  <a:schemeClr val="tx1"/>
                </a:solidFill>
              </a:defRPr>
            </a:lvl1pPr>
          </a:lstStyle>
          <a:p>
            <a:pPr lvl="0"/>
            <a:r>
              <a:rPr lang="en-US"/>
              <a:t>Section Details</a:t>
            </a:r>
          </a:p>
        </p:txBody>
      </p:sp>
      <p:sp>
        <p:nvSpPr>
          <p:cNvPr id="8" name="Title 1">
            <a:extLst>
              <a:ext uri="{FF2B5EF4-FFF2-40B4-BE49-F238E27FC236}">
                <a16:creationId xmlns:a16="http://schemas.microsoft.com/office/drawing/2014/main" id="{E8663993-2CF4-0843-9834-2078442DBA71}"/>
              </a:ext>
            </a:extLst>
          </p:cNvPr>
          <p:cNvSpPr>
            <a:spLocks noGrp="1"/>
          </p:cNvSpPr>
          <p:nvPr>
            <p:ph type="title" hasCustomPrompt="1"/>
          </p:nvPr>
        </p:nvSpPr>
        <p:spPr>
          <a:xfrm>
            <a:off x="4941888" y="585788"/>
            <a:ext cx="6667230" cy="714094"/>
          </a:xfrm>
          <a:noFill/>
        </p:spPr>
        <p:txBody>
          <a:bodyPr wrap="square" lIns="0" tIns="0" rIns="0" bIns="0" anchor="t" anchorCtr="0">
            <a:noAutofit/>
          </a:bodyPr>
          <a:lstStyle>
            <a:lvl1pPr algn="l" defTabSz="932742" rtl="0" eaLnBrk="1" latinLnBrk="0" hangingPunct="1">
              <a:lnSpc>
                <a:spcPct val="90000"/>
              </a:lnSpc>
              <a:spcBef>
                <a:spcPct val="0"/>
              </a:spcBef>
              <a:buNone/>
              <a:defRPr lang="en-US" sz="3600" b="0" kern="1200" cap="none" spc="-50" baseline="0" dirty="0">
                <a:ln w="3175">
                  <a:noFill/>
                </a:ln>
                <a:solidFill>
                  <a:schemeClr val="tx1"/>
                </a:solidFill>
                <a:effectLst/>
                <a:latin typeface="+mj-lt"/>
                <a:ea typeface="+mn-ea"/>
                <a:cs typeface="Segoe UI" pitchFamily="34" charset="0"/>
              </a:defRPr>
            </a:lvl1pPr>
          </a:lstStyle>
          <a:p>
            <a:r>
              <a:rPr lang="en-US"/>
              <a:t>Section title</a:t>
            </a:r>
          </a:p>
        </p:txBody>
      </p:sp>
    </p:spTree>
    <p:extLst>
      <p:ext uri="{BB962C8B-B14F-4D97-AF65-F5344CB8AC3E}">
        <p14:creationId xmlns:p14="http://schemas.microsoft.com/office/powerpoint/2010/main" val="3572122689"/>
      </p:ext>
    </p:extLst>
  </p:cSld>
  <p:clrMapOvr>
    <a:overrideClrMapping bg1="dk1" tx1="lt1" bg2="dk2" tx2="lt2" accent1="accent1" accent2="accent2" accent3="accent3" accent4="accent4" accent5="accent5" accent6="accent6" hlink="hlink" folHlink="folHlink"/>
  </p:clrMapOvr>
  <p:transition>
    <p:fade/>
  </p:transition>
  <p:extLst>
    <p:ext uri="{DCECCB84-F9BA-43D5-87BE-67443E8EF086}">
      <p15:sldGuideLst xmlns:p15="http://schemas.microsoft.com/office/powerpoint/2012/main">
        <p15:guide id="13" pos="2744">
          <p15:clr>
            <a:srgbClr val="5ACBF0"/>
          </p15:clr>
        </p15:guide>
        <p15:guide id="29" orient="horz" pos="2160">
          <p15:clr>
            <a:srgbClr val="5ACBF0"/>
          </p15:clr>
        </p15:guide>
        <p15:guide id="30" pos="2376">
          <p15:clr>
            <a:srgbClr val="5ACBF0"/>
          </p15:clr>
        </p15:guide>
        <p15:guide id="31" pos="3113">
          <p15:clr>
            <a:srgbClr val="5ACBF0"/>
          </p15:clr>
        </p15:guide>
      </p15:sldGuideLst>
    </p:ext>
  </p:extLst>
</p:sldLayout>
</file>

<file path=ppt/slideLayouts/slideLayout87.xml><?xml version="1.0" encoding="utf-8"?>
<p:sldLayout xmlns:a="http://schemas.openxmlformats.org/drawingml/2006/main" xmlns:r="http://schemas.openxmlformats.org/officeDocument/2006/relationships" xmlns:p="http://schemas.openxmlformats.org/presentationml/2006/main" preserve="1" userDrawn="1">
  <p:cSld name="2_Large Number Divider 1">
    <p:bg>
      <p:bgRef idx="1001">
        <a:schemeClr val="bg2"/>
      </p:bgRef>
    </p:bg>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A1DC2181-37AB-40A3-B61C-1DE7DBB57D63}"/>
              </a:ext>
            </a:extLst>
          </p:cNvPr>
          <p:cNvSpPr txBox="1"/>
          <p:nvPr userDrawn="1"/>
        </p:nvSpPr>
        <p:spPr>
          <a:xfrm>
            <a:off x="12355721" y="-203944"/>
            <a:ext cx="577081" cy="153888"/>
          </a:xfrm>
          <a:prstGeom prst="rect">
            <a:avLst/>
          </a:prstGeom>
          <a:noFill/>
        </p:spPr>
        <p:txBody>
          <a:bodyPr wrap="none" lIns="0" tIns="0" rIns="0" bIns="0" rtlCol="0">
            <a:spAutoFit/>
          </a:bodyPr>
          <a:lstStyle/>
          <a:p>
            <a:pPr algn="l"/>
            <a:r>
              <a:rPr lang="en-US" sz="1000">
                <a:solidFill>
                  <a:srgbClr val="A3A3A3"/>
                </a:solidFill>
              </a:rPr>
              <a:t>ELT layout</a:t>
            </a:r>
          </a:p>
        </p:txBody>
      </p:sp>
      <p:sp>
        <p:nvSpPr>
          <p:cNvPr id="4" name="TextBox 3">
            <a:extLst>
              <a:ext uri="{FF2B5EF4-FFF2-40B4-BE49-F238E27FC236}">
                <a16:creationId xmlns:a16="http://schemas.microsoft.com/office/drawing/2014/main" id="{3D287FF5-DA2B-6549-A430-2AB0462370E7}"/>
              </a:ext>
            </a:extLst>
          </p:cNvPr>
          <p:cNvSpPr txBox="1"/>
          <p:nvPr userDrawn="1"/>
        </p:nvSpPr>
        <p:spPr>
          <a:xfrm>
            <a:off x="0" y="680484"/>
            <a:ext cx="4356100" cy="6177516"/>
          </a:xfrm>
          <a:prstGeom prst="rect">
            <a:avLst/>
          </a:prstGeom>
          <a:noFill/>
        </p:spPr>
        <p:txBody>
          <a:bodyPr wrap="square" lIns="0" tIns="0" rIns="0" bIns="0" rtlCol="0" anchor="t">
            <a:noAutofit/>
          </a:bodyPr>
          <a:lstStyle/>
          <a:p>
            <a:pPr algn="l"/>
            <a:r>
              <a:rPr lang="en-US" sz="50000" b="1" i="0">
                <a:solidFill>
                  <a:schemeClr val="accent1"/>
                </a:solidFill>
                <a:latin typeface="Segoe UI" panose="020B0502040204020203" pitchFamily="34" charset="0"/>
                <a:cs typeface="Segoe UI" panose="020B0502040204020203" pitchFamily="34" charset="0"/>
              </a:rPr>
              <a:t>3</a:t>
            </a:r>
          </a:p>
        </p:txBody>
      </p:sp>
      <p:sp>
        <p:nvSpPr>
          <p:cNvPr id="7" name="Text Placeholder 2">
            <a:extLst>
              <a:ext uri="{FF2B5EF4-FFF2-40B4-BE49-F238E27FC236}">
                <a16:creationId xmlns:a16="http://schemas.microsoft.com/office/drawing/2014/main" id="{160E18D5-0E84-C64E-9599-465CAF60302E}"/>
              </a:ext>
            </a:extLst>
          </p:cNvPr>
          <p:cNvSpPr>
            <a:spLocks noGrp="1"/>
          </p:cNvSpPr>
          <p:nvPr>
            <p:ph type="body" sz="quarter" idx="12" hasCustomPrompt="1"/>
          </p:nvPr>
        </p:nvSpPr>
        <p:spPr>
          <a:xfrm>
            <a:off x="4941888" y="1307806"/>
            <a:ext cx="6667500" cy="2121194"/>
          </a:xfrm>
        </p:spPr>
        <p:txBody>
          <a:bodyPr anchor="t">
            <a:noAutofit/>
          </a:bodyPr>
          <a:lstStyle>
            <a:lvl1pPr marL="0" indent="0">
              <a:spcAft>
                <a:spcPts val="600"/>
              </a:spcAft>
              <a:buFont typeface="Wingdings" panose="05000000000000000000" pitchFamily="2" charset="2"/>
              <a:buNone/>
              <a:defRPr sz="2400">
                <a:solidFill>
                  <a:schemeClr val="tx1"/>
                </a:solidFill>
              </a:defRPr>
            </a:lvl1pPr>
          </a:lstStyle>
          <a:p>
            <a:pPr lvl="0"/>
            <a:r>
              <a:rPr lang="en-US"/>
              <a:t>Section Details</a:t>
            </a:r>
          </a:p>
        </p:txBody>
      </p:sp>
      <p:sp>
        <p:nvSpPr>
          <p:cNvPr id="8" name="Title 1">
            <a:extLst>
              <a:ext uri="{FF2B5EF4-FFF2-40B4-BE49-F238E27FC236}">
                <a16:creationId xmlns:a16="http://schemas.microsoft.com/office/drawing/2014/main" id="{25F75097-07A2-DA4F-AFC5-71B04739FCB0}"/>
              </a:ext>
            </a:extLst>
          </p:cNvPr>
          <p:cNvSpPr>
            <a:spLocks noGrp="1"/>
          </p:cNvSpPr>
          <p:nvPr>
            <p:ph type="title" hasCustomPrompt="1"/>
          </p:nvPr>
        </p:nvSpPr>
        <p:spPr>
          <a:xfrm>
            <a:off x="4941888" y="585788"/>
            <a:ext cx="6667230" cy="714094"/>
          </a:xfrm>
          <a:noFill/>
        </p:spPr>
        <p:txBody>
          <a:bodyPr wrap="square" lIns="0" tIns="0" rIns="0" bIns="0" anchor="t" anchorCtr="0">
            <a:noAutofit/>
          </a:bodyPr>
          <a:lstStyle>
            <a:lvl1pPr algn="l" defTabSz="932742" rtl="0" eaLnBrk="1" latinLnBrk="0" hangingPunct="1">
              <a:lnSpc>
                <a:spcPct val="90000"/>
              </a:lnSpc>
              <a:spcBef>
                <a:spcPct val="0"/>
              </a:spcBef>
              <a:buNone/>
              <a:defRPr lang="en-US" sz="3600" b="0" kern="1200" cap="none" spc="-50" baseline="0" dirty="0">
                <a:ln w="3175">
                  <a:noFill/>
                </a:ln>
                <a:solidFill>
                  <a:schemeClr val="tx1"/>
                </a:solidFill>
                <a:effectLst/>
                <a:latin typeface="+mj-lt"/>
                <a:ea typeface="+mn-ea"/>
                <a:cs typeface="Segoe UI" pitchFamily="34" charset="0"/>
              </a:defRPr>
            </a:lvl1pPr>
          </a:lstStyle>
          <a:p>
            <a:r>
              <a:rPr lang="en-US"/>
              <a:t>Section title</a:t>
            </a:r>
          </a:p>
        </p:txBody>
      </p:sp>
    </p:spTree>
    <p:extLst>
      <p:ext uri="{BB962C8B-B14F-4D97-AF65-F5344CB8AC3E}">
        <p14:creationId xmlns:p14="http://schemas.microsoft.com/office/powerpoint/2010/main" val="1273917155"/>
      </p:ext>
    </p:extLst>
  </p:cSld>
  <p:clrMapOvr>
    <a:overrideClrMapping bg1="dk1" tx1="lt1" bg2="dk2" tx2="lt2" accent1="accent1" accent2="accent2" accent3="accent3" accent4="accent4" accent5="accent5" accent6="accent6" hlink="hlink" folHlink="folHlink"/>
  </p:clrMapOvr>
  <p:transition>
    <p:fade/>
  </p:transition>
  <p:extLst>
    <p:ext uri="{DCECCB84-F9BA-43D5-87BE-67443E8EF086}">
      <p15:sldGuideLst xmlns:p15="http://schemas.microsoft.com/office/powerpoint/2012/main">
        <p15:guide id="13" pos="2744">
          <p15:clr>
            <a:srgbClr val="5ACBF0"/>
          </p15:clr>
        </p15:guide>
        <p15:guide id="29" orient="horz" pos="2160">
          <p15:clr>
            <a:srgbClr val="5ACBF0"/>
          </p15:clr>
        </p15:guide>
        <p15:guide id="30" pos="2376">
          <p15:clr>
            <a:srgbClr val="5ACBF0"/>
          </p15:clr>
        </p15:guide>
        <p15:guide id="31" pos="3113">
          <p15:clr>
            <a:srgbClr val="5ACBF0"/>
          </p15:clr>
        </p15:guide>
      </p15:sldGuideLst>
    </p:ext>
  </p:extLst>
</p:sldLayout>
</file>

<file path=ppt/slideLayouts/slideLayout88.xml><?xml version="1.0" encoding="utf-8"?>
<p:sldLayout xmlns:a="http://schemas.openxmlformats.org/drawingml/2006/main" xmlns:r="http://schemas.openxmlformats.org/officeDocument/2006/relationships" xmlns:p="http://schemas.openxmlformats.org/presentationml/2006/main" preserve="1" userDrawn="1">
  <p:cSld name="3_Large Number Divider 1">
    <p:bg>
      <p:bgRef idx="1001">
        <a:schemeClr val="bg2"/>
      </p:bgRef>
    </p:bg>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A1DC2181-37AB-40A3-B61C-1DE7DBB57D63}"/>
              </a:ext>
            </a:extLst>
          </p:cNvPr>
          <p:cNvSpPr txBox="1"/>
          <p:nvPr userDrawn="1"/>
        </p:nvSpPr>
        <p:spPr>
          <a:xfrm>
            <a:off x="12355721" y="-203944"/>
            <a:ext cx="577081" cy="153888"/>
          </a:xfrm>
          <a:prstGeom prst="rect">
            <a:avLst/>
          </a:prstGeom>
          <a:noFill/>
        </p:spPr>
        <p:txBody>
          <a:bodyPr wrap="none" lIns="0" tIns="0" rIns="0" bIns="0" rtlCol="0">
            <a:spAutoFit/>
          </a:bodyPr>
          <a:lstStyle/>
          <a:p>
            <a:pPr algn="l"/>
            <a:r>
              <a:rPr lang="en-US" sz="1000">
                <a:solidFill>
                  <a:srgbClr val="A3A3A3"/>
                </a:solidFill>
              </a:rPr>
              <a:t>ELT layout</a:t>
            </a:r>
          </a:p>
        </p:txBody>
      </p:sp>
      <p:sp>
        <p:nvSpPr>
          <p:cNvPr id="4" name="TextBox 3">
            <a:extLst>
              <a:ext uri="{FF2B5EF4-FFF2-40B4-BE49-F238E27FC236}">
                <a16:creationId xmlns:a16="http://schemas.microsoft.com/office/drawing/2014/main" id="{3D287FF5-DA2B-6549-A430-2AB0462370E7}"/>
              </a:ext>
            </a:extLst>
          </p:cNvPr>
          <p:cNvSpPr txBox="1"/>
          <p:nvPr userDrawn="1"/>
        </p:nvSpPr>
        <p:spPr>
          <a:xfrm>
            <a:off x="0" y="680484"/>
            <a:ext cx="4356100" cy="6177516"/>
          </a:xfrm>
          <a:prstGeom prst="rect">
            <a:avLst/>
          </a:prstGeom>
          <a:noFill/>
        </p:spPr>
        <p:txBody>
          <a:bodyPr wrap="square" lIns="0" tIns="0" rIns="0" bIns="0" rtlCol="0" anchor="t">
            <a:noAutofit/>
          </a:bodyPr>
          <a:lstStyle/>
          <a:p>
            <a:pPr algn="l"/>
            <a:r>
              <a:rPr lang="en-US" sz="50000" b="1" i="0">
                <a:solidFill>
                  <a:schemeClr val="accent1"/>
                </a:solidFill>
                <a:latin typeface="Segoe UI" panose="020B0502040204020203" pitchFamily="34" charset="0"/>
                <a:cs typeface="Segoe UI" panose="020B0502040204020203" pitchFamily="34" charset="0"/>
              </a:rPr>
              <a:t>4</a:t>
            </a:r>
          </a:p>
        </p:txBody>
      </p:sp>
      <p:sp>
        <p:nvSpPr>
          <p:cNvPr id="7" name="Text Placeholder 2">
            <a:extLst>
              <a:ext uri="{FF2B5EF4-FFF2-40B4-BE49-F238E27FC236}">
                <a16:creationId xmlns:a16="http://schemas.microsoft.com/office/drawing/2014/main" id="{160E18D5-0E84-C64E-9599-465CAF60302E}"/>
              </a:ext>
            </a:extLst>
          </p:cNvPr>
          <p:cNvSpPr>
            <a:spLocks noGrp="1"/>
          </p:cNvSpPr>
          <p:nvPr>
            <p:ph type="body" sz="quarter" idx="12" hasCustomPrompt="1"/>
          </p:nvPr>
        </p:nvSpPr>
        <p:spPr>
          <a:xfrm>
            <a:off x="4941888" y="1307806"/>
            <a:ext cx="6667500" cy="2121194"/>
          </a:xfrm>
        </p:spPr>
        <p:txBody>
          <a:bodyPr anchor="t">
            <a:noAutofit/>
          </a:bodyPr>
          <a:lstStyle>
            <a:lvl1pPr marL="0" indent="0">
              <a:spcAft>
                <a:spcPts val="600"/>
              </a:spcAft>
              <a:buFont typeface="Wingdings" panose="05000000000000000000" pitchFamily="2" charset="2"/>
              <a:buNone/>
              <a:defRPr sz="2400">
                <a:solidFill>
                  <a:schemeClr val="tx1"/>
                </a:solidFill>
              </a:defRPr>
            </a:lvl1pPr>
          </a:lstStyle>
          <a:p>
            <a:pPr lvl="0"/>
            <a:r>
              <a:rPr lang="en-US"/>
              <a:t>Section Details</a:t>
            </a:r>
          </a:p>
        </p:txBody>
      </p:sp>
      <p:sp>
        <p:nvSpPr>
          <p:cNvPr id="8" name="Title 1">
            <a:extLst>
              <a:ext uri="{FF2B5EF4-FFF2-40B4-BE49-F238E27FC236}">
                <a16:creationId xmlns:a16="http://schemas.microsoft.com/office/drawing/2014/main" id="{96CEF9B0-0F7A-414C-9382-56532822A960}"/>
              </a:ext>
            </a:extLst>
          </p:cNvPr>
          <p:cNvSpPr>
            <a:spLocks noGrp="1"/>
          </p:cNvSpPr>
          <p:nvPr>
            <p:ph type="title" hasCustomPrompt="1"/>
          </p:nvPr>
        </p:nvSpPr>
        <p:spPr>
          <a:xfrm>
            <a:off x="4941888" y="585788"/>
            <a:ext cx="6667230" cy="714094"/>
          </a:xfrm>
          <a:noFill/>
        </p:spPr>
        <p:txBody>
          <a:bodyPr wrap="square" lIns="0" tIns="0" rIns="0" bIns="0" anchor="t" anchorCtr="0">
            <a:noAutofit/>
          </a:bodyPr>
          <a:lstStyle>
            <a:lvl1pPr algn="l" defTabSz="932742" rtl="0" eaLnBrk="1" latinLnBrk="0" hangingPunct="1">
              <a:lnSpc>
                <a:spcPct val="90000"/>
              </a:lnSpc>
              <a:spcBef>
                <a:spcPct val="0"/>
              </a:spcBef>
              <a:buNone/>
              <a:defRPr lang="en-US" sz="3600" b="0" kern="1200" cap="none" spc="-50" baseline="0" dirty="0">
                <a:ln w="3175">
                  <a:noFill/>
                </a:ln>
                <a:solidFill>
                  <a:schemeClr val="tx1"/>
                </a:solidFill>
                <a:effectLst/>
                <a:latin typeface="+mj-lt"/>
                <a:ea typeface="+mn-ea"/>
                <a:cs typeface="Segoe UI" pitchFamily="34" charset="0"/>
              </a:defRPr>
            </a:lvl1pPr>
          </a:lstStyle>
          <a:p>
            <a:r>
              <a:rPr lang="en-US"/>
              <a:t>Section title</a:t>
            </a:r>
          </a:p>
        </p:txBody>
      </p:sp>
    </p:spTree>
    <p:extLst>
      <p:ext uri="{BB962C8B-B14F-4D97-AF65-F5344CB8AC3E}">
        <p14:creationId xmlns:p14="http://schemas.microsoft.com/office/powerpoint/2010/main" val="603074444"/>
      </p:ext>
    </p:extLst>
  </p:cSld>
  <p:clrMapOvr>
    <a:overrideClrMapping bg1="dk1" tx1="lt1" bg2="dk2" tx2="lt2" accent1="accent1" accent2="accent2" accent3="accent3" accent4="accent4" accent5="accent5" accent6="accent6" hlink="hlink" folHlink="folHlink"/>
  </p:clrMapOvr>
  <p:transition>
    <p:fade/>
  </p:transition>
  <p:extLst>
    <p:ext uri="{DCECCB84-F9BA-43D5-87BE-67443E8EF086}">
      <p15:sldGuideLst xmlns:p15="http://schemas.microsoft.com/office/powerpoint/2012/main">
        <p15:guide id="13" pos="2744">
          <p15:clr>
            <a:srgbClr val="5ACBF0"/>
          </p15:clr>
        </p15:guide>
        <p15:guide id="29" orient="horz" pos="2160">
          <p15:clr>
            <a:srgbClr val="5ACBF0"/>
          </p15:clr>
        </p15:guide>
        <p15:guide id="30" pos="2376">
          <p15:clr>
            <a:srgbClr val="5ACBF0"/>
          </p15:clr>
        </p15:guide>
        <p15:guide id="31" pos="3113">
          <p15:clr>
            <a:srgbClr val="5ACBF0"/>
          </p15:clr>
        </p15:guide>
      </p15:sldGuideLst>
    </p:ext>
  </p:extLst>
</p:sldLayout>
</file>

<file path=ppt/slideLayouts/slideLayout89.xml><?xml version="1.0" encoding="utf-8"?>
<p:sldLayout xmlns:a="http://schemas.openxmlformats.org/drawingml/2006/main" xmlns:r="http://schemas.openxmlformats.org/officeDocument/2006/relationships" xmlns:p="http://schemas.openxmlformats.org/presentationml/2006/main" preserve="1" userDrawn="1">
  <p:cSld name="4_Large Number Divider 1">
    <p:bg>
      <p:bgRef idx="1001">
        <a:schemeClr val="bg2"/>
      </p:bgRef>
    </p:bg>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A1DC2181-37AB-40A3-B61C-1DE7DBB57D63}"/>
              </a:ext>
            </a:extLst>
          </p:cNvPr>
          <p:cNvSpPr txBox="1"/>
          <p:nvPr userDrawn="1"/>
        </p:nvSpPr>
        <p:spPr>
          <a:xfrm>
            <a:off x="12355721" y="-203944"/>
            <a:ext cx="577081" cy="153888"/>
          </a:xfrm>
          <a:prstGeom prst="rect">
            <a:avLst/>
          </a:prstGeom>
          <a:noFill/>
        </p:spPr>
        <p:txBody>
          <a:bodyPr wrap="none" lIns="0" tIns="0" rIns="0" bIns="0" rtlCol="0">
            <a:spAutoFit/>
          </a:bodyPr>
          <a:lstStyle/>
          <a:p>
            <a:pPr algn="l"/>
            <a:r>
              <a:rPr lang="en-US" sz="1000">
                <a:solidFill>
                  <a:srgbClr val="A3A3A3"/>
                </a:solidFill>
              </a:rPr>
              <a:t>ELT layout</a:t>
            </a:r>
          </a:p>
        </p:txBody>
      </p:sp>
      <p:sp>
        <p:nvSpPr>
          <p:cNvPr id="4" name="TextBox 3">
            <a:extLst>
              <a:ext uri="{FF2B5EF4-FFF2-40B4-BE49-F238E27FC236}">
                <a16:creationId xmlns:a16="http://schemas.microsoft.com/office/drawing/2014/main" id="{3D287FF5-DA2B-6549-A430-2AB0462370E7}"/>
              </a:ext>
            </a:extLst>
          </p:cNvPr>
          <p:cNvSpPr txBox="1"/>
          <p:nvPr userDrawn="1"/>
        </p:nvSpPr>
        <p:spPr>
          <a:xfrm>
            <a:off x="0" y="680484"/>
            <a:ext cx="4356100" cy="6177516"/>
          </a:xfrm>
          <a:prstGeom prst="rect">
            <a:avLst/>
          </a:prstGeom>
          <a:noFill/>
        </p:spPr>
        <p:txBody>
          <a:bodyPr wrap="square" lIns="0" tIns="0" rIns="0" bIns="0" rtlCol="0" anchor="t">
            <a:noAutofit/>
          </a:bodyPr>
          <a:lstStyle/>
          <a:p>
            <a:pPr algn="l"/>
            <a:r>
              <a:rPr lang="en-US" sz="50000" b="1" i="0">
                <a:solidFill>
                  <a:schemeClr val="accent1"/>
                </a:solidFill>
                <a:latin typeface="Segoe UI" panose="020B0502040204020203" pitchFamily="34" charset="0"/>
                <a:cs typeface="Segoe UI" panose="020B0502040204020203" pitchFamily="34" charset="0"/>
              </a:rPr>
              <a:t>5</a:t>
            </a:r>
          </a:p>
        </p:txBody>
      </p:sp>
      <p:sp>
        <p:nvSpPr>
          <p:cNvPr id="7" name="Text Placeholder 2">
            <a:extLst>
              <a:ext uri="{FF2B5EF4-FFF2-40B4-BE49-F238E27FC236}">
                <a16:creationId xmlns:a16="http://schemas.microsoft.com/office/drawing/2014/main" id="{160E18D5-0E84-C64E-9599-465CAF60302E}"/>
              </a:ext>
            </a:extLst>
          </p:cNvPr>
          <p:cNvSpPr>
            <a:spLocks noGrp="1"/>
          </p:cNvSpPr>
          <p:nvPr>
            <p:ph type="body" sz="quarter" idx="12" hasCustomPrompt="1"/>
          </p:nvPr>
        </p:nvSpPr>
        <p:spPr>
          <a:xfrm>
            <a:off x="4941888" y="1307806"/>
            <a:ext cx="6667500" cy="2121194"/>
          </a:xfrm>
        </p:spPr>
        <p:txBody>
          <a:bodyPr anchor="t">
            <a:noAutofit/>
          </a:bodyPr>
          <a:lstStyle>
            <a:lvl1pPr marL="0" indent="0">
              <a:spcAft>
                <a:spcPts val="600"/>
              </a:spcAft>
              <a:buFont typeface="Wingdings" panose="05000000000000000000" pitchFamily="2" charset="2"/>
              <a:buNone/>
              <a:defRPr sz="2400">
                <a:solidFill>
                  <a:schemeClr val="tx1"/>
                </a:solidFill>
              </a:defRPr>
            </a:lvl1pPr>
          </a:lstStyle>
          <a:p>
            <a:pPr lvl="0"/>
            <a:r>
              <a:rPr lang="en-US"/>
              <a:t>Section Details</a:t>
            </a:r>
          </a:p>
        </p:txBody>
      </p:sp>
      <p:sp>
        <p:nvSpPr>
          <p:cNvPr id="8" name="Title 1">
            <a:extLst>
              <a:ext uri="{FF2B5EF4-FFF2-40B4-BE49-F238E27FC236}">
                <a16:creationId xmlns:a16="http://schemas.microsoft.com/office/drawing/2014/main" id="{0B03ADF2-CBA0-AB48-AC2A-77EAF2C81AA2}"/>
              </a:ext>
            </a:extLst>
          </p:cNvPr>
          <p:cNvSpPr>
            <a:spLocks noGrp="1"/>
          </p:cNvSpPr>
          <p:nvPr>
            <p:ph type="title" hasCustomPrompt="1"/>
          </p:nvPr>
        </p:nvSpPr>
        <p:spPr>
          <a:xfrm>
            <a:off x="4941888" y="585788"/>
            <a:ext cx="6667230" cy="714094"/>
          </a:xfrm>
          <a:noFill/>
        </p:spPr>
        <p:txBody>
          <a:bodyPr wrap="square" lIns="0" tIns="0" rIns="0" bIns="0" anchor="t" anchorCtr="0">
            <a:noAutofit/>
          </a:bodyPr>
          <a:lstStyle>
            <a:lvl1pPr algn="l" defTabSz="932742" rtl="0" eaLnBrk="1" latinLnBrk="0" hangingPunct="1">
              <a:lnSpc>
                <a:spcPct val="90000"/>
              </a:lnSpc>
              <a:spcBef>
                <a:spcPct val="0"/>
              </a:spcBef>
              <a:buNone/>
              <a:defRPr lang="en-US" sz="3600" b="0" kern="1200" cap="none" spc="-50" baseline="0" dirty="0">
                <a:ln w="3175">
                  <a:noFill/>
                </a:ln>
                <a:solidFill>
                  <a:schemeClr val="tx1"/>
                </a:solidFill>
                <a:effectLst/>
                <a:latin typeface="+mj-lt"/>
                <a:ea typeface="+mn-ea"/>
                <a:cs typeface="Segoe UI" pitchFamily="34" charset="0"/>
              </a:defRPr>
            </a:lvl1pPr>
          </a:lstStyle>
          <a:p>
            <a:r>
              <a:rPr lang="en-US"/>
              <a:t>Section title</a:t>
            </a:r>
          </a:p>
        </p:txBody>
      </p:sp>
    </p:spTree>
    <p:extLst>
      <p:ext uri="{BB962C8B-B14F-4D97-AF65-F5344CB8AC3E}">
        <p14:creationId xmlns:p14="http://schemas.microsoft.com/office/powerpoint/2010/main" val="7784595"/>
      </p:ext>
    </p:extLst>
  </p:cSld>
  <p:clrMapOvr>
    <a:overrideClrMapping bg1="dk1" tx1="lt1" bg2="dk2" tx2="lt2" accent1="accent1" accent2="accent2" accent3="accent3" accent4="accent4" accent5="accent5" accent6="accent6" hlink="hlink" folHlink="folHlink"/>
  </p:clrMapOvr>
  <p:transition>
    <p:fade/>
  </p:transition>
  <p:extLst>
    <p:ext uri="{DCECCB84-F9BA-43D5-87BE-67443E8EF086}">
      <p15:sldGuideLst xmlns:p15="http://schemas.microsoft.com/office/powerpoint/2012/main">
        <p15:guide id="13" pos="2744">
          <p15:clr>
            <a:srgbClr val="5ACBF0"/>
          </p15:clr>
        </p15:guide>
        <p15:guide id="29" orient="horz" pos="2160">
          <p15:clr>
            <a:srgbClr val="5ACBF0"/>
          </p15:clr>
        </p15:guide>
        <p15:guide id="30" pos="2376">
          <p15:clr>
            <a:srgbClr val="5ACBF0"/>
          </p15:clr>
        </p15:guide>
        <p15:guide id="31" pos="3113">
          <p15:clr>
            <a:srgbClr val="5ACBF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End Slide Black Bkg">
    <p:bg>
      <p:bgRef idx="1001">
        <a:schemeClr val="bg1"/>
      </p:bgRef>
    </p:bg>
    <p:spTree>
      <p:nvGrpSpPr>
        <p:cNvPr id="1" name=""/>
        <p:cNvGrpSpPr/>
        <p:nvPr/>
      </p:nvGrpSpPr>
      <p:grpSpPr>
        <a:xfrm>
          <a:off x="0" y="0"/>
          <a:ext cx="0" cy="0"/>
          <a:chOff x="0" y="0"/>
          <a:chExt cx="0" cy="0"/>
        </a:xfrm>
      </p:grpSpPr>
      <p:sp>
        <p:nvSpPr>
          <p:cNvPr id="9" name="Title 1"/>
          <p:cNvSpPr>
            <a:spLocks noGrp="1"/>
          </p:cNvSpPr>
          <p:nvPr>
            <p:ph type="title" hasCustomPrompt="1"/>
          </p:nvPr>
        </p:nvSpPr>
        <p:spPr>
          <a:xfrm>
            <a:off x="584200" y="5715040"/>
            <a:ext cx="9144000" cy="553998"/>
          </a:xfrm>
          <a:noFill/>
        </p:spPr>
        <p:txBody>
          <a:bodyPr lIns="0" tIns="0" rIns="0" bIns="0" anchor="b" anchorCtr="0">
            <a:spAutoFit/>
          </a:bodyPr>
          <a:lstStyle>
            <a:lvl1pPr>
              <a:defRPr sz="3600" spc="-50" baseline="0">
                <a:solidFill>
                  <a:schemeClr val="tx1"/>
                </a:solidFill>
                <a:latin typeface="+mj-lt"/>
                <a:cs typeface="Segoe UI" panose="020B0502040204020203" pitchFamily="34" charset="0"/>
              </a:defRPr>
            </a:lvl1pPr>
          </a:lstStyle>
          <a:p>
            <a:r>
              <a:rPr lang="en-US"/>
              <a:t>Thank you</a:t>
            </a:r>
          </a:p>
        </p:txBody>
      </p:sp>
      <p:pic>
        <p:nvPicPr>
          <p:cNvPr id="7" name="MS logo white - EMF" descr="Microsoft logo white text version">
            <a:extLst>
              <a:ext uri="{FF2B5EF4-FFF2-40B4-BE49-F238E27FC236}">
                <a16:creationId xmlns:a16="http://schemas.microsoft.com/office/drawing/2014/main" id="{0FD32619-3819-428A-8565-629596C91418}"/>
              </a:ext>
            </a:extLst>
          </p:cNvPr>
          <p:cNvPicPr>
            <a:picLocks noChangeAspect="1"/>
          </p:cNvPicPr>
          <p:nvPr userDrawn="1"/>
        </p:nvPicPr>
        <p:blipFill>
          <a:blip r:embed="rId2"/>
          <a:stretch>
            <a:fillRect/>
          </a:stretch>
        </p:blipFill>
        <p:spPr bwMode="black">
          <a:xfrm>
            <a:off x="584200" y="585788"/>
            <a:ext cx="1366245" cy="292608"/>
          </a:xfrm>
          <a:prstGeom prst="rect">
            <a:avLst/>
          </a:prstGeom>
        </p:spPr>
      </p:pic>
    </p:spTree>
    <p:extLst>
      <p:ext uri="{BB962C8B-B14F-4D97-AF65-F5344CB8AC3E}">
        <p14:creationId xmlns:p14="http://schemas.microsoft.com/office/powerpoint/2010/main" val="746728454"/>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3" pos="6132">
          <p15:clr>
            <a:srgbClr val="5ACBF0"/>
          </p15:clr>
        </p15:guide>
      </p15:sldGuideLst>
    </p:ext>
  </p:extLst>
</p:sldLayout>
</file>

<file path=ppt/slideLayouts/slideLayout90.xml><?xml version="1.0" encoding="utf-8"?>
<p:sldLayout xmlns:a="http://schemas.openxmlformats.org/drawingml/2006/main" xmlns:r="http://schemas.openxmlformats.org/officeDocument/2006/relationships" xmlns:p="http://schemas.openxmlformats.org/presentationml/2006/main" preserve="1" userDrawn="1">
  <p:cSld name="5_Large Number Divider 1">
    <p:bg>
      <p:bgRef idx="1001">
        <a:schemeClr val="bg2"/>
      </p:bgRef>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3D287FF5-DA2B-6549-A430-2AB0462370E7}"/>
              </a:ext>
            </a:extLst>
          </p:cNvPr>
          <p:cNvSpPr txBox="1"/>
          <p:nvPr userDrawn="1"/>
        </p:nvSpPr>
        <p:spPr>
          <a:xfrm>
            <a:off x="0" y="680485"/>
            <a:ext cx="4356100" cy="6177516"/>
          </a:xfrm>
          <a:prstGeom prst="rect">
            <a:avLst/>
          </a:prstGeom>
          <a:noFill/>
          <a:effectLst>
            <a:outerShdw blurRad="76200" dist="76200" dir="2700000" algn="tl" rotWithShape="0">
              <a:prstClr val="black">
                <a:alpha val="20000"/>
              </a:prstClr>
            </a:outerShdw>
          </a:effectLst>
        </p:spPr>
        <p:txBody>
          <a:bodyPr wrap="square" lIns="0" tIns="0" rIns="0" bIns="0" rtlCol="0" anchor="t">
            <a:noAutofit/>
          </a:bodyPr>
          <a:lstStyle/>
          <a:p>
            <a:pPr algn="l"/>
            <a:r>
              <a:rPr lang="en-US" sz="50000" b="1" i="0">
                <a:solidFill>
                  <a:schemeClr val="accent1"/>
                </a:solidFill>
                <a:latin typeface="Segoe UI" panose="020B0502040204020203" pitchFamily="34" charset="0"/>
                <a:cs typeface="Segoe UI" panose="020B0502040204020203" pitchFamily="34" charset="0"/>
              </a:rPr>
              <a:t>1</a:t>
            </a:r>
          </a:p>
        </p:txBody>
      </p:sp>
      <p:sp>
        <p:nvSpPr>
          <p:cNvPr id="6" name="TextBox 5">
            <a:extLst>
              <a:ext uri="{FF2B5EF4-FFF2-40B4-BE49-F238E27FC236}">
                <a16:creationId xmlns:a16="http://schemas.microsoft.com/office/drawing/2014/main" id="{A1DC2181-37AB-40A3-B61C-1DE7DBB57D63}"/>
              </a:ext>
            </a:extLst>
          </p:cNvPr>
          <p:cNvSpPr txBox="1"/>
          <p:nvPr userDrawn="1"/>
        </p:nvSpPr>
        <p:spPr>
          <a:xfrm>
            <a:off x="12355721" y="-203944"/>
            <a:ext cx="577081" cy="153888"/>
          </a:xfrm>
          <a:prstGeom prst="rect">
            <a:avLst/>
          </a:prstGeom>
          <a:noFill/>
        </p:spPr>
        <p:txBody>
          <a:bodyPr wrap="none" lIns="0" tIns="0" rIns="0" bIns="0" rtlCol="0">
            <a:spAutoFit/>
          </a:bodyPr>
          <a:lstStyle/>
          <a:p>
            <a:pPr algn="l"/>
            <a:r>
              <a:rPr lang="en-US" sz="1000">
                <a:solidFill>
                  <a:srgbClr val="A3A3A3"/>
                </a:solidFill>
              </a:rPr>
              <a:t>ELT layout</a:t>
            </a:r>
          </a:p>
        </p:txBody>
      </p:sp>
      <p:sp>
        <p:nvSpPr>
          <p:cNvPr id="7" name="Text Placeholder 2">
            <a:extLst>
              <a:ext uri="{FF2B5EF4-FFF2-40B4-BE49-F238E27FC236}">
                <a16:creationId xmlns:a16="http://schemas.microsoft.com/office/drawing/2014/main" id="{160E18D5-0E84-C64E-9599-465CAF60302E}"/>
              </a:ext>
            </a:extLst>
          </p:cNvPr>
          <p:cNvSpPr>
            <a:spLocks noGrp="1"/>
          </p:cNvSpPr>
          <p:nvPr>
            <p:ph type="body" sz="quarter" idx="12" hasCustomPrompt="1"/>
          </p:nvPr>
        </p:nvSpPr>
        <p:spPr>
          <a:xfrm>
            <a:off x="4941888" y="1307806"/>
            <a:ext cx="6667500" cy="2121194"/>
          </a:xfrm>
        </p:spPr>
        <p:txBody>
          <a:bodyPr anchor="t">
            <a:noAutofit/>
          </a:bodyPr>
          <a:lstStyle>
            <a:lvl1pPr marL="0" indent="0">
              <a:spcAft>
                <a:spcPts val="600"/>
              </a:spcAft>
              <a:buFont typeface="Wingdings" panose="05000000000000000000" pitchFamily="2" charset="2"/>
              <a:buNone/>
              <a:defRPr sz="2400">
                <a:solidFill>
                  <a:schemeClr val="tx1"/>
                </a:solidFill>
              </a:defRPr>
            </a:lvl1pPr>
          </a:lstStyle>
          <a:p>
            <a:pPr lvl="0"/>
            <a:r>
              <a:rPr lang="en-US"/>
              <a:t>Section Details</a:t>
            </a:r>
          </a:p>
        </p:txBody>
      </p:sp>
      <p:sp>
        <p:nvSpPr>
          <p:cNvPr id="9" name="Title 1">
            <a:extLst>
              <a:ext uri="{FF2B5EF4-FFF2-40B4-BE49-F238E27FC236}">
                <a16:creationId xmlns:a16="http://schemas.microsoft.com/office/drawing/2014/main" id="{939C9626-6AB7-9442-8C32-698E08BC85A7}"/>
              </a:ext>
            </a:extLst>
          </p:cNvPr>
          <p:cNvSpPr>
            <a:spLocks noGrp="1"/>
          </p:cNvSpPr>
          <p:nvPr>
            <p:ph type="title" hasCustomPrompt="1"/>
          </p:nvPr>
        </p:nvSpPr>
        <p:spPr>
          <a:xfrm>
            <a:off x="4941888" y="585788"/>
            <a:ext cx="6667230" cy="714094"/>
          </a:xfrm>
          <a:noFill/>
        </p:spPr>
        <p:txBody>
          <a:bodyPr wrap="square" lIns="0" tIns="0" rIns="0" bIns="0" anchor="t" anchorCtr="0">
            <a:noAutofit/>
          </a:bodyPr>
          <a:lstStyle>
            <a:lvl1pPr algn="l" defTabSz="932742" rtl="0" eaLnBrk="1" latinLnBrk="0" hangingPunct="1">
              <a:lnSpc>
                <a:spcPct val="90000"/>
              </a:lnSpc>
              <a:spcBef>
                <a:spcPct val="0"/>
              </a:spcBef>
              <a:buNone/>
              <a:defRPr lang="en-US" sz="3600" b="0" kern="1200" cap="none" spc="-50" baseline="0" dirty="0">
                <a:ln w="3175">
                  <a:noFill/>
                </a:ln>
                <a:solidFill>
                  <a:schemeClr val="tx1"/>
                </a:solidFill>
                <a:effectLst/>
                <a:latin typeface="+mj-lt"/>
                <a:ea typeface="+mn-ea"/>
                <a:cs typeface="Segoe UI" pitchFamily="34" charset="0"/>
              </a:defRPr>
            </a:lvl1pPr>
          </a:lstStyle>
          <a:p>
            <a:r>
              <a:rPr lang="en-US"/>
              <a:t>Section title</a:t>
            </a:r>
          </a:p>
        </p:txBody>
      </p:sp>
    </p:spTree>
    <p:extLst>
      <p:ext uri="{BB962C8B-B14F-4D97-AF65-F5344CB8AC3E}">
        <p14:creationId xmlns:p14="http://schemas.microsoft.com/office/powerpoint/2010/main" val="2996518645"/>
      </p:ext>
    </p:extLst>
  </p:cSld>
  <p:clrMapOvr>
    <a:overrideClrMapping bg1="dk1" tx1="lt1" bg2="dk2" tx2="lt2" accent1="accent1" accent2="accent2" accent3="accent3" accent4="accent4" accent5="accent5" accent6="accent6" hlink="hlink" folHlink="folHlink"/>
  </p:clrMapOvr>
  <p:transition>
    <p:fade/>
  </p:transition>
  <p:extLst>
    <p:ext uri="{DCECCB84-F9BA-43D5-87BE-67443E8EF086}">
      <p15:sldGuideLst xmlns:p15="http://schemas.microsoft.com/office/powerpoint/2012/main">
        <p15:guide id="13" pos="2744">
          <p15:clr>
            <a:srgbClr val="5ACBF0"/>
          </p15:clr>
        </p15:guide>
        <p15:guide id="29" orient="horz" pos="2160">
          <p15:clr>
            <a:srgbClr val="5ACBF0"/>
          </p15:clr>
        </p15:guide>
        <p15:guide id="30" pos="2376">
          <p15:clr>
            <a:srgbClr val="5ACBF0"/>
          </p15:clr>
        </p15:guide>
        <p15:guide id="31" pos="3113">
          <p15:clr>
            <a:srgbClr val="5ACBF0"/>
          </p15:clr>
        </p15:guide>
      </p15:sldGuideLst>
    </p:ext>
  </p:extLst>
</p:sldLayout>
</file>

<file path=ppt/slideLayouts/slideLayout91.xml><?xml version="1.0" encoding="utf-8"?>
<p:sldLayout xmlns:a="http://schemas.openxmlformats.org/drawingml/2006/main" xmlns:r="http://schemas.openxmlformats.org/officeDocument/2006/relationships" xmlns:p="http://schemas.openxmlformats.org/presentationml/2006/main" preserve="1" userDrawn="1">
  <p:cSld name="6_Large Number Divider 1">
    <p:bg>
      <p:bgRef idx="1001">
        <a:schemeClr val="bg2"/>
      </p:bgRef>
    </p:bg>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A1DC2181-37AB-40A3-B61C-1DE7DBB57D63}"/>
              </a:ext>
            </a:extLst>
          </p:cNvPr>
          <p:cNvSpPr txBox="1"/>
          <p:nvPr userDrawn="1"/>
        </p:nvSpPr>
        <p:spPr>
          <a:xfrm>
            <a:off x="12355721" y="-203944"/>
            <a:ext cx="577081" cy="153888"/>
          </a:xfrm>
          <a:prstGeom prst="rect">
            <a:avLst/>
          </a:prstGeom>
          <a:noFill/>
        </p:spPr>
        <p:txBody>
          <a:bodyPr wrap="none" lIns="0" tIns="0" rIns="0" bIns="0" rtlCol="0">
            <a:spAutoFit/>
          </a:bodyPr>
          <a:lstStyle/>
          <a:p>
            <a:pPr algn="l"/>
            <a:r>
              <a:rPr lang="en-US" sz="1000">
                <a:solidFill>
                  <a:srgbClr val="A3A3A3"/>
                </a:solidFill>
              </a:rPr>
              <a:t>ELT layout</a:t>
            </a:r>
          </a:p>
        </p:txBody>
      </p:sp>
      <p:sp>
        <p:nvSpPr>
          <p:cNvPr id="4" name="TextBox 3">
            <a:extLst>
              <a:ext uri="{FF2B5EF4-FFF2-40B4-BE49-F238E27FC236}">
                <a16:creationId xmlns:a16="http://schemas.microsoft.com/office/drawing/2014/main" id="{3D287FF5-DA2B-6549-A430-2AB0462370E7}"/>
              </a:ext>
            </a:extLst>
          </p:cNvPr>
          <p:cNvSpPr txBox="1"/>
          <p:nvPr userDrawn="1"/>
        </p:nvSpPr>
        <p:spPr>
          <a:xfrm>
            <a:off x="0" y="680483"/>
            <a:ext cx="4356100" cy="6177517"/>
          </a:xfrm>
          <a:prstGeom prst="rect">
            <a:avLst/>
          </a:prstGeom>
          <a:noFill/>
          <a:effectLst>
            <a:outerShdw blurRad="76200" dist="76200" dir="2700000" algn="tl" rotWithShape="0">
              <a:prstClr val="black">
                <a:alpha val="20000"/>
              </a:prstClr>
            </a:outerShdw>
          </a:effectLst>
        </p:spPr>
        <p:txBody>
          <a:bodyPr wrap="square" lIns="0" tIns="0" rIns="0" bIns="0" rtlCol="0" anchor="t">
            <a:noAutofit/>
          </a:bodyPr>
          <a:lstStyle/>
          <a:p>
            <a:pPr algn="l"/>
            <a:r>
              <a:rPr lang="en-US" sz="50000" b="1" i="0">
                <a:solidFill>
                  <a:schemeClr val="accent1"/>
                </a:solidFill>
                <a:latin typeface="Segoe UI" panose="020B0502040204020203" pitchFamily="34" charset="0"/>
                <a:cs typeface="Segoe UI" panose="020B0502040204020203" pitchFamily="34" charset="0"/>
              </a:rPr>
              <a:t>2</a:t>
            </a:r>
          </a:p>
        </p:txBody>
      </p:sp>
      <p:sp>
        <p:nvSpPr>
          <p:cNvPr id="7" name="Text Placeholder 2">
            <a:extLst>
              <a:ext uri="{FF2B5EF4-FFF2-40B4-BE49-F238E27FC236}">
                <a16:creationId xmlns:a16="http://schemas.microsoft.com/office/drawing/2014/main" id="{160E18D5-0E84-C64E-9599-465CAF60302E}"/>
              </a:ext>
            </a:extLst>
          </p:cNvPr>
          <p:cNvSpPr>
            <a:spLocks noGrp="1"/>
          </p:cNvSpPr>
          <p:nvPr>
            <p:ph type="body" sz="quarter" idx="12" hasCustomPrompt="1"/>
          </p:nvPr>
        </p:nvSpPr>
        <p:spPr>
          <a:xfrm>
            <a:off x="4941888" y="1307806"/>
            <a:ext cx="6667500" cy="2121194"/>
          </a:xfrm>
        </p:spPr>
        <p:txBody>
          <a:bodyPr anchor="t">
            <a:noAutofit/>
          </a:bodyPr>
          <a:lstStyle>
            <a:lvl1pPr marL="0" indent="0">
              <a:spcAft>
                <a:spcPts val="600"/>
              </a:spcAft>
              <a:buFont typeface="Wingdings" panose="05000000000000000000" pitchFamily="2" charset="2"/>
              <a:buNone/>
              <a:defRPr sz="2400">
                <a:solidFill>
                  <a:schemeClr val="tx1"/>
                </a:solidFill>
              </a:defRPr>
            </a:lvl1pPr>
          </a:lstStyle>
          <a:p>
            <a:pPr lvl="0"/>
            <a:r>
              <a:rPr lang="en-US"/>
              <a:t>Section Details</a:t>
            </a:r>
          </a:p>
        </p:txBody>
      </p:sp>
      <p:sp>
        <p:nvSpPr>
          <p:cNvPr id="8" name="Title 1">
            <a:extLst>
              <a:ext uri="{FF2B5EF4-FFF2-40B4-BE49-F238E27FC236}">
                <a16:creationId xmlns:a16="http://schemas.microsoft.com/office/drawing/2014/main" id="{649666AF-1BFD-C547-B312-5E30EBC9B839}"/>
              </a:ext>
            </a:extLst>
          </p:cNvPr>
          <p:cNvSpPr>
            <a:spLocks noGrp="1"/>
          </p:cNvSpPr>
          <p:nvPr>
            <p:ph type="title" hasCustomPrompt="1"/>
          </p:nvPr>
        </p:nvSpPr>
        <p:spPr>
          <a:xfrm>
            <a:off x="4941888" y="585788"/>
            <a:ext cx="6667230" cy="714094"/>
          </a:xfrm>
          <a:noFill/>
        </p:spPr>
        <p:txBody>
          <a:bodyPr wrap="square" lIns="0" tIns="0" rIns="0" bIns="0" anchor="t" anchorCtr="0">
            <a:noAutofit/>
          </a:bodyPr>
          <a:lstStyle>
            <a:lvl1pPr algn="l" defTabSz="932742" rtl="0" eaLnBrk="1" latinLnBrk="0" hangingPunct="1">
              <a:lnSpc>
                <a:spcPct val="90000"/>
              </a:lnSpc>
              <a:spcBef>
                <a:spcPct val="0"/>
              </a:spcBef>
              <a:buNone/>
              <a:defRPr lang="en-US" sz="3600" b="0" kern="1200" cap="none" spc="-50" baseline="0" dirty="0">
                <a:ln w="3175">
                  <a:noFill/>
                </a:ln>
                <a:solidFill>
                  <a:schemeClr val="tx1"/>
                </a:solidFill>
                <a:effectLst/>
                <a:latin typeface="+mj-lt"/>
                <a:ea typeface="+mn-ea"/>
                <a:cs typeface="Segoe UI" pitchFamily="34" charset="0"/>
              </a:defRPr>
            </a:lvl1pPr>
          </a:lstStyle>
          <a:p>
            <a:r>
              <a:rPr lang="en-US"/>
              <a:t>Section title</a:t>
            </a:r>
          </a:p>
        </p:txBody>
      </p:sp>
    </p:spTree>
    <p:extLst>
      <p:ext uri="{BB962C8B-B14F-4D97-AF65-F5344CB8AC3E}">
        <p14:creationId xmlns:p14="http://schemas.microsoft.com/office/powerpoint/2010/main" val="716386155"/>
      </p:ext>
    </p:extLst>
  </p:cSld>
  <p:clrMapOvr>
    <a:overrideClrMapping bg1="dk1" tx1="lt1" bg2="dk2" tx2="lt2" accent1="accent1" accent2="accent2" accent3="accent3" accent4="accent4" accent5="accent5" accent6="accent6" hlink="hlink" folHlink="folHlink"/>
  </p:clrMapOvr>
  <p:transition>
    <p:fade/>
  </p:transition>
  <p:extLst>
    <p:ext uri="{DCECCB84-F9BA-43D5-87BE-67443E8EF086}">
      <p15:sldGuideLst xmlns:p15="http://schemas.microsoft.com/office/powerpoint/2012/main">
        <p15:guide id="13" pos="2744">
          <p15:clr>
            <a:srgbClr val="5ACBF0"/>
          </p15:clr>
        </p15:guide>
        <p15:guide id="29" orient="horz" pos="2160">
          <p15:clr>
            <a:srgbClr val="5ACBF0"/>
          </p15:clr>
        </p15:guide>
        <p15:guide id="30" pos="2376">
          <p15:clr>
            <a:srgbClr val="5ACBF0"/>
          </p15:clr>
        </p15:guide>
        <p15:guide id="31" pos="3113">
          <p15:clr>
            <a:srgbClr val="5ACBF0"/>
          </p15:clr>
        </p15:guide>
      </p15:sldGuideLst>
    </p:ext>
  </p:extLst>
</p:sldLayout>
</file>

<file path=ppt/slideLayouts/slideLayout92.xml><?xml version="1.0" encoding="utf-8"?>
<p:sldLayout xmlns:a="http://schemas.openxmlformats.org/drawingml/2006/main" xmlns:r="http://schemas.openxmlformats.org/officeDocument/2006/relationships" xmlns:p="http://schemas.openxmlformats.org/presentationml/2006/main" preserve="1" userDrawn="1">
  <p:cSld name="7_Large Number Divider 1">
    <p:bg>
      <p:bgRef idx="1001">
        <a:schemeClr val="bg2"/>
      </p:bgRef>
    </p:bg>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A1DC2181-37AB-40A3-B61C-1DE7DBB57D63}"/>
              </a:ext>
            </a:extLst>
          </p:cNvPr>
          <p:cNvSpPr txBox="1"/>
          <p:nvPr userDrawn="1"/>
        </p:nvSpPr>
        <p:spPr>
          <a:xfrm>
            <a:off x="12355721" y="-203944"/>
            <a:ext cx="577081" cy="153888"/>
          </a:xfrm>
          <a:prstGeom prst="rect">
            <a:avLst/>
          </a:prstGeom>
          <a:noFill/>
        </p:spPr>
        <p:txBody>
          <a:bodyPr wrap="none" lIns="0" tIns="0" rIns="0" bIns="0" rtlCol="0">
            <a:spAutoFit/>
          </a:bodyPr>
          <a:lstStyle/>
          <a:p>
            <a:pPr algn="l"/>
            <a:r>
              <a:rPr lang="en-US" sz="1000">
                <a:solidFill>
                  <a:srgbClr val="A3A3A3"/>
                </a:solidFill>
              </a:rPr>
              <a:t>ELT layout</a:t>
            </a:r>
          </a:p>
        </p:txBody>
      </p:sp>
      <p:sp>
        <p:nvSpPr>
          <p:cNvPr id="4" name="TextBox 3">
            <a:extLst>
              <a:ext uri="{FF2B5EF4-FFF2-40B4-BE49-F238E27FC236}">
                <a16:creationId xmlns:a16="http://schemas.microsoft.com/office/drawing/2014/main" id="{3D287FF5-DA2B-6549-A430-2AB0462370E7}"/>
              </a:ext>
            </a:extLst>
          </p:cNvPr>
          <p:cNvSpPr txBox="1"/>
          <p:nvPr userDrawn="1"/>
        </p:nvSpPr>
        <p:spPr>
          <a:xfrm>
            <a:off x="0" y="680484"/>
            <a:ext cx="4356100" cy="6177516"/>
          </a:xfrm>
          <a:prstGeom prst="rect">
            <a:avLst/>
          </a:prstGeom>
          <a:noFill/>
          <a:effectLst>
            <a:outerShdw blurRad="76200" dist="76200" dir="2700000" algn="tl" rotWithShape="0">
              <a:prstClr val="black">
                <a:alpha val="20000"/>
              </a:prstClr>
            </a:outerShdw>
          </a:effectLst>
        </p:spPr>
        <p:txBody>
          <a:bodyPr wrap="square" lIns="0" tIns="0" rIns="0" bIns="0" rtlCol="0" anchor="t">
            <a:noAutofit/>
          </a:bodyPr>
          <a:lstStyle/>
          <a:p>
            <a:pPr algn="l"/>
            <a:r>
              <a:rPr lang="en-US" sz="50000" b="1" i="0">
                <a:solidFill>
                  <a:schemeClr val="accent1"/>
                </a:solidFill>
                <a:latin typeface="Segoe UI" panose="020B0502040204020203" pitchFamily="34" charset="0"/>
                <a:cs typeface="Segoe UI" panose="020B0502040204020203" pitchFamily="34" charset="0"/>
              </a:rPr>
              <a:t>3</a:t>
            </a:r>
          </a:p>
        </p:txBody>
      </p:sp>
      <p:sp>
        <p:nvSpPr>
          <p:cNvPr id="7" name="Text Placeholder 2">
            <a:extLst>
              <a:ext uri="{FF2B5EF4-FFF2-40B4-BE49-F238E27FC236}">
                <a16:creationId xmlns:a16="http://schemas.microsoft.com/office/drawing/2014/main" id="{160E18D5-0E84-C64E-9599-465CAF60302E}"/>
              </a:ext>
            </a:extLst>
          </p:cNvPr>
          <p:cNvSpPr>
            <a:spLocks noGrp="1"/>
          </p:cNvSpPr>
          <p:nvPr>
            <p:ph type="body" sz="quarter" idx="12" hasCustomPrompt="1"/>
          </p:nvPr>
        </p:nvSpPr>
        <p:spPr>
          <a:xfrm>
            <a:off x="4941888" y="1307806"/>
            <a:ext cx="6667500" cy="2121194"/>
          </a:xfrm>
        </p:spPr>
        <p:txBody>
          <a:bodyPr anchor="t">
            <a:noAutofit/>
          </a:bodyPr>
          <a:lstStyle>
            <a:lvl1pPr marL="0" indent="0">
              <a:spcAft>
                <a:spcPts val="600"/>
              </a:spcAft>
              <a:buFont typeface="Wingdings" panose="05000000000000000000" pitchFamily="2" charset="2"/>
              <a:buNone/>
              <a:defRPr sz="2400">
                <a:solidFill>
                  <a:schemeClr val="tx1"/>
                </a:solidFill>
              </a:defRPr>
            </a:lvl1pPr>
          </a:lstStyle>
          <a:p>
            <a:pPr lvl="0"/>
            <a:r>
              <a:rPr lang="en-US"/>
              <a:t>Section Details</a:t>
            </a:r>
          </a:p>
        </p:txBody>
      </p:sp>
      <p:sp>
        <p:nvSpPr>
          <p:cNvPr id="8" name="Title 1">
            <a:extLst>
              <a:ext uri="{FF2B5EF4-FFF2-40B4-BE49-F238E27FC236}">
                <a16:creationId xmlns:a16="http://schemas.microsoft.com/office/drawing/2014/main" id="{443D24FC-F71D-C245-A2DA-55D32F6AA872}"/>
              </a:ext>
            </a:extLst>
          </p:cNvPr>
          <p:cNvSpPr>
            <a:spLocks noGrp="1"/>
          </p:cNvSpPr>
          <p:nvPr>
            <p:ph type="title" hasCustomPrompt="1"/>
          </p:nvPr>
        </p:nvSpPr>
        <p:spPr>
          <a:xfrm>
            <a:off x="4941888" y="585788"/>
            <a:ext cx="6667230" cy="714094"/>
          </a:xfrm>
          <a:noFill/>
        </p:spPr>
        <p:txBody>
          <a:bodyPr wrap="square" lIns="0" tIns="0" rIns="0" bIns="0" anchor="t" anchorCtr="0">
            <a:noAutofit/>
          </a:bodyPr>
          <a:lstStyle>
            <a:lvl1pPr algn="l" defTabSz="932742" rtl="0" eaLnBrk="1" latinLnBrk="0" hangingPunct="1">
              <a:lnSpc>
                <a:spcPct val="90000"/>
              </a:lnSpc>
              <a:spcBef>
                <a:spcPct val="0"/>
              </a:spcBef>
              <a:buNone/>
              <a:defRPr lang="en-US" sz="3600" b="0" kern="1200" cap="none" spc="-50" baseline="0" dirty="0">
                <a:ln w="3175">
                  <a:noFill/>
                </a:ln>
                <a:solidFill>
                  <a:schemeClr val="tx1"/>
                </a:solidFill>
                <a:effectLst/>
                <a:latin typeface="+mj-lt"/>
                <a:ea typeface="+mn-ea"/>
                <a:cs typeface="Segoe UI" pitchFamily="34" charset="0"/>
              </a:defRPr>
            </a:lvl1pPr>
          </a:lstStyle>
          <a:p>
            <a:r>
              <a:rPr lang="en-US"/>
              <a:t>Section title</a:t>
            </a:r>
          </a:p>
        </p:txBody>
      </p:sp>
    </p:spTree>
    <p:extLst>
      <p:ext uri="{BB962C8B-B14F-4D97-AF65-F5344CB8AC3E}">
        <p14:creationId xmlns:p14="http://schemas.microsoft.com/office/powerpoint/2010/main" val="437409320"/>
      </p:ext>
    </p:extLst>
  </p:cSld>
  <p:clrMapOvr>
    <a:overrideClrMapping bg1="dk1" tx1="lt1" bg2="dk2" tx2="lt2" accent1="accent1" accent2="accent2" accent3="accent3" accent4="accent4" accent5="accent5" accent6="accent6" hlink="hlink" folHlink="folHlink"/>
  </p:clrMapOvr>
  <p:transition>
    <p:fade/>
  </p:transition>
  <p:extLst>
    <p:ext uri="{DCECCB84-F9BA-43D5-87BE-67443E8EF086}">
      <p15:sldGuideLst xmlns:p15="http://schemas.microsoft.com/office/powerpoint/2012/main">
        <p15:guide id="13" pos="2744">
          <p15:clr>
            <a:srgbClr val="5ACBF0"/>
          </p15:clr>
        </p15:guide>
        <p15:guide id="29" orient="horz" pos="2160">
          <p15:clr>
            <a:srgbClr val="5ACBF0"/>
          </p15:clr>
        </p15:guide>
        <p15:guide id="30" pos="2376">
          <p15:clr>
            <a:srgbClr val="5ACBF0"/>
          </p15:clr>
        </p15:guide>
        <p15:guide id="31" pos="3113">
          <p15:clr>
            <a:srgbClr val="5ACBF0"/>
          </p15:clr>
        </p15:guide>
      </p15:sldGuideLst>
    </p:ext>
  </p:extLst>
</p:sldLayout>
</file>

<file path=ppt/slideLayouts/slideLayout93.xml><?xml version="1.0" encoding="utf-8"?>
<p:sldLayout xmlns:a="http://schemas.openxmlformats.org/drawingml/2006/main" xmlns:r="http://schemas.openxmlformats.org/officeDocument/2006/relationships" xmlns:p="http://schemas.openxmlformats.org/presentationml/2006/main" preserve="1" userDrawn="1">
  <p:cSld name="8_Large Number Divider 1">
    <p:bg>
      <p:bgRef idx="1001">
        <a:schemeClr val="bg2"/>
      </p:bgRef>
    </p:bg>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A1DC2181-37AB-40A3-B61C-1DE7DBB57D63}"/>
              </a:ext>
            </a:extLst>
          </p:cNvPr>
          <p:cNvSpPr txBox="1"/>
          <p:nvPr userDrawn="1"/>
        </p:nvSpPr>
        <p:spPr>
          <a:xfrm>
            <a:off x="12355721" y="-203944"/>
            <a:ext cx="577081" cy="153888"/>
          </a:xfrm>
          <a:prstGeom prst="rect">
            <a:avLst/>
          </a:prstGeom>
          <a:noFill/>
        </p:spPr>
        <p:txBody>
          <a:bodyPr wrap="none" lIns="0" tIns="0" rIns="0" bIns="0" rtlCol="0">
            <a:spAutoFit/>
          </a:bodyPr>
          <a:lstStyle/>
          <a:p>
            <a:pPr algn="l"/>
            <a:r>
              <a:rPr lang="en-US" sz="1000">
                <a:solidFill>
                  <a:srgbClr val="A3A3A3"/>
                </a:solidFill>
              </a:rPr>
              <a:t>ELT layout</a:t>
            </a:r>
          </a:p>
        </p:txBody>
      </p:sp>
      <p:sp>
        <p:nvSpPr>
          <p:cNvPr id="4" name="TextBox 3">
            <a:extLst>
              <a:ext uri="{FF2B5EF4-FFF2-40B4-BE49-F238E27FC236}">
                <a16:creationId xmlns:a16="http://schemas.microsoft.com/office/drawing/2014/main" id="{3D287FF5-DA2B-6549-A430-2AB0462370E7}"/>
              </a:ext>
            </a:extLst>
          </p:cNvPr>
          <p:cNvSpPr txBox="1"/>
          <p:nvPr userDrawn="1"/>
        </p:nvSpPr>
        <p:spPr>
          <a:xfrm>
            <a:off x="0" y="680484"/>
            <a:ext cx="4356100" cy="6177516"/>
          </a:xfrm>
          <a:prstGeom prst="rect">
            <a:avLst/>
          </a:prstGeom>
          <a:noFill/>
          <a:effectLst>
            <a:outerShdw blurRad="76200" dist="76200" dir="2700000" algn="tl" rotWithShape="0">
              <a:prstClr val="black">
                <a:alpha val="20000"/>
              </a:prstClr>
            </a:outerShdw>
          </a:effectLst>
        </p:spPr>
        <p:txBody>
          <a:bodyPr wrap="square" lIns="0" tIns="0" rIns="0" bIns="0" rtlCol="0" anchor="t">
            <a:noAutofit/>
          </a:bodyPr>
          <a:lstStyle/>
          <a:p>
            <a:pPr algn="l"/>
            <a:r>
              <a:rPr lang="en-US" sz="50000" b="1" i="0">
                <a:solidFill>
                  <a:schemeClr val="accent1"/>
                </a:solidFill>
                <a:latin typeface="Segoe UI" panose="020B0502040204020203" pitchFamily="34" charset="0"/>
                <a:cs typeface="Segoe UI" panose="020B0502040204020203" pitchFamily="34" charset="0"/>
              </a:rPr>
              <a:t>4</a:t>
            </a:r>
          </a:p>
        </p:txBody>
      </p:sp>
      <p:sp>
        <p:nvSpPr>
          <p:cNvPr id="7" name="Text Placeholder 2">
            <a:extLst>
              <a:ext uri="{FF2B5EF4-FFF2-40B4-BE49-F238E27FC236}">
                <a16:creationId xmlns:a16="http://schemas.microsoft.com/office/drawing/2014/main" id="{160E18D5-0E84-C64E-9599-465CAF60302E}"/>
              </a:ext>
            </a:extLst>
          </p:cNvPr>
          <p:cNvSpPr>
            <a:spLocks noGrp="1"/>
          </p:cNvSpPr>
          <p:nvPr>
            <p:ph type="body" sz="quarter" idx="12" hasCustomPrompt="1"/>
          </p:nvPr>
        </p:nvSpPr>
        <p:spPr>
          <a:xfrm>
            <a:off x="4941888" y="1307806"/>
            <a:ext cx="6667500" cy="2121194"/>
          </a:xfrm>
        </p:spPr>
        <p:txBody>
          <a:bodyPr anchor="t">
            <a:noAutofit/>
          </a:bodyPr>
          <a:lstStyle>
            <a:lvl1pPr marL="0" indent="0">
              <a:spcAft>
                <a:spcPts val="600"/>
              </a:spcAft>
              <a:buFont typeface="Wingdings" panose="05000000000000000000" pitchFamily="2" charset="2"/>
              <a:buNone/>
              <a:defRPr sz="2400">
                <a:solidFill>
                  <a:schemeClr val="tx1"/>
                </a:solidFill>
              </a:defRPr>
            </a:lvl1pPr>
          </a:lstStyle>
          <a:p>
            <a:pPr lvl="0"/>
            <a:r>
              <a:rPr lang="en-US"/>
              <a:t>Section Details</a:t>
            </a:r>
          </a:p>
        </p:txBody>
      </p:sp>
      <p:sp>
        <p:nvSpPr>
          <p:cNvPr id="8" name="Title 1">
            <a:extLst>
              <a:ext uri="{FF2B5EF4-FFF2-40B4-BE49-F238E27FC236}">
                <a16:creationId xmlns:a16="http://schemas.microsoft.com/office/drawing/2014/main" id="{DA3A573E-5425-E24C-AC5B-D2C67E89FC53}"/>
              </a:ext>
            </a:extLst>
          </p:cNvPr>
          <p:cNvSpPr>
            <a:spLocks noGrp="1"/>
          </p:cNvSpPr>
          <p:nvPr>
            <p:ph type="title" hasCustomPrompt="1"/>
          </p:nvPr>
        </p:nvSpPr>
        <p:spPr>
          <a:xfrm>
            <a:off x="4941888" y="585788"/>
            <a:ext cx="6667230" cy="714094"/>
          </a:xfrm>
          <a:noFill/>
        </p:spPr>
        <p:txBody>
          <a:bodyPr wrap="square" lIns="0" tIns="0" rIns="0" bIns="0" anchor="t" anchorCtr="0">
            <a:noAutofit/>
          </a:bodyPr>
          <a:lstStyle>
            <a:lvl1pPr algn="l" defTabSz="932742" rtl="0" eaLnBrk="1" latinLnBrk="0" hangingPunct="1">
              <a:lnSpc>
                <a:spcPct val="90000"/>
              </a:lnSpc>
              <a:spcBef>
                <a:spcPct val="0"/>
              </a:spcBef>
              <a:buNone/>
              <a:defRPr lang="en-US" sz="3600" b="0" kern="1200" cap="none" spc="-50" baseline="0" dirty="0">
                <a:ln w="3175">
                  <a:noFill/>
                </a:ln>
                <a:solidFill>
                  <a:schemeClr val="tx1"/>
                </a:solidFill>
                <a:effectLst/>
                <a:latin typeface="+mj-lt"/>
                <a:ea typeface="+mn-ea"/>
                <a:cs typeface="Segoe UI" pitchFamily="34" charset="0"/>
              </a:defRPr>
            </a:lvl1pPr>
          </a:lstStyle>
          <a:p>
            <a:r>
              <a:rPr lang="en-US"/>
              <a:t>Section title</a:t>
            </a:r>
          </a:p>
        </p:txBody>
      </p:sp>
    </p:spTree>
    <p:extLst>
      <p:ext uri="{BB962C8B-B14F-4D97-AF65-F5344CB8AC3E}">
        <p14:creationId xmlns:p14="http://schemas.microsoft.com/office/powerpoint/2010/main" val="1595912458"/>
      </p:ext>
    </p:extLst>
  </p:cSld>
  <p:clrMapOvr>
    <a:overrideClrMapping bg1="dk1" tx1="lt1" bg2="dk2" tx2="lt2" accent1="accent1" accent2="accent2" accent3="accent3" accent4="accent4" accent5="accent5" accent6="accent6" hlink="hlink" folHlink="folHlink"/>
  </p:clrMapOvr>
  <p:transition>
    <p:fade/>
  </p:transition>
  <p:extLst>
    <p:ext uri="{DCECCB84-F9BA-43D5-87BE-67443E8EF086}">
      <p15:sldGuideLst xmlns:p15="http://schemas.microsoft.com/office/powerpoint/2012/main">
        <p15:guide id="13" pos="2744">
          <p15:clr>
            <a:srgbClr val="5ACBF0"/>
          </p15:clr>
        </p15:guide>
        <p15:guide id="29" orient="horz" pos="2160">
          <p15:clr>
            <a:srgbClr val="5ACBF0"/>
          </p15:clr>
        </p15:guide>
        <p15:guide id="30" pos="2376">
          <p15:clr>
            <a:srgbClr val="5ACBF0"/>
          </p15:clr>
        </p15:guide>
        <p15:guide id="31" pos="3113">
          <p15:clr>
            <a:srgbClr val="5ACBF0"/>
          </p15:clr>
        </p15:guide>
      </p15:sldGuideLst>
    </p:ext>
  </p:extLst>
</p:sldLayout>
</file>

<file path=ppt/slideLayouts/slideLayout94.xml><?xml version="1.0" encoding="utf-8"?>
<p:sldLayout xmlns:a="http://schemas.openxmlformats.org/drawingml/2006/main" xmlns:r="http://schemas.openxmlformats.org/officeDocument/2006/relationships" xmlns:p="http://schemas.openxmlformats.org/presentationml/2006/main" preserve="1" userDrawn="1">
  <p:cSld name="9_Large Number Divider 1">
    <p:bg>
      <p:bgRef idx="1001">
        <a:schemeClr val="bg2"/>
      </p:bgRef>
    </p:bg>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A1DC2181-37AB-40A3-B61C-1DE7DBB57D63}"/>
              </a:ext>
            </a:extLst>
          </p:cNvPr>
          <p:cNvSpPr txBox="1"/>
          <p:nvPr userDrawn="1"/>
        </p:nvSpPr>
        <p:spPr>
          <a:xfrm>
            <a:off x="12355721" y="-203944"/>
            <a:ext cx="577081" cy="153888"/>
          </a:xfrm>
          <a:prstGeom prst="rect">
            <a:avLst/>
          </a:prstGeom>
          <a:noFill/>
        </p:spPr>
        <p:txBody>
          <a:bodyPr wrap="none" lIns="0" tIns="0" rIns="0" bIns="0" rtlCol="0">
            <a:spAutoFit/>
          </a:bodyPr>
          <a:lstStyle/>
          <a:p>
            <a:pPr algn="l"/>
            <a:r>
              <a:rPr lang="en-US" sz="1000">
                <a:solidFill>
                  <a:srgbClr val="A3A3A3"/>
                </a:solidFill>
              </a:rPr>
              <a:t>ELT layout</a:t>
            </a:r>
          </a:p>
        </p:txBody>
      </p:sp>
      <p:sp>
        <p:nvSpPr>
          <p:cNvPr id="4" name="TextBox 3">
            <a:extLst>
              <a:ext uri="{FF2B5EF4-FFF2-40B4-BE49-F238E27FC236}">
                <a16:creationId xmlns:a16="http://schemas.microsoft.com/office/drawing/2014/main" id="{3D287FF5-DA2B-6549-A430-2AB0462370E7}"/>
              </a:ext>
            </a:extLst>
          </p:cNvPr>
          <p:cNvSpPr txBox="1"/>
          <p:nvPr userDrawn="1"/>
        </p:nvSpPr>
        <p:spPr>
          <a:xfrm>
            <a:off x="0" y="680484"/>
            <a:ext cx="4356100" cy="6177516"/>
          </a:xfrm>
          <a:prstGeom prst="rect">
            <a:avLst/>
          </a:prstGeom>
          <a:noFill/>
          <a:effectLst>
            <a:outerShdw blurRad="76200" dist="76200" dir="2700000" algn="tl" rotWithShape="0">
              <a:prstClr val="black">
                <a:alpha val="20000"/>
              </a:prstClr>
            </a:outerShdw>
          </a:effectLst>
        </p:spPr>
        <p:txBody>
          <a:bodyPr wrap="square" lIns="0" tIns="0" rIns="0" bIns="0" rtlCol="0" anchor="t">
            <a:noAutofit/>
          </a:bodyPr>
          <a:lstStyle/>
          <a:p>
            <a:pPr algn="l"/>
            <a:r>
              <a:rPr lang="en-US" sz="50000" b="1" i="0">
                <a:solidFill>
                  <a:schemeClr val="accent1"/>
                </a:solidFill>
                <a:latin typeface="Segoe UI" panose="020B0502040204020203" pitchFamily="34" charset="0"/>
                <a:cs typeface="Segoe UI" panose="020B0502040204020203" pitchFamily="34" charset="0"/>
              </a:rPr>
              <a:t>5</a:t>
            </a:r>
          </a:p>
        </p:txBody>
      </p:sp>
      <p:sp>
        <p:nvSpPr>
          <p:cNvPr id="7" name="Text Placeholder 2">
            <a:extLst>
              <a:ext uri="{FF2B5EF4-FFF2-40B4-BE49-F238E27FC236}">
                <a16:creationId xmlns:a16="http://schemas.microsoft.com/office/drawing/2014/main" id="{160E18D5-0E84-C64E-9599-465CAF60302E}"/>
              </a:ext>
            </a:extLst>
          </p:cNvPr>
          <p:cNvSpPr>
            <a:spLocks noGrp="1"/>
          </p:cNvSpPr>
          <p:nvPr>
            <p:ph type="body" sz="quarter" idx="12" hasCustomPrompt="1"/>
          </p:nvPr>
        </p:nvSpPr>
        <p:spPr>
          <a:xfrm>
            <a:off x="4941888" y="1307806"/>
            <a:ext cx="6667500" cy="2121194"/>
          </a:xfrm>
        </p:spPr>
        <p:txBody>
          <a:bodyPr anchor="t">
            <a:noAutofit/>
          </a:bodyPr>
          <a:lstStyle>
            <a:lvl1pPr marL="0" indent="0">
              <a:spcAft>
                <a:spcPts val="600"/>
              </a:spcAft>
              <a:buFont typeface="Wingdings" panose="05000000000000000000" pitchFamily="2" charset="2"/>
              <a:buNone/>
              <a:defRPr sz="2400">
                <a:solidFill>
                  <a:schemeClr val="tx1"/>
                </a:solidFill>
              </a:defRPr>
            </a:lvl1pPr>
          </a:lstStyle>
          <a:p>
            <a:pPr lvl="0"/>
            <a:r>
              <a:rPr lang="en-US"/>
              <a:t>Section Details</a:t>
            </a:r>
          </a:p>
        </p:txBody>
      </p:sp>
      <p:sp>
        <p:nvSpPr>
          <p:cNvPr id="8" name="Title 1">
            <a:extLst>
              <a:ext uri="{FF2B5EF4-FFF2-40B4-BE49-F238E27FC236}">
                <a16:creationId xmlns:a16="http://schemas.microsoft.com/office/drawing/2014/main" id="{AD9EEC05-DC95-844E-868F-EEEB231AD961}"/>
              </a:ext>
            </a:extLst>
          </p:cNvPr>
          <p:cNvSpPr>
            <a:spLocks noGrp="1"/>
          </p:cNvSpPr>
          <p:nvPr>
            <p:ph type="title" hasCustomPrompt="1"/>
          </p:nvPr>
        </p:nvSpPr>
        <p:spPr>
          <a:xfrm>
            <a:off x="4941888" y="585788"/>
            <a:ext cx="6667230" cy="714094"/>
          </a:xfrm>
          <a:noFill/>
        </p:spPr>
        <p:txBody>
          <a:bodyPr wrap="square" lIns="0" tIns="0" rIns="0" bIns="0" anchor="t" anchorCtr="0">
            <a:noAutofit/>
          </a:bodyPr>
          <a:lstStyle>
            <a:lvl1pPr algn="l" defTabSz="932742" rtl="0" eaLnBrk="1" latinLnBrk="0" hangingPunct="1">
              <a:lnSpc>
                <a:spcPct val="90000"/>
              </a:lnSpc>
              <a:spcBef>
                <a:spcPct val="0"/>
              </a:spcBef>
              <a:buNone/>
              <a:defRPr lang="en-US" sz="3600" b="0" kern="1200" cap="none" spc="-50" baseline="0" dirty="0">
                <a:ln w="3175">
                  <a:noFill/>
                </a:ln>
                <a:solidFill>
                  <a:schemeClr val="tx1"/>
                </a:solidFill>
                <a:effectLst/>
                <a:latin typeface="+mj-lt"/>
                <a:ea typeface="+mn-ea"/>
                <a:cs typeface="Segoe UI" pitchFamily="34" charset="0"/>
              </a:defRPr>
            </a:lvl1pPr>
          </a:lstStyle>
          <a:p>
            <a:r>
              <a:rPr lang="en-US"/>
              <a:t>Section title</a:t>
            </a:r>
          </a:p>
        </p:txBody>
      </p:sp>
    </p:spTree>
    <p:extLst>
      <p:ext uri="{BB962C8B-B14F-4D97-AF65-F5344CB8AC3E}">
        <p14:creationId xmlns:p14="http://schemas.microsoft.com/office/powerpoint/2010/main" val="3733064347"/>
      </p:ext>
    </p:extLst>
  </p:cSld>
  <p:clrMapOvr>
    <a:overrideClrMapping bg1="dk1" tx1="lt1" bg2="dk2" tx2="lt2" accent1="accent1" accent2="accent2" accent3="accent3" accent4="accent4" accent5="accent5" accent6="accent6" hlink="hlink" folHlink="folHlink"/>
  </p:clrMapOvr>
  <p:transition>
    <p:fade/>
  </p:transition>
  <p:extLst>
    <p:ext uri="{DCECCB84-F9BA-43D5-87BE-67443E8EF086}">
      <p15:sldGuideLst xmlns:p15="http://schemas.microsoft.com/office/powerpoint/2012/main">
        <p15:guide id="13" pos="2744">
          <p15:clr>
            <a:srgbClr val="5ACBF0"/>
          </p15:clr>
        </p15:guide>
        <p15:guide id="29" orient="horz" pos="2160">
          <p15:clr>
            <a:srgbClr val="5ACBF0"/>
          </p15:clr>
        </p15:guide>
        <p15:guide id="30" pos="2376">
          <p15:clr>
            <a:srgbClr val="5ACBF0"/>
          </p15:clr>
        </p15:guide>
        <p15:guide id="31" pos="3113">
          <p15:clr>
            <a:srgbClr val="5ACBF0"/>
          </p15:clr>
        </p15:guide>
      </p15:sldGuideLst>
    </p:ext>
  </p:extLst>
</p:sldLayout>
</file>

<file path=ppt/slideLayouts/slideLayout95.xml><?xml version="1.0" encoding="utf-8"?>
<p:sldLayout xmlns:a="http://schemas.openxmlformats.org/drawingml/2006/main" xmlns:r="http://schemas.openxmlformats.org/officeDocument/2006/relationships" xmlns:p="http://schemas.openxmlformats.org/presentationml/2006/main" preserve="1" userDrawn="1">
  <p:cSld name="Developer Code Layout full page">
    <p:bg>
      <p:bgRef idx="1001">
        <a:schemeClr val="bg2"/>
      </p:bgRef>
    </p:bg>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182D46E0-16CE-40B0-8623-F82D5D410958}"/>
              </a:ext>
              <a:ext uri="{C183D7F6-B498-43B3-948B-1728B52AA6E4}">
                <adec:decorative xmlns:adec="http://schemas.microsoft.com/office/drawing/2017/decorative" val="1"/>
              </a:ext>
            </a:extLst>
          </p:cNvPr>
          <p:cNvSpPr/>
          <p:nvPr userDrawn="1"/>
        </p:nvSpPr>
        <p:spPr bwMode="auto">
          <a:xfrm>
            <a:off x="0" y="0"/>
            <a:ext cx="12192000" cy="6858000"/>
          </a:xfrm>
          <a:prstGeom prst="rect">
            <a:avLst/>
          </a:prstGeom>
          <a:solidFill>
            <a:srgbClr val="FFFFF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fontAlgn="base">
              <a:spcBef>
                <a:spcPct val="0"/>
              </a:spcBef>
              <a:spcAft>
                <a:spcPct val="0"/>
              </a:spcAft>
            </a:pPr>
            <a:endParaRPr lang="en-US" sz="2000">
              <a:solidFill>
                <a:srgbClr val="FFFFFF"/>
              </a:solidFill>
              <a:ea typeface="Segoe UI" pitchFamily="34" charset="0"/>
              <a:cs typeface="Segoe UI" pitchFamily="34" charset="0"/>
            </a:endParaRPr>
          </a:p>
        </p:txBody>
      </p:sp>
      <p:sp>
        <p:nvSpPr>
          <p:cNvPr id="8" name="Text Placeholder 14">
            <a:extLst>
              <a:ext uri="{FF2B5EF4-FFF2-40B4-BE49-F238E27FC236}">
                <a16:creationId xmlns:a16="http://schemas.microsoft.com/office/drawing/2014/main" id="{44977AB6-1D7E-4858-A2EA-BF86577C3990}"/>
              </a:ext>
            </a:extLst>
          </p:cNvPr>
          <p:cNvSpPr>
            <a:spLocks noGrp="1"/>
          </p:cNvSpPr>
          <p:nvPr>
            <p:ph type="body" sz="quarter" idx="13" hasCustomPrompt="1"/>
          </p:nvPr>
        </p:nvSpPr>
        <p:spPr>
          <a:xfrm>
            <a:off x="0" y="0"/>
            <a:ext cx="3788358" cy="493776"/>
          </a:xfrm>
          <a:gradFill flip="none" rotWithShape="1">
            <a:gsLst>
              <a:gs pos="0">
                <a:srgbClr val="000000"/>
              </a:gs>
              <a:gs pos="99000">
                <a:srgbClr val="000000"/>
              </a:gs>
              <a:gs pos="99000">
                <a:schemeClr val="accent1"/>
              </a:gs>
            </a:gsLst>
            <a:lin ang="10800000" scaled="1"/>
            <a:tileRect/>
          </a:gradFill>
        </p:spPr>
        <p:txBody>
          <a:bodyPr vert="horz" wrap="square" lIns="585216" tIns="91440" rIns="0" bIns="91440" rtlCol="0">
            <a:spAutoFit/>
          </a:bodyPr>
          <a:lstStyle>
            <a:lvl1pPr marL="0" indent="0">
              <a:buNone/>
              <a:defRPr lang="en-US" sz="1999" dirty="0">
                <a:solidFill>
                  <a:srgbClr val="FFFFFF"/>
                </a:solidFill>
                <a:latin typeface="+mj-lt"/>
              </a:defRPr>
            </a:lvl1pPr>
          </a:lstStyle>
          <a:p>
            <a:pPr marL="0" lvl="0" indent="0">
              <a:buNone/>
            </a:pPr>
            <a:r>
              <a:rPr lang="en-US"/>
              <a:t>Click to enter title</a:t>
            </a:r>
          </a:p>
        </p:txBody>
      </p:sp>
      <p:sp>
        <p:nvSpPr>
          <p:cNvPr id="5" name="Text Placeholder 4" descr="This layout should only be used for developer code. The font used is a monospace font which is ideal for showing code.">
            <a:extLst>
              <a:ext uri="{FF2B5EF4-FFF2-40B4-BE49-F238E27FC236}">
                <a16:creationId xmlns:a16="http://schemas.microsoft.com/office/drawing/2014/main" id="{BA9F61CF-FF79-485A-A6C8-A1952EFD58AE}"/>
              </a:ext>
            </a:extLst>
          </p:cNvPr>
          <p:cNvSpPr>
            <a:spLocks noGrp="1"/>
          </p:cNvSpPr>
          <p:nvPr>
            <p:ph type="body" sz="quarter" idx="10"/>
          </p:nvPr>
        </p:nvSpPr>
        <p:spPr>
          <a:xfrm>
            <a:off x="591438" y="710247"/>
            <a:ext cx="11018520" cy="369332"/>
          </a:xfrm>
        </p:spPr>
        <p:txBody>
          <a:bodyPr/>
          <a:lstStyle>
            <a:lvl1pPr marL="0" indent="0">
              <a:buNone/>
              <a:tabLst/>
              <a:defRPr sz="2400">
                <a:solidFill>
                  <a:srgbClr val="000000"/>
                </a:solidFill>
                <a:latin typeface="Consolas" panose="020B0609020204030204" pitchFamily="49" charset="0"/>
                <a:cs typeface="Consolas" panose="020B0609020204030204" pitchFamily="49" charset="0"/>
              </a:defRPr>
            </a:lvl1pPr>
            <a:lvl2pPr marL="346553" indent="0">
              <a:buNone/>
              <a:tabLst>
                <a:tab pos="344488" algn="l"/>
              </a:tabLst>
              <a:defRPr sz="2400">
                <a:solidFill>
                  <a:schemeClr val="tx1"/>
                </a:solidFill>
                <a:latin typeface="Consolas" panose="020B0609020204030204" pitchFamily="49" charset="0"/>
                <a:cs typeface="Consolas" panose="020B0609020204030204" pitchFamily="49" charset="0"/>
              </a:defRPr>
            </a:lvl2pPr>
            <a:lvl3pPr marL="584607" indent="0">
              <a:buNone/>
              <a:tabLst>
                <a:tab pos="569913" algn="l"/>
              </a:tabLst>
              <a:defRPr sz="2400">
                <a:solidFill>
                  <a:schemeClr val="tx1"/>
                </a:solidFill>
                <a:latin typeface="Consolas" panose="020B0609020204030204" pitchFamily="49" charset="0"/>
                <a:cs typeface="Consolas" panose="020B0609020204030204" pitchFamily="49" charset="0"/>
              </a:defRPr>
            </a:lvl3pPr>
            <a:lvl4pPr marL="814563" indent="0">
              <a:buNone/>
              <a:tabLst>
                <a:tab pos="800100" algn="l"/>
              </a:tabLst>
              <a:defRPr sz="2400">
                <a:solidFill>
                  <a:schemeClr val="tx1"/>
                </a:solidFill>
                <a:latin typeface="Consolas" panose="020B0609020204030204" pitchFamily="49" charset="0"/>
                <a:cs typeface="Consolas" panose="020B0609020204030204" pitchFamily="49" charset="0"/>
              </a:defRPr>
            </a:lvl4pPr>
            <a:lvl5pPr marL="1050997" indent="0">
              <a:buNone/>
              <a:tabLst>
                <a:tab pos="1028700" algn="l"/>
              </a:tabLst>
              <a:defRPr sz="2400">
                <a:solidFill>
                  <a:schemeClr val="tx1"/>
                </a:solidFill>
                <a:latin typeface="Consolas" panose="020B0609020204030204" pitchFamily="49" charset="0"/>
                <a:cs typeface="Consolas" panose="020B0609020204030204" pitchFamily="49" charset="0"/>
              </a:defRPr>
            </a:lvl5pPr>
          </a:lstStyle>
          <a:p>
            <a:pPr lvl="0"/>
            <a:r>
              <a:rPr lang="en-US"/>
              <a:t>Click to edit Master text styles</a:t>
            </a:r>
          </a:p>
        </p:txBody>
      </p:sp>
    </p:spTree>
    <p:extLst>
      <p:ext uri="{BB962C8B-B14F-4D97-AF65-F5344CB8AC3E}">
        <p14:creationId xmlns:p14="http://schemas.microsoft.com/office/powerpoint/2010/main" val="952450221"/>
      </p:ext>
    </p:extLst>
  </p:cSld>
  <p:clrMapOvr>
    <a:overrideClrMapping bg1="lt1" tx1="dk1" bg2="lt2" tx2="dk2" accent1="accent1" accent2="accent2" accent3="accent3" accent4="accent4" accent5="accent5" accent6="accent6" hlink="hlink" folHlink="folHlink"/>
  </p:clrMapOvr>
  <p:transition>
    <p:fade/>
  </p:transition>
  <p:extLst>
    <p:ext uri="{DCECCB84-F9BA-43D5-87BE-67443E8EF086}">
      <p15:sldGuideLst xmlns:p15="http://schemas.microsoft.com/office/powerpoint/2012/main">
        <p15:guide id="2" orient="horz" pos="438">
          <p15:clr>
            <a:srgbClr val="5ACBF0"/>
          </p15:clr>
        </p15:guide>
        <p15:guide id="3" orient="horz" pos="288">
          <p15:clr>
            <a:srgbClr val="5ACBF0"/>
          </p15:clr>
        </p15:guide>
      </p15:sldGuideLst>
    </p:ext>
  </p:extLst>
</p:sldLayout>
</file>

<file path=ppt/slideLayouts/slideLayout96.xml><?xml version="1.0" encoding="utf-8"?>
<p:sldLayout xmlns:a="http://schemas.openxmlformats.org/drawingml/2006/main" xmlns:r="http://schemas.openxmlformats.org/officeDocument/2006/relationships" xmlns:p="http://schemas.openxmlformats.org/presentationml/2006/main" preserve="1" userDrawn="1">
  <p:cSld name="Developer Code Layout">
    <p:bg>
      <p:bgRef idx="1001">
        <a:schemeClr val="bg2"/>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0636FE-845C-418D-82A1-1DA6DB73D781}"/>
              </a:ext>
            </a:extLst>
          </p:cNvPr>
          <p:cNvSpPr>
            <a:spLocks noGrp="1"/>
          </p:cNvSpPr>
          <p:nvPr>
            <p:ph type="title"/>
          </p:nvPr>
        </p:nvSpPr>
        <p:spPr/>
        <p:txBody>
          <a:bodyPr anchor="ctr"/>
          <a:lstStyle/>
          <a:p>
            <a:r>
              <a:rPr lang="en-US"/>
              <a:t>Click to edit Master title style</a:t>
            </a:r>
          </a:p>
        </p:txBody>
      </p:sp>
      <p:sp>
        <p:nvSpPr>
          <p:cNvPr id="6" name="Rectangle 5">
            <a:extLst>
              <a:ext uri="{FF2B5EF4-FFF2-40B4-BE49-F238E27FC236}">
                <a16:creationId xmlns:a16="http://schemas.microsoft.com/office/drawing/2014/main" id="{182D46E0-16CE-40B0-8623-F82D5D410958}"/>
              </a:ext>
              <a:ext uri="{C183D7F6-B498-43B3-948B-1728B52AA6E4}">
                <adec:decorative xmlns:adec="http://schemas.microsoft.com/office/drawing/2017/decorative" val="1"/>
              </a:ext>
            </a:extLst>
          </p:cNvPr>
          <p:cNvSpPr/>
          <p:nvPr userDrawn="1"/>
        </p:nvSpPr>
        <p:spPr bwMode="auto">
          <a:xfrm>
            <a:off x="0" y="1436688"/>
            <a:ext cx="12192000" cy="5421312"/>
          </a:xfrm>
          <a:prstGeom prst="rect">
            <a:avLst/>
          </a:prstGeom>
          <a:solidFill>
            <a:srgbClr val="FFFFF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fontAlgn="base">
              <a:spcBef>
                <a:spcPct val="0"/>
              </a:spcBef>
              <a:spcAft>
                <a:spcPct val="0"/>
              </a:spcAft>
            </a:pPr>
            <a:endParaRPr lang="en-US" sz="2000">
              <a:solidFill>
                <a:srgbClr val="FFFFFF"/>
              </a:solidFill>
              <a:ea typeface="Segoe UI" pitchFamily="34" charset="0"/>
              <a:cs typeface="Segoe UI" pitchFamily="34" charset="0"/>
            </a:endParaRPr>
          </a:p>
        </p:txBody>
      </p:sp>
      <p:sp>
        <p:nvSpPr>
          <p:cNvPr id="8" name="Text Placeholder 14">
            <a:extLst>
              <a:ext uri="{FF2B5EF4-FFF2-40B4-BE49-F238E27FC236}">
                <a16:creationId xmlns:a16="http://schemas.microsoft.com/office/drawing/2014/main" id="{44977AB6-1D7E-4858-A2EA-BF86577C3990}"/>
              </a:ext>
            </a:extLst>
          </p:cNvPr>
          <p:cNvSpPr>
            <a:spLocks noGrp="1"/>
          </p:cNvSpPr>
          <p:nvPr>
            <p:ph type="body" sz="quarter" idx="13" hasCustomPrompt="1"/>
          </p:nvPr>
        </p:nvSpPr>
        <p:spPr>
          <a:xfrm>
            <a:off x="0" y="1436688"/>
            <a:ext cx="3788358" cy="446148"/>
          </a:xfrm>
          <a:gradFill flip="none" rotWithShape="1">
            <a:gsLst>
              <a:gs pos="0">
                <a:srgbClr val="000000"/>
              </a:gs>
              <a:gs pos="92000">
                <a:srgbClr val="000000"/>
              </a:gs>
              <a:gs pos="92000">
                <a:schemeClr val="accent1"/>
              </a:gs>
            </a:gsLst>
            <a:lin ang="16200000" scaled="1"/>
            <a:tileRect/>
          </a:gradFill>
        </p:spPr>
        <p:txBody>
          <a:bodyPr lIns="585216" tIns="91440" bIns="45720"/>
          <a:lstStyle>
            <a:lvl1pPr marL="0" indent="0">
              <a:buNone/>
              <a:defRPr sz="1999">
                <a:solidFill>
                  <a:srgbClr val="FFFFFF"/>
                </a:solidFill>
                <a:latin typeface="+mj-lt"/>
              </a:defRPr>
            </a:lvl1pPr>
          </a:lstStyle>
          <a:p>
            <a:pPr lvl="0"/>
            <a:r>
              <a:rPr lang="en-US"/>
              <a:t>Click to enter title</a:t>
            </a:r>
          </a:p>
        </p:txBody>
      </p:sp>
      <p:sp>
        <p:nvSpPr>
          <p:cNvPr id="5" name="Text Placeholder 4" descr="This layout should only be used for developer code. The font used is a monospace font which is ideal for showing code.">
            <a:extLst>
              <a:ext uri="{FF2B5EF4-FFF2-40B4-BE49-F238E27FC236}">
                <a16:creationId xmlns:a16="http://schemas.microsoft.com/office/drawing/2014/main" id="{BA9F61CF-FF79-485A-A6C8-A1952EFD58AE}"/>
              </a:ext>
            </a:extLst>
          </p:cNvPr>
          <p:cNvSpPr>
            <a:spLocks noGrp="1"/>
          </p:cNvSpPr>
          <p:nvPr>
            <p:ph type="body" sz="quarter" idx="10"/>
          </p:nvPr>
        </p:nvSpPr>
        <p:spPr>
          <a:xfrm>
            <a:off x="588263" y="2099310"/>
            <a:ext cx="11018520" cy="369332"/>
          </a:xfrm>
        </p:spPr>
        <p:txBody>
          <a:bodyPr/>
          <a:lstStyle>
            <a:lvl1pPr marL="0" indent="0">
              <a:buNone/>
              <a:tabLst/>
              <a:defRPr sz="2400">
                <a:solidFill>
                  <a:srgbClr val="000000"/>
                </a:solidFill>
                <a:latin typeface="Consolas" panose="020B0609020204030204" pitchFamily="49" charset="0"/>
                <a:cs typeface="Consolas" panose="020B0609020204030204" pitchFamily="49" charset="0"/>
              </a:defRPr>
            </a:lvl1pPr>
            <a:lvl2pPr marL="346553" indent="0">
              <a:buNone/>
              <a:tabLst>
                <a:tab pos="344488" algn="l"/>
              </a:tabLst>
              <a:defRPr sz="2400">
                <a:solidFill>
                  <a:schemeClr val="tx1"/>
                </a:solidFill>
                <a:latin typeface="Consolas" panose="020B0609020204030204" pitchFamily="49" charset="0"/>
                <a:cs typeface="Consolas" panose="020B0609020204030204" pitchFamily="49" charset="0"/>
              </a:defRPr>
            </a:lvl2pPr>
            <a:lvl3pPr marL="584607" indent="0">
              <a:buNone/>
              <a:tabLst>
                <a:tab pos="569913" algn="l"/>
              </a:tabLst>
              <a:defRPr sz="2400">
                <a:solidFill>
                  <a:schemeClr val="tx1"/>
                </a:solidFill>
                <a:latin typeface="Consolas" panose="020B0609020204030204" pitchFamily="49" charset="0"/>
                <a:cs typeface="Consolas" panose="020B0609020204030204" pitchFamily="49" charset="0"/>
              </a:defRPr>
            </a:lvl3pPr>
            <a:lvl4pPr marL="814563" indent="0">
              <a:buNone/>
              <a:tabLst>
                <a:tab pos="800100" algn="l"/>
              </a:tabLst>
              <a:defRPr sz="2400">
                <a:solidFill>
                  <a:schemeClr val="tx1"/>
                </a:solidFill>
                <a:latin typeface="Consolas" panose="020B0609020204030204" pitchFamily="49" charset="0"/>
                <a:cs typeface="Consolas" panose="020B0609020204030204" pitchFamily="49" charset="0"/>
              </a:defRPr>
            </a:lvl4pPr>
            <a:lvl5pPr marL="1050997" indent="0">
              <a:buNone/>
              <a:tabLst>
                <a:tab pos="1028700" algn="l"/>
              </a:tabLst>
              <a:defRPr sz="2400">
                <a:solidFill>
                  <a:schemeClr val="tx1"/>
                </a:solidFill>
                <a:latin typeface="Consolas" panose="020B0609020204030204" pitchFamily="49" charset="0"/>
                <a:cs typeface="Consolas" panose="020B0609020204030204" pitchFamily="49" charset="0"/>
              </a:defRPr>
            </a:lvl5pPr>
          </a:lstStyle>
          <a:p>
            <a:pPr lvl="0"/>
            <a:r>
              <a:rPr lang="en-US"/>
              <a:t>Click to edit Master text styles</a:t>
            </a:r>
          </a:p>
        </p:txBody>
      </p:sp>
    </p:spTree>
    <p:extLst>
      <p:ext uri="{BB962C8B-B14F-4D97-AF65-F5344CB8AC3E}">
        <p14:creationId xmlns:p14="http://schemas.microsoft.com/office/powerpoint/2010/main" val="3503741895"/>
      </p:ext>
    </p:extLst>
  </p:cSld>
  <p:clrMapOvr>
    <a:overrideClrMapping bg1="lt1" tx1="dk1" bg2="lt2" tx2="dk2" accent1="accent1" accent2="accent2" accent3="accent3" accent4="accent4" accent5="accent5" accent6="accent6" hlink="hlink" folHlink="folHlink"/>
  </p:clrMapOvr>
  <p:transition>
    <p:fade/>
  </p:transition>
  <p:extLst>
    <p:ext uri="{DCECCB84-F9BA-43D5-87BE-67443E8EF086}">
      <p15:sldGuideLst xmlns:p15="http://schemas.microsoft.com/office/powerpoint/2012/main">
        <p15:guide id="1" orient="horz" pos="1322">
          <p15:clr>
            <a:srgbClr val="5ACBF0"/>
          </p15:clr>
        </p15:guide>
        <p15:guide id="2" orient="horz" pos="905">
          <p15:clr>
            <a:srgbClr val="5ACBF0"/>
          </p15:clr>
        </p15:guide>
        <p15:guide id="3" orient="horz" pos="288">
          <p15:clr>
            <a:srgbClr val="5ACBF0"/>
          </p15:clr>
        </p15:guide>
      </p15:sldGuideLst>
    </p:ext>
  </p:extLst>
</p:sldLayout>
</file>

<file path=ppt/slideLayouts/slideLayout97.xml><?xml version="1.0" encoding="utf-8"?>
<p:sldLayout xmlns:a="http://schemas.openxmlformats.org/drawingml/2006/main" xmlns:r="http://schemas.openxmlformats.org/officeDocument/2006/relationships" xmlns:p="http://schemas.openxmlformats.org/presentationml/2006/main" preserve="1" userDrawn="1">
  <p:cSld name="Code Bottom">
    <p:bg>
      <p:bgRef idx="1001">
        <a:schemeClr val="bg2"/>
      </p:bgRef>
    </p:bg>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1845FFD-6B9A-4013-932A-5E4D7E849D10}"/>
              </a:ext>
            </a:extLst>
          </p:cNvPr>
          <p:cNvSpPr>
            <a:spLocks noGrp="1"/>
          </p:cNvSpPr>
          <p:nvPr>
            <p:ph type="title"/>
          </p:nvPr>
        </p:nvSpPr>
        <p:spPr/>
        <p:txBody>
          <a:bodyPr/>
          <a:lstStyle>
            <a:lvl1pPr>
              <a:defRPr>
                <a:solidFill>
                  <a:schemeClr val="tx1"/>
                </a:solidFill>
              </a:defRPr>
            </a:lvl1pPr>
          </a:lstStyle>
          <a:p>
            <a:r>
              <a:rPr lang="en-US"/>
              <a:t>Click to edit Master title style</a:t>
            </a:r>
          </a:p>
        </p:txBody>
      </p:sp>
      <p:sp>
        <p:nvSpPr>
          <p:cNvPr id="19" name="Text Placeholder 3">
            <a:extLst>
              <a:ext uri="{FF2B5EF4-FFF2-40B4-BE49-F238E27FC236}">
                <a16:creationId xmlns:a16="http://schemas.microsoft.com/office/drawing/2014/main" id="{7B17F8BB-3610-1A4F-9E76-B12E706A5517}"/>
              </a:ext>
            </a:extLst>
          </p:cNvPr>
          <p:cNvSpPr>
            <a:spLocks noGrp="1"/>
          </p:cNvSpPr>
          <p:nvPr>
            <p:ph type="body" sz="quarter" idx="10" hasCustomPrompt="1"/>
          </p:nvPr>
        </p:nvSpPr>
        <p:spPr>
          <a:xfrm>
            <a:off x="586390" y="1230681"/>
            <a:ext cx="11018520" cy="369332"/>
          </a:xfrm>
        </p:spPr>
        <p:txBody>
          <a:bodyPr wrap="square">
            <a:spAutoFit/>
          </a:bodyPr>
          <a:lstStyle>
            <a:lvl1pPr marL="0" indent="0">
              <a:spcBef>
                <a:spcPts val="600"/>
              </a:spcBef>
              <a:spcAft>
                <a:spcPts val="0"/>
              </a:spcAft>
              <a:buNone/>
              <a:defRPr sz="2400">
                <a:solidFill>
                  <a:schemeClr val="tx1"/>
                </a:solidFill>
                <a:latin typeface="+mn-lt"/>
                <a:cs typeface="Segoe UI" panose="020B0502040204020203" pitchFamily="34" charset="0"/>
              </a:defRPr>
            </a:lvl1pPr>
            <a:lvl2pPr marL="228531" indent="0">
              <a:buNone/>
              <a:defRPr sz="2400">
                <a:solidFill>
                  <a:srgbClr val="2F2F2F"/>
                </a:solidFill>
                <a:latin typeface="Segoe UI" panose="020B0502040204020203" pitchFamily="34" charset="0"/>
                <a:cs typeface="Segoe UI" panose="020B0502040204020203" pitchFamily="34" charset="0"/>
              </a:defRPr>
            </a:lvl2pPr>
            <a:lvl3pPr marL="457063" indent="0">
              <a:buNone/>
              <a:defRPr/>
            </a:lvl3pPr>
            <a:lvl4pPr marL="685594" indent="0">
              <a:buNone/>
              <a:defRPr/>
            </a:lvl4pPr>
            <a:lvl5pPr marL="914126" indent="0">
              <a:buNone/>
              <a:defRPr/>
            </a:lvl5pPr>
          </a:lstStyle>
          <a:p>
            <a:pPr lvl="0"/>
            <a:r>
              <a:rPr lang="en-US"/>
              <a:t>Click to edit text</a:t>
            </a:r>
          </a:p>
        </p:txBody>
      </p:sp>
      <p:sp>
        <p:nvSpPr>
          <p:cNvPr id="5" name="Rectangle 4">
            <a:extLst>
              <a:ext uri="{FF2B5EF4-FFF2-40B4-BE49-F238E27FC236}">
                <a16:creationId xmlns:a16="http://schemas.microsoft.com/office/drawing/2014/main" id="{F1EBE70E-6A93-4EB4-A189-6F9DE42CEE12}"/>
              </a:ext>
              <a:ext uri="{C183D7F6-B498-43B3-948B-1728B52AA6E4}">
                <adec:decorative xmlns:adec="http://schemas.microsoft.com/office/drawing/2017/decorative" val="1"/>
              </a:ext>
            </a:extLst>
          </p:cNvPr>
          <p:cNvSpPr/>
          <p:nvPr userDrawn="1"/>
        </p:nvSpPr>
        <p:spPr bwMode="auto">
          <a:xfrm>
            <a:off x="0" y="2827138"/>
            <a:ext cx="12192000" cy="4030862"/>
          </a:xfrm>
          <a:prstGeom prst="rect">
            <a:avLst/>
          </a:prstGeom>
          <a:solidFill>
            <a:srgbClr val="FFFFF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fontAlgn="base">
              <a:spcBef>
                <a:spcPct val="0"/>
              </a:spcBef>
              <a:spcAft>
                <a:spcPct val="0"/>
              </a:spcAft>
            </a:pPr>
            <a:endParaRPr lang="en-US" sz="2000">
              <a:solidFill>
                <a:srgbClr val="FFFFFF"/>
              </a:solidFill>
              <a:ea typeface="Segoe UI" pitchFamily="34" charset="0"/>
              <a:cs typeface="Segoe UI" pitchFamily="34" charset="0"/>
            </a:endParaRPr>
          </a:p>
        </p:txBody>
      </p:sp>
      <p:sp>
        <p:nvSpPr>
          <p:cNvPr id="17" name="Text Placeholder 14">
            <a:extLst>
              <a:ext uri="{FF2B5EF4-FFF2-40B4-BE49-F238E27FC236}">
                <a16:creationId xmlns:a16="http://schemas.microsoft.com/office/drawing/2014/main" id="{0E9A2E28-037B-FA4D-ADDC-1AFA11D65CB2}"/>
              </a:ext>
            </a:extLst>
          </p:cNvPr>
          <p:cNvSpPr>
            <a:spLocks noGrp="1"/>
          </p:cNvSpPr>
          <p:nvPr>
            <p:ph type="body" sz="quarter" idx="13" hasCustomPrompt="1"/>
          </p:nvPr>
        </p:nvSpPr>
        <p:spPr>
          <a:xfrm>
            <a:off x="0" y="2827138"/>
            <a:ext cx="3788358" cy="446148"/>
          </a:xfrm>
          <a:gradFill flip="none" rotWithShape="1">
            <a:gsLst>
              <a:gs pos="0">
                <a:srgbClr val="000000"/>
              </a:gs>
              <a:gs pos="92000">
                <a:srgbClr val="000000"/>
              </a:gs>
              <a:gs pos="92000">
                <a:schemeClr val="accent1"/>
              </a:gs>
            </a:gsLst>
            <a:lin ang="16200000" scaled="1"/>
            <a:tileRect/>
          </a:gradFill>
        </p:spPr>
        <p:txBody>
          <a:bodyPr lIns="585216" tIns="91440" bIns="45720"/>
          <a:lstStyle>
            <a:lvl1pPr marL="0" indent="0">
              <a:buNone/>
              <a:defRPr sz="1999">
                <a:solidFill>
                  <a:srgbClr val="FFFFFF"/>
                </a:solidFill>
                <a:latin typeface="+mj-lt"/>
              </a:defRPr>
            </a:lvl1pPr>
          </a:lstStyle>
          <a:p>
            <a:pPr lvl="0"/>
            <a:r>
              <a:rPr lang="en-US"/>
              <a:t>Click to enter title</a:t>
            </a:r>
          </a:p>
        </p:txBody>
      </p:sp>
      <p:sp>
        <p:nvSpPr>
          <p:cNvPr id="13" name="Text Placeholder 4" descr="This layout should only be used for developer code. The font used is a monospace font which is ideal for showing code.">
            <a:extLst>
              <a:ext uri="{FF2B5EF4-FFF2-40B4-BE49-F238E27FC236}">
                <a16:creationId xmlns:a16="http://schemas.microsoft.com/office/drawing/2014/main" id="{47501FD0-A948-CC48-8B11-3BD4F2AE4E8F}"/>
              </a:ext>
            </a:extLst>
          </p:cNvPr>
          <p:cNvSpPr>
            <a:spLocks noGrp="1"/>
          </p:cNvSpPr>
          <p:nvPr>
            <p:ph type="body" sz="quarter" idx="11" hasCustomPrompt="1"/>
          </p:nvPr>
        </p:nvSpPr>
        <p:spPr>
          <a:xfrm>
            <a:off x="586389" y="3491219"/>
            <a:ext cx="11018520" cy="369332"/>
          </a:xfrm>
        </p:spPr>
        <p:txBody>
          <a:bodyPr/>
          <a:lstStyle>
            <a:lvl1pPr marL="0" indent="0">
              <a:buNone/>
              <a:tabLst/>
              <a:defRPr sz="2400">
                <a:solidFill>
                  <a:srgbClr val="000000"/>
                </a:solidFill>
                <a:latin typeface="Consolas" panose="020B0609020204030204" pitchFamily="49" charset="0"/>
                <a:cs typeface="Consolas" panose="020B0609020204030204" pitchFamily="49" charset="0"/>
              </a:defRPr>
            </a:lvl1pPr>
            <a:lvl2pPr marL="346449" indent="0">
              <a:buNone/>
              <a:defRPr sz="2399">
                <a:gradFill>
                  <a:gsLst>
                    <a:gs pos="61049">
                      <a:schemeClr val="tx1"/>
                    </a:gs>
                    <a:gs pos="43000">
                      <a:schemeClr val="tx1"/>
                    </a:gs>
                  </a:gsLst>
                  <a:lin ang="5400000" scaled="0"/>
                </a:gradFill>
                <a:latin typeface="Consolas" panose="020B0609020204030204" pitchFamily="49" charset="0"/>
                <a:cs typeface="Consolas" panose="020B0609020204030204" pitchFamily="49" charset="0"/>
              </a:defRPr>
            </a:lvl2pPr>
            <a:lvl3pPr marL="584432" indent="0">
              <a:buNone/>
              <a:defRPr sz="1999">
                <a:gradFill>
                  <a:gsLst>
                    <a:gs pos="61049">
                      <a:schemeClr val="tx1"/>
                    </a:gs>
                    <a:gs pos="43000">
                      <a:schemeClr val="tx1"/>
                    </a:gs>
                  </a:gsLst>
                  <a:lin ang="5400000" scaled="0"/>
                </a:gradFill>
                <a:latin typeface="Consolas" panose="020B0609020204030204" pitchFamily="49" charset="0"/>
                <a:cs typeface="Consolas" panose="020B0609020204030204" pitchFamily="49" charset="0"/>
              </a:defRPr>
            </a:lvl3pPr>
            <a:lvl4pPr marL="814319" indent="0">
              <a:buNone/>
              <a:defRPr sz="1799">
                <a:gradFill>
                  <a:gsLst>
                    <a:gs pos="61049">
                      <a:schemeClr val="tx1"/>
                    </a:gs>
                    <a:gs pos="43000">
                      <a:schemeClr val="tx1"/>
                    </a:gs>
                  </a:gsLst>
                  <a:lin ang="5400000" scaled="0"/>
                </a:gradFill>
                <a:latin typeface="Consolas" panose="020B0609020204030204" pitchFamily="49" charset="0"/>
                <a:cs typeface="Consolas" panose="020B0609020204030204" pitchFamily="49" charset="0"/>
              </a:defRPr>
            </a:lvl4pPr>
            <a:lvl5pPr marL="1050682" indent="0">
              <a:buNone/>
              <a:defRPr sz="1799">
                <a:gradFill>
                  <a:gsLst>
                    <a:gs pos="61049">
                      <a:schemeClr val="tx1"/>
                    </a:gs>
                    <a:gs pos="43000">
                      <a:schemeClr val="tx1"/>
                    </a:gs>
                  </a:gsLst>
                  <a:lin ang="5400000" scaled="0"/>
                </a:gradFill>
                <a:latin typeface="Consolas" panose="020B0609020204030204" pitchFamily="49" charset="0"/>
                <a:cs typeface="Consolas" panose="020B0609020204030204" pitchFamily="49" charset="0"/>
              </a:defRPr>
            </a:lvl5pPr>
          </a:lstStyle>
          <a:p>
            <a:pPr lvl="0"/>
            <a:r>
              <a:rPr lang="en-US"/>
              <a:t>Click to edit or paste code</a:t>
            </a:r>
          </a:p>
        </p:txBody>
      </p:sp>
    </p:spTree>
    <p:extLst>
      <p:ext uri="{BB962C8B-B14F-4D97-AF65-F5344CB8AC3E}">
        <p14:creationId xmlns:p14="http://schemas.microsoft.com/office/powerpoint/2010/main" val="2596187075"/>
      </p:ext>
    </p:extLst>
  </p:cSld>
  <p:clrMapOvr>
    <a:overrideClrMapping bg1="lt1" tx1="dk1" bg2="lt2" tx2="dk2" accent1="accent1" accent2="accent2" accent3="accent3" accent4="accent4" accent5="accent5" accent6="accent6" hlink="hlink" folHlink="folHlink"/>
  </p:clrMapOvr>
  <p:transition>
    <p:fade/>
  </p:transition>
  <p:extLst>
    <p:ext uri="{DCECCB84-F9BA-43D5-87BE-67443E8EF086}">
      <p15:sldGuideLst xmlns:p15="http://schemas.microsoft.com/office/powerpoint/2012/main">
        <p15:guide id="1" orient="horz" pos="288">
          <p15:clr>
            <a:srgbClr val="5ACBF0"/>
          </p15:clr>
        </p15:guide>
        <p15:guide id="4" orient="horz" pos="1776">
          <p15:clr>
            <a:srgbClr val="5ACBF0"/>
          </p15:clr>
        </p15:guide>
        <p15:guide id="5" orient="horz" pos="2197">
          <p15:clr>
            <a:srgbClr val="5ACBF0"/>
          </p15:clr>
        </p15:guide>
        <p15:guide id="6" orient="horz" pos="773">
          <p15:clr>
            <a:srgbClr val="5ACBF0"/>
          </p15:clr>
        </p15:guide>
      </p15:sldGuideLst>
    </p:ext>
  </p:extLst>
</p:sldLayout>
</file>

<file path=ppt/slideLayouts/slideLayout98.xml><?xml version="1.0" encoding="utf-8"?>
<p:sldLayout xmlns:a="http://schemas.openxmlformats.org/drawingml/2006/main" xmlns:r="http://schemas.openxmlformats.org/officeDocument/2006/relationships" xmlns:p="http://schemas.openxmlformats.org/presentationml/2006/main" preserve="1" userDrawn="1">
  <p:cSld name="Code Top">
    <p:bg>
      <p:bgRef idx="1001">
        <a:schemeClr val="bg2"/>
      </p:bgRef>
    </p:bg>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F1EBE70E-6A93-4EB4-A189-6F9DE42CEE12}"/>
              </a:ext>
              <a:ext uri="{C183D7F6-B498-43B3-948B-1728B52AA6E4}">
                <adec:decorative xmlns:adec="http://schemas.microsoft.com/office/drawing/2017/decorative" val="1"/>
              </a:ext>
            </a:extLst>
          </p:cNvPr>
          <p:cNvSpPr/>
          <p:nvPr userDrawn="1"/>
        </p:nvSpPr>
        <p:spPr bwMode="auto">
          <a:xfrm>
            <a:off x="0" y="0"/>
            <a:ext cx="12192000" cy="4030862"/>
          </a:xfrm>
          <a:prstGeom prst="rect">
            <a:avLst/>
          </a:prstGeom>
          <a:solidFill>
            <a:srgbClr val="FFFFF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fontAlgn="base">
              <a:spcBef>
                <a:spcPct val="0"/>
              </a:spcBef>
              <a:spcAft>
                <a:spcPct val="0"/>
              </a:spcAft>
            </a:pPr>
            <a:endParaRPr lang="en-US" sz="2000">
              <a:solidFill>
                <a:srgbClr val="FFFFFF"/>
              </a:solidFill>
              <a:ea typeface="Segoe UI" pitchFamily="34" charset="0"/>
              <a:cs typeface="Segoe UI" pitchFamily="34" charset="0"/>
            </a:endParaRPr>
          </a:p>
        </p:txBody>
      </p:sp>
      <p:sp>
        <p:nvSpPr>
          <p:cNvPr id="3" name="Title 2">
            <a:extLst>
              <a:ext uri="{FF2B5EF4-FFF2-40B4-BE49-F238E27FC236}">
                <a16:creationId xmlns:a16="http://schemas.microsoft.com/office/drawing/2014/main" id="{71845FFD-6B9A-4013-932A-5E4D7E849D10}"/>
              </a:ext>
            </a:extLst>
          </p:cNvPr>
          <p:cNvSpPr>
            <a:spLocks noGrp="1"/>
          </p:cNvSpPr>
          <p:nvPr>
            <p:ph type="title"/>
          </p:nvPr>
        </p:nvSpPr>
        <p:spPr>
          <a:xfrm>
            <a:off x="588263" y="4224580"/>
            <a:ext cx="11018520" cy="492443"/>
          </a:xfrm>
        </p:spPr>
        <p:txBody>
          <a:bodyPr/>
          <a:lstStyle>
            <a:lvl1pPr>
              <a:defRPr sz="3200">
                <a:solidFill>
                  <a:schemeClr val="tx1"/>
                </a:solidFill>
              </a:defRPr>
            </a:lvl1pPr>
          </a:lstStyle>
          <a:p>
            <a:r>
              <a:rPr lang="en-US"/>
              <a:t>Click to edit Master title style</a:t>
            </a:r>
          </a:p>
        </p:txBody>
      </p:sp>
      <p:sp>
        <p:nvSpPr>
          <p:cNvPr id="17" name="Text Placeholder 14">
            <a:extLst>
              <a:ext uri="{FF2B5EF4-FFF2-40B4-BE49-F238E27FC236}">
                <a16:creationId xmlns:a16="http://schemas.microsoft.com/office/drawing/2014/main" id="{0E9A2E28-037B-FA4D-ADDC-1AFA11D65CB2}"/>
              </a:ext>
            </a:extLst>
          </p:cNvPr>
          <p:cNvSpPr>
            <a:spLocks noGrp="1"/>
          </p:cNvSpPr>
          <p:nvPr>
            <p:ph type="body" sz="quarter" idx="13" hasCustomPrompt="1"/>
          </p:nvPr>
        </p:nvSpPr>
        <p:spPr>
          <a:xfrm>
            <a:off x="0" y="0"/>
            <a:ext cx="3788358" cy="446148"/>
          </a:xfrm>
          <a:gradFill flip="none" rotWithShape="1">
            <a:gsLst>
              <a:gs pos="0">
                <a:srgbClr val="000000"/>
              </a:gs>
              <a:gs pos="92000">
                <a:srgbClr val="000000"/>
              </a:gs>
              <a:gs pos="92000">
                <a:schemeClr val="accent1"/>
              </a:gs>
            </a:gsLst>
            <a:lin ang="16200000" scaled="1"/>
            <a:tileRect/>
          </a:gradFill>
        </p:spPr>
        <p:txBody>
          <a:bodyPr lIns="585216" tIns="91440" bIns="45720"/>
          <a:lstStyle>
            <a:lvl1pPr marL="0" indent="0">
              <a:buNone/>
              <a:defRPr sz="1999">
                <a:solidFill>
                  <a:srgbClr val="FFFFFF"/>
                </a:solidFill>
                <a:latin typeface="+mj-lt"/>
              </a:defRPr>
            </a:lvl1pPr>
          </a:lstStyle>
          <a:p>
            <a:pPr lvl="0"/>
            <a:r>
              <a:rPr lang="en-US"/>
              <a:t>Click to enter title</a:t>
            </a:r>
          </a:p>
        </p:txBody>
      </p:sp>
      <p:sp>
        <p:nvSpPr>
          <p:cNvPr id="13" name="Text Placeholder 4" descr="This layout should only be used for developer code. The font used is a monospace font which is ideal for showing code.">
            <a:extLst>
              <a:ext uri="{FF2B5EF4-FFF2-40B4-BE49-F238E27FC236}">
                <a16:creationId xmlns:a16="http://schemas.microsoft.com/office/drawing/2014/main" id="{47501FD0-A948-CC48-8B11-3BD4F2AE4E8F}"/>
              </a:ext>
            </a:extLst>
          </p:cNvPr>
          <p:cNvSpPr>
            <a:spLocks noGrp="1"/>
          </p:cNvSpPr>
          <p:nvPr>
            <p:ph type="body" sz="quarter" idx="11" hasCustomPrompt="1"/>
          </p:nvPr>
        </p:nvSpPr>
        <p:spPr>
          <a:xfrm>
            <a:off x="586389" y="660508"/>
            <a:ext cx="11018520" cy="369332"/>
          </a:xfrm>
        </p:spPr>
        <p:txBody>
          <a:bodyPr/>
          <a:lstStyle>
            <a:lvl1pPr marL="0" indent="0">
              <a:buNone/>
              <a:tabLst/>
              <a:defRPr sz="2400">
                <a:solidFill>
                  <a:srgbClr val="000000"/>
                </a:solidFill>
                <a:latin typeface="Consolas" panose="020B0609020204030204" pitchFamily="49" charset="0"/>
                <a:cs typeface="Consolas" panose="020B0609020204030204" pitchFamily="49" charset="0"/>
              </a:defRPr>
            </a:lvl1pPr>
            <a:lvl2pPr marL="346449" indent="0">
              <a:buNone/>
              <a:defRPr sz="2399">
                <a:gradFill>
                  <a:gsLst>
                    <a:gs pos="61049">
                      <a:schemeClr val="tx1"/>
                    </a:gs>
                    <a:gs pos="43000">
                      <a:schemeClr val="tx1"/>
                    </a:gs>
                  </a:gsLst>
                  <a:lin ang="5400000" scaled="0"/>
                </a:gradFill>
                <a:latin typeface="Consolas" panose="020B0609020204030204" pitchFamily="49" charset="0"/>
                <a:cs typeface="Consolas" panose="020B0609020204030204" pitchFamily="49" charset="0"/>
              </a:defRPr>
            </a:lvl2pPr>
            <a:lvl3pPr marL="584432" indent="0">
              <a:buNone/>
              <a:defRPr sz="1999">
                <a:gradFill>
                  <a:gsLst>
                    <a:gs pos="61049">
                      <a:schemeClr val="tx1"/>
                    </a:gs>
                    <a:gs pos="43000">
                      <a:schemeClr val="tx1"/>
                    </a:gs>
                  </a:gsLst>
                  <a:lin ang="5400000" scaled="0"/>
                </a:gradFill>
                <a:latin typeface="Consolas" panose="020B0609020204030204" pitchFamily="49" charset="0"/>
                <a:cs typeface="Consolas" panose="020B0609020204030204" pitchFamily="49" charset="0"/>
              </a:defRPr>
            </a:lvl3pPr>
            <a:lvl4pPr marL="814319" indent="0">
              <a:buNone/>
              <a:defRPr sz="1799">
                <a:gradFill>
                  <a:gsLst>
                    <a:gs pos="61049">
                      <a:schemeClr val="tx1"/>
                    </a:gs>
                    <a:gs pos="43000">
                      <a:schemeClr val="tx1"/>
                    </a:gs>
                  </a:gsLst>
                  <a:lin ang="5400000" scaled="0"/>
                </a:gradFill>
                <a:latin typeface="Consolas" panose="020B0609020204030204" pitchFamily="49" charset="0"/>
                <a:cs typeface="Consolas" panose="020B0609020204030204" pitchFamily="49" charset="0"/>
              </a:defRPr>
            </a:lvl4pPr>
            <a:lvl5pPr marL="1050682" indent="0">
              <a:buNone/>
              <a:defRPr sz="1799">
                <a:gradFill>
                  <a:gsLst>
                    <a:gs pos="61049">
                      <a:schemeClr val="tx1"/>
                    </a:gs>
                    <a:gs pos="43000">
                      <a:schemeClr val="tx1"/>
                    </a:gs>
                  </a:gsLst>
                  <a:lin ang="5400000" scaled="0"/>
                </a:gradFill>
                <a:latin typeface="Consolas" panose="020B0609020204030204" pitchFamily="49" charset="0"/>
                <a:cs typeface="Consolas" panose="020B0609020204030204" pitchFamily="49" charset="0"/>
              </a:defRPr>
            </a:lvl5pPr>
          </a:lstStyle>
          <a:p>
            <a:pPr lvl="0"/>
            <a:r>
              <a:rPr lang="en-US"/>
              <a:t>Click to edit or paste code</a:t>
            </a:r>
          </a:p>
        </p:txBody>
      </p:sp>
      <p:sp>
        <p:nvSpPr>
          <p:cNvPr id="19" name="Text Placeholder 3">
            <a:extLst>
              <a:ext uri="{FF2B5EF4-FFF2-40B4-BE49-F238E27FC236}">
                <a16:creationId xmlns:a16="http://schemas.microsoft.com/office/drawing/2014/main" id="{7B17F8BB-3610-1A4F-9E76-B12E706A5517}"/>
              </a:ext>
            </a:extLst>
          </p:cNvPr>
          <p:cNvSpPr>
            <a:spLocks noGrp="1"/>
          </p:cNvSpPr>
          <p:nvPr>
            <p:ph type="body" sz="quarter" idx="10" hasCustomPrompt="1"/>
          </p:nvPr>
        </p:nvSpPr>
        <p:spPr>
          <a:xfrm>
            <a:off x="591152" y="4996505"/>
            <a:ext cx="11018520" cy="369332"/>
          </a:xfrm>
        </p:spPr>
        <p:txBody>
          <a:bodyPr wrap="square">
            <a:spAutoFit/>
          </a:bodyPr>
          <a:lstStyle>
            <a:lvl1pPr marL="0" indent="0">
              <a:spcBef>
                <a:spcPts val="600"/>
              </a:spcBef>
              <a:spcAft>
                <a:spcPts val="0"/>
              </a:spcAft>
              <a:buNone/>
              <a:defRPr sz="2400">
                <a:solidFill>
                  <a:schemeClr val="tx1"/>
                </a:solidFill>
                <a:latin typeface="+mn-lt"/>
                <a:cs typeface="Segoe UI" panose="020B0502040204020203" pitchFamily="34" charset="0"/>
              </a:defRPr>
            </a:lvl1pPr>
            <a:lvl2pPr marL="228531" indent="0">
              <a:buNone/>
              <a:defRPr sz="2400">
                <a:solidFill>
                  <a:srgbClr val="2F2F2F"/>
                </a:solidFill>
                <a:latin typeface="Segoe UI" panose="020B0502040204020203" pitchFamily="34" charset="0"/>
                <a:cs typeface="Segoe UI" panose="020B0502040204020203" pitchFamily="34" charset="0"/>
              </a:defRPr>
            </a:lvl2pPr>
            <a:lvl3pPr marL="457063" indent="0">
              <a:buNone/>
              <a:defRPr/>
            </a:lvl3pPr>
            <a:lvl4pPr marL="685594" indent="0">
              <a:buNone/>
              <a:defRPr/>
            </a:lvl4pPr>
            <a:lvl5pPr marL="914126" indent="0">
              <a:buNone/>
              <a:defRPr/>
            </a:lvl5pPr>
          </a:lstStyle>
          <a:p>
            <a:pPr lvl="0"/>
            <a:r>
              <a:rPr lang="en-US"/>
              <a:t>Click to edit text</a:t>
            </a:r>
          </a:p>
        </p:txBody>
      </p:sp>
    </p:spTree>
    <p:extLst>
      <p:ext uri="{BB962C8B-B14F-4D97-AF65-F5344CB8AC3E}">
        <p14:creationId xmlns:p14="http://schemas.microsoft.com/office/powerpoint/2010/main" val="1389211260"/>
      </p:ext>
    </p:extLst>
  </p:cSld>
  <p:clrMapOvr>
    <a:overrideClrMapping bg1="lt1" tx1="dk1" bg2="lt2" tx2="dk2" accent1="accent1" accent2="accent2" accent3="accent3" accent4="accent4" accent5="accent5" accent6="accent6" hlink="hlink" folHlink="folHlink"/>
  </p:clrMapOvr>
  <p:transition>
    <p:fade/>
  </p:transition>
  <p:extLst>
    <p:ext uri="{DCECCB84-F9BA-43D5-87BE-67443E8EF086}">
      <p15:sldGuideLst xmlns:p15="http://schemas.microsoft.com/office/powerpoint/2012/main">
        <p15:guide id="1" orient="horz" pos="288">
          <p15:clr>
            <a:srgbClr val="5ACBF0"/>
          </p15:clr>
        </p15:guide>
        <p15:guide id="4" orient="horz" pos="2661">
          <p15:clr>
            <a:srgbClr val="5ACBF0"/>
          </p15:clr>
        </p15:guide>
        <p15:guide id="5" orient="horz" pos="3147">
          <p15:clr>
            <a:srgbClr val="5ACBF0"/>
          </p15:clr>
        </p15:guide>
        <p15:guide id="6" orient="horz" pos="419">
          <p15:clr>
            <a:srgbClr val="5ACBF0"/>
          </p15:clr>
        </p15:guide>
      </p15:sldGuideLst>
    </p:ext>
  </p:extLst>
</p:sldLayout>
</file>

<file path=ppt/slideLayouts/slideLayout99.xml><?xml version="1.0" encoding="utf-8"?>
<p:sldLayout xmlns:a="http://schemas.openxmlformats.org/drawingml/2006/main" xmlns:r="http://schemas.openxmlformats.org/officeDocument/2006/relationships" xmlns:p="http://schemas.openxmlformats.org/presentationml/2006/main" preserve="1" userDrawn="1">
  <p:cSld name="Code Right side">
    <p:bg>
      <p:bgRef idx="1001">
        <a:schemeClr val="bg2"/>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82BB27-7DA5-4478-8C18-C1FFEE20AAC1}"/>
              </a:ext>
            </a:extLst>
          </p:cNvPr>
          <p:cNvSpPr>
            <a:spLocks noGrp="1"/>
          </p:cNvSpPr>
          <p:nvPr>
            <p:ph type="title" hasCustomPrompt="1"/>
          </p:nvPr>
        </p:nvSpPr>
        <p:spPr>
          <a:xfrm>
            <a:off x="588263" y="457200"/>
            <a:ext cx="4040887" cy="492443"/>
          </a:xfrm>
        </p:spPr>
        <p:txBody>
          <a:bodyPr/>
          <a:lstStyle>
            <a:lvl1pPr>
              <a:defRPr sz="3200">
                <a:solidFill>
                  <a:schemeClr val="tx1"/>
                </a:solidFill>
              </a:defRPr>
            </a:lvl1pPr>
          </a:lstStyle>
          <a:p>
            <a:r>
              <a:rPr lang="en-US"/>
              <a:t>Click to edit title</a:t>
            </a:r>
          </a:p>
        </p:txBody>
      </p:sp>
      <p:sp>
        <p:nvSpPr>
          <p:cNvPr id="12" name="Text Placeholder 3">
            <a:extLst>
              <a:ext uri="{FF2B5EF4-FFF2-40B4-BE49-F238E27FC236}">
                <a16:creationId xmlns:a16="http://schemas.microsoft.com/office/drawing/2014/main" id="{2BB818A5-4223-0847-B6E2-655C7DC7B6B4}"/>
              </a:ext>
            </a:extLst>
          </p:cNvPr>
          <p:cNvSpPr>
            <a:spLocks noGrp="1"/>
          </p:cNvSpPr>
          <p:nvPr>
            <p:ph type="body" sz="quarter" idx="10" hasCustomPrompt="1"/>
          </p:nvPr>
        </p:nvSpPr>
        <p:spPr>
          <a:xfrm>
            <a:off x="588965" y="1338139"/>
            <a:ext cx="4040185" cy="369332"/>
          </a:xfrm>
        </p:spPr>
        <p:txBody>
          <a:bodyPr wrap="square">
            <a:spAutoFit/>
          </a:bodyPr>
          <a:lstStyle>
            <a:lvl1pPr marL="0" indent="0">
              <a:lnSpc>
                <a:spcPct val="100000"/>
              </a:lnSpc>
              <a:spcBef>
                <a:spcPts val="600"/>
              </a:spcBef>
              <a:spcAft>
                <a:spcPts val="0"/>
              </a:spcAft>
              <a:buNone/>
              <a:defRPr sz="2400" b="0" i="0" baseline="0">
                <a:solidFill>
                  <a:schemeClr val="tx1"/>
                </a:solidFill>
                <a:latin typeface="Segoe UI" panose="020B0502040204020203" pitchFamily="34" charset="0"/>
                <a:cs typeface="Segoe UI" panose="020B0502040204020203" pitchFamily="34" charset="0"/>
              </a:defRPr>
            </a:lvl1pPr>
            <a:lvl2pPr marL="0" indent="0">
              <a:lnSpc>
                <a:spcPct val="100000"/>
              </a:lnSpc>
              <a:spcBef>
                <a:spcPts val="60"/>
              </a:spcBef>
              <a:spcAft>
                <a:spcPts val="60"/>
              </a:spcAft>
              <a:buNone/>
              <a:defRPr sz="2400" b="0" i="0">
                <a:solidFill>
                  <a:srgbClr val="2F2F2F"/>
                </a:solidFill>
                <a:latin typeface="Segoe UI" panose="020B0502040204020203" pitchFamily="34" charset="0"/>
                <a:cs typeface="Segoe UI" panose="020B0502040204020203" pitchFamily="34" charset="0"/>
              </a:defRPr>
            </a:lvl2pPr>
            <a:lvl3pPr marL="457063" indent="0">
              <a:buNone/>
              <a:defRPr/>
            </a:lvl3pPr>
            <a:lvl4pPr marL="685594" indent="0">
              <a:buNone/>
              <a:defRPr/>
            </a:lvl4pPr>
            <a:lvl5pPr marL="914126" indent="0">
              <a:buNone/>
              <a:defRPr/>
            </a:lvl5pPr>
          </a:lstStyle>
          <a:p>
            <a:pPr lvl="0"/>
            <a:r>
              <a:rPr lang="en-US"/>
              <a:t>Click to edit text</a:t>
            </a:r>
          </a:p>
        </p:txBody>
      </p:sp>
      <p:sp>
        <p:nvSpPr>
          <p:cNvPr id="3" name="Rectangle 2">
            <a:extLst>
              <a:ext uri="{FF2B5EF4-FFF2-40B4-BE49-F238E27FC236}">
                <a16:creationId xmlns:a16="http://schemas.microsoft.com/office/drawing/2014/main" id="{2316165A-5926-4F59-B348-996936FBB574}"/>
              </a:ext>
              <a:ext uri="{C183D7F6-B498-43B3-948B-1728B52AA6E4}">
                <adec:decorative xmlns:adec="http://schemas.microsoft.com/office/drawing/2017/decorative" val="1"/>
              </a:ext>
            </a:extLst>
          </p:cNvPr>
          <p:cNvSpPr/>
          <p:nvPr userDrawn="1"/>
        </p:nvSpPr>
        <p:spPr bwMode="auto">
          <a:xfrm>
            <a:off x="5205984" y="0"/>
            <a:ext cx="6986016" cy="6858000"/>
          </a:xfrm>
          <a:prstGeom prst="rect">
            <a:avLst/>
          </a:prstGeom>
          <a:solidFill>
            <a:srgbClr val="FFFFF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fontAlgn="base">
              <a:spcBef>
                <a:spcPct val="0"/>
              </a:spcBef>
              <a:spcAft>
                <a:spcPct val="0"/>
              </a:spcAft>
            </a:pPr>
            <a:endParaRPr lang="en-US" sz="2000">
              <a:solidFill>
                <a:srgbClr val="FFFFFF"/>
              </a:solidFill>
              <a:ea typeface="Segoe UI" pitchFamily="34" charset="0"/>
              <a:cs typeface="Segoe UI" pitchFamily="34" charset="0"/>
            </a:endParaRPr>
          </a:p>
        </p:txBody>
      </p:sp>
      <p:sp>
        <p:nvSpPr>
          <p:cNvPr id="19" name="Text Placeholder 14">
            <a:extLst>
              <a:ext uri="{FF2B5EF4-FFF2-40B4-BE49-F238E27FC236}">
                <a16:creationId xmlns:a16="http://schemas.microsoft.com/office/drawing/2014/main" id="{0D599919-A8E3-4D2B-86CF-50C6704F17D5}"/>
              </a:ext>
            </a:extLst>
          </p:cNvPr>
          <p:cNvSpPr>
            <a:spLocks noGrp="1"/>
          </p:cNvSpPr>
          <p:nvPr>
            <p:ph type="body" sz="quarter" idx="13" hasCustomPrompt="1"/>
          </p:nvPr>
        </p:nvSpPr>
        <p:spPr>
          <a:xfrm>
            <a:off x="5211763" y="0"/>
            <a:ext cx="3788358" cy="492314"/>
          </a:xfrm>
          <a:gradFill flip="none" rotWithShape="1">
            <a:gsLst>
              <a:gs pos="0">
                <a:srgbClr val="000000"/>
              </a:gs>
              <a:gs pos="99000">
                <a:srgbClr val="000000"/>
              </a:gs>
              <a:gs pos="99000">
                <a:schemeClr val="accent1"/>
              </a:gs>
            </a:gsLst>
            <a:lin ang="10800000" scaled="1"/>
            <a:tileRect/>
          </a:gradFill>
        </p:spPr>
        <p:txBody>
          <a:bodyPr lIns="585216" tIns="91440" bIns="91440"/>
          <a:lstStyle>
            <a:lvl1pPr marL="0" indent="0">
              <a:buNone/>
              <a:defRPr sz="1999">
                <a:solidFill>
                  <a:srgbClr val="FFFFFF"/>
                </a:solidFill>
                <a:latin typeface="+mj-lt"/>
              </a:defRPr>
            </a:lvl1pPr>
          </a:lstStyle>
          <a:p>
            <a:pPr lvl="0"/>
            <a:r>
              <a:rPr lang="en-US"/>
              <a:t>Click to enter title</a:t>
            </a:r>
          </a:p>
        </p:txBody>
      </p:sp>
      <p:sp>
        <p:nvSpPr>
          <p:cNvPr id="13" name="Text Placeholder 4" descr="This layout should only be used for developer code. The font used is a monospace font which is ideal for showing code.">
            <a:extLst>
              <a:ext uri="{FF2B5EF4-FFF2-40B4-BE49-F238E27FC236}">
                <a16:creationId xmlns:a16="http://schemas.microsoft.com/office/drawing/2014/main" id="{47501FD0-A948-CC48-8B11-3BD4F2AE4E8F}"/>
              </a:ext>
            </a:extLst>
          </p:cNvPr>
          <p:cNvSpPr>
            <a:spLocks noGrp="1"/>
          </p:cNvSpPr>
          <p:nvPr>
            <p:ph type="body" sz="quarter" idx="11" hasCustomPrompt="1"/>
          </p:nvPr>
        </p:nvSpPr>
        <p:spPr>
          <a:xfrm>
            <a:off x="5800725" y="709187"/>
            <a:ext cx="5801961" cy="369332"/>
          </a:xfrm>
        </p:spPr>
        <p:txBody>
          <a:bodyPr/>
          <a:lstStyle>
            <a:lvl1pPr marL="0" indent="0">
              <a:buNone/>
              <a:tabLst/>
              <a:defRPr sz="2400">
                <a:solidFill>
                  <a:srgbClr val="2F2F2F"/>
                </a:solidFill>
                <a:latin typeface="Consolas" panose="020B0609020204030204" pitchFamily="49" charset="0"/>
                <a:cs typeface="Consolas" panose="020B0609020204030204" pitchFamily="49" charset="0"/>
              </a:defRPr>
            </a:lvl1pPr>
            <a:lvl2pPr marL="346449" indent="0">
              <a:buNone/>
              <a:defRPr sz="2399">
                <a:gradFill>
                  <a:gsLst>
                    <a:gs pos="61049">
                      <a:schemeClr val="tx1"/>
                    </a:gs>
                    <a:gs pos="43000">
                      <a:schemeClr val="tx1"/>
                    </a:gs>
                  </a:gsLst>
                  <a:lin ang="5400000" scaled="0"/>
                </a:gradFill>
                <a:latin typeface="Consolas" panose="020B0609020204030204" pitchFamily="49" charset="0"/>
                <a:cs typeface="Consolas" panose="020B0609020204030204" pitchFamily="49" charset="0"/>
              </a:defRPr>
            </a:lvl2pPr>
            <a:lvl3pPr marL="584432" indent="0">
              <a:buNone/>
              <a:defRPr sz="1999">
                <a:gradFill>
                  <a:gsLst>
                    <a:gs pos="61049">
                      <a:schemeClr val="tx1"/>
                    </a:gs>
                    <a:gs pos="43000">
                      <a:schemeClr val="tx1"/>
                    </a:gs>
                  </a:gsLst>
                  <a:lin ang="5400000" scaled="0"/>
                </a:gradFill>
                <a:latin typeface="Consolas" panose="020B0609020204030204" pitchFamily="49" charset="0"/>
                <a:cs typeface="Consolas" panose="020B0609020204030204" pitchFamily="49" charset="0"/>
              </a:defRPr>
            </a:lvl3pPr>
            <a:lvl4pPr marL="814319" indent="0">
              <a:buNone/>
              <a:defRPr sz="1799">
                <a:gradFill>
                  <a:gsLst>
                    <a:gs pos="61049">
                      <a:schemeClr val="tx1"/>
                    </a:gs>
                    <a:gs pos="43000">
                      <a:schemeClr val="tx1"/>
                    </a:gs>
                  </a:gsLst>
                  <a:lin ang="5400000" scaled="0"/>
                </a:gradFill>
                <a:latin typeface="Consolas" panose="020B0609020204030204" pitchFamily="49" charset="0"/>
                <a:cs typeface="Consolas" panose="020B0609020204030204" pitchFamily="49" charset="0"/>
              </a:defRPr>
            </a:lvl4pPr>
            <a:lvl5pPr marL="1050682" indent="0">
              <a:buNone/>
              <a:defRPr sz="1799">
                <a:gradFill>
                  <a:gsLst>
                    <a:gs pos="61049">
                      <a:schemeClr val="tx1"/>
                    </a:gs>
                    <a:gs pos="43000">
                      <a:schemeClr val="tx1"/>
                    </a:gs>
                  </a:gsLst>
                  <a:lin ang="5400000" scaled="0"/>
                </a:gradFill>
                <a:latin typeface="Consolas" panose="020B0609020204030204" pitchFamily="49" charset="0"/>
                <a:cs typeface="Consolas" panose="020B0609020204030204" pitchFamily="49" charset="0"/>
              </a:defRPr>
            </a:lvl5pPr>
          </a:lstStyle>
          <a:p>
            <a:pPr lvl="0"/>
            <a:r>
              <a:rPr lang="en-US"/>
              <a:t>Click to edit or paste code</a:t>
            </a:r>
          </a:p>
        </p:txBody>
      </p:sp>
    </p:spTree>
    <p:extLst>
      <p:ext uri="{BB962C8B-B14F-4D97-AF65-F5344CB8AC3E}">
        <p14:creationId xmlns:p14="http://schemas.microsoft.com/office/powerpoint/2010/main" val="578955009"/>
      </p:ext>
    </p:extLst>
  </p:cSld>
  <p:clrMapOvr>
    <a:overrideClrMapping bg1="lt1" tx1="dk1" bg2="lt2" tx2="dk2" accent1="accent1" accent2="accent2" accent3="accent3" accent4="accent4" accent5="accent5" accent6="accent6" hlink="hlink" folHlink="folHlink"/>
  </p:clrMapOvr>
  <p:transition>
    <p:fade/>
  </p:transition>
  <p:extLst>
    <p:ext uri="{DCECCB84-F9BA-43D5-87BE-67443E8EF086}">
      <p15:sldGuideLst xmlns:p15="http://schemas.microsoft.com/office/powerpoint/2012/main">
        <p15:guide id="1" orient="horz" pos="288">
          <p15:clr>
            <a:srgbClr val="5ACBF0"/>
          </p15:clr>
        </p15:guide>
        <p15:guide id="2" orient="horz" pos="445">
          <p15:clr>
            <a:srgbClr val="5ACBF0"/>
          </p15:clr>
        </p15:guide>
        <p15:guide id="4" orient="horz" pos="843">
          <p15:clr>
            <a:srgbClr val="5ACBF0"/>
          </p15:clr>
        </p15:guide>
        <p15:guide id="7" pos="3283">
          <p15:clr>
            <a:srgbClr val="5ACBF0"/>
          </p15:clr>
        </p15:guide>
        <p15:guide id="8" pos="3654">
          <p15:clr>
            <a:srgbClr val="5ACBF0"/>
          </p15:clr>
        </p15:guide>
        <p15:guide id="9" pos="2916">
          <p15:clr>
            <a:srgbClr val="5ACBF0"/>
          </p15:clr>
        </p15:guide>
      </p15:sldGuideLst>
    </p:ext>
  </p:extLst>
</p:sldLayout>
</file>

<file path=ppt/slideMasters/_rels/slideMaster1.xml.rels><?xml version="1.0" encoding="UTF-8" standalone="yes"?>
<Relationships xmlns="http://schemas.openxmlformats.org/package/2006/relationships"><Relationship Id="rId26" Type="http://schemas.openxmlformats.org/officeDocument/2006/relationships/slideLayout" Target="../slideLayouts/slideLayout26.xml"/><Relationship Id="rId117" Type="http://schemas.openxmlformats.org/officeDocument/2006/relationships/slideLayout" Target="../slideLayouts/slideLayout117.xml"/><Relationship Id="rId21" Type="http://schemas.openxmlformats.org/officeDocument/2006/relationships/slideLayout" Target="../slideLayouts/slideLayout21.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63" Type="http://schemas.openxmlformats.org/officeDocument/2006/relationships/slideLayout" Target="../slideLayouts/slideLayout63.xml"/><Relationship Id="rId68" Type="http://schemas.openxmlformats.org/officeDocument/2006/relationships/slideLayout" Target="../slideLayouts/slideLayout68.xml"/><Relationship Id="rId84" Type="http://schemas.openxmlformats.org/officeDocument/2006/relationships/slideLayout" Target="../slideLayouts/slideLayout84.xml"/><Relationship Id="rId89" Type="http://schemas.openxmlformats.org/officeDocument/2006/relationships/slideLayout" Target="../slideLayouts/slideLayout89.xml"/><Relationship Id="rId112" Type="http://schemas.openxmlformats.org/officeDocument/2006/relationships/slideLayout" Target="../slideLayouts/slideLayout112.xml"/><Relationship Id="rId16" Type="http://schemas.openxmlformats.org/officeDocument/2006/relationships/slideLayout" Target="../slideLayouts/slideLayout16.xml"/><Relationship Id="rId107" Type="http://schemas.openxmlformats.org/officeDocument/2006/relationships/slideLayout" Target="../slideLayouts/slideLayout107.xml"/><Relationship Id="rId11" Type="http://schemas.openxmlformats.org/officeDocument/2006/relationships/slideLayout" Target="../slideLayouts/slideLayout11.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53" Type="http://schemas.openxmlformats.org/officeDocument/2006/relationships/slideLayout" Target="../slideLayouts/slideLayout53.xml"/><Relationship Id="rId58" Type="http://schemas.openxmlformats.org/officeDocument/2006/relationships/slideLayout" Target="../slideLayouts/slideLayout58.xml"/><Relationship Id="rId74" Type="http://schemas.openxmlformats.org/officeDocument/2006/relationships/slideLayout" Target="../slideLayouts/slideLayout74.xml"/><Relationship Id="rId79" Type="http://schemas.openxmlformats.org/officeDocument/2006/relationships/slideLayout" Target="../slideLayouts/slideLayout79.xml"/><Relationship Id="rId102" Type="http://schemas.openxmlformats.org/officeDocument/2006/relationships/slideLayout" Target="../slideLayouts/slideLayout102.xml"/><Relationship Id="rId5" Type="http://schemas.openxmlformats.org/officeDocument/2006/relationships/slideLayout" Target="../slideLayouts/slideLayout5.xml"/><Relationship Id="rId90" Type="http://schemas.openxmlformats.org/officeDocument/2006/relationships/slideLayout" Target="../slideLayouts/slideLayout90.xml"/><Relationship Id="rId95" Type="http://schemas.openxmlformats.org/officeDocument/2006/relationships/slideLayout" Target="../slideLayouts/slideLayout95.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43" Type="http://schemas.openxmlformats.org/officeDocument/2006/relationships/slideLayout" Target="../slideLayouts/slideLayout43.xml"/><Relationship Id="rId48" Type="http://schemas.openxmlformats.org/officeDocument/2006/relationships/slideLayout" Target="../slideLayouts/slideLayout48.xml"/><Relationship Id="rId64" Type="http://schemas.openxmlformats.org/officeDocument/2006/relationships/slideLayout" Target="../slideLayouts/slideLayout64.xml"/><Relationship Id="rId69" Type="http://schemas.openxmlformats.org/officeDocument/2006/relationships/slideLayout" Target="../slideLayouts/slideLayout69.xml"/><Relationship Id="rId113" Type="http://schemas.openxmlformats.org/officeDocument/2006/relationships/slideLayout" Target="../slideLayouts/slideLayout113.xml"/><Relationship Id="rId118" Type="http://schemas.openxmlformats.org/officeDocument/2006/relationships/theme" Target="../theme/theme1.xml"/><Relationship Id="rId80" Type="http://schemas.openxmlformats.org/officeDocument/2006/relationships/slideLayout" Target="../slideLayouts/slideLayout80.xml"/><Relationship Id="rId85" Type="http://schemas.openxmlformats.org/officeDocument/2006/relationships/slideLayout" Target="../slideLayouts/slideLayout85.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59" Type="http://schemas.openxmlformats.org/officeDocument/2006/relationships/slideLayout" Target="../slideLayouts/slideLayout59.xml"/><Relationship Id="rId103" Type="http://schemas.openxmlformats.org/officeDocument/2006/relationships/slideLayout" Target="../slideLayouts/slideLayout103.xml"/><Relationship Id="rId108" Type="http://schemas.openxmlformats.org/officeDocument/2006/relationships/slideLayout" Target="../slideLayouts/slideLayout108.xml"/><Relationship Id="rId54" Type="http://schemas.openxmlformats.org/officeDocument/2006/relationships/slideLayout" Target="../slideLayouts/slideLayout54.xml"/><Relationship Id="rId70" Type="http://schemas.openxmlformats.org/officeDocument/2006/relationships/slideLayout" Target="../slideLayouts/slideLayout70.xml"/><Relationship Id="rId75" Type="http://schemas.openxmlformats.org/officeDocument/2006/relationships/slideLayout" Target="../slideLayouts/slideLayout75.xml"/><Relationship Id="rId91" Type="http://schemas.openxmlformats.org/officeDocument/2006/relationships/slideLayout" Target="../slideLayouts/slideLayout91.xml"/><Relationship Id="rId96" Type="http://schemas.openxmlformats.org/officeDocument/2006/relationships/slideLayout" Target="../slideLayouts/slideLayout96.xml"/><Relationship Id="rId1" Type="http://schemas.openxmlformats.org/officeDocument/2006/relationships/slideLayout" Target="../slideLayouts/slideLayout1.xml"/><Relationship Id="rId6" Type="http://schemas.openxmlformats.org/officeDocument/2006/relationships/slideLayout" Target="../slideLayouts/slideLayout6.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49" Type="http://schemas.openxmlformats.org/officeDocument/2006/relationships/slideLayout" Target="../slideLayouts/slideLayout49.xml"/><Relationship Id="rId114" Type="http://schemas.openxmlformats.org/officeDocument/2006/relationships/slideLayout" Target="../slideLayouts/slideLayout114.xml"/><Relationship Id="rId119" Type="http://schemas.openxmlformats.org/officeDocument/2006/relationships/image" Target="../media/image1.emf"/><Relationship Id="rId10" Type="http://schemas.openxmlformats.org/officeDocument/2006/relationships/slideLayout" Target="../slideLayouts/slideLayout10.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52" Type="http://schemas.openxmlformats.org/officeDocument/2006/relationships/slideLayout" Target="../slideLayouts/slideLayout52.xml"/><Relationship Id="rId60" Type="http://schemas.openxmlformats.org/officeDocument/2006/relationships/slideLayout" Target="../slideLayouts/slideLayout60.xml"/><Relationship Id="rId65" Type="http://schemas.openxmlformats.org/officeDocument/2006/relationships/slideLayout" Target="../slideLayouts/slideLayout65.xml"/><Relationship Id="rId73" Type="http://schemas.openxmlformats.org/officeDocument/2006/relationships/slideLayout" Target="../slideLayouts/slideLayout73.xml"/><Relationship Id="rId78" Type="http://schemas.openxmlformats.org/officeDocument/2006/relationships/slideLayout" Target="../slideLayouts/slideLayout78.xml"/><Relationship Id="rId81" Type="http://schemas.openxmlformats.org/officeDocument/2006/relationships/slideLayout" Target="../slideLayouts/slideLayout81.xml"/><Relationship Id="rId86" Type="http://schemas.openxmlformats.org/officeDocument/2006/relationships/slideLayout" Target="../slideLayouts/slideLayout86.xml"/><Relationship Id="rId94" Type="http://schemas.openxmlformats.org/officeDocument/2006/relationships/slideLayout" Target="../slideLayouts/slideLayout94.xml"/><Relationship Id="rId99" Type="http://schemas.openxmlformats.org/officeDocument/2006/relationships/slideLayout" Target="../slideLayouts/slideLayout99.xml"/><Relationship Id="rId101" Type="http://schemas.openxmlformats.org/officeDocument/2006/relationships/slideLayout" Target="../slideLayouts/slideLayout101.xml"/><Relationship Id="rId4" Type="http://schemas.openxmlformats.org/officeDocument/2006/relationships/slideLayout" Target="../slideLayouts/slideLayout4.xml"/><Relationship Id="rId9" Type="http://schemas.openxmlformats.org/officeDocument/2006/relationships/slideLayout" Target="../slideLayouts/slideLayout9.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9" Type="http://schemas.openxmlformats.org/officeDocument/2006/relationships/slideLayout" Target="../slideLayouts/slideLayout39.xml"/><Relationship Id="rId109" Type="http://schemas.openxmlformats.org/officeDocument/2006/relationships/slideLayout" Target="../slideLayouts/slideLayout109.xml"/><Relationship Id="rId34" Type="http://schemas.openxmlformats.org/officeDocument/2006/relationships/slideLayout" Target="../slideLayouts/slideLayout34.xml"/><Relationship Id="rId50" Type="http://schemas.openxmlformats.org/officeDocument/2006/relationships/slideLayout" Target="../slideLayouts/slideLayout50.xml"/><Relationship Id="rId55" Type="http://schemas.openxmlformats.org/officeDocument/2006/relationships/slideLayout" Target="../slideLayouts/slideLayout55.xml"/><Relationship Id="rId76" Type="http://schemas.openxmlformats.org/officeDocument/2006/relationships/slideLayout" Target="../slideLayouts/slideLayout76.xml"/><Relationship Id="rId97" Type="http://schemas.openxmlformats.org/officeDocument/2006/relationships/slideLayout" Target="../slideLayouts/slideLayout97.xml"/><Relationship Id="rId104" Type="http://schemas.openxmlformats.org/officeDocument/2006/relationships/slideLayout" Target="../slideLayouts/slideLayout104.xml"/><Relationship Id="rId7" Type="http://schemas.openxmlformats.org/officeDocument/2006/relationships/slideLayout" Target="../slideLayouts/slideLayout7.xml"/><Relationship Id="rId71" Type="http://schemas.openxmlformats.org/officeDocument/2006/relationships/slideLayout" Target="../slideLayouts/slideLayout71.xml"/><Relationship Id="rId92" Type="http://schemas.openxmlformats.org/officeDocument/2006/relationships/slideLayout" Target="../slideLayouts/slideLayout92.xml"/><Relationship Id="rId2" Type="http://schemas.openxmlformats.org/officeDocument/2006/relationships/slideLayout" Target="../slideLayouts/slideLayout2.xml"/><Relationship Id="rId29" Type="http://schemas.openxmlformats.org/officeDocument/2006/relationships/slideLayout" Target="../slideLayouts/slideLayout29.xml"/><Relationship Id="rId24" Type="http://schemas.openxmlformats.org/officeDocument/2006/relationships/slideLayout" Target="../slideLayouts/slideLayout24.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66" Type="http://schemas.openxmlformats.org/officeDocument/2006/relationships/slideLayout" Target="../slideLayouts/slideLayout66.xml"/><Relationship Id="rId87" Type="http://schemas.openxmlformats.org/officeDocument/2006/relationships/slideLayout" Target="../slideLayouts/slideLayout87.xml"/><Relationship Id="rId110" Type="http://schemas.openxmlformats.org/officeDocument/2006/relationships/slideLayout" Target="../slideLayouts/slideLayout110.xml"/><Relationship Id="rId115" Type="http://schemas.openxmlformats.org/officeDocument/2006/relationships/slideLayout" Target="../slideLayouts/slideLayout115.xml"/><Relationship Id="rId61" Type="http://schemas.openxmlformats.org/officeDocument/2006/relationships/slideLayout" Target="../slideLayouts/slideLayout61.xml"/><Relationship Id="rId82" Type="http://schemas.openxmlformats.org/officeDocument/2006/relationships/slideLayout" Target="../slideLayouts/slideLayout82.xml"/><Relationship Id="rId19" Type="http://schemas.openxmlformats.org/officeDocument/2006/relationships/slideLayout" Target="../slideLayouts/slideLayout19.xml"/><Relationship Id="rId14" Type="http://schemas.openxmlformats.org/officeDocument/2006/relationships/slideLayout" Target="../slideLayouts/slideLayout14.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56" Type="http://schemas.openxmlformats.org/officeDocument/2006/relationships/slideLayout" Target="../slideLayouts/slideLayout56.xml"/><Relationship Id="rId77" Type="http://schemas.openxmlformats.org/officeDocument/2006/relationships/slideLayout" Target="../slideLayouts/slideLayout77.xml"/><Relationship Id="rId100" Type="http://schemas.openxmlformats.org/officeDocument/2006/relationships/slideLayout" Target="../slideLayouts/slideLayout100.xml"/><Relationship Id="rId105" Type="http://schemas.openxmlformats.org/officeDocument/2006/relationships/slideLayout" Target="../slideLayouts/slideLayout105.xml"/><Relationship Id="rId8" Type="http://schemas.openxmlformats.org/officeDocument/2006/relationships/slideLayout" Target="../slideLayouts/slideLayout8.xml"/><Relationship Id="rId51" Type="http://schemas.openxmlformats.org/officeDocument/2006/relationships/slideLayout" Target="../slideLayouts/slideLayout51.xml"/><Relationship Id="rId72" Type="http://schemas.openxmlformats.org/officeDocument/2006/relationships/slideLayout" Target="../slideLayouts/slideLayout72.xml"/><Relationship Id="rId93" Type="http://schemas.openxmlformats.org/officeDocument/2006/relationships/slideLayout" Target="../slideLayouts/slideLayout93.xml"/><Relationship Id="rId98" Type="http://schemas.openxmlformats.org/officeDocument/2006/relationships/slideLayout" Target="../slideLayouts/slideLayout98.xml"/><Relationship Id="rId3" Type="http://schemas.openxmlformats.org/officeDocument/2006/relationships/slideLayout" Target="../slideLayouts/slideLayout3.xml"/><Relationship Id="rId25" Type="http://schemas.openxmlformats.org/officeDocument/2006/relationships/slideLayout" Target="../slideLayouts/slideLayout25.xml"/><Relationship Id="rId46" Type="http://schemas.openxmlformats.org/officeDocument/2006/relationships/slideLayout" Target="../slideLayouts/slideLayout46.xml"/><Relationship Id="rId67" Type="http://schemas.openxmlformats.org/officeDocument/2006/relationships/slideLayout" Target="../slideLayouts/slideLayout67.xml"/><Relationship Id="rId116" Type="http://schemas.openxmlformats.org/officeDocument/2006/relationships/slideLayout" Target="../slideLayouts/slideLayout116.xml"/><Relationship Id="rId20" Type="http://schemas.openxmlformats.org/officeDocument/2006/relationships/slideLayout" Target="../slideLayouts/slideLayout20.xml"/><Relationship Id="rId41" Type="http://schemas.openxmlformats.org/officeDocument/2006/relationships/slideLayout" Target="../slideLayouts/slideLayout41.xml"/><Relationship Id="rId62" Type="http://schemas.openxmlformats.org/officeDocument/2006/relationships/slideLayout" Target="../slideLayouts/slideLayout62.xml"/><Relationship Id="rId83" Type="http://schemas.openxmlformats.org/officeDocument/2006/relationships/slideLayout" Target="../slideLayouts/slideLayout83.xml"/><Relationship Id="rId88" Type="http://schemas.openxmlformats.org/officeDocument/2006/relationships/slideLayout" Target="../slideLayouts/slideLayout88.xml"/><Relationship Id="rId111" Type="http://schemas.openxmlformats.org/officeDocument/2006/relationships/slideLayout" Target="../slideLayouts/slideLayout111.xml"/><Relationship Id="rId15" Type="http://schemas.openxmlformats.org/officeDocument/2006/relationships/slideLayout" Target="../slideLayouts/slideLayout15.xml"/><Relationship Id="rId36" Type="http://schemas.openxmlformats.org/officeDocument/2006/relationships/slideLayout" Target="../slideLayouts/slideLayout36.xml"/><Relationship Id="rId57" Type="http://schemas.openxmlformats.org/officeDocument/2006/relationships/slideLayout" Target="../slideLayouts/slideLayout57.xml"/><Relationship Id="rId106" Type="http://schemas.openxmlformats.org/officeDocument/2006/relationships/slideLayout" Target="../slideLayouts/slideLayout106.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20.xml"/><Relationship Id="rId7" Type="http://schemas.openxmlformats.org/officeDocument/2006/relationships/image" Target="../media/image23.emf"/><Relationship Id="rId2" Type="http://schemas.openxmlformats.org/officeDocument/2006/relationships/slideLayout" Target="../slideLayouts/slideLayout119.xml"/><Relationship Id="rId1" Type="http://schemas.openxmlformats.org/officeDocument/2006/relationships/slideLayout" Target="../slideLayouts/slideLayout118.xml"/><Relationship Id="rId6" Type="http://schemas.openxmlformats.org/officeDocument/2006/relationships/image" Target="../media/image22.png"/><Relationship Id="rId5" Type="http://schemas.openxmlformats.org/officeDocument/2006/relationships/theme" Target="../theme/theme2.xml"/><Relationship Id="rId4" Type="http://schemas.openxmlformats.org/officeDocument/2006/relationships/slideLayout" Target="../slideLayouts/slideLayout121.xml"/></Relationships>
</file>

<file path=ppt/slideMasters/_rels/slideMaster3.xml.rels><?xml version="1.0" encoding="UTF-8" standalone="yes"?>
<Relationships xmlns="http://schemas.openxmlformats.org/package/2006/relationships"><Relationship Id="rId13" Type="http://schemas.openxmlformats.org/officeDocument/2006/relationships/slideLayout" Target="../slideLayouts/slideLayout134.xml"/><Relationship Id="rId18" Type="http://schemas.openxmlformats.org/officeDocument/2006/relationships/slideLayout" Target="../slideLayouts/slideLayout139.xml"/><Relationship Id="rId26" Type="http://schemas.openxmlformats.org/officeDocument/2006/relationships/slideLayout" Target="../slideLayouts/slideLayout147.xml"/><Relationship Id="rId21" Type="http://schemas.openxmlformats.org/officeDocument/2006/relationships/slideLayout" Target="../slideLayouts/slideLayout142.xml"/><Relationship Id="rId34" Type="http://schemas.openxmlformats.org/officeDocument/2006/relationships/slideLayout" Target="../slideLayouts/slideLayout155.xml"/><Relationship Id="rId7" Type="http://schemas.openxmlformats.org/officeDocument/2006/relationships/slideLayout" Target="../slideLayouts/slideLayout128.xml"/><Relationship Id="rId12" Type="http://schemas.openxmlformats.org/officeDocument/2006/relationships/slideLayout" Target="../slideLayouts/slideLayout133.xml"/><Relationship Id="rId17" Type="http://schemas.openxmlformats.org/officeDocument/2006/relationships/slideLayout" Target="../slideLayouts/slideLayout138.xml"/><Relationship Id="rId25" Type="http://schemas.openxmlformats.org/officeDocument/2006/relationships/slideLayout" Target="../slideLayouts/slideLayout146.xml"/><Relationship Id="rId33" Type="http://schemas.openxmlformats.org/officeDocument/2006/relationships/slideLayout" Target="../slideLayouts/slideLayout154.xml"/><Relationship Id="rId38" Type="http://schemas.openxmlformats.org/officeDocument/2006/relationships/image" Target="../media/image23.emf"/><Relationship Id="rId2" Type="http://schemas.openxmlformats.org/officeDocument/2006/relationships/slideLayout" Target="../slideLayouts/slideLayout123.xml"/><Relationship Id="rId16" Type="http://schemas.openxmlformats.org/officeDocument/2006/relationships/slideLayout" Target="../slideLayouts/slideLayout137.xml"/><Relationship Id="rId20" Type="http://schemas.openxmlformats.org/officeDocument/2006/relationships/slideLayout" Target="../slideLayouts/slideLayout141.xml"/><Relationship Id="rId29" Type="http://schemas.openxmlformats.org/officeDocument/2006/relationships/slideLayout" Target="../slideLayouts/slideLayout150.xml"/><Relationship Id="rId1" Type="http://schemas.openxmlformats.org/officeDocument/2006/relationships/slideLayout" Target="../slideLayouts/slideLayout122.xml"/><Relationship Id="rId6" Type="http://schemas.openxmlformats.org/officeDocument/2006/relationships/slideLayout" Target="../slideLayouts/slideLayout127.xml"/><Relationship Id="rId11" Type="http://schemas.openxmlformats.org/officeDocument/2006/relationships/slideLayout" Target="../slideLayouts/slideLayout132.xml"/><Relationship Id="rId24" Type="http://schemas.openxmlformats.org/officeDocument/2006/relationships/slideLayout" Target="../slideLayouts/slideLayout145.xml"/><Relationship Id="rId32" Type="http://schemas.openxmlformats.org/officeDocument/2006/relationships/slideLayout" Target="../slideLayouts/slideLayout153.xml"/><Relationship Id="rId37" Type="http://schemas.openxmlformats.org/officeDocument/2006/relationships/image" Target="../media/image22.png"/><Relationship Id="rId5" Type="http://schemas.openxmlformats.org/officeDocument/2006/relationships/slideLayout" Target="../slideLayouts/slideLayout126.xml"/><Relationship Id="rId15" Type="http://schemas.openxmlformats.org/officeDocument/2006/relationships/slideLayout" Target="../slideLayouts/slideLayout136.xml"/><Relationship Id="rId23" Type="http://schemas.openxmlformats.org/officeDocument/2006/relationships/slideLayout" Target="../slideLayouts/slideLayout144.xml"/><Relationship Id="rId28" Type="http://schemas.openxmlformats.org/officeDocument/2006/relationships/slideLayout" Target="../slideLayouts/slideLayout149.xml"/><Relationship Id="rId36" Type="http://schemas.openxmlformats.org/officeDocument/2006/relationships/theme" Target="../theme/theme3.xml"/><Relationship Id="rId10" Type="http://schemas.openxmlformats.org/officeDocument/2006/relationships/slideLayout" Target="../slideLayouts/slideLayout131.xml"/><Relationship Id="rId19" Type="http://schemas.openxmlformats.org/officeDocument/2006/relationships/slideLayout" Target="../slideLayouts/slideLayout140.xml"/><Relationship Id="rId31" Type="http://schemas.openxmlformats.org/officeDocument/2006/relationships/slideLayout" Target="../slideLayouts/slideLayout152.xml"/><Relationship Id="rId4" Type="http://schemas.openxmlformats.org/officeDocument/2006/relationships/slideLayout" Target="../slideLayouts/slideLayout125.xml"/><Relationship Id="rId9" Type="http://schemas.openxmlformats.org/officeDocument/2006/relationships/slideLayout" Target="../slideLayouts/slideLayout130.xml"/><Relationship Id="rId14" Type="http://schemas.openxmlformats.org/officeDocument/2006/relationships/slideLayout" Target="../slideLayouts/slideLayout135.xml"/><Relationship Id="rId22" Type="http://schemas.openxmlformats.org/officeDocument/2006/relationships/slideLayout" Target="../slideLayouts/slideLayout143.xml"/><Relationship Id="rId27" Type="http://schemas.openxmlformats.org/officeDocument/2006/relationships/slideLayout" Target="../slideLayouts/slideLayout148.xml"/><Relationship Id="rId30" Type="http://schemas.openxmlformats.org/officeDocument/2006/relationships/slideLayout" Target="../slideLayouts/slideLayout151.xml"/><Relationship Id="rId35" Type="http://schemas.openxmlformats.org/officeDocument/2006/relationships/slideLayout" Target="../slideLayouts/slideLayout156.xml"/><Relationship Id="rId8" Type="http://schemas.openxmlformats.org/officeDocument/2006/relationships/slideLayout" Target="../slideLayouts/slideLayout129.xml"/><Relationship Id="rId3" Type="http://schemas.openxmlformats.org/officeDocument/2006/relationships/slideLayout" Target="../slideLayouts/slideLayout12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bwMode="blackWhite">
      <p:bgRef idx="1001">
        <a:schemeClr val="bg1"/>
      </p:bgRef>
    </p:bg>
    <p:spTree>
      <p:nvGrpSpPr>
        <p:cNvPr id="1" name=""/>
        <p:cNvGrpSpPr/>
        <p:nvPr/>
      </p:nvGrpSpPr>
      <p:grpSpPr>
        <a:xfrm>
          <a:off x="0" y="0"/>
          <a:ext cx="0" cy="0"/>
          <a:chOff x="0" y="0"/>
          <a:chExt cx="0" cy="0"/>
        </a:xfrm>
      </p:grpSpPr>
      <p:sp>
        <p:nvSpPr>
          <p:cNvPr id="2" name="Title Placeholder 1"/>
          <p:cNvSpPr>
            <a:spLocks noGrp="1"/>
          </p:cNvSpPr>
          <p:nvPr userDrawn="1">
            <p:ph type="title"/>
          </p:nvPr>
        </p:nvSpPr>
        <p:spPr>
          <a:xfrm>
            <a:off x="588263" y="457200"/>
            <a:ext cx="11018520" cy="553998"/>
          </a:xfrm>
          <a:prstGeom prst="rect">
            <a:avLst/>
          </a:prstGeom>
        </p:spPr>
        <p:txBody>
          <a:bodyPr vert="horz" wrap="square" lIns="0" tIns="0" rIns="0" bIns="0" rtlCol="0" anchor="t">
            <a:spAutoFit/>
          </a:bodyPr>
          <a:lstStyle/>
          <a:p>
            <a:r>
              <a:rPr lang="en-US"/>
              <a:t>Click to edit Master title style</a:t>
            </a:r>
          </a:p>
        </p:txBody>
      </p:sp>
      <p:sp>
        <p:nvSpPr>
          <p:cNvPr id="4" name="Text Placeholder 3"/>
          <p:cNvSpPr>
            <a:spLocks noGrp="1"/>
          </p:cNvSpPr>
          <p:nvPr userDrawn="1">
            <p:ph type="body" idx="1"/>
          </p:nvPr>
        </p:nvSpPr>
        <p:spPr>
          <a:xfrm>
            <a:off x="584200" y="1435503"/>
            <a:ext cx="11018520" cy="1612749"/>
          </a:xfrm>
          <a:prstGeom prst="rect">
            <a:avLst/>
          </a:prstGeom>
        </p:spPr>
        <p:txBody>
          <a:bodyPr vert="horz" wrap="square" lIns="0" tIns="0" rIns="0" bIns="0" rtlCol="0">
            <a:sp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grpSp>
        <p:nvGrpSpPr>
          <p:cNvPr id="47" name="GRID" hidden="1">
            <a:extLst>
              <a:ext uri="{FF2B5EF4-FFF2-40B4-BE49-F238E27FC236}">
                <a16:creationId xmlns:a16="http://schemas.microsoft.com/office/drawing/2014/main" id="{32B5FFBF-552A-4973-B5B3-9EE3A765185F}"/>
              </a:ext>
            </a:extLst>
          </p:cNvPr>
          <p:cNvGrpSpPr/>
          <p:nvPr userDrawn="1"/>
        </p:nvGrpSpPr>
        <p:grpSpPr>
          <a:xfrm>
            <a:off x="0" y="0"/>
            <a:ext cx="12192000" cy="6858000"/>
            <a:chOff x="0" y="0"/>
            <a:chExt cx="12192000" cy="6858000"/>
          </a:xfrm>
        </p:grpSpPr>
        <p:cxnSp>
          <p:nvCxnSpPr>
            <p:cNvPr id="7" name="Straight Connector 6">
              <a:extLst>
                <a:ext uri="{FF2B5EF4-FFF2-40B4-BE49-F238E27FC236}">
                  <a16:creationId xmlns:a16="http://schemas.microsoft.com/office/drawing/2014/main" id="{5CD412E5-2492-4063-96AB-C451FC39F2B6}"/>
                </a:ext>
              </a:extLst>
            </p:cNvPr>
            <p:cNvCxnSpPr/>
            <p:nvPr/>
          </p:nvCxnSpPr>
          <p:spPr>
            <a:xfrm>
              <a:off x="0" y="0"/>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D25E7FAE-6A98-413B-871E-10F8DF6FF1E3}"/>
                </a:ext>
              </a:extLst>
            </p:cNvPr>
            <p:cNvCxnSpPr/>
            <p:nvPr/>
          </p:nvCxnSpPr>
          <p:spPr>
            <a:xfrm>
              <a:off x="0" y="292608"/>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EF42BDE7-00A0-446E-9CEE-23DDF6A13E6E}"/>
                </a:ext>
              </a:extLst>
            </p:cNvPr>
            <p:cNvCxnSpPr/>
            <p:nvPr/>
          </p:nvCxnSpPr>
          <p:spPr>
            <a:xfrm>
              <a:off x="0" y="585216"/>
              <a:ext cx="12188952" cy="0"/>
            </a:xfrm>
            <a:prstGeom prst="line">
              <a:avLst/>
            </a:prstGeom>
            <a:ln w="3175">
              <a:solidFill>
                <a:srgbClr val="DF45D4"/>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AD48FF31-9C6A-4C0C-AB96-ED556488A1BA}"/>
                </a:ext>
              </a:extLst>
            </p:cNvPr>
            <p:cNvCxnSpPr/>
            <p:nvPr/>
          </p:nvCxnSpPr>
          <p:spPr>
            <a:xfrm>
              <a:off x="0" y="6272784"/>
              <a:ext cx="12188952" cy="0"/>
            </a:xfrm>
            <a:prstGeom prst="line">
              <a:avLst/>
            </a:prstGeom>
            <a:ln w="3175">
              <a:solidFill>
                <a:srgbClr val="DF45D4"/>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28D811B2-F122-4FF3-A4F6-E7291A5152BB}"/>
                </a:ext>
              </a:extLst>
            </p:cNvPr>
            <p:cNvCxnSpPr/>
            <p:nvPr/>
          </p:nvCxnSpPr>
          <p:spPr>
            <a:xfrm>
              <a:off x="0" y="6565392"/>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A2029335-BA6E-4B6F-B752-D02603169DE6}"/>
                </a:ext>
              </a:extLst>
            </p:cNvPr>
            <p:cNvCxnSpPr/>
            <p:nvPr/>
          </p:nvCxnSpPr>
          <p:spPr>
            <a:xfrm>
              <a:off x="0" y="6858000"/>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708D55A0-D16C-4191-B9F9-C95B51610B5E}"/>
                </a:ext>
              </a:extLst>
            </p:cNvPr>
            <p:cNvCxnSpPr/>
            <p:nvPr/>
          </p:nvCxnSpPr>
          <p:spPr>
            <a:xfrm>
              <a:off x="0" y="877824"/>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DA3FCB58-9F61-404B-A493-7860A942FCC2}"/>
                </a:ext>
              </a:extLst>
            </p:cNvPr>
            <p:cNvCxnSpPr/>
            <p:nvPr/>
          </p:nvCxnSpPr>
          <p:spPr>
            <a:xfrm>
              <a:off x="0" y="1170432"/>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0EFD38DF-4402-499A-B7B2-D5BBF3AD467C}"/>
                </a:ext>
              </a:extLst>
            </p:cNvPr>
            <p:cNvCxnSpPr/>
            <p:nvPr/>
          </p:nvCxnSpPr>
          <p:spPr>
            <a:xfrm>
              <a:off x="0" y="1463040"/>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26DFD209-A624-4FEA-8F60-067FBF0CC1E8}"/>
                </a:ext>
              </a:extLst>
            </p:cNvPr>
            <p:cNvCxnSpPr/>
            <p:nvPr/>
          </p:nvCxnSpPr>
          <p:spPr>
            <a:xfrm>
              <a:off x="0"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F1B8ED61-88C3-48AA-91A7-BFD779B3B3BA}"/>
                </a:ext>
              </a:extLst>
            </p:cNvPr>
            <p:cNvCxnSpPr/>
            <p:nvPr/>
          </p:nvCxnSpPr>
          <p:spPr>
            <a:xfrm>
              <a:off x="585216" y="0"/>
              <a:ext cx="0" cy="6858000"/>
            </a:xfrm>
            <a:prstGeom prst="line">
              <a:avLst/>
            </a:prstGeom>
            <a:ln w="3175">
              <a:solidFill>
                <a:srgbClr val="DF45D4"/>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822AC47D-49D2-4B9E-B580-53A7922E5654}"/>
                </a:ext>
              </a:extLst>
            </p:cNvPr>
            <p:cNvCxnSpPr/>
            <p:nvPr/>
          </p:nvCxnSpPr>
          <p:spPr>
            <a:xfrm>
              <a:off x="292608"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20D7A2DB-4310-49CD-83F6-55B33BE76665}"/>
                </a:ext>
              </a:extLst>
            </p:cNvPr>
            <p:cNvCxnSpPr/>
            <p:nvPr/>
          </p:nvCxnSpPr>
          <p:spPr>
            <a:xfrm>
              <a:off x="877824"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20C40071-7BC6-4682-9CD1-0631E07C9F11}"/>
                </a:ext>
              </a:extLst>
            </p:cNvPr>
            <p:cNvCxnSpPr/>
            <p:nvPr/>
          </p:nvCxnSpPr>
          <p:spPr>
            <a:xfrm>
              <a:off x="1170432"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EE0ACFAA-26E9-44D2-BEF0-E02CAE93F397}"/>
                </a:ext>
              </a:extLst>
            </p:cNvPr>
            <p:cNvCxnSpPr/>
            <p:nvPr/>
          </p:nvCxnSpPr>
          <p:spPr>
            <a:xfrm>
              <a:off x="11021568"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385D1186-93AE-4B67-8544-763E0B213AAC}"/>
                </a:ext>
              </a:extLst>
            </p:cNvPr>
            <p:cNvCxnSpPr/>
            <p:nvPr/>
          </p:nvCxnSpPr>
          <p:spPr>
            <a:xfrm>
              <a:off x="11606784" y="0"/>
              <a:ext cx="0" cy="6858000"/>
            </a:xfrm>
            <a:prstGeom prst="line">
              <a:avLst/>
            </a:prstGeom>
            <a:ln w="3175">
              <a:solidFill>
                <a:srgbClr val="DF45D4"/>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CB1D45AE-FC53-4BB4-A9CD-C563C03A1195}"/>
                </a:ext>
              </a:extLst>
            </p:cNvPr>
            <p:cNvCxnSpPr/>
            <p:nvPr/>
          </p:nvCxnSpPr>
          <p:spPr>
            <a:xfrm>
              <a:off x="11314176"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8325177A-06D9-4C2A-B7EF-984A90245BF7}"/>
                </a:ext>
              </a:extLst>
            </p:cNvPr>
            <p:cNvCxnSpPr/>
            <p:nvPr/>
          </p:nvCxnSpPr>
          <p:spPr>
            <a:xfrm>
              <a:off x="11899392"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D2B67796-DF72-4C3B-A79D-7534FD3084C9}"/>
                </a:ext>
              </a:extLst>
            </p:cNvPr>
            <p:cNvCxnSpPr/>
            <p:nvPr/>
          </p:nvCxnSpPr>
          <p:spPr>
            <a:xfrm>
              <a:off x="12192000"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C8B2C409-2FF7-4120-9E48-02A446B82DD6}"/>
                </a:ext>
              </a:extLst>
            </p:cNvPr>
            <p:cNvCxnSpPr/>
            <p:nvPr/>
          </p:nvCxnSpPr>
          <p:spPr>
            <a:xfrm>
              <a:off x="0" y="1755648"/>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F3E0130A-B11A-42AB-8439-3CB0569F1C08}"/>
                </a:ext>
              </a:extLst>
            </p:cNvPr>
            <p:cNvCxnSpPr/>
            <p:nvPr/>
          </p:nvCxnSpPr>
          <p:spPr>
            <a:xfrm>
              <a:off x="0" y="2048256"/>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0840B631-CB23-44B8-823B-56619D54F0E4}"/>
                </a:ext>
              </a:extLst>
            </p:cNvPr>
            <p:cNvCxnSpPr/>
            <p:nvPr/>
          </p:nvCxnSpPr>
          <p:spPr>
            <a:xfrm>
              <a:off x="0" y="2340864"/>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C7DD460B-BBE5-43D6-95DF-C1C1CC6239C6}"/>
                </a:ext>
              </a:extLst>
            </p:cNvPr>
            <p:cNvCxnSpPr/>
            <p:nvPr/>
          </p:nvCxnSpPr>
          <p:spPr>
            <a:xfrm>
              <a:off x="0" y="2633472"/>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7F5BEEB4-62B8-420A-9489-8319B9432C34}"/>
                </a:ext>
              </a:extLst>
            </p:cNvPr>
            <p:cNvCxnSpPr/>
            <p:nvPr/>
          </p:nvCxnSpPr>
          <p:spPr>
            <a:xfrm>
              <a:off x="0" y="2926080"/>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79242164-82A4-4DA9-B78C-33430C241872}"/>
                </a:ext>
              </a:extLst>
            </p:cNvPr>
            <p:cNvCxnSpPr/>
            <p:nvPr/>
          </p:nvCxnSpPr>
          <p:spPr>
            <a:xfrm>
              <a:off x="0" y="3218688"/>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1D8767DD-4892-4904-AE72-87087DD9CCC2}"/>
                </a:ext>
              </a:extLst>
            </p:cNvPr>
            <p:cNvCxnSpPr/>
            <p:nvPr/>
          </p:nvCxnSpPr>
          <p:spPr>
            <a:xfrm>
              <a:off x="0" y="3511296"/>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245FC793-2AD0-4021-B3FB-391EDDE6CB63}"/>
                </a:ext>
              </a:extLst>
            </p:cNvPr>
            <p:cNvCxnSpPr/>
            <p:nvPr userDrawn="1"/>
          </p:nvCxnSpPr>
          <p:spPr>
            <a:xfrm>
              <a:off x="0" y="3803904"/>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8091C6C8-296D-4AA9-8F03-7DEA5FA7D71A}"/>
                </a:ext>
              </a:extLst>
            </p:cNvPr>
            <p:cNvCxnSpPr/>
            <p:nvPr userDrawn="1"/>
          </p:nvCxnSpPr>
          <p:spPr>
            <a:xfrm>
              <a:off x="0" y="4096512"/>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71CBDA8A-698A-4B1C-BC41-CD72C2900FE8}"/>
                </a:ext>
              </a:extLst>
            </p:cNvPr>
            <p:cNvCxnSpPr/>
            <p:nvPr userDrawn="1"/>
          </p:nvCxnSpPr>
          <p:spPr>
            <a:xfrm>
              <a:off x="0" y="4389120"/>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F0780C82-EF19-43A2-BF1B-31FDFBA092CA}"/>
                </a:ext>
              </a:extLst>
            </p:cNvPr>
            <p:cNvCxnSpPr/>
            <p:nvPr userDrawn="1"/>
          </p:nvCxnSpPr>
          <p:spPr>
            <a:xfrm>
              <a:off x="0" y="4681728"/>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13492339-9370-44E2-8C4D-414393DEB764}"/>
                </a:ext>
              </a:extLst>
            </p:cNvPr>
            <p:cNvCxnSpPr/>
            <p:nvPr userDrawn="1"/>
          </p:nvCxnSpPr>
          <p:spPr>
            <a:xfrm>
              <a:off x="0" y="4974336"/>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EBF7CE2A-C0A7-4C6F-88B8-E40107AE34E8}"/>
                </a:ext>
              </a:extLst>
            </p:cNvPr>
            <p:cNvCxnSpPr/>
            <p:nvPr userDrawn="1"/>
          </p:nvCxnSpPr>
          <p:spPr>
            <a:xfrm>
              <a:off x="0" y="5266944"/>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CCD7A1D0-B060-4037-BFAE-80FAF89CC35F}"/>
                </a:ext>
              </a:extLst>
            </p:cNvPr>
            <p:cNvCxnSpPr/>
            <p:nvPr userDrawn="1"/>
          </p:nvCxnSpPr>
          <p:spPr>
            <a:xfrm>
              <a:off x="0" y="5559552"/>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id="{2A121C21-7F60-43D7-B9B4-682B9D22E24D}"/>
                </a:ext>
              </a:extLst>
            </p:cNvPr>
            <p:cNvCxnSpPr/>
            <p:nvPr userDrawn="1"/>
          </p:nvCxnSpPr>
          <p:spPr>
            <a:xfrm>
              <a:off x="0" y="5852160"/>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grpSp>
      <p:sp>
        <p:nvSpPr>
          <p:cNvPr id="3" name=".64 square" hidden="1">
            <a:extLst>
              <a:ext uri="{FF2B5EF4-FFF2-40B4-BE49-F238E27FC236}">
                <a16:creationId xmlns:a16="http://schemas.microsoft.com/office/drawing/2014/main" id="{90E0CE0A-15D7-405F-8DFA-B7F5AF47B03C}"/>
              </a:ext>
            </a:extLst>
          </p:cNvPr>
          <p:cNvSpPr/>
          <p:nvPr userDrawn="1"/>
        </p:nvSpPr>
        <p:spPr bwMode="auto">
          <a:xfrm>
            <a:off x="0" y="0"/>
            <a:ext cx="585216" cy="585216"/>
          </a:xfrm>
          <a:prstGeom prst="rect">
            <a:avLst/>
          </a:prstGeom>
          <a:solidFill>
            <a:schemeClr val="tx1">
              <a:alpha val="17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a:gradFill>
                <a:gsLst>
                  <a:gs pos="0">
                    <a:srgbClr val="FFFFFF"/>
                  </a:gs>
                  <a:gs pos="100000">
                    <a:srgbClr val="FFFFFF"/>
                  </a:gs>
                </a:gsLst>
                <a:lin ang="5400000" scaled="0"/>
              </a:gradFill>
              <a:ea typeface="Segoe UI" pitchFamily="34" charset="0"/>
              <a:cs typeface="Segoe UI" pitchFamily="34" charset="0"/>
            </a:endParaRPr>
          </a:p>
        </p:txBody>
      </p:sp>
      <p:sp>
        <p:nvSpPr>
          <p:cNvPr id="35" name=".32 square" hidden="1">
            <a:extLst>
              <a:ext uri="{FF2B5EF4-FFF2-40B4-BE49-F238E27FC236}">
                <a16:creationId xmlns:a16="http://schemas.microsoft.com/office/drawing/2014/main" id="{09835393-211C-428D-B22F-51EE7A413599}"/>
              </a:ext>
            </a:extLst>
          </p:cNvPr>
          <p:cNvSpPr/>
          <p:nvPr userDrawn="1"/>
        </p:nvSpPr>
        <p:spPr bwMode="auto">
          <a:xfrm>
            <a:off x="0" y="0"/>
            <a:ext cx="292608" cy="292608"/>
          </a:xfrm>
          <a:prstGeom prst="rect">
            <a:avLst/>
          </a:prstGeom>
          <a:solidFill>
            <a:schemeClr val="tx1">
              <a:alpha val="17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a:gradFill>
                <a:gsLst>
                  <a:gs pos="0">
                    <a:srgbClr val="FFFFFF"/>
                  </a:gs>
                  <a:gs pos="100000">
                    <a:srgbClr val="FFFFFF"/>
                  </a:gs>
                </a:gsLst>
                <a:lin ang="5400000" scaled="0"/>
              </a:gradFill>
              <a:ea typeface="Segoe UI" pitchFamily="34" charset="0"/>
              <a:cs typeface="Segoe UI" pitchFamily="34" charset="0"/>
            </a:endParaRPr>
          </a:p>
        </p:txBody>
      </p:sp>
      <p:pic>
        <p:nvPicPr>
          <p:cNvPr id="48" name="MS Brand colors" descr="These are Microsoft Brand colors. The color bar is placed to the side of the Theme master so that it will be visible on all slides. Users can use the 'eye dropper' color tools under Color Fill Shape, Color Fill line etc. to easily select Brand colors. ">
            <a:extLst>
              <a:ext uri="{FF2B5EF4-FFF2-40B4-BE49-F238E27FC236}">
                <a16:creationId xmlns:a16="http://schemas.microsoft.com/office/drawing/2014/main" id="{64D47851-93E6-4066-B42D-42968BFB647D}"/>
              </a:ext>
              <a:ext uri="{C183D7F6-B498-43B3-948B-1728B52AA6E4}">
                <adec:decorative xmlns:adec="http://schemas.microsoft.com/office/drawing/2017/decorative" val="0"/>
              </a:ext>
            </a:extLst>
          </p:cNvPr>
          <p:cNvPicPr>
            <a:picLocks noChangeAspect="1"/>
          </p:cNvPicPr>
          <p:nvPr userDrawn="1"/>
        </p:nvPicPr>
        <p:blipFill rotWithShape="1">
          <a:blip r:embed="rId119" cstate="hqprint">
            <a:extLst>
              <a:ext uri="{28A0092B-C50C-407E-A947-70E740481C1C}">
                <a14:useLocalDpi xmlns:a14="http://schemas.microsoft.com/office/drawing/2010/main"/>
              </a:ext>
            </a:extLst>
          </a:blip>
          <a:srcRect l="762"/>
          <a:stretch/>
        </p:blipFill>
        <p:spPr>
          <a:xfrm rot="5400000">
            <a:off x="9509760" y="2843773"/>
            <a:ext cx="6858000" cy="1170455"/>
          </a:xfrm>
          <a:prstGeom prst="rect">
            <a:avLst/>
          </a:prstGeom>
        </p:spPr>
      </p:pic>
    </p:spTree>
    <p:extLst>
      <p:ext uri="{BB962C8B-B14F-4D97-AF65-F5344CB8AC3E}">
        <p14:creationId xmlns:p14="http://schemas.microsoft.com/office/powerpoint/2010/main" val="222205261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 id="2147483679" r:id="rId19"/>
    <p:sldLayoutId id="2147483680" r:id="rId20"/>
    <p:sldLayoutId id="2147483681" r:id="rId21"/>
    <p:sldLayoutId id="2147483682" r:id="rId22"/>
    <p:sldLayoutId id="2147483683" r:id="rId23"/>
    <p:sldLayoutId id="2147483684" r:id="rId24"/>
    <p:sldLayoutId id="2147483685" r:id="rId25"/>
    <p:sldLayoutId id="2147483686" r:id="rId26"/>
    <p:sldLayoutId id="2147483687" r:id="rId27"/>
    <p:sldLayoutId id="2147483688" r:id="rId28"/>
    <p:sldLayoutId id="2147483689" r:id="rId29"/>
    <p:sldLayoutId id="2147483690" r:id="rId30"/>
    <p:sldLayoutId id="2147483691" r:id="rId31"/>
    <p:sldLayoutId id="2147483692" r:id="rId32"/>
    <p:sldLayoutId id="2147483693" r:id="rId33"/>
    <p:sldLayoutId id="2147483694" r:id="rId34"/>
    <p:sldLayoutId id="2147483695" r:id="rId35"/>
    <p:sldLayoutId id="2147483696" r:id="rId36"/>
    <p:sldLayoutId id="2147483697" r:id="rId37"/>
    <p:sldLayoutId id="2147483698" r:id="rId38"/>
    <p:sldLayoutId id="2147483699" r:id="rId39"/>
    <p:sldLayoutId id="2147483700" r:id="rId40"/>
    <p:sldLayoutId id="2147483701" r:id="rId41"/>
    <p:sldLayoutId id="2147483702" r:id="rId42"/>
    <p:sldLayoutId id="2147483703" r:id="rId43"/>
    <p:sldLayoutId id="2147483704" r:id="rId44"/>
    <p:sldLayoutId id="2147483705" r:id="rId45"/>
    <p:sldLayoutId id="2147483706" r:id="rId46"/>
    <p:sldLayoutId id="2147483707" r:id="rId47"/>
    <p:sldLayoutId id="2147483708" r:id="rId48"/>
    <p:sldLayoutId id="2147483709" r:id="rId49"/>
    <p:sldLayoutId id="2147483710" r:id="rId50"/>
    <p:sldLayoutId id="2147483711" r:id="rId51"/>
    <p:sldLayoutId id="2147483712" r:id="rId52"/>
    <p:sldLayoutId id="2147483713" r:id="rId53"/>
    <p:sldLayoutId id="2147483714" r:id="rId54"/>
    <p:sldLayoutId id="2147483715" r:id="rId55"/>
    <p:sldLayoutId id="2147483716" r:id="rId56"/>
    <p:sldLayoutId id="2147483717" r:id="rId57"/>
    <p:sldLayoutId id="2147483718" r:id="rId58"/>
    <p:sldLayoutId id="2147483719" r:id="rId59"/>
    <p:sldLayoutId id="2147483720" r:id="rId60"/>
    <p:sldLayoutId id="2147483721" r:id="rId61"/>
    <p:sldLayoutId id="2147483722" r:id="rId62"/>
    <p:sldLayoutId id="2147483723" r:id="rId63"/>
    <p:sldLayoutId id="2147483724" r:id="rId64"/>
    <p:sldLayoutId id="2147483725" r:id="rId65"/>
    <p:sldLayoutId id="2147483726" r:id="rId66"/>
    <p:sldLayoutId id="2147483727" r:id="rId67"/>
    <p:sldLayoutId id="2147483728" r:id="rId68"/>
    <p:sldLayoutId id="2147483729" r:id="rId69"/>
    <p:sldLayoutId id="2147483730" r:id="rId70"/>
    <p:sldLayoutId id="2147483731" r:id="rId71"/>
    <p:sldLayoutId id="2147483732" r:id="rId72"/>
    <p:sldLayoutId id="2147483733" r:id="rId73"/>
    <p:sldLayoutId id="2147483734" r:id="rId74"/>
    <p:sldLayoutId id="2147483735" r:id="rId75"/>
    <p:sldLayoutId id="2147483736" r:id="rId76"/>
    <p:sldLayoutId id="2147483737" r:id="rId77"/>
    <p:sldLayoutId id="2147483738" r:id="rId78"/>
    <p:sldLayoutId id="2147483739" r:id="rId79"/>
    <p:sldLayoutId id="2147483740" r:id="rId80"/>
    <p:sldLayoutId id="2147483741" r:id="rId81"/>
    <p:sldLayoutId id="2147483742" r:id="rId82"/>
    <p:sldLayoutId id="2147483743" r:id="rId83"/>
    <p:sldLayoutId id="2147483744" r:id="rId84"/>
    <p:sldLayoutId id="2147483745" r:id="rId85"/>
    <p:sldLayoutId id="2147483746" r:id="rId86"/>
    <p:sldLayoutId id="2147483747" r:id="rId87"/>
    <p:sldLayoutId id="2147483748" r:id="rId88"/>
    <p:sldLayoutId id="2147483749" r:id="rId89"/>
    <p:sldLayoutId id="2147483750" r:id="rId90"/>
    <p:sldLayoutId id="2147483751" r:id="rId91"/>
    <p:sldLayoutId id="2147483752" r:id="rId92"/>
    <p:sldLayoutId id="2147483753" r:id="rId93"/>
    <p:sldLayoutId id="2147483754" r:id="rId94"/>
    <p:sldLayoutId id="2147483755" r:id="rId95"/>
    <p:sldLayoutId id="2147483756" r:id="rId96"/>
    <p:sldLayoutId id="2147483757" r:id="rId97"/>
    <p:sldLayoutId id="2147483758" r:id="rId98"/>
    <p:sldLayoutId id="2147483759" r:id="rId99"/>
    <p:sldLayoutId id="2147483760" r:id="rId100"/>
    <p:sldLayoutId id="2147483761" r:id="rId101"/>
    <p:sldLayoutId id="2147483762" r:id="rId102"/>
    <p:sldLayoutId id="2147483763" r:id="rId103"/>
    <p:sldLayoutId id="2147483764" r:id="rId104"/>
    <p:sldLayoutId id="2147483765" r:id="rId105"/>
    <p:sldLayoutId id="2147483766" r:id="rId106"/>
    <p:sldLayoutId id="2147483767" r:id="rId107"/>
    <p:sldLayoutId id="2147483768" r:id="rId108"/>
    <p:sldLayoutId id="2147483769" r:id="rId109"/>
    <p:sldLayoutId id="2147483770" r:id="rId110"/>
    <p:sldLayoutId id="2147483771" r:id="rId111"/>
    <p:sldLayoutId id="2147483772" r:id="rId112"/>
    <p:sldLayoutId id="2147483773" r:id="rId113"/>
    <p:sldLayoutId id="2147483774" r:id="rId114"/>
    <p:sldLayoutId id="2147483775" r:id="rId115"/>
    <p:sldLayoutId id="2147483776" r:id="rId116"/>
    <p:sldLayoutId id="2147483777" r:id="rId117"/>
  </p:sldLayoutIdLst>
  <p:transition>
    <p:fade/>
  </p:transition>
  <p:hf sldNum="0" hdr="0" ftr="0" dt="0"/>
  <p:txStyles>
    <p:titleStyle>
      <a:lvl1pPr algn="l" defTabSz="932742" rtl="0" eaLnBrk="1" latinLnBrk="0" hangingPunct="1">
        <a:lnSpc>
          <a:spcPct val="100000"/>
        </a:lnSpc>
        <a:spcBef>
          <a:spcPct val="0"/>
        </a:spcBef>
        <a:buNone/>
        <a:defRPr lang="en-US" sz="3600" b="0" kern="1200" cap="none" spc="-50" baseline="0" dirty="0" smtClean="0">
          <a:ln w="3175">
            <a:noFill/>
          </a:ln>
          <a:solidFill>
            <a:schemeClr val="tx1"/>
          </a:solidFill>
          <a:effectLst/>
          <a:latin typeface="+mj-lt"/>
          <a:ea typeface="+mn-ea"/>
          <a:cs typeface="Segoe UI" pitchFamily="34" charset="0"/>
        </a:defRPr>
      </a:lvl1pPr>
    </p:titleStyle>
    <p:bodyStyle>
      <a:lvl1pPr marL="228600" marR="0" indent="-228600"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2800" kern="1200" spc="0" baseline="0">
          <a:solidFill>
            <a:schemeClr val="tx1"/>
          </a:solidFill>
          <a:latin typeface="+mn-lt"/>
          <a:ea typeface="+mn-ea"/>
          <a:cs typeface="Segoe UI" panose="020B0502040204020203" pitchFamily="34" charset="0"/>
        </a:defRPr>
      </a:lvl1pPr>
      <a:lvl2pPr marL="457200" marR="0" indent="-228600"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2000" kern="1200" spc="0" baseline="0">
          <a:solidFill>
            <a:schemeClr val="tx1"/>
          </a:solidFill>
          <a:latin typeface="+mn-lt"/>
          <a:ea typeface="+mn-ea"/>
          <a:cs typeface="+mn-cs"/>
        </a:defRPr>
      </a:lvl2pPr>
      <a:lvl3pPr marL="657225" marR="0" indent="-20002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600" kern="1200" spc="0" baseline="0">
          <a:solidFill>
            <a:schemeClr val="tx1"/>
          </a:solidFill>
          <a:latin typeface="+mn-lt"/>
          <a:ea typeface="+mn-ea"/>
          <a:cs typeface="+mn-cs"/>
        </a:defRPr>
      </a:lvl3pPr>
      <a:lvl4pPr marL="842963" marR="0" indent="-1809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400" kern="1200" spc="0" baseline="0">
          <a:solidFill>
            <a:schemeClr val="tx1"/>
          </a:solidFill>
          <a:latin typeface="+mn-lt"/>
          <a:ea typeface="+mn-ea"/>
          <a:cs typeface="+mn-cs"/>
        </a:defRPr>
      </a:lvl4pPr>
      <a:lvl5pPr marL="1023938" marR="0" indent="-1682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400" kern="1200" spc="0" baseline="0">
          <a:solidFill>
            <a:schemeClr val="tx1"/>
          </a:soli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6" pos="368">
          <p15:clr>
            <a:srgbClr val="C35EA4"/>
          </p15:clr>
        </p15:guide>
        <p15:guide id="17" pos="7313">
          <p15:clr>
            <a:srgbClr val="C35EA4"/>
          </p15:clr>
        </p15:guide>
        <p15:guide id="25" orient="horz" pos="369">
          <p15:clr>
            <a:srgbClr val="C35EA4"/>
          </p15:clr>
        </p15:guide>
        <p15:guide id="26" orient="horz" pos="3949">
          <p15:clr>
            <a:srgbClr val="C35EA4"/>
          </p15:clr>
        </p15:guide>
        <p15:guide id="27" orient="horz" pos="184">
          <p15:clr>
            <a:srgbClr val="A4A3A4"/>
          </p15:clr>
        </p15:guide>
        <p15:guide id="28" pos="185">
          <p15:clr>
            <a:srgbClr val="A4A3A4"/>
          </p15:clr>
        </p15:guide>
        <p15:guide id="29" orient="horz" pos="4135">
          <p15:clr>
            <a:srgbClr val="A4A3A4"/>
          </p15:clr>
        </p15:guide>
        <p15:guide id="30" pos="7495">
          <p15:clr>
            <a:srgbClr val="A4A3A4"/>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2"/>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00C9B1B5-B09F-4B98-AFC2-1B4B55BE018E}"/>
              </a:ext>
            </a:extLst>
          </p:cNvPr>
          <p:cNvPicPr>
            <a:picLocks noChangeAspect="1"/>
          </p:cNvPicPr>
          <p:nvPr userDrawn="1"/>
        </p:nvPicPr>
        <p:blipFill>
          <a:blip r:embed="rId6"/>
          <a:stretch>
            <a:fillRect/>
          </a:stretch>
        </p:blipFill>
        <p:spPr>
          <a:xfrm rot="5400000">
            <a:off x="9044630" y="3216843"/>
            <a:ext cx="6858000" cy="424314"/>
          </a:xfrm>
          <a:prstGeom prst="rect">
            <a:avLst/>
          </a:prstGeom>
        </p:spPr>
      </p:pic>
      <p:sp>
        <p:nvSpPr>
          <p:cNvPr id="2" name="Title Placeholder 1"/>
          <p:cNvSpPr>
            <a:spLocks noGrp="1"/>
          </p:cNvSpPr>
          <p:nvPr>
            <p:ph type="title"/>
          </p:nvPr>
        </p:nvSpPr>
        <p:spPr>
          <a:xfrm>
            <a:off x="426424" y="224113"/>
            <a:ext cx="11336039" cy="744014"/>
          </a:xfrm>
          <a:prstGeom prst="rect">
            <a:avLst/>
          </a:prstGeom>
        </p:spPr>
        <p:txBody>
          <a:bodyPr vert="horz" wrap="square" lIns="0" tIns="164592" rIns="0" bIns="0" rtlCol="0" anchor="t">
            <a:noAutofit/>
          </a:bodyPr>
          <a:lstStyle/>
          <a:p>
            <a:r>
              <a:rPr lang="en-US"/>
              <a:t>Click to edit Master title style</a:t>
            </a:r>
          </a:p>
        </p:txBody>
      </p:sp>
      <p:sp>
        <p:nvSpPr>
          <p:cNvPr id="4" name="Text Placeholder 3"/>
          <p:cNvSpPr>
            <a:spLocks noGrp="1"/>
          </p:cNvSpPr>
          <p:nvPr>
            <p:ph type="body" idx="1"/>
          </p:nvPr>
        </p:nvSpPr>
        <p:spPr>
          <a:xfrm>
            <a:off x="437320" y="1110106"/>
            <a:ext cx="11336039" cy="2148280"/>
          </a:xfrm>
          <a:prstGeom prst="rect">
            <a:avLst/>
          </a:prstGeom>
        </p:spPr>
        <p:txBody>
          <a:bodyPr vert="horz" wrap="square" lIns="0" tIns="0" rIns="0" bIns="0" rtlCol="0">
            <a:sp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pic>
        <p:nvPicPr>
          <p:cNvPr id="5" name="Picture 4"/>
          <p:cNvPicPr>
            <a:picLocks noChangeAspect="1"/>
          </p:cNvPicPr>
          <p:nvPr userDrawn="1"/>
        </p:nvPicPr>
        <p:blipFill>
          <a:blip r:embed="rId7" cstate="screen">
            <a:extLst>
              <a:ext uri="{28A0092B-C50C-407E-A947-70E740481C1C}">
                <a14:useLocalDpi xmlns:a14="http://schemas.microsoft.com/office/drawing/2010/main"/>
              </a:ext>
            </a:extLst>
          </a:blip>
          <a:stretch>
            <a:fillRect/>
          </a:stretch>
        </p:blipFill>
        <p:spPr>
          <a:xfrm rot="5400000">
            <a:off x="9755483" y="3012080"/>
            <a:ext cx="6858623" cy="833218"/>
          </a:xfrm>
          <a:prstGeom prst="rect">
            <a:avLst/>
          </a:prstGeom>
        </p:spPr>
      </p:pic>
    </p:spTree>
    <p:extLst>
      <p:ext uri="{BB962C8B-B14F-4D97-AF65-F5344CB8AC3E}">
        <p14:creationId xmlns:p14="http://schemas.microsoft.com/office/powerpoint/2010/main" val="83189114"/>
      </p:ext>
    </p:extLst>
  </p:cSld>
  <p:clrMap bg1="lt1" tx1="dk1" bg2="lt2" tx2="dk2" accent1="accent1" accent2="accent2" accent3="accent3" accent4="accent4" accent5="accent5" accent6="accent6" hlink="hlink" folHlink="folHlink"/>
  <p:sldLayoutIdLst>
    <p:sldLayoutId id="2147483779" r:id="rId1"/>
    <p:sldLayoutId id="2147483780" r:id="rId2"/>
    <p:sldLayoutId id="2147483781" r:id="rId3"/>
    <p:sldLayoutId id="2147483782" r:id="rId4"/>
  </p:sldLayoutIdLst>
  <p:transition>
    <p:fade/>
  </p:transition>
  <p:hf sldNum="0" hdr="0" dt="0"/>
  <p:txStyles>
    <p:titleStyle>
      <a:lvl1pPr algn="l" defTabSz="914192" rtl="0" eaLnBrk="1" latinLnBrk="0" hangingPunct="1">
        <a:lnSpc>
          <a:spcPct val="90000"/>
        </a:lnSpc>
        <a:spcBef>
          <a:spcPct val="0"/>
        </a:spcBef>
        <a:buNone/>
        <a:defRPr lang="en-US" sz="3400" b="0" kern="1200" cap="none" spc="-147" baseline="0" dirty="0" smtClean="0">
          <a:ln w="3175">
            <a:noFill/>
          </a:ln>
          <a:solidFill>
            <a:schemeClr val="tx2"/>
          </a:solidFill>
          <a:effectLst/>
          <a:latin typeface="+mj-lt"/>
          <a:ea typeface="+mn-ea"/>
          <a:cs typeface="Segoe UI" pitchFamily="34" charset="0"/>
        </a:defRPr>
      </a:lvl1pPr>
    </p:titleStyle>
    <p:bodyStyle>
      <a:lvl1pPr marL="0" marR="0" indent="0" algn="l" defTabSz="914192" rtl="0" eaLnBrk="1" fontAlgn="auto" latinLnBrk="0" hangingPunct="1">
        <a:lnSpc>
          <a:spcPct val="100000"/>
        </a:lnSpc>
        <a:spcBef>
          <a:spcPts val="0"/>
        </a:spcBef>
        <a:spcAft>
          <a:spcPts val="1200"/>
        </a:spcAft>
        <a:buClrTx/>
        <a:buSzPct val="90000"/>
        <a:buFont typeface="Wingdings" panose="05000000000000000000" pitchFamily="2" charset="2"/>
        <a:buNone/>
        <a:tabLst/>
        <a:defRPr sz="2800" kern="1200" spc="0" baseline="0">
          <a:solidFill>
            <a:srgbClr val="000000"/>
          </a:solidFill>
          <a:latin typeface="+mn-lt"/>
          <a:ea typeface="+mn-ea"/>
          <a:cs typeface="+mn-cs"/>
        </a:defRPr>
      </a:lvl1pPr>
      <a:lvl2pPr marL="224054" marR="0" indent="0" algn="l" defTabSz="914192" rtl="0" eaLnBrk="1" fontAlgn="auto" latinLnBrk="0" hangingPunct="1">
        <a:lnSpc>
          <a:spcPct val="100000"/>
        </a:lnSpc>
        <a:spcBef>
          <a:spcPts val="0"/>
        </a:spcBef>
        <a:spcAft>
          <a:spcPts val="1200"/>
        </a:spcAft>
        <a:buClrTx/>
        <a:buSzPct val="90000"/>
        <a:buFont typeface="Wingdings" panose="05000000000000000000" pitchFamily="2" charset="2"/>
        <a:buNone/>
        <a:tabLst/>
        <a:defRPr sz="2400" kern="1200" spc="0" baseline="0">
          <a:solidFill>
            <a:srgbClr val="000000"/>
          </a:solidFill>
          <a:latin typeface="+mn-lt"/>
          <a:ea typeface="+mn-ea"/>
          <a:cs typeface="+mn-cs"/>
        </a:defRPr>
      </a:lvl2pPr>
      <a:lvl3pPr marL="448107" marR="0" indent="0" algn="l" defTabSz="914192" rtl="0" eaLnBrk="1" fontAlgn="auto" latinLnBrk="0" hangingPunct="1">
        <a:lnSpc>
          <a:spcPct val="100000"/>
        </a:lnSpc>
        <a:spcBef>
          <a:spcPts val="0"/>
        </a:spcBef>
        <a:spcAft>
          <a:spcPts val="1200"/>
        </a:spcAft>
        <a:buClrTx/>
        <a:buSzPct val="90000"/>
        <a:buFont typeface="Wingdings" panose="05000000000000000000" pitchFamily="2" charset="2"/>
        <a:buNone/>
        <a:tabLst/>
        <a:defRPr sz="1800" kern="1200" spc="0" baseline="0">
          <a:solidFill>
            <a:srgbClr val="000000"/>
          </a:solidFill>
          <a:latin typeface="+mj-lt"/>
          <a:ea typeface="+mn-ea"/>
          <a:cs typeface="+mn-cs"/>
        </a:defRPr>
      </a:lvl3pPr>
      <a:lvl4pPr marL="672161" marR="0" indent="0" algn="l" defTabSz="914192" rtl="0" eaLnBrk="1" fontAlgn="auto" latinLnBrk="0" hangingPunct="1">
        <a:lnSpc>
          <a:spcPct val="110000"/>
        </a:lnSpc>
        <a:spcBef>
          <a:spcPts val="0"/>
        </a:spcBef>
        <a:spcAft>
          <a:spcPts val="1200"/>
        </a:spcAft>
        <a:buClrTx/>
        <a:buSzPct val="90000"/>
        <a:buFont typeface="Wingdings" panose="05000000000000000000" pitchFamily="2" charset="2"/>
        <a:buNone/>
        <a:tabLst/>
        <a:defRPr sz="1600" kern="1200" spc="0" baseline="0">
          <a:solidFill>
            <a:srgbClr val="000000"/>
          </a:solidFill>
          <a:latin typeface="+mn-lt"/>
          <a:ea typeface="+mn-ea"/>
          <a:cs typeface="+mn-cs"/>
        </a:defRPr>
      </a:lvl4pPr>
      <a:lvl5pPr marL="896214" marR="0" indent="0" algn="l" defTabSz="914192" rtl="0" eaLnBrk="1" fontAlgn="auto" latinLnBrk="0" hangingPunct="1">
        <a:lnSpc>
          <a:spcPct val="100000"/>
        </a:lnSpc>
        <a:spcBef>
          <a:spcPts val="0"/>
        </a:spcBef>
        <a:spcAft>
          <a:spcPts val="1200"/>
        </a:spcAft>
        <a:buClrTx/>
        <a:buSzPct val="90000"/>
        <a:buFont typeface="Wingdings" panose="05000000000000000000" pitchFamily="2" charset="2"/>
        <a:buNone/>
        <a:tabLst/>
        <a:defRPr sz="1200" kern="1200" spc="0" baseline="0">
          <a:solidFill>
            <a:srgbClr val="000000"/>
          </a:solidFill>
          <a:latin typeface="+mn-lt"/>
          <a:ea typeface="+mn-ea"/>
          <a:cs typeface="+mn-cs"/>
        </a:defRPr>
      </a:lvl5pPr>
      <a:lvl6pPr marL="2514026" indent="-228548" algn="l" defTabSz="914192" rtl="0" eaLnBrk="1" latinLnBrk="0" hangingPunct="1">
        <a:spcBef>
          <a:spcPct val="20000"/>
        </a:spcBef>
        <a:buFont typeface="Arial" pitchFamily="34" charset="0"/>
        <a:buChar char="•"/>
        <a:defRPr sz="1961" kern="1200">
          <a:solidFill>
            <a:schemeClr val="tx1"/>
          </a:solidFill>
          <a:latin typeface="+mn-lt"/>
          <a:ea typeface="+mn-ea"/>
          <a:cs typeface="+mn-cs"/>
        </a:defRPr>
      </a:lvl6pPr>
      <a:lvl7pPr marL="2971123" indent="-228548" algn="l" defTabSz="914192" rtl="0" eaLnBrk="1" latinLnBrk="0" hangingPunct="1">
        <a:spcBef>
          <a:spcPct val="20000"/>
        </a:spcBef>
        <a:buFont typeface="Arial" pitchFamily="34" charset="0"/>
        <a:buChar char="•"/>
        <a:defRPr sz="1961" kern="1200">
          <a:solidFill>
            <a:schemeClr val="tx1"/>
          </a:solidFill>
          <a:latin typeface="+mn-lt"/>
          <a:ea typeface="+mn-ea"/>
          <a:cs typeface="+mn-cs"/>
        </a:defRPr>
      </a:lvl7pPr>
      <a:lvl8pPr marL="3428219" indent="-228548" algn="l" defTabSz="914192" rtl="0" eaLnBrk="1" latinLnBrk="0" hangingPunct="1">
        <a:spcBef>
          <a:spcPct val="20000"/>
        </a:spcBef>
        <a:buFont typeface="Arial" pitchFamily="34" charset="0"/>
        <a:buChar char="•"/>
        <a:defRPr sz="1961" kern="1200">
          <a:solidFill>
            <a:schemeClr val="tx1"/>
          </a:solidFill>
          <a:latin typeface="+mn-lt"/>
          <a:ea typeface="+mn-ea"/>
          <a:cs typeface="+mn-cs"/>
        </a:defRPr>
      </a:lvl8pPr>
      <a:lvl9pPr marL="3885315" indent="-228548" algn="l" defTabSz="914192" rtl="0" eaLnBrk="1" latinLnBrk="0" hangingPunct="1">
        <a:spcBef>
          <a:spcPct val="20000"/>
        </a:spcBef>
        <a:buFont typeface="Arial" pitchFamily="34" charset="0"/>
        <a:buChar char="•"/>
        <a:defRPr sz="1961" kern="1200">
          <a:solidFill>
            <a:schemeClr val="tx1"/>
          </a:solidFill>
          <a:latin typeface="+mn-lt"/>
          <a:ea typeface="+mn-ea"/>
          <a:cs typeface="+mn-cs"/>
        </a:defRPr>
      </a:lvl9pPr>
    </p:bodyStyle>
    <p:otherStyle>
      <a:defPPr>
        <a:defRPr lang="en-US"/>
      </a:defPPr>
      <a:lvl1pPr marL="0" algn="l" defTabSz="914192" rtl="0" eaLnBrk="1" latinLnBrk="0" hangingPunct="1">
        <a:defRPr sz="1765" kern="1200">
          <a:solidFill>
            <a:schemeClr val="tx1"/>
          </a:solidFill>
          <a:latin typeface="+mn-lt"/>
          <a:ea typeface="+mn-ea"/>
          <a:cs typeface="+mn-cs"/>
        </a:defRPr>
      </a:lvl1pPr>
      <a:lvl2pPr marL="457095" algn="l" defTabSz="914192" rtl="0" eaLnBrk="1" latinLnBrk="0" hangingPunct="1">
        <a:defRPr sz="1765" kern="1200">
          <a:solidFill>
            <a:schemeClr val="tx1"/>
          </a:solidFill>
          <a:latin typeface="+mn-lt"/>
          <a:ea typeface="+mn-ea"/>
          <a:cs typeface="+mn-cs"/>
        </a:defRPr>
      </a:lvl2pPr>
      <a:lvl3pPr marL="914192" algn="l" defTabSz="914192" rtl="0" eaLnBrk="1" latinLnBrk="0" hangingPunct="1">
        <a:defRPr sz="1765" kern="1200">
          <a:solidFill>
            <a:schemeClr val="tx1"/>
          </a:solidFill>
          <a:latin typeface="+mn-lt"/>
          <a:ea typeface="+mn-ea"/>
          <a:cs typeface="+mn-cs"/>
        </a:defRPr>
      </a:lvl3pPr>
      <a:lvl4pPr marL="1371287" algn="l" defTabSz="914192" rtl="0" eaLnBrk="1" latinLnBrk="0" hangingPunct="1">
        <a:defRPr sz="1765" kern="1200">
          <a:solidFill>
            <a:schemeClr val="tx1"/>
          </a:solidFill>
          <a:latin typeface="+mn-lt"/>
          <a:ea typeface="+mn-ea"/>
          <a:cs typeface="+mn-cs"/>
        </a:defRPr>
      </a:lvl4pPr>
      <a:lvl5pPr marL="1828383" algn="l" defTabSz="914192" rtl="0" eaLnBrk="1" latinLnBrk="0" hangingPunct="1">
        <a:defRPr sz="1765" kern="1200">
          <a:solidFill>
            <a:schemeClr val="tx1"/>
          </a:solidFill>
          <a:latin typeface="+mn-lt"/>
          <a:ea typeface="+mn-ea"/>
          <a:cs typeface="+mn-cs"/>
        </a:defRPr>
      </a:lvl5pPr>
      <a:lvl6pPr marL="2285479" algn="l" defTabSz="914192" rtl="0" eaLnBrk="1" latinLnBrk="0" hangingPunct="1">
        <a:defRPr sz="1765" kern="1200">
          <a:solidFill>
            <a:schemeClr val="tx1"/>
          </a:solidFill>
          <a:latin typeface="+mn-lt"/>
          <a:ea typeface="+mn-ea"/>
          <a:cs typeface="+mn-cs"/>
        </a:defRPr>
      </a:lvl6pPr>
      <a:lvl7pPr marL="2742575" algn="l" defTabSz="914192" rtl="0" eaLnBrk="1" latinLnBrk="0" hangingPunct="1">
        <a:defRPr sz="1765" kern="1200">
          <a:solidFill>
            <a:schemeClr val="tx1"/>
          </a:solidFill>
          <a:latin typeface="+mn-lt"/>
          <a:ea typeface="+mn-ea"/>
          <a:cs typeface="+mn-cs"/>
        </a:defRPr>
      </a:lvl7pPr>
      <a:lvl8pPr marL="3199670" algn="l" defTabSz="914192" rtl="0" eaLnBrk="1" latinLnBrk="0" hangingPunct="1">
        <a:defRPr sz="1765" kern="1200">
          <a:solidFill>
            <a:schemeClr val="tx1"/>
          </a:solidFill>
          <a:latin typeface="+mn-lt"/>
          <a:ea typeface="+mn-ea"/>
          <a:cs typeface="+mn-cs"/>
        </a:defRPr>
      </a:lvl8pPr>
      <a:lvl9pPr marL="3656767" algn="l" defTabSz="914192" rtl="0" eaLnBrk="1" latinLnBrk="0" hangingPunct="1">
        <a:defRPr sz="1765" kern="1200">
          <a:solidFill>
            <a:schemeClr val="tx1"/>
          </a:solidFill>
          <a:latin typeface="+mn-lt"/>
          <a:ea typeface="+mn-ea"/>
          <a:cs typeface="+mn-cs"/>
        </a:defRPr>
      </a:lvl9pPr>
    </p:otherStyle>
  </p:txStyles>
  <p:extLst>
    <p:ext uri="{27BBF7A9-308A-43DC-89C8-2F10F3537804}">
      <p15:sldGuideLst xmlns:p15="http://schemas.microsoft.com/office/powerpoint/2012/main">
        <p15:guide id="3" pos="1401">
          <p15:clr>
            <a:srgbClr val="C35EA4"/>
          </p15:clr>
        </p15:guide>
        <p15:guide id="4" pos="1547">
          <p15:clr>
            <a:srgbClr val="C35EA4"/>
          </p15:clr>
        </p15:guide>
        <p15:guide id="5" pos="2660">
          <p15:clr>
            <a:srgbClr val="C35EA4"/>
          </p15:clr>
        </p15:guide>
        <p15:guide id="6" pos="2806">
          <p15:clr>
            <a:srgbClr val="C35EA4"/>
          </p15:clr>
        </p15:guide>
        <p15:guide id="7" pos="3921">
          <p15:clr>
            <a:srgbClr val="C35EA4"/>
          </p15:clr>
        </p15:guide>
        <p15:guide id="8" pos="4069">
          <p15:clr>
            <a:srgbClr val="C35EA4"/>
          </p15:clr>
        </p15:guide>
        <p15:guide id="9" pos="5181">
          <p15:clr>
            <a:srgbClr val="C35EA4"/>
          </p15:clr>
        </p15:guide>
        <p15:guide id="10" pos="5327">
          <p15:clr>
            <a:srgbClr val="C35EA4"/>
          </p15:clr>
        </p15:guide>
        <p15:guide id="11" pos="6444">
          <p15:clr>
            <a:srgbClr val="C35EA4"/>
          </p15:clr>
        </p15:guide>
        <p15:guide id="12" pos="6590">
          <p15:clr>
            <a:srgbClr val="C35EA4"/>
          </p15:clr>
        </p15:guide>
        <p15:guide id="16" pos="279">
          <p15:clr>
            <a:srgbClr val="F26B43"/>
          </p15:clr>
        </p15:guide>
        <p15:guide id="17" pos="7710">
          <p15:clr>
            <a:srgbClr val="F26B43"/>
          </p15:clr>
        </p15:guide>
        <p15:guide id="18" orient="horz" pos="773">
          <p15:clr>
            <a:srgbClr val="5ACBF0"/>
          </p15:clr>
        </p15:guide>
        <p15:guide id="19" orient="horz" pos="1399">
          <p15:clr>
            <a:srgbClr val="5ACBF0"/>
          </p15:clr>
        </p15:guide>
        <p15:guide id="20" orient="horz" pos="624">
          <p15:clr>
            <a:srgbClr val="5ACBF0"/>
          </p15:clr>
        </p15:guide>
        <p15:guide id="21" orient="horz" pos="1545">
          <p15:clr>
            <a:srgbClr val="5ACBF0"/>
          </p15:clr>
        </p15:guide>
        <p15:guide id="22" orient="horz" pos="2169">
          <p15:clr>
            <a:srgbClr val="5ACBF0"/>
          </p15:clr>
        </p15:guide>
        <p15:guide id="23" orient="horz" pos="2320">
          <p15:clr>
            <a:srgbClr val="5ACBF0"/>
          </p15:clr>
        </p15:guide>
        <p15:guide id="25" orient="horz" pos="286">
          <p15:clr>
            <a:srgbClr val="F26B43"/>
          </p15:clr>
        </p15:guide>
        <p15:guide id="26" orient="horz" pos="4209">
          <p15:clr>
            <a:srgbClr val="F26B43"/>
          </p15:clr>
        </p15:guide>
        <p15:guide id="27" orient="horz" pos="2947">
          <p15:clr>
            <a:srgbClr val="5ACBF0"/>
          </p15:clr>
        </p15:guide>
        <p15:guide id="28" orient="horz" pos="3092">
          <p15:clr>
            <a:srgbClr val="5ACBF0"/>
          </p15:clr>
        </p15:guide>
        <p15:guide id="29" orient="horz" pos="3721">
          <p15:clr>
            <a:srgbClr val="5ACBF0"/>
          </p15:clr>
        </p15:guide>
        <p15:guide id="30" orient="horz" pos="3867">
          <p15:clr>
            <a:srgbClr val="5ACBF0"/>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2"/>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00C9B1B5-B09F-4B98-AFC2-1B4B55BE018E}"/>
              </a:ext>
            </a:extLst>
          </p:cNvPr>
          <p:cNvPicPr>
            <a:picLocks noChangeAspect="1"/>
          </p:cNvPicPr>
          <p:nvPr userDrawn="1"/>
        </p:nvPicPr>
        <p:blipFill>
          <a:blip r:embed="rId37"/>
          <a:stretch>
            <a:fillRect/>
          </a:stretch>
        </p:blipFill>
        <p:spPr>
          <a:xfrm rot="5400000">
            <a:off x="9044630" y="3216843"/>
            <a:ext cx="6858000" cy="424314"/>
          </a:xfrm>
          <a:prstGeom prst="rect">
            <a:avLst/>
          </a:prstGeom>
        </p:spPr>
      </p:pic>
      <p:sp>
        <p:nvSpPr>
          <p:cNvPr id="2" name="Title Placeholder 1"/>
          <p:cNvSpPr>
            <a:spLocks noGrp="1"/>
          </p:cNvSpPr>
          <p:nvPr>
            <p:ph type="title"/>
          </p:nvPr>
        </p:nvSpPr>
        <p:spPr>
          <a:xfrm>
            <a:off x="426424" y="224113"/>
            <a:ext cx="11336039" cy="744014"/>
          </a:xfrm>
          <a:prstGeom prst="rect">
            <a:avLst/>
          </a:prstGeom>
        </p:spPr>
        <p:txBody>
          <a:bodyPr vert="horz" wrap="square" lIns="0" tIns="164592" rIns="0" bIns="0" rtlCol="0" anchor="t">
            <a:noAutofit/>
          </a:bodyPr>
          <a:lstStyle/>
          <a:p>
            <a:r>
              <a:rPr lang="en-US"/>
              <a:t>Click to edit Master title style</a:t>
            </a:r>
          </a:p>
        </p:txBody>
      </p:sp>
      <p:sp>
        <p:nvSpPr>
          <p:cNvPr id="4" name="Text Placeholder 3"/>
          <p:cNvSpPr>
            <a:spLocks noGrp="1"/>
          </p:cNvSpPr>
          <p:nvPr>
            <p:ph type="body" idx="1"/>
          </p:nvPr>
        </p:nvSpPr>
        <p:spPr>
          <a:xfrm>
            <a:off x="437320" y="1110106"/>
            <a:ext cx="11336039" cy="2148280"/>
          </a:xfrm>
          <a:prstGeom prst="rect">
            <a:avLst/>
          </a:prstGeom>
        </p:spPr>
        <p:txBody>
          <a:bodyPr vert="horz" wrap="square" lIns="0" tIns="0" rIns="0" bIns="0" rtlCol="0">
            <a:sp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pic>
        <p:nvPicPr>
          <p:cNvPr id="5" name="Picture 4"/>
          <p:cNvPicPr>
            <a:picLocks noChangeAspect="1"/>
          </p:cNvPicPr>
          <p:nvPr userDrawn="1"/>
        </p:nvPicPr>
        <p:blipFill>
          <a:blip r:embed="rId38" cstate="screen">
            <a:extLst>
              <a:ext uri="{28A0092B-C50C-407E-A947-70E740481C1C}">
                <a14:useLocalDpi xmlns:a14="http://schemas.microsoft.com/office/drawing/2010/main"/>
              </a:ext>
            </a:extLst>
          </a:blip>
          <a:stretch>
            <a:fillRect/>
          </a:stretch>
        </p:blipFill>
        <p:spPr>
          <a:xfrm rot="5400000">
            <a:off x="9755483" y="3012080"/>
            <a:ext cx="6858623" cy="833218"/>
          </a:xfrm>
          <a:prstGeom prst="rect">
            <a:avLst/>
          </a:prstGeom>
        </p:spPr>
      </p:pic>
    </p:spTree>
    <p:extLst>
      <p:ext uri="{BB962C8B-B14F-4D97-AF65-F5344CB8AC3E}">
        <p14:creationId xmlns:p14="http://schemas.microsoft.com/office/powerpoint/2010/main" val="4230982124"/>
      </p:ext>
    </p:extLst>
  </p:cSld>
  <p:clrMap bg1="lt1" tx1="dk1" bg2="lt2" tx2="dk2" accent1="accent1" accent2="accent2" accent3="accent3" accent4="accent4" accent5="accent5" accent6="accent6" hlink="hlink" folHlink="folHlink"/>
  <p:sldLayoutIdLst>
    <p:sldLayoutId id="2147483784" r:id="rId1"/>
    <p:sldLayoutId id="2147483785" r:id="rId2"/>
    <p:sldLayoutId id="2147483786" r:id="rId3"/>
    <p:sldLayoutId id="2147483787" r:id="rId4"/>
    <p:sldLayoutId id="2147483788" r:id="rId5"/>
    <p:sldLayoutId id="2147483789" r:id="rId6"/>
    <p:sldLayoutId id="2147483790" r:id="rId7"/>
    <p:sldLayoutId id="2147483791" r:id="rId8"/>
    <p:sldLayoutId id="2147483792" r:id="rId9"/>
    <p:sldLayoutId id="2147483793" r:id="rId10"/>
    <p:sldLayoutId id="2147483794" r:id="rId11"/>
    <p:sldLayoutId id="2147483795" r:id="rId12"/>
    <p:sldLayoutId id="2147483796" r:id="rId13"/>
    <p:sldLayoutId id="2147483797" r:id="rId14"/>
    <p:sldLayoutId id="2147483798" r:id="rId15"/>
    <p:sldLayoutId id="2147483799" r:id="rId16"/>
    <p:sldLayoutId id="2147483800" r:id="rId17"/>
    <p:sldLayoutId id="2147483801" r:id="rId18"/>
    <p:sldLayoutId id="2147483802" r:id="rId19"/>
    <p:sldLayoutId id="2147483803" r:id="rId20"/>
    <p:sldLayoutId id="2147483804" r:id="rId21"/>
    <p:sldLayoutId id="2147483805" r:id="rId22"/>
    <p:sldLayoutId id="2147483806" r:id="rId23"/>
    <p:sldLayoutId id="2147483807" r:id="rId24"/>
    <p:sldLayoutId id="2147483808" r:id="rId25"/>
    <p:sldLayoutId id="2147483809" r:id="rId26"/>
    <p:sldLayoutId id="2147483810" r:id="rId27"/>
    <p:sldLayoutId id="2147483811" r:id="rId28"/>
    <p:sldLayoutId id="2147483812" r:id="rId29"/>
    <p:sldLayoutId id="2147483813" r:id="rId30"/>
    <p:sldLayoutId id="2147483814" r:id="rId31"/>
    <p:sldLayoutId id="2147483815" r:id="rId32"/>
    <p:sldLayoutId id="2147483816" r:id="rId33"/>
    <p:sldLayoutId id="2147483817" r:id="rId34"/>
    <p:sldLayoutId id="2147483818" r:id="rId35"/>
  </p:sldLayoutIdLst>
  <p:transition>
    <p:fade/>
  </p:transition>
  <p:hf sldNum="0" hdr="0" dt="0"/>
  <p:txStyles>
    <p:titleStyle>
      <a:lvl1pPr algn="l" defTabSz="914192" rtl="0" eaLnBrk="1" latinLnBrk="0" hangingPunct="1">
        <a:lnSpc>
          <a:spcPct val="90000"/>
        </a:lnSpc>
        <a:spcBef>
          <a:spcPct val="0"/>
        </a:spcBef>
        <a:buNone/>
        <a:defRPr lang="en-US" sz="3400" b="0" kern="1200" cap="none" spc="-147" baseline="0" dirty="0" smtClean="0">
          <a:ln w="3175">
            <a:noFill/>
          </a:ln>
          <a:solidFill>
            <a:schemeClr val="tx2"/>
          </a:solidFill>
          <a:effectLst/>
          <a:latin typeface="+mj-lt"/>
          <a:ea typeface="+mn-ea"/>
          <a:cs typeface="Segoe UI" pitchFamily="34" charset="0"/>
        </a:defRPr>
      </a:lvl1pPr>
    </p:titleStyle>
    <p:bodyStyle>
      <a:lvl1pPr marL="0" marR="0" indent="0" algn="l" defTabSz="914192" rtl="0" eaLnBrk="1" fontAlgn="auto" latinLnBrk="0" hangingPunct="1">
        <a:lnSpc>
          <a:spcPct val="100000"/>
        </a:lnSpc>
        <a:spcBef>
          <a:spcPts val="0"/>
        </a:spcBef>
        <a:spcAft>
          <a:spcPts val="1200"/>
        </a:spcAft>
        <a:buClrTx/>
        <a:buSzPct val="90000"/>
        <a:buFont typeface="Wingdings" panose="05000000000000000000" pitchFamily="2" charset="2"/>
        <a:buNone/>
        <a:tabLst/>
        <a:defRPr sz="2800" kern="1200" spc="0" baseline="0">
          <a:solidFill>
            <a:srgbClr val="000000"/>
          </a:solidFill>
          <a:latin typeface="+mn-lt"/>
          <a:ea typeface="+mn-ea"/>
          <a:cs typeface="+mn-cs"/>
        </a:defRPr>
      </a:lvl1pPr>
      <a:lvl2pPr marL="224054" marR="0" indent="0" algn="l" defTabSz="914192" rtl="0" eaLnBrk="1" fontAlgn="auto" latinLnBrk="0" hangingPunct="1">
        <a:lnSpc>
          <a:spcPct val="100000"/>
        </a:lnSpc>
        <a:spcBef>
          <a:spcPts val="0"/>
        </a:spcBef>
        <a:spcAft>
          <a:spcPts val="1200"/>
        </a:spcAft>
        <a:buClrTx/>
        <a:buSzPct val="90000"/>
        <a:buFont typeface="Wingdings" panose="05000000000000000000" pitchFamily="2" charset="2"/>
        <a:buNone/>
        <a:tabLst/>
        <a:defRPr sz="2400" kern="1200" spc="0" baseline="0">
          <a:solidFill>
            <a:srgbClr val="000000"/>
          </a:solidFill>
          <a:latin typeface="+mn-lt"/>
          <a:ea typeface="+mn-ea"/>
          <a:cs typeface="+mn-cs"/>
        </a:defRPr>
      </a:lvl2pPr>
      <a:lvl3pPr marL="448107" marR="0" indent="0" algn="l" defTabSz="914192" rtl="0" eaLnBrk="1" fontAlgn="auto" latinLnBrk="0" hangingPunct="1">
        <a:lnSpc>
          <a:spcPct val="100000"/>
        </a:lnSpc>
        <a:spcBef>
          <a:spcPts val="0"/>
        </a:spcBef>
        <a:spcAft>
          <a:spcPts val="1200"/>
        </a:spcAft>
        <a:buClrTx/>
        <a:buSzPct val="90000"/>
        <a:buFont typeface="Wingdings" panose="05000000000000000000" pitchFamily="2" charset="2"/>
        <a:buNone/>
        <a:tabLst/>
        <a:defRPr sz="1800" kern="1200" spc="0" baseline="0">
          <a:solidFill>
            <a:srgbClr val="000000"/>
          </a:solidFill>
          <a:latin typeface="+mj-lt"/>
          <a:ea typeface="+mn-ea"/>
          <a:cs typeface="+mn-cs"/>
        </a:defRPr>
      </a:lvl3pPr>
      <a:lvl4pPr marL="672161" marR="0" indent="0" algn="l" defTabSz="914192" rtl="0" eaLnBrk="1" fontAlgn="auto" latinLnBrk="0" hangingPunct="1">
        <a:lnSpc>
          <a:spcPct val="110000"/>
        </a:lnSpc>
        <a:spcBef>
          <a:spcPts val="0"/>
        </a:spcBef>
        <a:spcAft>
          <a:spcPts val="1200"/>
        </a:spcAft>
        <a:buClrTx/>
        <a:buSzPct val="90000"/>
        <a:buFont typeface="Wingdings" panose="05000000000000000000" pitchFamily="2" charset="2"/>
        <a:buNone/>
        <a:tabLst/>
        <a:defRPr sz="1600" kern="1200" spc="0" baseline="0">
          <a:solidFill>
            <a:srgbClr val="000000"/>
          </a:solidFill>
          <a:latin typeface="+mn-lt"/>
          <a:ea typeface="+mn-ea"/>
          <a:cs typeface="+mn-cs"/>
        </a:defRPr>
      </a:lvl4pPr>
      <a:lvl5pPr marL="896214" marR="0" indent="0" algn="l" defTabSz="914192" rtl="0" eaLnBrk="1" fontAlgn="auto" latinLnBrk="0" hangingPunct="1">
        <a:lnSpc>
          <a:spcPct val="100000"/>
        </a:lnSpc>
        <a:spcBef>
          <a:spcPts val="0"/>
        </a:spcBef>
        <a:spcAft>
          <a:spcPts val="1200"/>
        </a:spcAft>
        <a:buClrTx/>
        <a:buSzPct val="90000"/>
        <a:buFont typeface="Wingdings" panose="05000000000000000000" pitchFamily="2" charset="2"/>
        <a:buNone/>
        <a:tabLst/>
        <a:defRPr sz="1200" kern="1200" spc="0" baseline="0">
          <a:solidFill>
            <a:srgbClr val="000000"/>
          </a:solidFill>
          <a:latin typeface="+mn-lt"/>
          <a:ea typeface="+mn-ea"/>
          <a:cs typeface="+mn-cs"/>
        </a:defRPr>
      </a:lvl5pPr>
      <a:lvl6pPr marL="2514026" indent="-228548" algn="l" defTabSz="914192" rtl="0" eaLnBrk="1" latinLnBrk="0" hangingPunct="1">
        <a:spcBef>
          <a:spcPct val="20000"/>
        </a:spcBef>
        <a:buFont typeface="Arial" pitchFamily="34" charset="0"/>
        <a:buChar char="•"/>
        <a:defRPr sz="1961" kern="1200">
          <a:solidFill>
            <a:schemeClr val="tx1"/>
          </a:solidFill>
          <a:latin typeface="+mn-lt"/>
          <a:ea typeface="+mn-ea"/>
          <a:cs typeface="+mn-cs"/>
        </a:defRPr>
      </a:lvl6pPr>
      <a:lvl7pPr marL="2971123" indent="-228548" algn="l" defTabSz="914192" rtl="0" eaLnBrk="1" latinLnBrk="0" hangingPunct="1">
        <a:spcBef>
          <a:spcPct val="20000"/>
        </a:spcBef>
        <a:buFont typeface="Arial" pitchFamily="34" charset="0"/>
        <a:buChar char="•"/>
        <a:defRPr sz="1961" kern="1200">
          <a:solidFill>
            <a:schemeClr val="tx1"/>
          </a:solidFill>
          <a:latin typeface="+mn-lt"/>
          <a:ea typeface="+mn-ea"/>
          <a:cs typeface="+mn-cs"/>
        </a:defRPr>
      </a:lvl7pPr>
      <a:lvl8pPr marL="3428219" indent="-228548" algn="l" defTabSz="914192" rtl="0" eaLnBrk="1" latinLnBrk="0" hangingPunct="1">
        <a:spcBef>
          <a:spcPct val="20000"/>
        </a:spcBef>
        <a:buFont typeface="Arial" pitchFamily="34" charset="0"/>
        <a:buChar char="•"/>
        <a:defRPr sz="1961" kern="1200">
          <a:solidFill>
            <a:schemeClr val="tx1"/>
          </a:solidFill>
          <a:latin typeface="+mn-lt"/>
          <a:ea typeface="+mn-ea"/>
          <a:cs typeface="+mn-cs"/>
        </a:defRPr>
      </a:lvl8pPr>
      <a:lvl9pPr marL="3885315" indent="-228548" algn="l" defTabSz="914192" rtl="0" eaLnBrk="1" latinLnBrk="0" hangingPunct="1">
        <a:spcBef>
          <a:spcPct val="20000"/>
        </a:spcBef>
        <a:buFont typeface="Arial" pitchFamily="34" charset="0"/>
        <a:buChar char="•"/>
        <a:defRPr sz="1961" kern="1200">
          <a:solidFill>
            <a:schemeClr val="tx1"/>
          </a:solidFill>
          <a:latin typeface="+mn-lt"/>
          <a:ea typeface="+mn-ea"/>
          <a:cs typeface="+mn-cs"/>
        </a:defRPr>
      </a:lvl9pPr>
    </p:bodyStyle>
    <p:otherStyle>
      <a:defPPr>
        <a:defRPr lang="en-US"/>
      </a:defPPr>
      <a:lvl1pPr marL="0" algn="l" defTabSz="914192" rtl="0" eaLnBrk="1" latinLnBrk="0" hangingPunct="1">
        <a:defRPr sz="1765" kern="1200">
          <a:solidFill>
            <a:schemeClr val="tx1"/>
          </a:solidFill>
          <a:latin typeface="+mn-lt"/>
          <a:ea typeface="+mn-ea"/>
          <a:cs typeface="+mn-cs"/>
        </a:defRPr>
      </a:lvl1pPr>
      <a:lvl2pPr marL="457095" algn="l" defTabSz="914192" rtl="0" eaLnBrk="1" latinLnBrk="0" hangingPunct="1">
        <a:defRPr sz="1765" kern="1200">
          <a:solidFill>
            <a:schemeClr val="tx1"/>
          </a:solidFill>
          <a:latin typeface="+mn-lt"/>
          <a:ea typeface="+mn-ea"/>
          <a:cs typeface="+mn-cs"/>
        </a:defRPr>
      </a:lvl2pPr>
      <a:lvl3pPr marL="914192" algn="l" defTabSz="914192" rtl="0" eaLnBrk="1" latinLnBrk="0" hangingPunct="1">
        <a:defRPr sz="1765" kern="1200">
          <a:solidFill>
            <a:schemeClr val="tx1"/>
          </a:solidFill>
          <a:latin typeface="+mn-lt"/>
          <a:ea typeface="+mn-ea"/>
          <a:cs typeface="+mn-cs"/>
        </a:defRPr>
      </a:lvl3pPr>
      <a:lvl4pPr marL="1371287" algn="l" defTabSz="914192" rtl="0" eaLnBrk="1" latinLnBrk="0" hangingPunct="1">
        <a:defRPr sz="1765" kern="1200">
          <a:solidFill>
            <a:schemeClr val="tx1"/>
          </a:solidFill>
          <a:latin typeface="+mn-lt"/>
          <a:ea typeface="+mn-ea"/>
          <a:cs typeface="+mn-cs"/>
        </a:defRPr>
      </a:lvl4pPr>
      <a:lvl5pPr marL="1828383" algn="l" defTabSz="914192" rtl="0" eaLnBrk="1" latinLnBrk="0" hangingPunct="1">
        <a:defRPr sz="1765" kern="1200">
          <a:solidFill>
            <a:schemeClr val="tx1"/>
          </a:solidFill>
          <a:latin typeface="+mn-lt"/>
          <a:ea typeface="+mn-ea"/>
          <a:cs typeface="+mn-cs"/>
        </a:defRPr>
      </a:lvl5pPr>
      <a:lvl6pPr marL="2285479" algn="l" defTabSz="914192" rtl="0" eaLnBrk="1" latinLnBrk="0" hangingPunct="1">
        <a:defRPr sz="1765" kern="1200">
          <a:solidFill>
            <a:schemeClr val="tx1"/>
          </a:solidFill>
          <a:latin typeface="+mn-lt"/>
          <a:ea typeface="+mn-ea"/>
          <a:cs typeface="+mn-cs"/>
        </a:defRPr>
      </a:lvl6pPr>
      <a:lvl7pPr marL="2742575" algn="l" defTabSz="914192" rtl="0" eaLnBrk="1" latinLnBrk="0" hangingPunct="1">
        <a:defRPr sz="1765" kern="1200">
          <a:solidFill>
            <a:schemeClr val="tx1"/>
          </a:solidFill>
          <a:latin typeface="+mn-lt"/>
          <a:ea typeface="+mn-ea"/>
          <a:cs typeface="+mn-cs"/>
        </a:defRPr>
      </a:lvl7pPr>
      <a:lvl8pPr marL="3199670" algn="l" defTabSz="914192" rtl="0" eaLnBrk="1" latinLnBrk="0" hangingPunct="1">
        <a:defRPr sz="1765" kern="1200">
          <a:solidFill>
            <a:schemeClr val="tx1"/>
          </a:solidFill>
          <a:latin typeface="+mn-lt"/>
          <a:ea typeface="+mn-ea"/>
          <a:cs typeface="+mn-cs"/>
        </a:defRPr>
      </a:lvl8pPr>
      <a:lvl9pPr marL="3656767" algn="l" defTabSz="914192" rtl="0" eaLnBrk="1" latinLnBrk="0" hangingPunct="1">
        <a:defRPr sz="1765" kern="1200">
          <a:solidFill>
            <a:schemeClr val="tx1"/>
          </a:solidFill>
          <a:latin typeface="+mn-lt"/>
          <a:ea typeface="+mn-ea"/>
          <a:cs typeface="+mn-cs"/>
        </a:defRPr>
      </a:lvl9pPr>
    </p:otherStyle>
  </p:txStyles>
  <p:extLst>
    <p:ext uri="{27BBF7A9-308A-43DC-89C8-2F10F3537804}">
      <p15:sldGuideLst xmlns:p15="http://schemas.microsoft.com/office/powerpoint/2012/main">
        <p15:guide id="3" pos="1401">
          <p15:clr>
            <a:srgbClr val="C35EA4"/>
          </p15:clr>
        </p15:guide>
        <p15:guide id="4" pos="1547">
          <p15:clr>
            <a:srgbClr val="C35EA4"/>
          </p15:clr>
        </p15:guide>
        <p15:guide id="5" pos="2660">
          <p15:clr>
            <a:srgbClr val="C35EA4"/>
          </p15:clr>
        </p15:guide>
        <p15:guide id="6" pos="2806">
          <p15:clr>
            <a:srgbClr val="C35EA4"/>
          </p15:clr>
        </p15:guide>
        <p15:guide id="7" pos="3921">
          <p15:clr>
            <a:srgbClr val="C35EA4"/>
          </p15:clr>
        </p15:guide>
        <p15:guide id="8" pos="4069">
          <p15:clr>
            <a:srgbClr val="C35EA4"/>
          </p15:clr>
        </p15:guide>
        <p15:guide id="9" pos="5181">
          <p15:clr>
            <a:srgbClr val="C35EA4"/>
          </p15:clr>
        </p15:guide>
        <p15:guide id="10" pos="5327">
          <p15:clr>
            <a:srgbClr val="C35EA4"/>
          </p15:clr>
        </p15:guide>
        <p15:guide id="11" pos="6444">
          <p15:clr>
            <a:srgbClr val="C35EA4"/>
          </p15:clr>
        </p15:guide>
        <p15:guide id="12" pos="6590">
          <p15:clr>
            <a:srgbClr val="C35EA4"/>
          </p15:clr>
        </p15:guide>
        <p15:guide id="16" pos="279">
          <p15:clr>
            <a:srgbClr val="F26B43"/>
          </p15:clr>
        </p15:guide>
        <p15:guide id="17" pos="7710">
          <p15:clr>
            <a:srgbClr val="F26B43"/>
          </p15:clr>
        </p15:guide>
        <p15:guide id="18" orient="horz" pos="773">
          <p15:clr>
            <a:srgbClr val="5ACBF0"/>
          </p15:clr>
        </p15:guide>
        <p15:guide id="19" orient="horz" pos="1399">
          <p15:clr>
            <a:srgbClr val="5ACBF0"/>
          </p15:clr>
        </p15:guide>
        <p15:guide id="20" orient="horz" pos="624">
          <p15:clr>
            <a:srgbClr val="5ACBF0"/>
          </p15:clr>
        </p15:guide>
        <p15:guide id="21" orient="horz" pos="1545">
          <p15:clr>
            <a:srgbClr val="5ACBF0"/>
          </p15:clr>
        </p15:guide>
        <p15:guide id="22" orient="horz" pos="2169">
          <p15:clr>
            <a:srgbClr val="5ACBF0"/>
          </p15:clr>
        </p15:guide>
        <p15:guide id="23" orient="horz" pos="2320">
          <p15:clr>
            <a:srgbClr val="5ACBF0"/>
          </p15:clr>
        </p15:guide>
        <p15:guide id="25" orient="horz" pos="286">
          <p15:clr>
            <a:srgbClr val="F26B43"/>
          </p15:clr>
        </p15:guide>
        <p15:guide id="26" orient="horz" pos="4209">
          <p15:clr>
            <a:srgbClr val="F26B43"/>
          </p15:clr>
        </p15:guide>
        <p15:guide id="27" orient="horz" pos="2947">
          <p15:clr>
            <a:srgbClr val="5ACBF0"/>
          </p15:clr>
        </p15:guide>
        <p15:guide id="28" orient="horz" pos="3092">
          <p15:clr>
            <a:srgbClr val="5ACBF0"/>
          </p15:clr>
        </p15:guide>
        <p15:guide id="29" orient="horz" pos="3721">
          <p15:clr>
            <a:srgbClr val="5ACBF0"/>
          </p15:clr>
        </p15:guide>
        <p15:guide id="30" orient="horz" pos="3867">
          <p15:clr>
            <a:srgbClr val="5ACBF0"/>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3.xml"/></Relationships>
</file>

<file path=ppt/slides/_rels/slide12.xml.rels><?xml version="1.0" encoding="UTF-8" standalone="yes"?>
<Relationships xmlns="http://schemas.openxmlformats.org/package/2006/relationships"><Relationship Id="rId3" Type="http://schemas.openxmlformats.org/officeDocument/2006/relationships/hyperlink" Target="https://blog.crossjoin.co.uk/2022/10/31/speed-up-power-bi-dataset-refresh-performance-in-premium-or-ppu-by-changing-the-parallel-loading-of-tables-setting/" TargetMode="External"/><Relationship Id="rId2" Type="http://schemas.openxmlformats.org/officeDocument/2006/relationships/hyperlink" Target="https://docs.microsoft.com/en-us/power-bi/connect-data/incremental-refresh-overview" TargetMode="External"/><Relationship Id="rId1" Type="http://schemas.openxmlformats.org/officeDocument/2006/relationships/slideLayout" Target="../slideLayouts/slideLayout22.xml"/></Relationships>
</file>

<file path=ppt/slides/_rels/slide13.xml.rels><?xml version="1.0" encoding="UTF-8" standalone="yes"?>
<Relationships xmlns="http://schemas.openxmlformats.org/package/2006/relationships"><Relationship Id="rId3" Type="http://schemas.openxmlformats.org/officeDocument/2006/relationships/hyperlink" Target="https://tabulareditor.com/" TargetMode="External"/><Relationship Id="rId2" Type="http://schemas.openxmlformats.org/officeDocument/2006/relationships/hyperlink" Target="https://docs.microsoft.com/en-us/power-bi/connect-data/incremental-refresh-overview" TargetMode="External"/><Relationship Id="rId1" Type="http://schemas.openxmlformats.org/officeDocument/2006/relationships/slideLayout" Target="../slideLayouts/slideLayout22.xml"/><Relationship Id="rId4" Type="http://schemas.openxmlformats.org/officeDocument/2006/relationships/hyperlink" Target="https://learn.microsoft.com/en-us/azure/synapse-analytics/sql/query-data-storage" TargetMode="Externa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3.xml"/></Relationships>
</file>

<file path=ppt/slides/_rels/slide8.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8.xml"/><Relationship Id="rId1" Type="http://schemas.openxmlformats.org/officeDocument/2006/relationships/slideLayout" Target="../slideLayouts/slideLayout22.xml"/></Relationships>
</file>

<file path=ppt/slides/_rels/slide9.xml.rels><?xml version="1.0" encoding="UTF-8" standalone="yes"?>
<Relationships xmlns="http://schemas.openxmlformats.org/package/2006/relationships"><Relationship Id="rId3" Type="http://schemas.openxmlformats.org/officeDocument/2006/relationships/hyperlink" Target="https://microsoft.github.io/PartnerResources/skilling/modern-analytics-academy/vignettes/power-bi-hybrid-tables" TargetMode="External"/><Relationship Id="rId2" Type="http://schemas.openxmlformats.org/officeDocument/2006/relationships/notesSlide" Target="../notesSlides/notesSlide9.xml"/><Relationship Id="rId1" Type="http://schemas.openxmlformats.org/officeDocument/2006/relationships/slideLayout" Target="../slideLayouts/slideLayout2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584200" y="2979778"/>
            <a:ext cx="9144000" cy="553998"/>
          </a:xfrm>
        </p:spPr>
        <p:txBody>
          <a:bodyPr/>
          <a:lstStyle/>
          <a:p>
            <a:r>
              <a:rPr lang="en-US" dirty="0"/>
              <a:t>Modern Analytics Academy “Vignettes”</a:t>
            </a:r>
          </a:p>
        </p:txBody>
      </p:sp>
      <p:sp>
        <p:nvSpPr>
          <p:cNvPr id="5" name="Text Placeholder 4"/>
          <p:cNvSpPr>
            <a:spLocks noGrp="1"/>
          </p:cNvSpPr>
          <p:nvPr>
            <p:ph type="body" sz="quarter" idx="12"/>
          </p:nvPr>
        </p:nvSpPr>
        <p:spPr>
          <a:xfrm>
            <a:off x="584200" y="3533776"/>
            <a:ext cx="9144000" cy="338554"/>
          </a:xfrm>
        </p:spPr>
        <p:txBody>
          <a:bodyPr/>
          <a:lstStyle/>
          <a:p>
            <a:r>
              <a:rPr lang="en-US" dirty="0"/>
              <a:t>Power BI and Synapse Serverless SQL Pools</a:t>
            </a:r>
          </a:p>
        </p:txBody>
      </p:sp>
      <p:sp>
        <p:nvSpPr>
          <p:cNvPr id="6" name="Text Placeholder 4">
            <a:extLst>
              <a:ext uri="{FF2B5EF4-FFF2-40B4-BE49-F238E27FC236}">
                <a16:creationId xmlns:a16="http://schemas.microsoft.com/office/drawing/2014/main" id="{F1358498-DD55-44FC-8A00-4FD38EBE045F}"/>
              </a:ext>
            </a:extLst>
          </p:cNvPr>
          <p:cNvSpPr txBox="1">
            <a:spLocks/>
          </p:cNvSpPr>
          <p:nvPr/>
        </p:nvSpPr>
        <p:spPr>
          <a:xfrm>
            <a:off x="584200" y="5559043"/>
            <a:ext cx="9144000" cy="338554"/>
          </a:xfrm>
          <a:prstGeom prst="rect">
            <a:avLst/>
          </a:prstGeom>
          <a:noFill/>
        </p:spPr>
        <p:txBody>
          <a:bodyPr vert="horz" wrap="square" lIns="0" tIns="0" rIns="0" bIns="0" rtlCol="0">
            <a:spAutoFit/>
          </a:bodyPr>
          <a:lstStyle>
            <a:lvl1pPr marL="0" marR="0" indent="0" algn="l" defTabSz="932742" rtl="0" eaLnBrk="1" fontAlgn="auto" latinLnBrk="0" hangingPunct="1">
              <a:lnSpc>
                <a:spcPct val="100000"/>
              </a:lnSpc>
              <a:spcBef>
                <a:spcPts val="0"/>
              </a:spcBef>
              <a:spcAft>
                <a:spcPts val="0"/>
              </a:spcAft>
              <a:buClrTx/>
              <a:buSzPct val="90000"/>
              <a:buFont typeface="Wingdings" panose="05000000000000000000" pitchFamily="2" charset="2"/>
              <a:buNone/>
              <a:tabLst/>
              <a:defRPr sz="2200" kern="1200" spc="0" baseline="0">
                <a:solidFill>
                  <a:schemeClr val="tx1"/>
                </a:solidFill>
                <a:latin typeface="+mn-lt"/>
                <a:ea typeface="+mn-ea"/>
                <a:cs typeface="Segoe UI" panose="020B0502040204020203" pitchFamily="34" charset="0"/>
              </a:defRPr>
            </a:lvl1pPr>
            <a:lvl2pPr marL="457200" marR="0" indent="-228600"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2000" kern="1200" spc="0" baseline="0">
                <a:solidFill>
                  <a:schemeClr val="tx1"/>
                </a:solidFill>
                <a:latin typeface="+mn-lt"/>
                <a:ea typeface="+mn-ea"/>
                <a:cs typeface="+mn-cs"/>
              </a:defRPr>
            </a:lvl2pPr>
            <a:lvl3pPr marL="657225" marR="0" indent="-20002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600" kern="1200" spc="0" baseline="0">
                <a:solidFill>
                  <a:schemeClr val="tx1"/>
                </a:solidFill>
                <a:latin typeface="+mn-lt"/>
                <a:ea typeface="+mn-ea"/>
                <a:cs typeface="+mn-cs"/>
              </a:defRPr>
            </a:lvl3pPr>
            <a:lvl4pPr marL="842963" marR="0" indent="-1809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400" kern="1200" spc="0" baseline="0">
                <a:solidFill>
                  <a:schemeClr val="tx1"/>
                </a:solidFill>
                <a:latin typeface="+mn-lt"/>
                <a:ea typeface="+mn-ea"/>
                <a:cs typeface="+mn-cs"/>
              </a:defRPr>
            </a:lvl4pPr>
            <a:lvl5pPr marL="1023938" marR="0" indent="-1682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400" kern="1200" spc="0" baseline="0">
                <a:solidFill>
                  <a:schemeClr val="tx1"/>
                </a:soli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marR="0" lvl="0" indent="0" algn="l" defTabSz="932742" rtl="0" eaLnBrk="1" fontAlgn="auto" latinLnBrk="0" hangingPunct="1">
              <a:lnSpc>
                <a:spcPct val="100000"/>
              </a:lnSpc>
              <a:spcBef>
                <a:spcPts val="0"/>
              </a:spcBef>
              <a:spcAft>
                <a:spcPts val="0"/>
              </a:spcAft>
              <a:buClrTx/>
              <a:buSzPct val="90000"/>
              <a:buFont typeface="Wingdings" panose="05000000000000000000" pitchFamily="2" charset="2"/>
              <a:buNone/>
              <a:tabLst/>
              <a:defRPr/>
            </a:pPr>
            <a:r>
              <a:rPr kumimoji="0" lang="en-US" sz="2200" b="0" i="0" u="none" strike="noStrike" kern="1200" cap="none" spc="0" normalizeH="0" baseline="0" noProof="0" dirty="0">
                <a:ln>
                  <a:noFill/>
                </a:ln>
                <a:solidFill>
                  <a:srgbClr val="FFFFFF"/>
                </a:solidFill>
                <a:effectLst/>
                <a:uLnTx/>
                <a:uFillTx/>
                <a:latin typeface="Segoe UI"/>
                <a:ea typeface="+mn-ea"/>
                <a:cs typeface="Segoe UI" panose="020B0502040204020203" pitchFamily="34" charset="0"/>
              </a:rPr>
              <a:t>https://aka.ms/maa</a:t>
            </a:r>
          </a:p>
        </p:txBody>
      </p:sp>
      <p:sp>
        <p:nvSpPr>
          <p:cNvPr id="8" name="Text Placeholder 3">
            <a:extLst>
              <a:ext uri="{FF2B5EF4-FFF2-40B4-BE49-F238E27FC236}">
                <a16:creationId xmlns:a16="http://schemas.microsoft.com/office/drawing/2014/main" id="{089DFB37-200B-33E0-940E-610513BEA2C6}"/>
              </a:ext>
            </a:extLst>
          </p:cNvPr>
          <p:cNvSpPr txBox="1">
            <a:spLocks/>
          </p:cNvSpPr>
          <p:nvPr/>
        </p:nvSpPr>
        <p:spPr>
          <a:xfrm>
            <a:off x="9961043" y="6065749"/>
            <a:ext cx="1950535" cy="369332"/>
          </a:xfrm>
          <a:prstGeom prst="rect">
            <a:avLst/>
          </a:prstGeom>
        </p:spPr>
        <p:txBody>
          <a:bodyPr vert="horz" wrap="square" lIns="0" tIns="0" rIns="0" bIns="0" rtlCol="0">
            <a:spAutoFit/>
          </a:bodyPr>
          <a:lstStyle>
            <a:lvl1pPr marL="0" marR="0" indent="0" algn="l" defTabSz="932742" rtl="0" eaLnBrk="1" fontAlgn="auto" latinLnBrk="0" hangingPunct="1">
              <a:lnSpc>
                <a:spcPct val="100000"/>
              </a:lnSpc>
              <a:spcBef>
                <a:spcPct val="20000"/>
              </a:spcBef>
              <a:spcAft>
                <a:spcPts val="0"/>
              </a:spcAft>
              <a:buClrTx/>
              <a:buSzPct val="90000"/>
              <a:buFont typeface="Wingdings" panose="05000000000000000000" pitchFamily="2" charset="2"/>
              <a:buNone/>
              <a:tabLst/>
              <a:defRPr sz="1400" kern="1200" spc="0" baseline="0">
                <a:solidFill>
                  <a:schemeClr val="tx1"/>
                </a:solidFill>
                <a:latin typeface="+mn-lt"/>
                <a:ea typeface="+mn-ea"/>
                <a:cs typeface="Segoe UI" panose="020B0502040204020203" pitchFamily="34" charset="0"/>
              </a:defRPr>
            </a:lvl1pPr>
            <a:lvl2pPr marL="228600" marR="0" indent="0" algn="l" defTabSz="932742" rtl="0" eaLnBrk="1" fontAlgn="auto" latinLnBrk="0" hangingPunct="1">
              <a:lnSpc>
                <a:spcPct val="100000"/>
              </a:lnSpc>
              <a:spcBef>
                <a:spcPct val="20000"/>
              </a:spcBef>
              <a:spcAft>
                <a:spcPts val="0"/>
              </a:spcAft>
              <a:buClrTx/>
              <a:buSzPct val="90000"/>
              <a:buFont typeface="Wingdings" panose="05000000000000000000" pitchFamily="2" charset="2"/>
              <a:buNone/>
              <a:tabLst/>
              <a:defRPr sz="1400" kern="1200" spc="0" baseline="0">
                <a:solidFill>
                  <a:schemeClr val="tx1"/>
                </a:solidFill>
                <a:latin typeface="+mn-lt"/>
                <a:ea typeface="+mn-ea"/>
                <a:cs typeface="+mn-cs"/>
              </a:defRPr>
            </a:lvl2pPr>
            <a:lvl3pPr marL="457200" marR="0" indent="0" algn="l" defTabSz="932742" rtl="0" eaLnBrk="1" fontAlgn="auto" latinLnBrk="0" hangingPunct="1">
              <a:lnSpc>
                <a:spcPct val="100000"/>
              </a:lnSpc>
              <a:spcBef>
                <a:spcPct val="20000"/>
              </a:spcBef>
              <a:spcAft>
                <a:spcPts val="0"/>
              </a:spcAft>
              <a:buClrTx/>
              <a:buSzPct val="90000"/>
              <a:buFont typeface="Wingdings" panose="05000000000000000000" pitchFamily="2" charset="2"/>
              <a:buNone/>
              <a:tabLst/>
              <a:defRPr sz="1400" kern="1200" spc="0" baseline="0">
                <a:solidFill>
                  <a:schemeClr val="tx1"/>
                </a:solidFill>
                <a:latin typeface="+mn-lt"/>
                <a:ea typeface="+mn-ea"/>
                <a:cs typeface="+mn-cs"/>
              </a:defRPr>
            </a:lvl3pPr>
            <a:lvl4pPr marL="661988" marR="0" indent="0" algn="l" defTabSz="932742" rtl="0" eaLnBrk="1" fontAlgn="auto" latinLnBrk="0" hangingPunct="1">
              <a:lnSpc>
                <a:spcPct val="100000"/>
              </a:lnSpc>
              <a:spcBef>
                <a:spcPct val="20000"/>
              </a:spcBef>
              <a:spcAft>
                <a:spcPts val="0"/>
              </a:spcAft>
              <a:buClrTx/>
              <a:buSzPct val="90000"/>
              <a:buFont typeface="Wingdings" panose="05000000000000000000" pitchFamily="2" charset="2"/>
              <a:buNone/>
              <a:tabLst/>
              <a:defRPr sz="1400" kern="1200" spc="0" baseline="0">
                <a:solidFill>
                  <a:schemeClr val="tx1"/>
                </a:solidFill>
                <a:latin typeface="+mn-lt"/>
                <a:ea typeface="+mn-ea"/>
                <a:cs typeface="+mn-cs"/>
              </a:defRPr>
            </a:lvl4pPr>
            <a:lvl5pPr marL="855663" marR="0" indent="0" algn="l" defTabSz="932742" rtl="0" eaLnBrk="1" fontAlgn="auto" latinLnBrk="0" hangingPunct="1">
              <a:lnSpc>
                <a:spcPct val="100000"/>
              </a:lnSpc>
              <a:spcBef>
                <a:spcPct val="20000"/>
              </a:spcBef>
              <a:spcAft>
                <a:spcPts val="0"/>
              </a:spcAft>
              <a:buClrTx/>
              <a:buSzPct val="90000"/>
              <a:buFont typeface="Wingdings" panose="05000000000000000000" pitchFamily="2" charset="2"/>
              <a:buNone/>
              <a:tabLst/>
              <a:defRPr sz="1400" kern="1200" spc="0" baseline="0">
                <a:solidFill>
                  <a:schemeClr val="tx1"/>
                </a:soli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marR="0" lvl="0" indent="0" algn="l" defTabSz="932742" rtl="0" eaLnBrk="1" fontAlgn="auto" latinLnBrk="0" hangingPunct="1">
              <a:lnSpc>
                <a:spcPct val="100000"/>
              </a:lnSpc>
              <a:spcBef>
                <a:spcPct val="20000"/>
              </a:spcBef>
              <a:spcAft>
                <a:spcPts val="0"/>
              </a:spcAft>
              <a:buClrTx/>
              <a:buSzPct val="90000"/>
              <a:buFont typeface="Wingdings" panose="05000000000000000000" pitchFamily="2" charset="2"/>
              <a:buNone/>
              <a:tabLst/>
              <a:defRPr/>
            </a:pPr>
            <a:r>
              <a:rPr kumimoji="0" lang="en-US" sz="1200" b="0" i="0" u="none" strike="noStrike" kern="1200" cap="none" spc="0" normalizeH="0" baseline="0" noProof="0" dirty="0">
                <a:ln>
                  <a:noFill/>
                </a:ln>
                <a:solidFill>
                  <a:srgbClr val="FFFFFF"/>
                </a:solidFill>
                <a:effectLst/>
                <a:uLnTx/>
                <a:uFillTx/>
                <a:latin typeface="Segoe UI"/>
                <a:ea typeface="+mn-ea"/>
                <a:cs typeface="Segoe UI" panose="020B0502040204020203" pitchFamily="34" charset="0"/>
              </a:rPr>
              <a:t>Principal Cloud Solution Architect</a:t>
            </a:r>
          </a:p>
        </p:txBody>
      </p:sp>
      <p:sp>
        <p:nvSpPr>
          <p:cNvPr id="11" name="Text Placeholder 2">
            <a:extLst>
              <a:ext uri="{FF2B5EF4-FFF2-40B4-BE49-F238E27FC236}">
                <a16:creationId xmlns:a16="http://schemas.microsoft.com/office/drawing/2014/main" id="{328EC8C8-00E2-3507-C5D5-31EB9F5C680B}"/>
              </a:ext>
            </a:extLst>
          </p:cNvPr>
          <p:cNvSpPr txBox="1">
            <a:spLocks/>
          </p:cNvSpPr>
          <p:nvPr/>
        </p:nvSpPr>
        <p:spPr>
          <a:xfrm>
            <a:off x="9961043" y="5673038"/>
            <a:ext cx="2160000" cy="276999"/>
          </a:xfrm>
          <a:prstGeom prst="rect">
            <a:avLst/>
          </a:prstGeom>
        </p:spPr>
        <p:txBody>
          <a:bodyPr vert="horz" wrap="square" lIns="0" tIns="0" rIns="0" bIns="0" rtlCol="0">
            <a:spAutoFit/>
          </a:bodyPr>
          <a:lstStyle>
            <a:lvl1pPr marL="0" marR="0" indent="0" algn="l" defTabSz="932742" rtl="0" eaLnBrk="1" fontAlgn="auto" latinLnBrk="0" hangingPunct="1">
              <a:lnSpc>
                <a:spcPct val="100000"/>
              </a:lnSpc>
              <a:spcBef>
                <a:spcPct val="20000"/>
              </a:spcBef>
              <a:spcAft>
                <a:spcPts val="0"/>
              </a:spcAft>
              <a:buClrTx/>
              <a:buSzPct val="90000"/>
              <a:buFont typeface="Wingdings" panose="05000000000000000000" pitchFamily="2" charset="2"/>
              <a:buNone/>
              <a:tabLst/>
              <a:defRPr sz="1800" kern="1200" spc="0" baseline="0">
                <a:solidFill>
                  <a:schemeClr val="tx1"/>
                </a:solidFill>
                <a:latin typeface="+mj-lt"/>
                <a:ea typeface="+mn-ea"/>
                <a:cs typeface="Segoe UI" panose="020B0502040204020203" pitchFamily="34" charset="0"/>
              </a:defRPr>
            </a:lvl1pPr>
            <a:lvl2pPr marL="228600" marR="0" indent="0" algn="l" defTabSz="932742" rtl="0" eaLnBrk="1" fontAlgn="auto" latinLnBrk="0" hangingPunct="1">
              <a:lnSpc>
                <a:spcPct val="100000"/>
              </a:lnSpc>
              <a:spcBef>
                <a:spcPct val="20000"/>
              </a:spcBef>
              <a:spcAft>
                <a:spcPts val="0"/>
              </a:spcAft>
              <a:buClrTx/>
              <a:buSzPct val="90000"/>
              <a:buFont typeface="Wingdings" panose="05000000000000000000" pitchFamily="2" charset="2"/>
              <a:buNone/>
              <a:tabLst/>
              <a:defRPr sz="1800" kern="1200" spc="0" baseline="0">
                <a:solidFill>
                  <a:schemeClr val="tx1"/>
                </a:solidFill>
                <a:latin typeface="+mj-lt"/>
                <a:ea typeface="+mn-ea"/>
                <a:cs typeface="+mn-cs"/>
              </a:defRPr>
            </a:lvl2pPr>
            <a:lvl3pPr marL="457200" marR="0" indent="0" algn="l" defTabSz="932742" rtl="0" eaLnBrk="1" fontAlgn="auto" latinLnBrk="0" hangingPunct="1">
              <a:lnSpc>
                <a:spcPct val="100000"/>
              </a:lnSpc>
              <a:spcBef>
                <a:spcPct val="20000"/>
              </a:spcBef>
              <a:spcAft>
                <a:spcPts val="0"/>
              </a:spcAft>
              <a:buClrTx/>
              <a:buSzPct val="90000"/>
              <a:buFont typeface="Wingdings" panose="05000000000000000000" pitchFamily="2" charset="2"/>
              <a:buNone/>
              <a:tabLst/>
              <a:defRPr sz="1800" kern="1200" spc="0" baseline="0">
                <a:solidFill>
                  <a:schemeClr val="tx1"/>
                </a:solidFill>
                <a:latin typeface="+mj-lt"/>
                <a:ea typeface="+mn-ea"/>
                <a:cs typeface="+mn-cs"/>
              </a:defRPr>
            </a:lvl3pPr>
            <a:lvl4pPr marL="661988" marR="0" indent="0" algn="l" defTabSz="932742" rtl="0" eaLnBrk="1" fontAlgn="auto" latinLnBrk="0" hangingPunct="1">
              <a:lnSpc>
                <a:spcPct val="100000"/>
              </a:lnSpc>
              <a:spcBef>
                <a:spcPct val="20000"/>
              </a:spcBef>
              <a:spcAft>
                <a:spcPts val="0"/>
              </a:spcAft>
              <a:buClrTx/>
              <a:buSzPct val="90000"/>
              <a:buFont typeface="Wingdings" panose="05000000000000000000" pitchFamily="2" charset="2"/>
              <a:buNone/>
              <a:tabLst/>
              <a:defRPr sz="1800" kern="1200" spc="0" baseline="0">
                <a:solidFill>
                  <a:schemeClr val="tx1"/>
                </a:solidFill>
                <a:latin typeface="+mj-lt"/>
                <a:ea typeface="+mn-ea"/>
                <a:cs typeface="+mn-cs"/>
              </a:defRPr>
            </a:lvl4pPr>
            <a:lvl5pPr marL="855663" marR="0" indent="0" algn="l" defTabSz="932742" rtl="0" eaLnBrk="1" fontAlgn="auto" latinLnBrk="0" hangingPunct="1">
              <a:lnSpc>
                <a:spcPct val="100000"/>
              </a:lnSpc>
              <a:spcBef>
                <a:spcPct val="20000"/>
              </a:spcBef>
              <a:spcAft>
                <a:spcPts val="0"/>
              </a:spcAft>
              <a:buClrTx/>
              <a:buSzPct val="90000"/>
              <a:buFont typeface="Wingdings" panose="05000000000000000000" pitchFamily="2" charset="2"/>
              <a:buNone/>
              <a:tabLst/>
              <a:defRPr sz="1800" kern="1200" spc="0" baseline="0">
                <a:solidFill>
                  <a:schemeClr val="tx1"/>
                </a:solidFill>
                <a:latin typeface="+mj-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marR="0" lvl="0" indent="0" algn="l" defTabSz="932742" rtl="0" eaLnBrk="1" fontAlgn="auto" latinLnBrk="0" hangingPunct="1">
              <a:lnSpc>
                <a:spcPct val="100000"/>
              </a:lnSpc>
              <a:spcBef>
                <a:spcPct val="20000"/>
              </a:spcBef>
              <a:spcAft>
                <a:spcPts val="0"/>
              </a:spcAft>
              <a:buClrTx/>
              <a:buSzPct val="90000"/>
              <a:buFont typeface="Wingdings" panose="05000000000000000000" pitchFamily="2" charset="2"/>
              <a:buNone/>
              <a:tabLst/>
              <a:defRPr/>
            </a:pPr>
            <a:r>
              <a:rPr kumimoji="0" lang="en-US" sz="1800" b="0" i="0" u="none" strike="noStrike" kern="1200" cap="none" spc="0" normalizeH="0" baseline="0" noProof="0" dirty="0">
                <a:ln>
                  <a:noFill/>
                </a:ln>
                <a:solidFill>
                  <a:srgbClr val="FFFFFF"/>
                </a:solidFill>
                <a:effectLst/>
                <a:uLnTx/>
                <a:uFillTx/>
                <a:latin typeface="Segoe UI Semibold"/>
                <a:ea typeface="+mn-ea"/>
                <a:cs typeface="Segoe UI" panose="020B0502040204020203" pitchFamily="34" charset="0"/>
              </a:rPr>
              <a:t>Chris Mitchell</a:t>
            </a:r>
          </a:p>
        </p:txBody>
      </p:sp>
      <p:pic>
        <p:nvPicPr>
          <p:cNvPr id="13" name="Picture 2">
            <a:extLst>
              <a:ext uri="{FF2B5EF4-FFF2-40B4-BE49-F238E27FC236}">
                <a16:creationId xmlns:a16="http://schemas.microsoft.com/office/drawing/2014/main" id="{579B8A5F-0B71-0F28-BBED-5EB366773B5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757416" y="3500689"/>
            <a:ext cx="1974022" cy="1981200"/>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47071200"/>
      </p:ext>
    </p:extLst>
  </p:cSld>
  <p:clrMapOvr>
    <a:masterClrMapping/>
  </p:clrMapOvr>
  <p:transition>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873492-D151-5548-BF9A-9A1584C2D477}"/>
              </a:ext>
            </a:extLst>
          </p:cNvPr>
          <p:cNvSpPr>
            <a:spLocks noGrp="1"/>
          </p:cNvSpPr>
          <p:nvPr>
            <p:ph type="title"/>
          </p:nvPr>
        </p:nvSpPr>
        <p:spPr/>
        <p:txBody>
          <a:bodyPr/>
          <a:lstStyle/>
          <a:p>
            <a:r>
              <a:rPr lang="en-US" dirty="0"/>
              <a:t>Agenda</a:t>
            </a:r>
            <a:br>
              <a:rPr lang="en-US" dirty="0"/>
            </a:br>
            <a:endParaRPr lang="en-US" dirty="0"/>
          </a:p>
        </p:txBody>
      </p:sp>
      <p:sp>
        <p:nvSpPr>
          <p:cNvPr id="3" name="Text Placeholder 2">
            <a:extLst>
              <a:ext uri="{FF2B5EF4-FFF2-40B4-BE49-F238E27FC236}">
                <a16:creationId xmlns:a16="http://schemas.microsoft.com/office/drawing/2014/main" id="{5D7880FC-163A-6D46-B79B-C3E6C519777F}"/>
              </a:ext>
            </a:extLst>
          </p:cNvPr>
          <p:cNvSpPr>
            <a:spLocks noGrp="1"/>
          </p:cNvSpPr>
          <p:nvPr>
            <p:ph type="body" sz="quarter" idx="11"/>
          </p:nvPr>
        </p:nvSpPr>
        <p:spPr/>
        <p:txBody>
          <a:bodyPr/>
          <a:lstStyle/>
          <a:p>
            <a:pPr>
              <a:spcAft>
                <a:spcPts val="2400"/>
              </a:spcAft>
            </a:pPr>
            <a:r>
              <a:rPr lang="en-GB" sz="2400" dirty="0"/>
              <a:t>Synapse Serverless SQL Pools</a:t>
            </a:r>
          </a:p>
          <a:p>
            <a:pPr>
              <a:spcAft>
                <a:spcPts val="2400"/>
              </a:spcAft>
            </a:pPr>
            <a:r>
              <a:rPr lang="en-GB" sz="2400" dirty="0"/>
              <a:t>Managing size/performance with partitions</a:t>
            </a:r>
          </a:p>
          <a:p>
            <a:pPr>
              <a:spcAft>
                <a:spcPts val="2400"/>
              </a:spcAft>
            </a:pPr>
            <a:r>
              <a:rPr lang="en-GB" sz="2400" dirty="0"/>
              <a:t>Power BI Incremental Refresh review</a:t>
            </a:r>
          </a:p>
          <a:p>
            <a:pPr>
              <a:spcAft>
                <a:spcPts val="2400"/>
              </a:spcAft>
            </a:pPr>
            <a:r>
              <a:rPr lang="en-GB" sz="2400" b="1" dirty="0"/>
              <a:t>Demo – Synapse Serverless with Power BI Incremental Refresh</a:t>
            </a:r>
          </a:p>
          <a:p>
            <a:pPr>
              <a:spcAft>
                <a:spcPts val="2400"/>
              </a:spcAft>
            </a:pPr>
            <a:r>
              <a:rPr lang="en-GB" sz="2400" dirty="0"/>
              <a:t>Guidance</a:t>
            </a:r>
          </a:p>
        </p:txBody>
      </p:sp>
    </p:spTree>
    <p:extLst>
      <p:ext uri="{BB962C8B-B14F-4D97-AF65-F5344CB8AC3E}">
        <p14:creationId xmlns:p14="http://schemas.microsoft.com/office/powerpoint/2010/main" val="2983579362"/>
      </p:ext>
    </p:extLst>
  </p:cSld>
  <p:clrMapOvr>
    <a:masterClrMapping/>
  </p:clrMapOvr>
  <p:transition>
    <p:fad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873492-D151-5548-BF9A-9A1584C2D477}"/>
              </a:ext>
            </a:extLst>
          </p:cNvPr>
          <p:cNvSpPr>
            <a:spLocks noGrp="1"/>
          </p:cNvSpPr>
          <p:nvPr>
            <p:ph type="title"/>
          </p:nvPr>
        </p:nvSpPr>
        <p:spPr/>
        <p:txBody>
          <a:bodyPr/>
          <a:lstStyle/>
          <a:p>
            <a:r>
              <a:rPr lang="en-US" dirty="0"/>
              <a:t>Agenda</a:t>
            </a:r>
            <a:br>
              <a:rPr lang="en-US" dirty="0"/>
            </a:br>
            <a:endParaRPr lang="en-US" dirty="0"/>
          </a:p>
        </p:txBody>
      </p:sp>
      <p:sp>
        <p:nvSpPr>
          <p:cNvPr id="3" name="Text Placeholder 2">
            <a:extLst>
              <a:ext uri="{FF2B5EF4-FFF2-40B4-BE49-F238E27FC236}">
                <a16:creationId xmlns:a16="http://schemas.microsoft.com/office/drawing/2014/main" id="{5D7880FC-163A-6D46-B79B-C3E6C519777F}"/>
              </a:ext>
            </a:extLst>
          </p:cNvPr>
          <p:cNvSpPr>
            <a:spLocks noGrp="1"/>
          </p:cNvSpPr>
          <p:nvPr>
            <p:ph type="body" sz="quarter" idx="11"/>
          </p:nvPr>
        </p:nvSpPr>
        <p:spPr/>
        <p:txBody>
          <a:bodyPr/>
          <a:lstStyle/>
          <a:p>
            <a:pPr>
              <a:spcAft>
                <a:spcPts val="2400"/>
              </a:spcAft>
            </a:pPr>
            <a:r>
              <a:rPr lang="en-GB" sz="2400" dirty="0"/>
              <a:t>Synapse Serverless SQL Pools</a:t>
            </a:r>
          </a:p>
          <a:p>
            <a:pPr>
              <a:spcAft>
                <a:spcPts val="2400"/>
              </a:spcAft>
            </a:pPr>
            <a:r>
              <a:rPr lang="en-GB" sz="2400" dirty="0"/>
              <a:t>Managing size/performance with partitions</a:t>
            </a:r>
          </a:p>
          <a:p>
            <a:pPr>
              <a:spcAft>
                <a:spcPts val="2400"/>
              </a:spcAft>
            </a:pPr>
            <a:r>
              <a:rPr lang="en-GB" sz="2400" dirty="0"/>
              <a:t>Power BI Incremental Refresh review</a:t>
            </a:r>
          </a:p>
          <a:p>
            <a:pPr>
              <a:spcAft>
                <a:spcPts val="2400"/>
              </a:spcAft>
            </a:pPr>
            <a:r>
              <a:rPr lang="en-GB" sz="2400" dirty="0"/>
              <a:t>Demo – Synapse Serverless with Power BI Incremental Refresh</a:t>
            </a:r>
          </a:p>
          <a:p>
            <a:pPr>
              <a:spcAft>
                <a:spcPts val="2400"/>
              </a:spcAft>
            </a:pPr>
            <a:r>
              <a:rPr lang="en-GB" sz="2400" b="1" dirty="0"/>
              <a:t>Guidance</a:t>
            </a:r>
          </a:p>
        </p:txBody>
      </p:sp>
    </p:spTree>
    <p:extLst>
      <p:ext uri="{BB962C8B-B14F-4D97-AF65-F5344CB8AC3E}">
        <p14:creationId xmlns:p14="http://schemas.microsoft.com/office/powerpoint/2010/main" val="3599828302"/>
      </p:ext>
    </p:extLst>
  </p:cSld>
  <p:clrMapOvr>
    <a:masterClrMapping/>
  </p:clrMapOvr>
  <p:transition>
    <p:fad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9F3DEA-A9DB-AE1B-F9BF-750F111307BC}"/>
              </a:ext>
            </a:extLst>
          </p:cNvPr>
          <p:cNvSpPr>
            <a:spLocks noGrp="1"/>
          </p:cNvSpPr>
          <p:nvPr>
            <p:ph type="title"/>
          </p:nvPr>
        </p:nvSpPr>
        <p:spPr>
          <a:xfrm>
            <a:off x="588263" y="457200"/>
            <a:ext cx="11018520" cy="553998"/>
          </a:xfrm>
        </p:spPr>
        <p:txBody>
          <a:bodyPr/>
          <a:lstStyle/>
          <a:p>
            <a:r>
              <a:rPr lang="en-US" dirty="0"/>
              <a:t>Guidance / Tips</a:t>
            </a:r>
          </a:p>
        </p:txBody>
      </p:sp>
      <p:sp>
        <p:nvSpPr>
          <p:cNvPr id="3" name="Content Placeholder 2">
            <a:extLst>
              <a:ext uri="{FF2B5EF4-FFF2-40B4-BE49-F238E27FC236}">
                <a16:creationId xmlns:a16="http://schemas.microsoft.com/office/drawing/2014/main" id="{FEB321F8-016C-5955-926E-0B3D093DE8DA}"/>
              </a:ext>
            </a:extLst>
          </p:cNvPr>
          <p:cNvSpPr>
            <a:spLocks noGrp="1"/>
          </p:cNvSpPr>
          <p:nvPr>
            <p:ph sz="quarter" idx="10"/>
          </p:nvPr>
        </p:nvSpPr>
        <p:spPr>
          <a:xfrm>
            <a:off x="584200" y="1844675"/>
            <a:ext cx="11018838" cy="4764381"/>
          </a:xfrm>
        </p:spPr>
        <p:txBody>
          <a:bodyPr/>
          <a:lstStyle/>
          <a:p>
            <a:pPr marL="914400" lvl="1" indent="-457200">
              <a:buFont typeface="Arial" panose="020B0604020202020204" pitchFamily="34" charset="0"/>
              <a:buChar char="•"/>
            </a:pPr>
            <a:endParaRPr lang="en-US" dirty="0">
              <a:hlinkClick r:id="rId2"/>
            </a:endParaRPr>
          </a:p>
          <a:p>
            <a:pPr marL="914400" lvl="1" indent="-457200">
              <a:buFont typeface="Arial" panose="020B0604020202020204" pitchFamily="34" charset="0"/>
              <a:buChar char="•"/>
            </a:pPr>
            <a:r>
              <a:rPr lang="en-US" sz="2400" dirty="0"/>
              <a:t>This will work with hybrid tables, but beware</a:t>
            </a:r>
          </a:p>
          <a:p>
            <a:pPr marL="914400" lvl="1" indent="-457200">
              <a:buFont typeface="Arial" panose="020B0604020202020204" pitchFamily="34" charset="0"/>
              <a:buChar char="•"/>
            </a:pPr>
            <a:endParaRPr lang="en-US" sz="2400" dirty="0"/>
          </a:p>
          <a:p>
            <a:pPr marL="914400" lvl="1" indent="-457200">
              <a:buFont typeface="Arial" panose="020B0604020202020204" pitchFamily="34" charset="0"/>
              <a:buChar char="•"/>
            </a:pPr>
            <a:r>
              <a:rPr lang="en-US" sz="2400" dirty="0"/>
              <a:t>Incremental always uses date, make sure your partitions are a date</a:t>
            </a:r>
          </a:p>
          <a:p>
            <a:pPr marL="914400" lvl="1" indent="-457200">
              <a:buFont typeface="Arial" panose="020B0604020202020204" pitchFamily="34" charset="0"/>
              <a:buChar char="•"/>
            </a:pPr>
            <a:endParaRPr lang="en-US" sz="2400" dirty="0"/>
          </a:p>
          <a:p>
            <a:pPr marL="914400" lvl="1" indent="-457200">
              <a:buFont typeface="Arial" panose="020B0604020202020204" pitchFamily="34" charset="0"/>
              <a:buChar char="•"/>
            </a:pPr>
            <a:r>
              <a:rPr lang="en-US" sz="2400" dirty="0"/>
              <a:t>Using the Delta format can simplify the partition to </a:t>
            </a:r>
            <a:r>
              <a:rPr lang="en-US" sz="2400"/>
              <a:t>column mapping</a:t>
            </a:r>
            <a:endParaRPr lang="en-US" sz="2400" dirty="0"/>
          </a:p>
          <a:p>
            <a:pPr marL="914400" lvl="1" indent="-457200">
              <a:buFont typeface="Arial" panose="020B0604020202020204" pitchFamily="34" charset="0"/>
              <a:buChar char="•"/>
            </a:pPr>
            <a:endParaRPr lang="en-US" sz="2400" dirty="0"/>
          </a:p>
          <a:p>
            <a:pPr marL="914400" lvl="1" indent="-457200">
              <a:buFont typeface="Arial" panose="020B0604020202020204" pitchFamily="34" charset="0"/>
              <a:buChar char="•"/>
            </a:pPr>
            <a:r>
              <a:rPr lang="en-US" sz="2400" dirty="0"/>
              <a:t>Partitions are treated as independent table refreshes, use “Parallel Loading of Tables” optimization: </a:t>
            </a:r>
            <a:r>
              <a:rPr lang="en-US" sz="2000" dirty="0">
                <a:hlinkClick r:id="rId3"/>
              </a:rPr>
              <a:t>Chris Webb's BI Blog: Speed Up Power BI Dataset Refresh Performance In Premium Or PPU By Changing The “Parallel Loading Of Tables” Setting Chris Webb's BI Blog (crossjoin.co.uk)</a:t>
            </a:r>
            <a:endParaRPr lang="en-US" sz="2400" dirty="0"/>
          </a:p>
          <a:p>
            <a:pPr marL="914400" lvl="1" indent="-457200">
              <a:buFont typeface="Arial" panose="020B0604020202020204" pitchFamily="34" charset="0"/>
              <a:buChar char="•"/>
            </a:pPr>
            <a:endParaRPr lang="en-US" sz="2000" dirty="0"/>
          </a:p>
        </p:txBody>
      </p:sp>
    </p:spTree>
    <p:extLst>
      <p:ext uri="{BB962C8B-B14F-4D97-AF65-F5344CB8AC3E}">
        <p14:creationId xmlns:p14="http://schemas.microsoft.com/office/powerpoint/2010/main" val="1526482347"/>
      </p:ext>
    </p:extLst>
  </p:cSld>
  <p:clrMapOvr>
    <a:masterClrMapping/>
  </p:clrMapOvr>
  <p:transition>
    <p:fad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9F3DEA-A9DB-AE1B-F9BF-750F111307BC}"/>
              </a:ext>
            </a:extLst>
          </p:cNvPr>
          <p:cNvSpPr>
            <a:spLocks noGrp="1"/>
          </p:cNvSpPr>
          <p:nvPr>
            <p:ph type="title"/>
          </p:nvPr>
        </p:nvSpPr>
        <p:spPr>
          <a:xfrm>
            <a:off x="588263" y="457200"/>
            <a:ext cx="11018520" cy="553998"/>
          </a:xfrm>
        </p:spPr>
        <p:txBody>
          <a:bodyPr/>
          <a:lstStyle/>
          <a:p>
            <a:r>
              <a:rPr lang="en-US" dirty="0"/>
              <a:t>Tools &amp; Resources</a:t>
            </a:r>
          </a:p>
        </p:txBody>
      </p:sp>
      <p:sp>
        <p:nvSpPr>
          <p:cNvPr id="3" name="Content Placeholder 2">
            <a:extLst>
              <a:ext uri="{FF2B5EF4-FFF2-40B4-BE49-F238E27FC236}">
                <a16:creationId xmlns:a16="http://schemas.microsoft.com/office/drawing/2014/main" id="{FEB321F8-016C-5955-926E-0B3D093DE8DA}"/>
              </a:ext>
            </a:extLst>
          </p:cNvPr>
          <p:cNvSpPr>
            <a:spLocks noGrp="1"/>
          </p:cNvSpPr>
          <p:nvPr>
            <p:ph sz="quarter" idx="10"/>
          </p:nvPr>
        </p:nvSpPr>
        <p:spPr>
          <a:xfrm>
            <a:off x="584200" y="1844675"/>
            <a:ext cx="11018838" cy="2683812"/>
          </a:xfrm>
        </p:spPr>
        <p:txBody>
          <a:bodyPr/>
          <a:lstStyle/>
          <a:p>
            <a:pPr marL="914400" lvl="1" indent="-457200">
              <a:buFont typeface="Arial" panose="020B0604020202020204" pitchFamily="34" charset="0"/>
              <a:buChar char="•"/>
            </a:pPr>
            <a:endParaRPr lang="en-US" dirty="0">
              <a:hlinkClick r:id="rId2"/>
            </a:endParaRPr>
          </a:p>
          <a:p>
            <a:pPr marL="914400" lvl="1" indent="-457200">
              <a:buFont typeface="Arial" panose="020B0604020202020204" pitchFamily="34" charset="0"/>
              <a:buChar char="•"/>
            </a:pPr>
            <a:r>
              <a:rPr lang="en-US" sz="2400" dirty="0"/>
              <a:t>Tools</a:t>
            </a:r>
          </a:p>
          <a:p>
            <a:pPr marL="1114425" lvl="2" indent="-457200">
              <a:buFont typeface="Arial" panose="020B0604020202020204" pitchFamily="34" charset="0"/>
              <a:buChar char="•"/>
            </a:pPr>
            <a:r>
              <a:rPr lang="en-US" sz="2400" dirty="0">
                <a:hlinkClick r:id="rId3"/>
              </a:rPr>
              <a:t>Tabular Editor 3</a:t>
            </a:r>
            <a:r>
              <a:rPr lang="en-US" sz="2400" dirty="0"/>
              <a:t> (there is a free version)</a:t>
            </a:r>
          </a:p>
          <a:p>
            <a:pPr marL="914400" lvl="1" indent="-457200">
              <a:buFont typeface="Arial" panose="020B0604020202020204" pitchFamily="34" charset="0"/>
              <a:buChar char="•"/>
            </a:pPr>
            <a:r>
              <a:rPr lang="en-US" sz="2400" dirty="0"/>
              <a:t>Resources</a:t>
            </a:r>
          </a:p>
          <a:p>
            <a:pPr marL="1114425" lvl="2" indent="-457200">
              <a:buFont typeface="Arial" panose="020B0604020202020204" pitchFamily="34" charset="0"/>
              <a:buChar char="•"/>
            </a:pPr>
            <a:r>
              <a:rPr lang="en-US" sz="2000" dirty="0">
                <a:hlinkClick r:id="rId2"/>
              </a:rPr>
              <a:t>Incremental refresh for datasets and real-time data in Power BI - Power BI | Microsoft Docs</a:t>
            </a:r>
            <a:endParaRPr lang="en-US" sz="2000" dirty="0"/>
          </a:p>
          <a:p>
            <a:pPr marL="1114425" lvl="2" indent="-457200">
              <a:buFont typeface="Arial" panose="020B0604020202020204" pitchFamily="34" charset="0"/>
              <a:buChar char="•"/>
            </a:pPr>
            <a:r>
              <a:rPr lang="en-US" sz="2000" dirty="0">
                <a:hlinkClick r:id="rId4"/>
              </a:rPr>
              <a:t>Query data storage with serverless SQL pool - Azure Synapse Analytics | Microsoft Learn</a:t>
            </a:r>
            <a:endParaRPr lang="en-US" sz="2000" dirty="0"/>
          </a:p>
        </p:txBody>
      </p:sp>
    </p:spTree>
    <p:extLst>
      <p:ext uri="{BB962C8B-B14F-4D97-AF65-F5344CB8AC3E}">
        <p14:creationId xmlns:p14="http://schemas.microsoft.com/office/powerpoint/2010/main" val="2266965958"/>
      </p:ext>
    </p:extLst>
  </p:cSld>
  <p:clrMapOvr>
    <a:masterClrMapping/>
  </p:clrMapOvr>
  <p:transition>
    <p:fad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36172D-0981-6D4F-9F96-321880EB682D}"/>
              </a:ext>
            </a:extLst>
          </p:cNvPr>
          <p:cNvSpPr>
            <a:spLocks noGrp="1"/>
          </p:cNvSpPr>
          <p:nvPr>
            <p:ph type="title"/>
          </p:nvPr>
        </p:nvSpPr>
        <p:spPr/>
        <p:txBody>
          <a:bodyPr/>
          <a:lstStyle/>
          <a:p>
            <a:r>
              <a:rPr lang="en-US" dirty="0"/>
              <a:t>Thank you!</a:t>
            </a:r>
          </a:p>
        </p:txBody>
      </p:sp>
      <p:sp>
        <p:nvSpPr>
          <p:cNvPr id="3" name="Title 3">
            <a:extLst>
              <a:ext uri="{FF2B5EF4-FFF2-40B4-BE49-F238E27FC236}">
                <a16:creationId xmlns:a16="http://schemas.microsoft.com/office/drawing/2014/main" id="{7822A9AD-836B-4804-80F9-4E22E267EFE1}"/>
              </a:ext>
            </a:extLst>
          </p:cNvPr>
          <p:cNvSpPr txBox="1">
            <a:spLocks/>
          </p:cNvSpPr>
          <p:nvPr/>
        </p:nvSpPr>
        <p:spPr>
          <a:xfrm>
            <a:off x="491504" y="1252497"/>
            <a:ext cx="9144000" cy="553998"/>
          </a:xfrm>
          <a:prstGeom prst="rect">
            <a:avLst/>
          </a:prstGeom>
          <a:noFill/>
        </p:spPr>
        <p:txBody>
          <a:bodyPr vert="horz" wrap="square" lIns="0" tIns="0" rIns="0" bIns="0" rtlCol="0" anchor="b" anchorCtr="0">
            <a:spAutoFit/>
          </a:bodyPr>
          <a:lstStyle>
            <a:lvl1pPr algn="l" defTabSz="932742" rtl="0" eaLnBrk="1" latinLnBrk="0" hangingPunct="1">
              <a:lnSpc>
                <a:spcPct val="100000"/>
              </a:lnSpc>
              <a:spcBef>
                <a:spcPct val="0"/>
              </a:spcBef>
              <a:buNone/>
              <a:defRPr lang="en-US" sz="3600" b="0" kern="1200" cap="none" spc="-50" baseline="0">
                <a:ln w="3175">
                  <a:noFill/>
                </a:ln>
                <a:solidFill>
                  <a:schemeClr val="accent3"/>
                </a:solidFill>
                <a:effectLst/>
                <a:latin typeface="+mj-lt"/>
                <a:ea typeface="+mn-ea"/>
                <a:cs typeface="Segoe UI" panose="020B0502040204020203" pitchFamily="34" charset="0"/>
              </a:defRPr>
            </a:lvl1pPr>
          </a:lstStyle>
          <a:p>
            <a:pPr marL="0" marR="0" lvl="0" indent="0" algn="l" defTabSz="932742" rtl="0" eaLnBrk="1" fontAlgn="auto" latinLnBrk="0" hangingPunct="1">
              <a:lnSpc>
                <a:spcPct val="100000"/>
              </a:lnSpc>
              <a:spcBef>
                <a:spcPct val="0"/>
              </a:spcBef>
              <a:spcAft>
                <a:spcPts val="0"/>
              </a:spcAft>
              <a:buClrTx/>
              <a:buSzTx/>
              <a:buFontTx/>
              <a:buNone/>
              <a:tabLst/>
              <a:defRPr/>
            </a:pPr>
            <a:r>
              <a:rPr kumimoji="0" lang="en-US" sz="3600" b="0" i="0" u="none" strike="noStrike" kern="1200" cap="none" spc="-50" normalizeH="0" baseline="0" noProof="0" dirty="0">
                <a:ln w="3175">
                  <a:noFill/>
                </a:ln>
                <a:solidFill>
                  <a:srgbClr val="50E6FF"/>
                </a:solidFill>
                <a:effectLst/>
                <a:uLnTx/>
                <a:uFillTx/>
                <a:latin typeface="Segoe UI Semibold"/>
                <a:ea typeface="+mn-ea"/>
                <a:cs typeface="Segoe UI" panose="020B0502040204020203" pitchFamily="34" charset="0"/>
              </a:rPr>
              <a:t>Modern Analytics Academy “Vignettes”</a:t>
            </a:r>
          </a:p>
        </p:txBody>
      </p:sp>
      <p:sp>
        <p:nvSpPr>
          <p:cNvPr id="4" name="Text Placeholder 4">
            <a:extLst>
              <a:ext uri="{FF2B5EF4-FFF2-40B4-BE49-F238E27FC236}">
                <a16:creationId xmlns:a16="http://schemas.microsoft.com/office/drawing/2014/main" id="{9F0F09D9-6486-406F-AC0A-8B36DF999008}"/>
              </a:ext>
            </a:extLst>
          </p:cNvPr>
          <p:cNvSpPr txBox="1">
            <a:spLocks/>
          </p:cNvSpPr>
          <p:nvPr/>
        </p:nvSpPr>
        <p:spPr>
          <a:xfrm>
            <a:off x="429475" y="1940726"/>
            <a:ext cx="9144000" cy="553998"/>
          </a:xfrm>
          <a:prstGeom prst="rect">
            <a:avLst/>
          </a:prstGeom>
        </p:spPr>
        <p:txBody>
          <a:bodyPr/>
          <a:lstStyle>
            <a:lvl1pPr marL="228600" marR="0" indent="-228600"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2800" kern="1200" spc="0" baseline="0">
                <a:solidFill>
                  <a:schemeClr val="tx1"/>
                </a:solidFill>
                <a:latin typeface="+mn-lt"/>
                <a:ea typeface="+mn-ea"/>
                <a:cs typeface="Segoe UI" panose="020B0502040204020203" pitchFamily="34" charset="0"/>
              </a:defRPr>
            </a:lvl1pPr>
            <a:lvl2pPr marL="457200" marR="0" indent="-228600"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2000" kern="1200" spc="0" baseline="0">
                <a:solidFill>
                  <a:schemeClr val="tx1"/>
                </a:solidFill>
                <a:latin typeface="+mn-lt"/>
                <a:ea typeface="+mn-ea"/>
                <a:cs typeface="+mn-cs"/>
              </a:defRPr>
            </a:lvl2pPr>
            <a:lvl3pPr marL="657225" marR="0" indent="-20002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600" kern="1200" spc="0" baseline="0">
                <a:solidFill>
                  <a:schemeClr val="tx1"/>
                </a:solidFill>
                <a:latin typeface="+mn-lt"/>
                <a:ea typeface="+mn-ea"/>
                <a:cs typeface="+mn-cs"/>
              </a:defRPr>
            </a:lvl3pPr>
            <a:lvl4pPr marL="842963" marR="0" indent="-1809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400" kern="1200" spc="0" baseline="0">
                <a:solidFill>
                  <a:schemeClr val="tx1"/>
                </a:solidFill>
                <a:latin typeface="+mn-lt"/>
                <a:ea typeface="+mn-ea"/>
                <a:cs typeface="+mn-cs"/>
              </a:defRPr>
            </a:lvl4pPr>
            <a:lvl5pPr marL="1023938" marR="0" indent="-1682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400" kern="1200" spc="0" baseline="0">
                <a:solidFill>
                  <a:schemeClr val="tx1"/>
                </a:soli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dirty="0"/>
              <a:t>Power BI and Synapse Serverless SQL Pools</a:t>
            </a:r>
          </a:p>
        </p:txBody>
      </p:sp>
      <p:sp>
        <p:nvSpPr>
          <p:cNvPr id="5" name="Text Placeholder 4">
            <a:extLst>
              <a:ext uri="{FF2B5EF4-FFF2-40B4-BE49-F238E27FC236}">
                <a16:creationId xmlns:a16="http://schemas.microsoft.com/office/drawing/2014/main" id="{EE4F2E92-FF4D-41A7-B43B-199986CEAE6F}"/>
              </a:ext>
            </a:extLst>
          </p:cNvPr>
          <p:cNvSpPr txBox="1">
            <a:spLocks/>
          </p:cNvSpPr>
          <p:nvPr/>
        </p:nvSpPr>
        <p:spPr>
          <a:xfrm>
            <a:off x="584200" y="4880398"/>
            <a:ext cx="9144000" cy="338554"/>
          </a:xfrm>
          <a:prstGeom prst="rect">
            <a:avLst/>
          </a:prstGeom>
          <a:noFill/>
        </p:spPr>
        <p:txBody>
          <a:bodyPr vert="horz" wrap="square" lIns="0" tIns="0" rIns="0" bIns="0" rtlCol="0">
            <a:spAutoFit/>
          </a:bodyPr>
          <a:lstStyle>
            <a:lvl1pPr marL="0" marR="0" indent="0" algn="l" defTabSz="932742" rtl="0" eaLnBrk="1" fontAlgn="auto" latinLnBrk="0" hangingPunct="1">
              <a:lnSpc>
                <a:spcPct val="100000"/>
              </a:lnSpc>
              <a:spcBef>
                <a:spcPts val="0"/>
              </a:spcBef>
              <a:spcAft>
                <a:spcPts val="0"/>
              </a:spcAft>
              <a:buClrTx/>
              <a:buSzPct val="90000"/>
              <a:buFont typeface="Wingdings" panose="05000000000000000000" pitchFamily="2" charset="2"/>
              <a:buNone/>
              <a:tabLst/>
              <a:defRPr sz="2200" kern="1200" spc="0" baseline="0">
                <a:solidFill>
                  <a:schemeClr val="tx1"/>
                </a:solidFill>
                <a:latin typeface="+mn-lt"/>
                <a:ea typeface="+mn-ea"/>
                <a:cs typeface="Segoe UI" panose="020B0502040204020203" pitchFamily="34" charset="0"/>
              </a:defRPr>
            </a:lvl1pPr>
            <a:lvl2pPr marL="457200" marR="0" indent="-228600"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2000" kern="1200" spc="0" baseline="0">
                <a:solidFill>
                  <a:schemeClr val="tx1"/>
                </a:solidFill>
                <a:latin typeface="+mn-lt"/>
                <a:ea typeface="+mn-ea"/>
                <a:cs typeface="+mn-cs"/>
              </a:defRPr>
            </a:lvl2pPr>
            <a:lvl3pPr marL="657225" marR="0" indent="-20002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600" kern="1200" spc="0" baseline="0">
                <a:solidFill>
                  <a:schemeClr val="tx1"/>
                </a:solidFill>
                <a:latin typeface="+mn-lt"/>
                <a:ea typeface="+mn-ea"/>
                <a:cs typeface="+mn-cs"/>
              </a:defRPr>
            </a:lvl3pPr>
            <a:lvl4pPr marL="842963" marR="0" indent="-1809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400" kern="1200" spc="0" baseline="0">
                <a:solidFill>
                  <a:schemeClr val="tx1"/>
                </a:solidFill>
                <a:latin typeface="+mn-lt"/>
                <a:ea typeface="+mn-ea"/>
                <a:cs typeface="+mn-cs"/>
              </a:defRPr>
            </a:lvl4pPr>
            <a:lvl5pPr marL="1023938" marR="0" indent="-1682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400" kern="1200" spc="0" baseline="0">
                <a:solidFill>
                  <a:schemeClr val="tx1"/>
                </a:soli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marR="0" lvl="0" indent="0" algn="l" defTabSz="932742" rtl="0" eaLnBrk="1" fontAlgn="auto" latinLnBrk="0" hangingPunct="1">
              <a:lnSpc>
                <a:spcPct val="100000"/>
              </a:lnSpc>
              <a:spcBef>
                <a:spcPts val="0"/>
              </a:spcBef>
              <a:spcAft>
                <a:spcPts val="0"/>
              </a:spcAft>
              <a:buClrTx/>
              <a:buSzPct val="90000"/>
              <a:buFont typeface="Wingdings" panose="05000000000000000000" pitchFamily="2" charset="2"/>
              <a:buNone/>
              <a:tabLst/>
              <a:defRPr/>
            </a:pPr>
            <a:r>
              <a:rPr kumimoji="0" lang="en-US" sz="2200" b="0" i="0" u="none" strike="noStrike" kern="1200" cap="none" spc="0" normalizeH="0" baseline="0" noProof="0" dirty="0">
                <a:ln>
                  <a:noFill/>
                </a:ln>
                <a:solidFill>
                  <a:srgbClr val="FFFFFF"/>
                </a:solidFill>
                <a:effectLst/>
                <a:uLnTx/>
                <a:uFillTx/>
                <a:latin typeface="Segoe UI"/>
                <a:ea typeface="+mn-ea"/>
                <a:cs typeface="Segoe UI" panose="020B0502040204020203" pitchFamily="34" charset="0"/>
              </a:rPr>
              <a:t>https://aka.ms/maa</a:t>
            </a:r>
          </a:p>
        </p:txBody>
      </p:sp>
    </p:spTree>
    <p:extLst>
      <p:ext uri="{BB962C8B-B14F-4D97-AF65-F5344CB8AC3E}">
        <p14:creationId xmlns:p14="http://schemas.microsoft.com/office/powerpoint/2010/main" val="19049565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873492-D151-5548-BF9A-9A1584C2D477}"/>
              </a:ext>
            </a:extLst>
          </p:cNvPr>
          <p:cNvSpPr>
            <a:spLocks noGrp="1"/>
          </p:cNvSpPr>
          <p:nvPr>
            <p:ph type="title"/>
          </p:nvPr>
        </p:nvSpPr>
        <p:spPr/>
        <p:txBody>
          <a:bodyPr/>
          <a:lstStyle/>
          <a:p>
            <a:r>
              <a:rPr lang="en-US" dirty="0"/>
              <a:t>Agenda</a:t>
            </a:r>
            <a:br>
              <a:rPr lang="en-US" dirty="0"/>
            </a:br>
            <a:endParaRPr lang="en-US" dirty="0"/>
          </a:p>
        </p:txBody>
      </p:sp>
      <p:sp>
        <p:nvSpPr>
          <p:cNvPr id="3" name="Text Placeholder 2">
            <a:extLst>
              <a:ext uri="{FF2B5EF4-FFF2-40B4-BE49-F238E27FC236}">
                <a16:creationId xmlns:a16="http://schemas.microsoft.com/office/drawing/2014/main" id="{5D7880FC-163A-6D46-B79B-C3E6C519777F}"/>
              </a:ext>
            </a:extLst>
          </p:cNvPr>
          <p:cNvSpPr>
            <a:spLocks noGrp="1"/>
          </p:cNvSpPr>
          <p:nvPr>
            <p:ph type="body" sz="quarter" idx="11"/>
          </p:nvPr>
        </p:nvSpPr>
        <p:spPr/>
        <p:txBody>
          <a:bodyPr/>
          <a:lstStyle/>
          <a:p>
            <a:pPr>
              <a:spcAft>
                <a:spcPts val="2400"/>
              </a:spcAft>
            </a:pPr>
            <a:r>
              <a:rPr lang="en-GB" sz="2400" b="1" dirty="0"/>
              <a:t>Synapse Serverless SQL Pools</a:t>
            </a:r>
          </a:p>
          <a:p>
            <a:pPr>
              <a:spcAft>
                <a:spcPts val="2400"/>
              </a:spcAft>
            </a:pPr>
            <a:r>
              <a:rPr lang="en-GB" sz="2400" dirty="0"/>
              <a:t>Managing size/performance with partitions</a:t>
            </a:r>
          </a:p>
          <a:p>
            <a:pPr>
              <a:spcAft>
                <a:spcPts val="2400"/>
              </a:spcAft>
            </a:pPr>
            <a:r>
              <a:rPr lang="en-GB" sz="2400" dirty="0"/>
              <a:t>Power BI Incremental Refresh review</a:t>
            </a:r>
          </a:p>
          <a:p>
            <a:pPr>
              <a:spcAft>
                <a:spcPts val="2400"/>
              </a:spcAft>
            </a:pPr>
            <a:r>
              <a:rPr lang="en-GB" sz="2400" dirty="0"/>
              <a:t>Demo – Synapse Serverless with Power BI Incremental Refresh</a:t>
            </a:r>
          </a:p>
          <a:p>
            <a:pPr>
              <a:spcAft>
                <a:spcPts val="2400"/>
              </a:spcAft>
            </a:pPr>
            <a:r>
              <a:rPr lang="en-GB" sz="2400" dirty="0"/>
              <a:t>Guidance</a:t>
            </a:r>
          </a:p>
        </p:txBody>
      </p:sp>
    </p:spTree>
    <p:extLst>
      <p:ext uri="{BB962C8B-B14F-4D97-AF65-F5344CB8AC3E}">
        <p14:creationId xmlns:p14="http://schemas.microsoft.com/office/powerpoint/2010/main" val="2709227043"/>
      </p:ext>
    </p:extLst>
  </p:cSld>
  <p:clrMapOvr>
    <a:masterClrMapping/>
  </p:clrMapOvr>
  <p:transition>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3F336F-6455-C0D0-767D-80402B9889AE}"/>
              </a:ext>
            </a:extLst>
          </p:cNvPr>
          <p:cNvSpPr>
            <a:spLocks noGrp="1"/>
          </p:cNvSpPr>
          <p:nvPr>
            <p:ph type="title"/>
          </p:nvPr>
        </p:nvSpPr>
        <p:spPr/>
        <p:txBody>
          <a:bodyPr/>
          <a:lstStyle/>
          <a:p>
            <a:r>
              <a:rPr lang="en-US" dirty="0"/>
              <a:t>Serverless SQL Pools</a:t>
            </a:r>
          </a:p>
        </p:txBody>
      </p:sp>
      <p:sp>
        <p:nvSpPr>
          <p:cNvPr id="3" name="Content Placeholder 2">
            <a:extLst>
              <a:ext uri="{FF2B5EF4-FFF2-40B4-BE49-F238E27FC236}">
                <a16:creationId xmlns:a16="http://schemas.microsoft.com/office/drawing/2014/main" id="{EB6A96FD-EE08-AFAD-5DB8-2EC404148889}"/>
              </a:ext>
            </a:extLst>
          </p:cNvPr>
          <p:cNvSpPr>
            <a:spLocks noGrp="1"/>
          </p:cNvSpPr>
          <p:nvPr>
            <p:ph sz="quarter" idx="10"/>
          </p:nvPr>
        </p:nvSpPr>
        <p:spPr>
          <a:xfrm>
            <a:off x="584200" y="1844675"/>
            <a:ext cx="11018838" cy="4358116"/>
          </a:xfrm>
        </p:spPr>
        <p:txBody>
          <a:bodyPr vert="horz" wrap="square" lIns="0" tIns="0" rIns="0" bIns="0" rtlCol="0" anchor="t">
            <a:spAutoFit/>
          </a:bodyPr>
          <a:lstStyle/>
          <a:p>
            <a:pPr marL="457200" indent="-457200">
              <a:buFont typeface="Arial" panose="020B0604020202020204" pitchFamily="34" charset="0"/>
              <a:buChar char="•"/>
            </a:pPr>
            <a:r>
              <a:rPr lang="en-US" sz="2400" dirty="0"/>
              <a:t>Use T-SQL to query file formats like Parquet, Delta, delimited, </a:t>
            </a:r>
            <a:r>
              <a:rPr lang="en-US" sz="2400" dirty="0" err="1"/>
              <a:t>json</a:t>
            </a:r>
            <a:endParaRPr lang="en-US" sz="2400" dirty="0"/>
          </a:p>
          <a:p>
            <a:endParaRPr lang="en-US" sz="2400" dirty="0"/>
          </a:p>
          <a:p>
            <a:pPr marL="457200" indent="-457200">
              <a:buFont typeface="Arial" panose="020B0604020202020204" pitchFamily="34" charset="0"/>
              <a:buChar char="•"/>
            </a:pPr>
            <a:r>
              <a:rPr lang="en-US" sz="2400" dirty="0"/>
              <a:t>No infrastructure required, only charged for usage</a:t>
            </a:r>
          </a:p>
          <a:p>
            <a:pPr marL="457200" indent="-457200">
              <a:buFont typeface="Arial" panose="020B0604020202020204" pitchFamily="34" charset="0"/>
              <a:buChar char="•"/>
            </a:pPr>
            <a:endParaRPr lang="en-US" sz="2400" dirty="0"/>
          </a:p>
          <a:p>
            <a:pPr marL="457200" indent="-457200">
              <a:buFont typeface="Arial" panose="020B0604020202020204" pitchFamily="34" charset="0"/>
              <a:buChar char="•"/>
            </a:pPr>
            <a:r>
              <a:rPr lang="en-US" sz="2400" dirty="0"/>
              <a:t>Unlike other models it’s charged by volume of data read</a:t>
            </a:r>
          </a:p>
          <a:p>
            <a:pPr marL="457200" indent="-457200">
              <a:buFont typeface="Arial" panose="020B0604020202020204" pitchFamily="34" charset="0"/>
              <a:buChar char="•"/>
            </a:pPr>
            <a:endParaRPr lang="en-US" sz="2400" b="1" dirty="0"/>
          </a:p>
          <a:p>
            <a:pPr marL="457200" indent="-457200">
              <a:buFont typeface="Arial" panose="020B0604020202020204" pitchFamily="34" charset="0"/>
              <a:buChar char="•"/>
            </a:pPr>
            <a:r>
              <a:rPr lang="en-US" sz="2400" dirty="0"/>
              <a:t>Data volume impacts performance and cost</a:t>
            </a:r>
          </a:p>
          <a:p>
            <a:pPr marL="457200" indent="-457200">
              <a:buFont typeface="Arial" panose="020B0604020202020204" pitchFamily="34" charset="0"/>
              <a:buChar char="•"/>
            </a:pPr>
            <a:endParaRPr lang="en-US" sz="2400" b="1" dirty="0"/>
          </a:p>
          <a:p>
            <a:pPr marL="457200" indent="-457200">
              <a:buFont typeface="Arial" panose="020B0604020202020204" pitchFamily="34" charset="0"/>
              <a:buChar char="•"/>
            </a:pPr>
            <a:r>
              <a:rPr lang="en-US" sz="2400" b="1" dirty="0"/>
              <a:t>Great for Logical Data Warehousing and Data Exploration scenarios</a:t>
            </a:r>
          </a:p>
          <a:p>
            <a:endParaRPr lang="en-US" sz="2400" dirty="0"/>
          </a:p>
        </p:txBody>
      </p:sp>
    </p:spTree>
    <p:extLst>
      <p:ext uri="{BB962C8B-B14F-4D97-AF65-F5344CB8AC3E}">
        <p14:creationId xmlns:p14="http://schemas.microsoft.com/office/powerpoint/2010/main" val="3932999626"/>
      </p:ext>
    </p:extLst>
  </p:cSld>
  <p:clrMapOvr>
    <a:masterClrMapping/>
  </p:clrMapOvr>
  <p:transition>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873492-D151-5548-BF9A-9A1584C2D477}"/>
              </a:ext>
            </a:extLst>
          </p:cNvPr>
          <p:cNvSpPr>
            <a:spLocks noGrp="1"/>
          </p:cNvSpPr>
          <p:nvPr>
            <p:ph type="title"/>
          </p:nvPr>
        </p:nvSpPr>
        <p:spPr/>
        <p:txBody>
          <a:bodyPr/>
          <a:lstStyle/>
          <a:p>
            <a:r>
              <a:rPr lang="en-US" dirty="0"/>
              <a:t>Agenda</a:t>
            </a:r>
            <a:br>
              <a:rPr lang="en-US" dirty="0"/>
            </a:br>
            <a:endParaRPr lang="en-US" dirty="0"/>
          </a:p>
        </p:txBody>
      </p:sp>
      <p:sp>
        <p:nvSpPr>
          <p:cNvPr id="3" name="Text Placeholder 2">
            <a:extLst>
              <a:ext uri="{FF2B5EF4-FFF2-40B4-BE49-F238E27FC236}">
                <a16:creationId xmlns:a16="http://schemas.microsoft.com/office/drawing/2014/main" id="{5D7880FC-163A-6D46-B79B-C3E6C519777F}"/>
              </a:ext>
            </a:extLst>
          </p:cNvPr>
          <p:cNvSpPr>
            <a:spLocks noGrp="1"/>
          </p:cNvSpPr>
          <p:nvPr>
            <p:ph type="body" sz="quarter" idx="11"/>
          </p:nvPr>
        </p:nvSpPr>
        <p:spPr/>
        <p:txBody>
          <a:bodyPr/>
          <a:lstStyle/>
          <a:p>
            <a:pPr>
              <a:spcAft>
                <a:spcPts val="2400"/>
              </a:spcAft>
            </a:pPr>
            <a:r>
              <a:rPr lang="en-GB" sz="2400" dirty="0"/>
              <a:t>Synapse Serverless SQL Pools</a:t>
            </a:r>
          </a:p>
          <a:p>
            <a:pPr>
              <a:spcAft>
                <a:spcPts val="2400"/>
              </a:spcAft>
            </a:pPr>
            <a:r>
              <a:rPr lang="en-GB" sz="2400" b="1" dirty="0"/>
              <a:t>Managing size/performance with partitions</a:t>
            </a:r>
          </a:p>
          <a:p>
            <a:pPr>
              <a:spcAft>
                <a:spcPts val="2400"/>
              </a:spcAft>
            </a:pPr>
            <a:r>
              <a:rPr lang="en-GB" sz="2400" dirty="0"/>
              <a:t>Power BI Incremental Refresh review</a:t>
            </a:r>
          </a:p>
          <a:p>
            <a:pPr>
              <a:spcAft>
                <a:spcPts val="2400"/>
              </a:spcAft>
            </a:pPr>
            <a:r>
              <a:rPr lang="en-GB" sz="2400" dirty="0"/>
              <a:t>Demo – Synapse Serverless with Power BI Incremental Refresh</a:t>
            </a:r>
          </a:p>
          <a:p>
            <a:pPr>
              <a:spcAft>
                <a:spcPts val="2400"/>
              </a:spcAft>
            </a:pPr>
            <a:r>
              <a:rPr lang="en-GB" sz="2400" dirty="0"/>
              <a:t>Guidance</a:t>
            </a:r>
          </a:p>
        </p:txBody>
      </p:sp>
    </p:spTree>
    <p:extLst>
      <p:ext uri="{BB962C8B-B14F-4D97-AF65-F5344CB8AC3E}">
        <p14:creationId xmlns:p14="http://schemas.microsoft.com/office/powerpoint/2010/main" val="2381795955"/>
      </p:ext>
    </p:extLst>
  </p:cSld>
  <p:clrMapOvr>
    <a:masterClrMapping/>
  </p:clrMapOvr>
  <p:transition>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3F336F-6455-C0D0-767D-80402B9889AE}"/>
              </a:ext>
            </a:extLst>
          </p:cNvPr>
          <p:cNvSpPr>
            <a:spLocks noGrp="1"/>
          </p:cNvSpPr>
          <p:nvPr>
            <p:ph type="title"/>
          </p:nvPr>
        </p:nvSpPr>
        <p:spPr/>
        <p:txBody>
          <a:bodyPr/>
          <a:lstStyle/>
          <a:p>
            <a:r>
              <a:rPr lang="en-GB" sz="3600" b="1" dirty="0"/>
              <a:t>Managing size/performance with partitions </a:t>
            </a:r>
            <a:r>
              <a:rPr lang="en-US" dirty="0"/>
              <a:t>	</a:t>
            </a:r>
          </a:p>
        </p:txBody>
      </p:sp>
      <p:sp>
        <p:nvSpPr>
          <p:cNvPr id="3" name="Content Placeholder 2">
            <a:extLst>
              <a:ext uri="{FF2B5EF4-FFF2-40B4-BE49-F238E27FC236}">
                <a16:creationId xmlns:a16="http://schemas.microsoft.com/office/drawing/2014/main" id="{EB6A96FD-EE08-AFAD-5DB8-2EC404148889}"/>
              </a:ext>
            </a:extLst>
          </p:cNvPr>
          <p:cNvSpPr>
            <a:spLocks noGrp="1"/>
          </p:cNvSpPr>
          <p:nvPr>
            <p:ph sz="quarter" idx="10"/>
          </p:nvPr>
        </p:nvSpPr>
        <p:spPr>
          <a:xfrm>
            <a:off x="584200" y="1844675"/>
            <a:ext cx="11018838" cy="3028521"/>
          </a:xfrm>
        </p:spPr>
        <p:txBody>
          <a:bodyPr/>
          <a:lstStyle/>
          <a:p>
            <a:pPr marL="457200" indent="-457200">
              <a:buFont typeface="Arial" panose="020B0604020202020204" pitchFamily="34" charset="0"/>
              <a:buChar char="•"/>
            </a:pPr>
            <a:r>
              <a:rPr lang="en-US" sz="2400" dirty="0"/>
              <a:t>Partitions simply group data with a shared value or range of values</a:t>
            </a:r>
          </a:p>
          <a:p>
            <a:pPr marL="457200" indent="-457200">
              <a:buFont typeface="Arial" panose="020B0604020202020204" pitchFamily="34" charset="0"/>
              <a:buChar char="•"/>
            </a:pPr>
            <a:endParaRPr lang="en-US" sz="2400" dirty="0"/>
          </a:p>
          <a:p>
            <a:pPr marL="457200" indent="-457200">
              <a:buFont typeface="Arial" panose="020B0604020202020204" pitchFamily="34" charset="0"/>
              <a:buChar char="•"/>
            </a:pPr>
            <a:r>
              <a:rPr lang="en-US" sz="2400" dirty="0"/>
              <a:t>Performance advantages from reducing the amount of data touched</a:t>
            </a:r>
          </a:p>
          <a:p>
            <a:pPr marL="457200" indent="-457200">
              <a:buFont typeface="Arial" panose="020B0604020202020204" pitchFamily="34" charset="0"/>
              <a:buChar char="•"/>
            </a:pPr>
            <a:endParaRPr lang="en-US" sz="2400" dirty="0"/>
          </a:p>
          <a:p>
            <a:pPr marL="457200" indent="-457200">
              <a:buFont typeface="Arial" panose="020B0604020202020204" pitchFamily="34" charset="0"/>
              <a:buChar char="•"/>
            </a:pPr>
            <a:r>
              <a:rPr lang="en-US" sz="2400" dirty="0"/>
              <a:t>Potential manageability advantages for large deletes</a:t>
            </a:r>
          </a:p>
          <a:p>
            <a:pPr marL="457200" indent="-457200">
              <a:buFont typeface="Arial" panose="020B0604020202020204" pitchFamily="34" charset="0"/>
              <a:buChar char="•"/>
            </a:pPr>
            <a:endParaRPr lang="en-US" sz="2400" dirty="0"/>
          </a:p>
          <a:p>
            <a:pPr marL="457200" indent="-457200">
              <a:buFont typeface="Arial" panose="020B0604020202020204" pitchFamily="34" charset="0"/>
              <a:buChar char="•"/>
            </a:pPr>
            <a:r>
              <a:rPr lang="en-US" sz="2400" dirty="0"/>
              <a:t>Most useful with the partitions align to common query patterns</a:t>
            </a:r>
            <a:endParaRPr lang="en-US" sz="1600" dirty="0"/>
          </a:p>
        </p:txBody>
      </p:sp>
    </p:spTree>
    <p:extLst>
      <p:ext uri="{BB962C8B-B14F-4D97-AF65-F5344CB8AC3E}">
        <p14:creationId xmlns:p14="http://schemas.microsoft.com/office/powerpoint/2010/main" val="152143399"/>
      </p:ext>
    </p:extLst>
  </p:cSld>
  <p:clrMapOvr>
    <a:masterClrMapping/>
  </p:clrMapOvr>
  <p:transition>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3F336F-6455-C0D0-767D-80402B9889AE}"/>
              </a:ext>
            </a:extLst>
          </p:cNvPr>
          <p:cNvSpPr>
            <a:spLocks noGrp="1"/>
          </p:cNvSpPr>
          <p:nvPr>
            <p:ph type="title"/>
          </p:nvPr>
        </p:nvSpPr>
        <p:spPr>
          <a:xfrm>
            <a:off x="588263" y="457200"/>
            <a:ext cx="11018520" cy="553998"/>
          </a:xfrm>
        </p:spPr>
        <p:txBody>
          <a:bodyPr/>
          <a:lstStyle/>
          <a:p>
            <a:r>
              <a:rPr lang="en-GB" sz="3600" b="1" dirty="0"/>
              <a:t>Managing size/performance with partitions (</a:t>
            </a:r>
            <a:r>
              <a:rPr lang="en-GB" sz="3600" b="1" dirty="0" err="1"/>
              <a:t>cont</a:t>
            </a:r>
            <a:r>
              <a:rPr lang="en-GB" sz="3600" b="1" dirty="0"/>
              <a:t>) </a:t>
            </a:r>
            <a:r>
              <a:rPr lang="en-US" dirty="0"/>
              <a:t>	</a:t>
            </a:r>
          </a:p>
        </p:txBody>
      </p:sp>
      <p:sp>
        <p:nvSpPr>
          <p:cNvPr id="3" name="Content Placeholder 2">
            <a:extLst>
              <a:ext uri="{FF2B5EF4-FFF2-40B4-BE49-F238E27FC236}">
                <a16:creationId xmlns:a16="http://schemas.microsoft.com/office/drawing/2014/main" id="{EB6A96FD-EE08-AFAD-5DB8-2EC404148889}"/>
              </a:ext>
            </a:extLst>
          </p:cNvPr>
          <p:cNvSpPr>
            <a:spLocks noGrp="1"/>
          </p:cNvSpPr>
          <p:nvPr>
            <p:ph sz="quarter" idx="10"/>
          </p:nvPr>
        </p:nvSpPr>
        <p:spPr>
          <a:xfrm>
            <a:off x="584200" y="1844675"/>
            <a:ext cx="11018838" cy="2068259"/>
          </a:xfrm>
        </p:spPr>
        <p:txBody>
          <a:bodyPr/>
          <a:lstStyle/>
          <a:p>
            <a:pPr marL="457200" indent="-457200">
              <a:buFont typeface="Arial" panose="020B0604020202020204" pitchFamily="34" charset="0"/>
              <a:buChar char="•"/>
            </a:pPr>
            <a:r>
              <a:rPr lang="en-US" sz="2400" dirty="0"/>
              <a:t>In theory you can partition on anything, but it’s a good idea to use something useful</a:t>
            </a:r>
          </a:p>
          <a:p>
            <a:pPr marL="457200" indent="-457200">
              <a:buFont typeface="Arial" panose="020B0604020202020204" pitchFamily="34" charset="0"/>
              <a:buChar char="•"/>
            </a:pPr>
            <a:endParaRPr lang="en-US" sz="2400" dirty="0"/>
          </a:p>
          <a:p>
            <a:pPr marL="457200" indent="-457200">
              <a:buFont typeface="Arial" panose="020B0604020202020204" pitchFamily="34" charset="0"/>
              <a:buChar char="•"/>
            </a:pPr>
            <a:r>
              <a:rPr lang="en-US" sz="2400" dirty="0"/>
              <a:t>The most common pattern is to use a date hierarchy</a:t>
            </a:r>
          </a:p>
          <a:p>
            <a:endParaRPr lang="en-US" sz="2400" dirty="0"/>
          </a:p>
        </p:txBody>
      </p:sp>
    </p:spTree>
    <p:extLst>
      <p:ext uri="{BB962C8B-B14F-4D97-AF65-F5344CB8AC3E}">
        <p14:creationId xmlns:p14="http://schemas.microsoft.com/office/powerpoint/2010/main" val="583381097"/>
      </p:ext>
    </p:extLst>
  </p:cSld>
  <p:clrMapOvr>
    <a:masterClrMapping/>
  </p:clrMapOvr>
  <p:transition>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873492-D151-5548-BF9A-9A1584C2D477}"/>
              </a:ext>
            </a:extLst>
          </p:cNvPr>
          <p:cNvSpPr>
            <a:spLocks noGrp="1"/>
          </p:cNvSpPr>
          <p:nvPr>
            <p:ph type="title"/>
          </p:nvPr>
        </p:nvSpPr>
        <p:spPr/>
        <p:txBody>
          <a:bodyPr/>
          <a:lstStyle/>
          <a:p>
            <a:r>
              <a:rPr lang="en-US" dirty="0"/>
              <a:t>Agenda</a:t>
            </a:r>
            <a:br>
              <a:rPr lang="en-US" dirty="0"/>
            </a:br>
            <a:endParaRPr lang="en-US" dirty="0"/>
          </a:p>
        </p:txBody>
      </p:sp>
      <p:sp>
        <p:nvSpPr>
          <p:cNvPr id="3" name="Text Placeholder 2">
            <a:extLst>
              <a:ext uri="{FF2B5EF4-FFF2-40B4-BE49-F238E27FC236}">
                <a16:creationId xmlns:a16="http://schemas.microsoft.com/office/drawing/2014/main" id="{5D7880FC-163A-6D46-B79B-C3E6C519777F}"/>
              </a:ext>
            </a:extLst>
          </p:cNvPr>
          <p:cNvSpPr>
            <a:spLocks noGrp="1"/>
          </p:cNvSpPr>
          <p:nvPr>
            <p:ph type="body" sz="quarter" idx="11"/>
          </p:nvPr>
        </p:nvSpPr>
        <p:spPr/>
        <p:txBody>
          <a:bodyPr/>
          <a:lstStyle/>
          <a:p>
            <a:pPr>
              <a:spcAft>
                <a:spcPts val="2400"/>
              </a:spcAft>
            </a:pPr>
            <a:r>
              <a:rPr lang="en-GB" sz="2400" dirty="0"/>
              <a:t>Synapse Serverless SQL Pools</a:t>
            </a:r>
          </a:p>
          <a:p>
            <a:pPr>
              <a:spcAft>
                <a:spcPts val="2400"/>
              </a:spcAft>
            </a:pPr>
            <a:r>
              <a:rPr lang="en-GB" sz="2400" dirty="0"/>
              <a:t>Managing size/performance with partitions</a:t>
            </a:r>
          </a:p>
          <a:p>
            <a:pPr>
              <a:spcAft>
                <a:spcPts val="2400"/>
              </a:spcAft>
            </a:pPr>
            <a:r>
              <a:rPr lang="en-GB" sz="2400" b="1" dirty="0"/>
              <a:t>Power BI Incremental Refresh review</a:t>
            </a:r>
          </a:p>
          <a:p>
            <a:pPr>
              <a:spcAft>
                <a:spcPts val="2400"/>
              </a:spcAft>
            </a:pPr>
            <a:r>
              <a:rPr lang="en-GB" sz="2400" dirty="0"/>
              <a:t>Demo – Synapse Serverless with Power BI Incremental Refresh</a:t>
            </a:r>
          </a:p>
          <a:p>
            <a:pPr>
              <a:spcAft>
                <a:spcPts val="2400"/>
              </a:spcAft>
            </a:pPr>
            <a:r>
              <a:rPr lang="en-GB" sz="2400" dirty="0"/>
              <a:t>Guidance</a:t>
            </a:r>
          </a:p>
        </p:txBody>
      </p:sp>
    </p:spTree>
    <p:extLst>
      <p:ext uri="{BB962C8B-B14F-4D97-AF65-F5344CB8AC3E}">
        <p14:creationId xmlns:p14="http://schemas.microsoft.com/office/powerpoint/2010/main" val="2857851349"/>
      </p:ext>
    </p:extLst>
  </p:cSld>
  <p:clrMapOvr>
    <a:masterClrMapping/>
  </p:clrMapOvr>
  <p:transition>
    <p:fad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3F336F-6455-C0D0-767D-80402B9889AE}"/>
              </a:ext>
            </a:extLst>
          </p:cNvPr>
          <p:cNvSpPr>
            <a:spLocks noGrp="1"/>
          </p:cNvSpPr>
          <p:nvPr>
            <p:ph type="title"/>
          </p:nvPr>
        </p:nvSpPr>
        <p:spPr/>
        <p:txBody>
          <a:bodyPr/>
          <a:lstStyle/>
          <a:p>
            <a:r>
              <a:rPr lang="en-US" dirty="0">
                <a:cs typeface="Segoe UI"/>
              </a:rPr>
              <a:t>Incremental Refresh</a:t>
            </a:r>
            <a:endParaRPr lang="en-US" dirty="0"/>
          </a:p>
        </p:txBody>
      </p:sp>
      <p:sp>
        <p:nvSpPr>
          <p:cNvPr id="3" name="Content Placeholder 2">
            <a:extLst>
              <a:ext uri="{FF2B5EF4-FFF2-40B4-BE49-F238E27FC236}">
                <a16:creationId xmlns:a16="http://schemas.microsoft.com/office/drawing/2014/main" id="{EB6A96FD-EE08-AFAD-5DB8-2EC404148889}"/>
              </a:ext>
            </a:extLst>
          </p:cNvPr>
          <p:cNvSpPr>
            <a:spLocks noGrp="1"/>
          </p:cNvSpPr>
          <p:nvPr>
            <p:ph sz="quarter" idx="10"/>
          </p:nvPr>
        </p:nvSpPr>
        <p:spPr>
          <a:xfrm>
            <a:off x="584200" y="1844675"/>
            <a:ext cx="11018838" cy="2806922"/>
          </a:xfrm>
        </p:spPr>
        <p:txBody>
          <a:bodyPr vert="horz" wrap="square" lIns="0" tIns="0" rIns="0" bIns="0" rtlCol="0" anchor="t">
            <a:spAutoFit/>
          </a:bodyPr>
          <a:lstStyle/>
          <a:p>
            <a:pPr marL="457200" indent="-457200">
              <a:buFont typeface="Arial" panose="020B0604020202020204" pitchFamily="34" charset="0"/>
              <a:buChar char="•"/>
            </a:pPr>
            <a:r>
              <a:rPr lang="en-US" sz="2400" dirty="0">
                <a:cs typeface="Segoe UI"/>
              </a:rPr>
              <a:t>Defines a refresh policy that tells Power BI where to expect changes</a:t>
            </a:r>
          </a:p>
          <a:p>
            <a:pPr marL="457200" indent="-457200">
              <a:buFont typeface="Arial" panose="020B0604020202020204" pitchFamily="34" charset="0"/>
              <a:buChar char="•"/>
            </a:pPr>
            <a:r>
              <a:rPr lang="en-US" sz="2400" dirty="0">
                <a:cs typeface="Segoe UI"/>
              </a:rPr>
              <a:t>Power BI uses the policy to automate partition creation (in Power BI)</a:t>
            </a:r>
          </a:p>
          <a:p>
            <a:pPr marL="457200" indent="-457200">
              <a:buFont typeface="Arial" panose="020B0604020202020204" pitchFamily="34" charset="0"/>
              <a:buChar char="•"/>
            </a:pPr>
            <a:r>
              <a:rPr lang="en-US" sz="2400" dirty="0">
                <a:cs typeface="Segoe UI"/>
              </a:rPr>
              <a:t>Scheduled refresh updates specific partitions based on the policy</a:t>
            </a:r>
          </a:p>
          <a:p>
            <a:pPr marL="457200" indent="-457200">
              <a:buFont typeface="Arial" panose="020B0604020202020204" pitchFamily="34" charset="0"/>
              <a:buChar char="•"/>
            </a:pPr>
            <a:r>
              <a:rPr lang="en-US" sz="2400" dirty="0">
                <a:cs typeface="Segoe UI"/>
              </a:rPr>
              <a:t>Benefits:</a:t>
            </a:r>
          </a:p>
          <a:p>
            <a:pPr marL="914400" lvl="1" indent="-457200">
              <a:buFont typeface="Arial" panose="020B0604020202020204" pitchFamily="34" charset="0"/>
              <a:buChar char="•"/>
            </a:pPr>
            <a:r>
              <a:rPr lang="en-US" dirty="0">
                <a:cs typeface="Segoe UI"/>
              </a:rPr>
              <a:t>Scheduled refreshes are constrained to a subset of the source table.</a:t>
            </a:r>
          </a:p>
          <a:p>
            <a:pPr marL="914400" lvl="1" indent="-457200">
              <a:buFont typeface="Arial" panose="020B0604020202020204" pitchFamily="34" charset="0"/>
              <a:buChar char="•"/>
            </a:pPr>
            <a:r>
              <a:rPr lang="en-US" dirty="0">
                <a:cs typeface="Segoe UI"/>
              </a:rPr>
              <a:t>Less load on the source database – or data lake in this case</a:t>
            </a:r>
          </a:p>
          <a:p>
            <a:pPr marL="914400" lvl="1" indent="-457200">
              <a:buFont typeface="Arial" panose="020B0604020202020204" pitchFamily="34" charset="0"/>
              <a:buChar char="•"/>
            </a:pPr>
            <a:r>
              <a:rPr lang="en-US" dirty="0">
                <a:cs typeface="Segoe UI"/>
              </a:rPr>
              <a:t>Refreshes are faster</a:t>
            </a:r>
          </a:p>
        </p:txBody>
      </p:sp>
      <p:pic>
        <p:nvPicPr>
          <p:cNvPr id="5" name="Picture 4">
            <a:extLst>
              <a:ext uri="{FF2B5EF4-FFF2-40B4-BE49-F238E27FC236}">
                <a16:creationId xmlns:a16="http://schemas.microsoft.com/office/drawing/2014/main" id="{30AC8630-2B9D-3367-FEC7-665E067DB957}"/>
              </a:ext>
            </a:extLst>
          </p:cNvPr>
          <p:cNvPicPr>
            <a:picLocks noChangeAspect="1"/>
          </p:cNvPicPr>
          <p:nvPr/>
        </p:nvPicPr>
        <p:blipFill>
          <a:blip r:embed="rId3"/>
          <a:stretch>
            <a:fillRect/>
          </a:stretch>
        </p:blipFill>
        <p:spPr>
          <a:xfrm>
            <a:off x="1582683" y="5353594"/>
            <a:ext cx="8700536" cy="1047206"/>
          </a:xfrm>
          <a:prstGeom prst="rect">
            <a:avLst/>
          </a:prstGeom>
        </p:spPr>
      </p:pic>
    </p:spTree>
    <p:extLst>
      <p:ext uri="{BB962C8B-B14F-4D97-AF65-F5344CB8AC3E}">
        <p14:creationId xmlns:p14="http://schemas.microsoft.com/office/powerpoint/2010/main" val="210991359"/>
      </p:ext>
    </p:extLst>
  </p:cSld>
  <p:clrMapOvr>
    <a:masterClrMapping/>
  </p:clrMapOvr>
  <p:transition>
    <p:fad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3F336F-6455-C0D0-767D-80402B9889AE}"/>
              </a:ext>
            </a:extLst>
          </p:cNvPr>
          <p:cNvSpPr>
            <a:spLocks noGrp="1"/>
          </p:cNvSpPr>
          <p:nvPr>
            <p:ph type="title"/>
          </p:nvPr>
        </p:nvSpPr>
        <p:spPr/>
        <p:txBody>
          <a:bodyPr/>
          <a:lstStyle/>
          <a:p>
            <a:r>
              <a:rPr lang="en-US" dirty="0">
                <a:cs typeface="Segoe UI"/>
              </a:rPr>
              <a:t>Incremental Refresh (</a:t>
            </a:r>
            <a:r>
              <a:rPr lang="en-US" dirty="0" err="1">
                <a:cs typeface="Segoe UI"/>
              </a:rPr>
              <a:t>cont</a:t>
            </a:r>
            <a:r>
              <a:rPr lang="en-US" dirty="0">
                <a:cs typeface="Segoe UI"/>
              </a:rPr>
              <a:t>)</a:t>
            </a:r>
            <a:endParaRPr lang="en-US" dirty="0"/>
          </a:p>
        </p:txBody>
      </p:sp>
      <p:sp>
        <p:nvSpPr>
          <p:cNvPr id="3" name="Content Placeholder 2">
            <a:extLst>
              <a:ext uri="{FF2B5EF4-FFF2-40B4-BE49-F238E27FC236}">
                <a16:creationId xmlns:a16="http://schemas.microsoft.com/office/drawing/2014/main" id="{EB6A96FD-EE08-AFAD-5DB8-2EC404148889}"/>
              </a:ext>
            </a:extLst>
          </p:cNvPr>
          <p:cNvSpPr>
            <a:spLocks noGrp="1"/>
          </p:cNvSpPr>
          <p:nvPr>
            <p:ph sz="quarter" idx="10"/>
          </p:nvPr>
        </p:nvSpPr>
        <p:spPr>
          <a:xfrm>
            <a:off x="584200" y="1844675"/>
            <a:ext cx="11018838" cy="1452705"/>
          </a:xfrm>
        </p:spPr>
        <p:txBody>
          <a:bodyPr vert="horz" wrap="square" lIns="0" tIns="0" rIns="0" bIns="0" rtlCol="0" anchor="t">
            <a:spAutoFit/>
          </a:bodyPr>
          <a:lstStyle/>
          <a:p>
            <a:r>
              <a:rPr lang="en-US" sz="2400" dirty="0">
                <a:cs typeface="Segoe UI"/>
              </a:rPr>
              <a:t>Modeling considerations in Power BI were covered in depth in an earlier session:</a:t>
            </a:r>
          </a:p>
          <a:p>
            <a:r>
              <a:rPr lang="en-US" sz="3200" dirty="0">
                <a:hlinkClick r:id="rId3"/>
              </a:rPr>
              <a:t>Power BI Incremental Refresh and Hybrid Tables (microsoft.github.io)</a:t>
            </a:r>
            <a:endParaRPr lang="en-US" sz="3200" dirty="0">
              <a:cs typeface="Segoe UI"/>
            </a:endParaRPr>
          </a:p>
        </p:txBody>
      </p:sp>
    </p:spTree>
    <p:extLst>
      <p:ext uri="{BB962C8B-B14F-4D97-AF65-F5344CB8AC3E}">
        <p14:creationId xmlns:p14="http://schemas.microsoft.com/office/powerpoint/2010/main" val="1157456145"/>
      </p:ext>
    </p:extLst>
  </p:cSld>
  <p:clrMapOvr>
    <a:masterClrMapping/>
  </p:clrMapOvr>
  <p:transition>
    <p:fade/>
  </p:transition>
</p:sld>
</file>

<file path=ppt/theme/theme1.xml><?xml version="1.0" encoding="utf-8"?>
<a:theme xmlns:a="http://schemas.openxmlformats.org/drawingml/2006/main" name="White Template">
  <a:themeElements>
    <a:clrScheme name="TS_20_Blue on White">
      <a:dk1>
        <a:srgbClr val="000000"/>
      </a:dk1>
      <a:lt1>
        <a:srgbClr val="FFFFFF"/>
      </a:lt1>
      <a:dk2>
        <a:srgbClr val="243A5E"/>
      </a:dk2>
      <a:lt2>
        <a:srgbClr val="E6E6E6"/>
      </a:lt2>
      <a:accent1>
        <a:srgbClr val="0078D4"/>
      </a:accent1>
      <a:accent2>
        <a:srgbClr val="243A5E"/>
      </a:accent2>
      <a:accent3>
        <a:srgbClr val="50E6FF"/>
      </a:accent3>
      <a:accent4>
        <a:srgbClr val="008575"/>
      </a:accent4>
      <a:accent5>
        <a:srgbClr val="274B47"/>
      </a:accent5>
      <a:accent6>
        <a:srgbClr val="737373"/>
      </a:accent6>
      <a:hlink>
        <a:srgbClr val="0078D4"/>
      </a:hlink>
      <a:folHlink>
        <a:srgbClr val="0078D4"/>
      </a:folHlink>
    </a:clrScheme>
    <a:fontScheme name="Microsoft 2019 Brand Templates">
      <a:majorFont>
        <a:latin typeface="Segoe UI Semibold"/>
        <a:ea typeface=""/>
        <a:cs typeface=""/>
      </a:majorFont>
      <a:minorFont>
        <a:latin typeface="Segoe UI"/>
        <a:ea typeface=""/>
        <a:cs typeface=""/>
      </a:minorFont>
    </a:fontScheme>
    <a:fmtScheme name="Couture">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a:noFill/>
          <a:headEnd type="none" w="med" len="med"/>
          <a:tailEnd type="none" w="med" len="med"/>
        </a:ln>
        <a:effectLst/>
      </a:spPr>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defPPr algn="l" defTabSz="932472" fontAlgn="base">
          <a:spcBef>
            <a:spcPct val="0"/>
          </a:spcBef>
          <a:spcAft>
            <a:spcPct val="0"/>
          </a:spcAft>
          <a:defRPr sz="2000" dirty="0" err="1" smtClean="0">
            <a:solidFill>
              <a:srgbClr val="FFFFFF"/>
            </a:solidFill>
            <a:ea typeface="Segoe UI" pitchFamily="34" charset="0"/>
            <a:cs typeface="Segoe UI" pitchFamily="34" charset="0"/>
          </a:defRPr>
        </a:defPPr>
      </a:lstStyle>
      <a:style>
        <a:lnRef idx="1">
          <a:schemeClr val="accent2"/>
        </a:lnRef>
        <a:fillRef idx="3">
          <a:schemeClr val="accent2"/>
        </a:fillRef>
        <a:effectRef idx="2">
          <a:schemeClr val="accent2"/>
        </a:effectRef>
        <a:fontRef idx="minor">
          <a:schemeClr val="lt1"/>
        </a:fontRef>
      </a:style>
    </a:spDef>
    <a:lnDef>
      <a:spPr>
        <a:ln>
          <a:solidFill>
            <a:schemeClr val="tx1"/>
          </a:solidFill>
          <a:headEnd type="none" w="lg" len="med"/>
          <a:tailEnd type="none" w="lg" len="med"/>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spAutoFit/>
      </a:bodyPr>
      <a:lstStyle>
        <a:defPPr algn="l">
          <a:defRPr sz="2000" dirty="0" err="1" smtClean="0"/>
        </a:defPPr>
      </a:lstStyle>
    </a:txDef>
  </a:objectDefaults>
  <a:extraClrSchemeLst/>
  <a:custClrLst>
    <a:custClr name="Light Orange">
      <a:srgbClr val="FF9349"/>
    </a:custClr>
    <a:custClr name="Light Yellow">
      <a:srgbClr val="FEF000"/>
    </a:custClr>
    <a:custClr name="Light Green">
      <a:srgbClr val="9BF00B"/>
    </a:custClr>
    <a:custClr name="Light Teal">
      <a:srgbClr val="30E5D0"/>
    </a:custClr>
    <a:custClr name="Light Blue">
      <a:srgbClr val="50E6FF"/>
    </a:custClr>
    <a:custClr name="Light Purple">
      <a:srgbClr val="D59DFF"/>
    </a:custClr>
    <a:custClr name="White">
      <a:srgbClr val="FFFFFF"/>
    </a:custClr>
    <a:custClr name="Extra Light Gray">
      <a:srgbClr val="F2F2F2"/>
    </a:custClr>
    <a:custClr name="Light Gray">
      <a:srgbClr val="E6E6E6"/>
    </a:custClr>
    <a:custClr name="Gray">
      <a:srgbClr val="D2D2D2"/>
    </a:custClr>
    <a:custClr name="Orange">
      <a:srgbClr val="D83B01"/>
    </a:custClr>
    <a:custClr name="Yellow">
      <a:srgbClr val="FFB900"/>
    </a:custClr>
    <a:custClr name="Green">
      <a:srgbClr val="107C10"/>
    </a:custClr>
    <a:custClr name="Teal">
      <a:srgbClr val="008575"/>
    </a:custClr>
    <a:custClr name="Blue">
      <a:srgbClr val="0078D4"/>
    </a:custClr>
    <a:custClr name="Purple">
      <a:srgbClr val="8661C5"/>
    </a:custClr>
    <a:custClr name="Mid Gray">
      <a:srgbClr val="737373"/>
    </a:custClr>
    <a:custClr name="Dark Gray">
      <a:srgbClr val="505050"/>
    </a:custClr>
    <a:custClr name="Extra Dark Gray">
      <a:srgbClr val="2F2F2F"/>
    </a:custClr>
    <a:custClr name="Rick Black">
      <a:srgbClr val="000000"/>
    </a:custClr>
    <a:custClr name="Dark Orange">
      <a:srgbClr val="6B2929"/>
    </a:custClr>
    <a:custClr name="Dark Yellow">
      <a:srgbClr val="6A4B16"/>
    </a:custClr>
    <a:custClr name="Dark Green">
      <a:srgbClr val="054B16"/>
    </a:custClr>
    <a:custClr name="Dark Teal">
      <a:srgbClr val="274B47"/>
    </a:custClr>
    <a:custClr name="Dark Blue">
      <a:srgbClr val="243A5E"/>
    </a:custClr>
    <a:custClr name="Dark Purple">
      <a:srgbClr val="3B2E58"/>
    </a:custClr>
  </a:custClrLst>
  <a:extLst>
    <a:ext uri="{05A4C25C-085E-4340-85A3-A5531E510DB2}">
      <thm15:themeFamily xmlns:thm15="http://schemas.microsoft.com/office/thememl/2012/main" name="Microsoft_brand_template_blue.potx" id="{480B23C3-38C8-4962-83A2-3297C539F5A5}" vid="{4711DFBC-8085-446F-AC17-C262437718B1}"/>
    </a:ext>
  </a:extLst>
</a:theme>
</file>

<file path=ppt/theme/theme2.xml><?xml version="1.0" encoding="utf-8"?>
<a:theme xmlns:a="http://schemas.openxmlformats.org/drawingml/2006/main" name="Azure PPT Template - 2018">
  <a:themeElements>
    <a:clrScheme name="FY 19 Azure">
      <a:dk1>
        <a:srgbClr val="000000"/>
      </a:dk1>
      <a:lt1>
        <a:srgbClr val="FFFFFF"/>
      </a:lt1>
      <a:dk2>
        <a:srgbClr val="0078D4"/>
      </a:dk2>
      <a:lt2>
        <a:srgbClr val="FFFFFF"/>
      </a:lt2>
      <a:accent1>
        <a:srgbClr val="EBEBEB"/>
      </a:accent1>
      <a:accent2>
        <a:srgbClr val="D2D2D2"/>
      </a:accent2>
      <a:accent3>
        <a:srgbClr val="757575"/>
      </a:accent3>
      <a:accent4>
        <a:srgbClr val="3C3C41"/>
      </a:accent4>
      <a:accent5>
        <a:srgbClr val="BAD80A"/>
      </a:accent5>
      <a:accent6>
        <a:srgbClr val="50E6FF"/>
      </a:accent6>
      <a:hlink>
        <a:srgbClr val="0078D4"/>
      </a:hlink>
      <a:folHlink>
        <a:srgbClr val="0078D4"/>
      </a:folHlink>
    </a:clrScheme>
    <a:fontScheme name="Custom 25">
      <a:majorFont>
        <a:latin typeface="Segoe UI Semibold"/>
        <a:ea typeface=""/>
        <a:cs typeface=""/>
      </a:majorFont>
      <a:minorFont>
        <a:latin typeface="Segoe UI"/>
        <a:ea typeface=""/>
        <a:cs typeface=""/>
      </a:minorFont>
    </a:fontScheme>
    <a:fmtScheme name="Couture">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a:noFill/>
          <a:headEnd type="none" w="med" len="med"/>
          <a:tailEnd type="none" w="med" len="med"/>
        </a:ln>
        <a:effectLst/>
      </a:spPr>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defPPr defTabSz="932472" fontAlgn="base">
          <a:lnSpc>
            <a:spcPct val="90000"/>
          </a:lnSpc>
          <a:spcBef>
            <a:spcPct val="0"/>
          </a:spcBef>
          <a:spcAft>
            <a:spcPct val="0"/>
          </a:spcAft>
          <a:defRPr sz="2400" dirty="0" err="1" smtClean="0">
            <a:gradFill>
              <a:gsLst>
                <a:gs pos="0">
                  <a:srgbClr val="FFFFFF"/>
                </a:gs>
                <a:gs pos="100000">
                  <a:srgbClr val="FFFFFF"/>
                </a:gs>
              </a:gsLst>
              <a:lin ang="5400000" scaled="0"/>
            </a:gradFill>
            <a:ea typeface="Segoe UI" pitchFamily="34" charset="0"/>
            <a:cs typeface="Segoe UI" pitchFamily="34" charset="0"/>
          </a:defRPr>
        </a:defPPr>
      </a:lstStyle>
      <a:style>
        <a:lnRef idx="1">
          <a:schemeClr val="accent2"/>
        </a:lnRef>
        <a:fillRef idx="3">
          <a:schemeClr val="accent2"/>
        </a:fillRef>
        <a:effectRef idx="2">
          <a:schemeClr val="accent2"/>
        </a:effectRef>
        <a:fontRef idx="minor">
          <a:schemeClr val="lt1"/>
        </a:fontRef>
      </a:style>
    </a:spDef>
    <a:lnDef>
      <a:spPr>
        <a:ln>
          <a:solidFill>
            <a:schemeClr val="tx1"/>
          </a:solidFill>
          <a:headEnd type="none"/>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182880" tIns="146304" rIns="182880" bIns="146304" rtlCol="0">
        <a:spAutoFit/>
      </a:bodyPr>
      <a:lstStyle>
        <a:defPPr>
          <a:lnSpc>
            <a:spcPct val="90000"/>
          </a:lnSpc>
          <a:spcAft>
            <a:spcPts val="600"/>
          </a:spcAft>
          <a:defRPr sz="2400" dirty="0" err="1" smtClean="0">
            <a:gradFill>
              <a:gsLst>
                <a:gs pos="2917">
                  <a:schemeClr val="tx1"/>
                </a:gs>
                <a:gs pos="30000">
                  <a:schemeClr val="tx1"/>
                </a:gs>
              </a:gsLst>
              <a:lin ang="5400000" scaled="0"/>
            </a:gradFill>
          </a:defRPr>
        </a:defPPr>
      </a:lstStyle>
    </a:txDef>
  </a:objectDefaults>
  <a:extraClrSchemeLst/>
  <a:extLst>
    <a:ext uri="{05A4C25C-085E-4340-85A3-A5531E510DB2}">
      <thm15:themeFamily xmlns:thm15="http://schemas.microsoft.com/office/thememl/2012/main" name="Azure PPT Template 2018 presentation_v3" id="{1968021E-D85B-4A85-BB07-6BF24CCBC27F}" vid="{6E53F19A-D2E9-48F2-9B61-183D930FD7CB}"/>
    </a:ext>
  </a:extLst>
</a:theme>
</file>

<file path=ppt/theme/theme3.xml><?xml version="1.0" encoding="utf-8"?>
<a:theme xmlns:a="http://schemas.openxmlformats.org/drawingml/2006/main" name="1_Azure PPT Template - 2018">
  <a:themeElements>
    <a:clrScheme name="FY 19 Azure">
      <a:dk1>
        <a:srgbClr val="000000"/>
      </a:dk1>
      <a:lt1>
        <a:srgbClr val="FFFFFF"/>
      </a:lt1>
      <a:dk2>
        <a:srgbClr val="0078D4"/>
      </a:dk2>
      <a:lt2>
        <a:srgbClr val="FFFFFF"/>
      </a:lt2>
      <a:accent1>
        <a:srgbClr val="EBEBEB"/>
      </a:accent1>
      <a:accent2>
        <a:srgbClr val="D2D2D2"/>
      </a:accent2>
      <a:accent3>
        <a:srgbClr val="757575"/>
      </a:accent3>
      <a:accent4>
        <a:srgbClr val="3C3C41"/>
      </a:accent4>
      <a:accent5>
        <a:srgbClr val="BAD80A"/>
      </a:accent5>
      <a:accent6>
        <a:srgbClr val="50E6FF"/>
      </a:accent6>
      <a:hlink>
        <a:srgbClr val="0078D4"/>
      </a:hlink>
      <a:folHlink>
        <a:srgbClr val="0078D4"/>
      </a:folHlink>
    </a:clrScheme>
    <a:fontScheme name="Custom 25">
      <a:majorFont>
        <a:latin typeface="Segoe UI Semibold"/>
        <a:ea typeface=""/>
        <a:cs typeface=""/>
      </a:majorFont>
      <a:minorFont>
        <a:latin typeface="Segoe UI"/>
        <a:ea typeface=""/>
        <a:cs typeface=""/>
      </a:minorFont>
    </a:fontScheme>
    <a:fmtScheme name="Couture">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a:noFill/>
          <a:headEnd type="none" w="med" len="med"/>
          <a:tailEnd type="none" w="med" len="med"/>
        </a:ln>
        <a:effectLst/>
      </a:spPr>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defPPr defTabSz="932472" fontAlgn="base">
          <a:lnSpc>
            <a:spcPct val="90000"/>
          </a:lnSpc>
          <a:spcBef>
            <a:spcPct val="0"/>
          </a:spcBef>
          <a:spcAft>
            <a:spcPct val="0"/>
          </a:spcAft>
          <a:defRPr sz="2400" dirty="0" err="1" smtClean="0">
            <a:gradFill>
              <a:gsLst>
                <a:gs pos="0">
                  <a:srgbClr val="FFFFFF"/>
                </a:gs>
                <a:gs pos="100000">
                  <a:srgbClr val="FFFFFF"/>
                </a:gs>
              </a:gsLst>
              <a:lin ang="5400000" scaled="0"/>
            </a:gradFill>
            <a:ea typeface="Segoe UI" pitchFamily="34" charset="0"/>
            <a:cs typeface="Segoe UI" pitchFamily="34" charset="0"/>
          </a:defRPr>
        </a:defPPr>
      </a:lstStyle>
      <a:style>
        <a:lnRef idx="1">
          <a:schemeClr val="accent2"/>
        </a:lnRef>
        <a:fillRef idx="3">
          <a:schemeClr val="accent2"/>
        </a:fillRef>
        <a:effectRef idx="2">
          <a:schemeClr val="accent2"/>
        </a:effectRef>
        <a:fontRef idx="minor">
          <a:schemeClr val="lt1"/>
        </a:fontRef>
      </a:style>
    </a:spDef>
    <a:lnDef>
      <a:spPr>
        <a:ln>
          <a:solidFill>
            <a:schemeClr val="tx1"/>
          </a:solidFill>
          <a:headEnd type="none"/>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182880" tIns="146304" rIns="182880" bIns="146304" rtlCol="0">
        <a:spAutoFit/>
      </a:bodyPr>
      <a:lstStyle>
        <a:defPPr>
          <a:lnSpc>
            <a:spcPct val="90000"/>
          </a:lnSpc>
          <a:spcAft>
            <a:spcPts val="600"/>
          </a:spcAft>
          <a:defRPr sz="2400" dirty="0" err="1" smtClean="0">
            <a:gradFill>
              <a:gsLst>
                <a:gs pos="2917">
                  <a:schemeClr val="tx1"/>
                </a:gs>
                <a:gs pos="30000">
                  <a:schemeClr val="tx1"/>
                </a:gs>
              </a:gsLst>
              <a:lin ang="5400000" scaled="0"/>
            </a:gradFill>
          </a:defRPr>
        </a:defPPr>
      </a:lstStyle>
    </a:txDef>
  </a:objectDefaults>
  <a:extraClrSchemeLst/>
  <a:extLst>
    <a:ext uri="{05A4C25C-085E-4340-85A3-A5531E510DB2}">
      <thm15:themeFamily xmlns:thm15="http://schemas.microsoft.com/office/thememl/2012/main" name="Azure PPT Template 2018 presentation_v3" id="{1968021E-D85B-4A85-BB07-6BF24CCBC27F}" vid="{6E53F19A-D2E9-48F2-9B61-183D930FD7CB}"/>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1d919138-484a-4c40-bd4e-8b99465e27f2">
      <Terms xmlns="http://schemas.microsoft.com/office/infopath/2007/PartnerControls"/>
    </lcf76f155ced4ddcb4097134ff3c332f>
    <TaxCatchAll xmlns="230e9df3-be65-4c73-a93b-d1236ebd677e" xsi:nil="true"/>
    <SharedWithUsers xmlns="eab09bc5-e5a2-4ccc-9508-9a53f1b23964">
      <UserInfo>
        <DisplayName/>
        <AccountId xsi:nil="true"/>
        <AccountType/>
      </UserInfo>
    </SharedWithUsers>
    <MediaLengthInSeconds xmlns="1d919138-484a-4c40-bd4e-8b99465e27f2" xsi:nil="true"/>
    <_ip_UnifiedCompliancePolicyUIAction xmlns="http://schemas.microsoft.com/sharepoint/v3" xsi:nil="true"/>
    <_ip_UnifiedCompliancePolicyProperties xmlns="http://schemas.microsoft.com/sharepoint/v3"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98EB565740B2ED428FFF6C5AE1AA1844" ma:contentTypeVersion="16" ma:contentTypeDescription="Create a new document." ma:contentTypeScope="" ma:versionID="819f723d7ab85651a8b5a47ba3b96df9">
  <xsd:schema xmlns:xsd="http://www.w3.org/2001/XMLSchema" xmlns:xs="http://www.w3.org/2001/XMLSchema" xmlns:p="http://schemas.microsoft.com/office/2006/metadata/properties" xmlns:ns1="http://schemas.microsoft.com/sharepoint/v3" xmlns:ns2="1d919138-484a-4c40-bd4e-8b99465e27f2" xmlns:ns3="eab09bc5-e5a2-4ccc-9508-9a53f1b23964" xmlns:ns4="230e9df3-be65-4c73-a93b-d1236ebd677e" targetNamespace="http://schemas.microsoft.com/office/2006/metadata/properties" ma:root="true" ma:fieldsID="aaed19b1b13cd7e5eae19c74f6541497" ns1:_="" ns2:_="" ns3:_="" ns4:_="">
    <xsd:import namespace="http://schemas.microsoft.com/sharepoint/v3"/>
    <xsd:import namespace="1d919138-484a-4c40-bd4e-8b99465e27f2"/>
    <xsd:import namespace="eab09bc5-e5a2-4ccc-9508-9a53f1b23964"/>
    <xsd:import namespace="230e9df3-be65-4c73-a93b-d1236ebd677e"/>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OCR" minOccurs="0"/>
                <xsd:element ref="ns2:MediaServiceGenerationTime" minOccurs="0"/>
                <xsd:element ref="ns2:MediaServiceEventHashCode" minOccurs="0"/>
                <xsd:element ref="ns3:SharedWithUsers" minOccurs="0"/>
                <xsd:element ref="ns3:SharedWithDetails" minOccurs="0"/>
                <xsd:element ref="ns2:lcf76f155ced4ddcb4097134ff3c332f" minOccurs="0"/>
                <xsd:element ref="ns4:TaxCatchAll" minOccurs="0"/>
                <xsd:element ref="ns2:MediaLengthInSeconds" minOccurs="0"/>
                <xsd:element ref="ns1:_ip_UnifiedCompliancePolicyProperties" minOccurs="0"/>
                <xsd:element ref="ns1:_ip_UnifiedCompliancePolicyUIAction"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21" nillable="true" ma:displayName="Unified Compliance Policy Properties" ma:hidden="true" ma:internalName="_ip_UnifiedCompliancePolicyProperties">
      <xsd:simpleType>
        <xsd:restriction base="dms:Note"/>
      </xsd:simpleType>
    </xsd:element>
    <xsd:element name="_ip_UnifiedCompliancePolicyUIAction" ma:index="22"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1d919138-484a-4c40-bd4e-8b99465e27f2"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MediaServiceAutoTags" ma:internalName="MediaServiceAutoTags" ma:readOnly="true">
      <xsd:simpleType>
        <xsd:restriction base="dms:Text"/>
      </xsd:simpleType>
    </xsd:element>
    <xsd:element name="MediaServiceOCR" ma:index="12" nillable="true" ma:displayName="MediaServiceOCR" ma:internalName="MediaServiceOCR" ma:readOnly="true">
      <xsd:simpleType>
        <xsd:restriction base="dms:Note">
          <xsd:maxLength value="255"/>
        </xsd:restriction>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lcf76f155ced4ddcb4097134ff3c332f" ma:index="18" nillable="true" ma:taxonomy="true" ma:internalName="lcf76f155ced4ddcb4097134ff3c332f" ma:taxonomyFieldName="MediaServiceImageTags" ma:displayName="Image Tags" ma:readOnly="false" ma:fieldId="{5cf76f15-5ced-4ddc-b409-7134ff3c332f}" ma:taxonomyMulti="true" ma:sspId="e385fb40-52d4-4fae-9c5b-3e8ff8a5878e" ma:termSetId="09814cd3-568e-fe90-9814-8d621ff8fb84" ma:anchorId="fba54fb3-c3e1-fe81-a776-ca4b69148c4d" ma:open="true" ma:isKeyword="false">
      <xsd:complexType>
        <xsd:sequence>
          <xsd:element ref="pc:Terms" minOccurs="0" maxOccurs="1"/>
        </xsd:sequence>
      </xsd:complexType>
    </xsd:element>
    <xsd:element name="MediaLengthInSeconds" ma:index="20" nillable="true" ma:displayName="MediaLengthInSeconds" ma:hidden="true" ma:internalName="MediaLengthInSeconds" ma:readOnly="true">
      <xsd:simpleType>
        <xsd:restriction base="dms:Unknown"/>
      </xsd:simpleType>
    </xsd:element>
    <xsd:element name="MediaServiceSearchProperties" ma:index="23"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eab09bc5-e5a2-4ccc-9508-9a53f1b23964" elementFormDefault="qualified">
    <xsd:import namespace="http://schemas.microsoft.com/office/2006/documentManagement/types"/>
    <xsd:import namespace="http://schemas.microsoft.com/office/infopath/2007/PartnerControls"/>
    <xsd:element name="SharedWithUsers" ma:index="15"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6"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230e9df3-be65-4c73-a93b-d1236ebd677e" elementFormDefault="qualified">
    <xsd:import namespace="http://schemas.microsoft.com/office/2006/documentManagement/types"/>
    <xsd:import namespace="http://schemas.microsoft.com/office/infopath/2007/PartnerControls"/>
    <xsd:element name="TaxCatchAll" ma:index="19" nillable="true" ma:displayName="Taxonomy Catch All Column" ma:hidden="true" ma:list="{386356ba-da2d-4162-a5a0-504e0c7cfa68}" ma:internalName="TaxCatchAll" ma:showField="CatchAllData" ma:web="eab09bc5-e5a2-4ccc-9508-9a53f1b23964">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A141301B-2039-4E43-8271-C7222B95180E}">
  <ds:schemaRefs>
    <ds:schemaRef ds:uri="1d919138-484a-4c40-bd4e-8b99465e27f2"/>
    <ds:schemaRef ds:uri="http://purl.org/dc/dcmitype/"/>
    <ds:schemaRef ds:uri="http://schemas.microsoft.com/office/infopath/2007/PartnerControls"/>
    <ds:schemaRef ds:uri="http://schemas.microsoft.com/office/2006/documentManagement/types"/>
    <ds:schemaRef ds:uri="http://purl.org/dc/elements/1.1/"/>
    <ds:schemaRef ds:uri="http://schemas.microsoft.com/sharepoint/v3"/>
    <ds:schemaRef ds:uri="http://purl.org/dc/terms/"/>
    <ds:schemaRef ds:uri="eab09bc5-e5a2-4ccc-9508-9a53f1b23964"/>
    <ds:schemaRef ds:uri="http://schemas.openxmlformats.org/package/2006/metadata/core-properties"/>
    <ds:schemaRef ds:uri="230e9df3-be65-4c73-a93b-d1236ebd677e"/>
    <ds:schemaRef ds:uri="http://schemas.microsoft.com/office/2006/metadata/properties"/>
    <ds:schemaRef ds:uri="http://www.w3.org/XML/1998/namespace"/>
  </ds:schemaRefs>
</ds:datastoreItem>
</file>

<file path=customXml/itemProps2.xml><?xml version="1.0" encoding="utf-8"?>
<ds:datastoreItem xmlns:ds="http://schemas.openxmlformats.org/officeDocument/2006/customXml" ds:itemID="{35D5BFF6-9601-40A0-9DBA-287EF787564C}">
  <ds:schemaRefs>
    <ds:schemaRef ds:uri="http://schemas.microsoft.com/sharepoint/v3/contenttype/forms"/>
  </ds:schemaRefs>
</ds:datastoreItem>
</file>

<file path=customXml/itemProps3.xml><?xml version="1.0" encoding="utf-8"?>
<ds:datastoreItem xmlns:ds="http://schemas.openxmlformats.org/officeDocument/2006/customXml" ds:itemID="{B7D1231C-A8EA-4612-A59A-7C7EB8C9CF1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1d919138-484a-4c40-bd4e-8b99465e27f2"/>
    <ds:schemaRef ds:uri="eab09bc5-e5a2-4ccc-9508-9a53f1b23964"/>
    <ds:schemaRef ds:uri="230e9df3-be65-4c73-a93b-d1236ebd677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Metadata/LabelInfo.xml><?xml version="1.0" encoding="utf-8"?>
<clbl:labelList xmlns:clbl="http://schemas.microsoft.com/office/2020/mipLabelMetadata">
  <clbl:label id="{f42aa342-8706-4288-bd11-ebb85995028c}" enabled="1" method="Standard" siteId="{72f988bf-86f1-41af-91ab-2d7cd011db47}" removed="0"/>
</clbl:labelList>
</file>

<file path=docProps/app.xml><?xml version="1.0" encoding="utf-8"?>
<Properties xmlns="http://schemas.openxmlformats.org/officeDocument/2006/extended-properties" xmlns:vt="http://schemas.openxmlformats.org/officeDocument/2006/docPropsVTypes">
  <TotalTime>4857</TotalTime>
  <Words>882</Words>
  <Application>Microsoft Office PowerPoint</Application>
  <PresentationFormat>Widescreen</PresentationFormat>
  <Paragraphs>120</Paragraphs>
  <Slides>14</Slides>
  <Notes>12</Notes>
  <HiddenSlides>0</HiddenSlides>
  <MMClips>0</MMClips>
  <ScaleCrop>false</ScaleCrop>
  <HeadingPairs>
    <vt:vector size="6" baseType="variant">
      <vt:variant>
        <vt:lpstr>Fonts Used</vt:lpstr>
      </vt:variant>
      <vt:variant>
        <vt:i4>7</vt:i4>
      </vt:variant>
      <vt:variant>
        <vt:lpstr>Theme</vt:lpstr>
      </vt:variant>
      <vt:variant>
        <vt:i4>3</vt:i4>
      </vt:variant>
      <vt:variant>
        <vt:lpstr>Slide Titles</vt:lpstr>
      </vt:variant>
      <vt:variant>
        <vt:i4>14</vt:i4>
      </vt:variant>
    </vt:vector>
  </HeadingPairs>
  <TitlesOfParts>
    <vt:vector size="24" baseType="lpstr">
      <vt:lpstr>Arial</vt:lpstr>
      <vt:lpstr>Calibri</vt:lpstr>
      <vt:lpstr>Consolas</vt:lpstr>
      <vt:lpstr>Segoe UI</vt:lpstr>
      <vt:lpstr>Segoe UI Semibold</vt:lpstr>
      <vt:lpstr>Segoe UI Semilight</vt:lpstr>
      <vt:lpstr>Wingdings</vt:lpstr>
      <vt:lpstr>White Template</vt:lpstr>
      <vt:lpstr>Azure PPT Template - 2018</vt:lpstr>
      <vt:lpstr>1_Azure PPT Template - 2018</vt:lpstr>
      <vt:lpstr>Modern Analytics Academy “Vignettes”</vt:lpstr>
      <vt:lpstr>Agenda </vt:lpstr>
      <vt:lpstr>Serverless SQL Pools</vt:lpstr>
      <vt:lpstr>Agenda </vt:lpstr>
      <vt:lpstr>Managing size/performance with partitions  </vt:lpstr>
      <vt:lpstr>Managing size/performance with partitions (cont)  </vt:lpstr>
      <vt:lpstr>Agenda </vt:lpstr>
      <vt:lpstr>Incremental Refresh</vt:lpstr>
      <vt:lpstr>Incremental Refresh (cont)</vt:lpstr>
      <vt:lpstr>Agenda </vt:lpstr>
      <vt:lpstr>Agenda </vt:lpstr>
      <vt:lpstr>Guidance / Tips</vt:lpstr>
      <vt:lpstr>Tools &amp; Resources</vt:lpstr>
      <vt:lpstr>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Modern Analytics Academy “Vignettes”</dc:title>
  <dc:creator>Cameron Kahrs</dc:creator>
  <cp:lastModifiedBy>Chris Mitchell</cp:lastModifiedBy>
  <cp:revision>6</cp:revision>
  <dcterms:created xsi:type="dcterms:W3CDTF">2022-05-09T13:38:19Z</dcterms:created>
  <dcterms:modified xsi:type="dcterms:W3CDTF">2022-11-15T22:05:54Z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0x01010098EB565740B2ED428FFF6C5AE1AA1844</vt:lpwstr>
  </property>
  <property fmtid="{D5CDD505-2E9C-101B-9397-08002B2CF9AE}" pid="3" name="MediaServiceImageTags">
    <vt:lpwstr/>
  </property>
  <property fmtid="{D5CDD505-2E9C-101B-9397-08002B2CF9AE}" pid="4" name="Order">
    <vt:r8>86800</vt:r8>
  </property>
  <property fmtid="{D5CDD505-2E9C-101B-9397-08002B2CF9AE}" pid="5" name="xd_Signature">
    <vt:bool>false</vt:bool>
  </property>
  <property fmtid="{D5CDD505-2E9C-101B-9397-08002B2CF9AE}" pid="6" name="xd_ProgID">
    <vt:lpwstr/>
  </property>
  <property fmtid="{D5CDD505-2E9C-101B-9397-08002B2CF9AE}" pid="7" name="TriggerFlowInfo">
    <vt:lpwstr/>
  </property>
  <property fmtid="{D5CDD505-2E9C-101B-9397-08002B2CF9AE}" pid="8" name="ComplianceAssetId">
    <vt:lpwstr/>
  </property>
  <property fmtid="{D5CDD505-2E9C-101B-9397-08002B2CF9AE}" pid="9" name="TemplateUrl">
    <vt:lpwstr/>
  </property>
  <property fmtid="{D5CDD505-2E9C-101B-9397-08002B2CF9AE}" pid="10" name="_ExtendedDescription">
    <vt:lpwstr/>
  </property>
</Properties>
</file>