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78" r:id="rId5"/>
    <p:sldMasterId id="2147483783" r:id="rId6"/>
  </p:sldMasterIdLst>
  <p:notesMasterIdLst>
    <p:notesMasterId r:id="rId19"/>
  </p:notesMasterIdLst>
  <p:sldIdLst>
    <p:sldId id="2076138262" r:id="rId7"/>
    <p:sldId id="2076138471" r:id="rId8"/>
    <p:sldId id="2076138490" r:id="rId9"/>
    <p:sldId id="2076138519" r:id="rId10"/>
    <p:sldId id="2076138518" r:id="rId11"/>
    <p:sldId id="2076138517" r:id="rId12"/>
    <p:sldId id="2076138520" r:id="rId13"/>
    <p:sldId id="2076138522" r:id="rId14"/>
    <p:sldId id="2076138521" r:id="rId15"/>
    <p:sldId id="2076138481" r:id="rId16"/>
    <p:sldId id="2076138515" r:id="rId17"/>
    <p:sldId id="20761384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C9E55-330C-4A4A-9001-F299A479EE1B}" v="4" dt="2023-04-13T15:27:49.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02" autoAdjust="0"/>
  </p:normalViewPr>
  <p:slideViewPr>
    <p:cSldViewPr snapToGrid="0">
      <p:cViewPr varScale="1">
        <p:scale>
          <a:sx n="68" d="100"/>
          <a:sy n="68" d="100"/>
        </p:scale>
        <p:origin x="9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Mitchell" userId="7698eaff-15ef-4aaa-a9a1-be5b0bddb99a" providerId="ADAL" clId="{170C6390-66A7-4A15-B794-4BB14CA7DC1C}"/>
    <pc:docChg chg="undo custSel addSld delSld modSld sldOrd">
      <pc:chgData name="Chris Mitchell" userId="7698eaff-15ef-4aaa-a9a1-be5b0bddb99a" providerId="ADAL" clId="{170C6390-66A7-4A15-B794-4BB14CA7DC1C}" dt="2022-11-17T17:00:50.642" v="2632" actId="20577"/>
      <pc:docMkLst>
        <pc:docMk/>
      </pc:docMkLst>
      <pc:sldChg chg="addSp delSp modSp del mod modClrScheme chgLayout">
        <pc:chgData name="Chris Mitchell" userId="7698eaff-15ef-4aaa-a9a1-be5b0bddb99a" providerId="ADAL" clId="{170C6390-66A7-4A15-B794-4BB14CA7DC1C}" dt="2022-11-16T19:59:55.624" v="1565" actId="2696"/>
        <pc:sldMkLst>
          <pc:docMk/>
          <pc:sldMk cId="938761212" sldId="399"/>
        </pc:sldMkLst>
        <pc:spChg chg="mod ord">
          <ac:chgData name="Chris Mitchell" userId="7698eaff-15ef-4aaa-a9a1-be5b0bddb99a" providerId="ADAL" clId="{170C6390-66A7-4A15-B794-4BB14CA7DC1C}" dt="2022-11-16T19:58:45.481" v="1550" actId="700"/>
          <ac:spMkLst>
            <pc:docMk/>
            <pc:sldMk cId="938761212" sldId="399"/>
            <ac:spMk id="4" creationId="{A36BD235-2834-4741-AADF-3C7F983D4861}"/>
          </ac:spMkLst>
        </pc:spChg>
        <pc:spChg chg="mod ord">
          <ac:chgData name="Chris Mitchell" userId="7698eaff-15ef-4aaa-a9a1-be5b0bddb99a" providerId="ADAL" clId="{170C6390-66A7-4A15-B794-4BB14CA7DC1C}" dt="2022-11-16T19:58:45.481" v="1550" actId="700"/>
          <ac:spMkLst>
            <pc:docMk/>
            <pc:sldMk cId="938761212" sldId="399"/>
            <ac:spMk id="5" creationId="{3E13A0FF-0DC3-46D5-B495-24EE9B8668D2}"/>
          </ac:spMkLst>
        </pc:spChg>
        <pc:spChg chg="mod ord">
          <ac:chgData name="Chris Mitchell" userId="7698eaff-15ef-4aaa-a9a1-be5b0bddb99a" providerId="ADAL" clId="{170C6390-66A7-4A15-B794-4BB14CA7DC1C}" dt="2022-11-16T19:58:45.481" v="1550" actId="700"/>
          <ac:spMkLst>
            <pc:docMk/>
            <pc:sldMk cId="938761212" sldId="399"/>
            <ac:spMk id="6" creationId="{EC835602-B158-4137-9AF8-EB37EC642D17}"/>
          </ac:spMkLst>
        </pc:spChg>
        <pc:spChg chg="mod ord">
          <ac:chgData name="Chris Mitchell" userId="7698eaff-15ef-4aaa-a9a1-be5b0bddb99a" providerId="ADAL" clId="{170C6390-66A7-4A15-B794-4BB14CA7DC1C}" dt="2022-11-16T19:58:45.481" v="1550" actId="700"/>
          <ac:spMkLst>
            <pc:docMk/>
            <pc:sldMk cId="938761212" sldId="399"/>
            <ac:spMk id="8" creationId="{64A2B30B-13C9-478A-AD0B-40BA1CB4358C}"/>
          </ac:spMkLst>
        </pc:spChg>
        <pc:spChg chg="mod ord">
          <ac:chgData name="Chris Mitchell" userId="7698eaff-15ef-4aaa-a9a1-be5b0bddb99a" providerId="ADAL" clId="{170C6390-66A7-4A15-B794-4BB14CA7DC1C}" dt="2022-11-16T19:58:45.481" v="1550" actId="700"/>
          <ac:spMkLst>
            <pc:docMk/>
            <pc:sldMk cId="938761212" sldId="399"/>
            <ac:spMk id="9" creationId="{98EB8923-9DA8-4716-9E54-F3CB8BACA140}"/>
          </ac:spMkLst>
        </pc:spChg>
        <pc:spChg chg="mod ord">
          <ac:chgData name="Chris Mitchell" userId="7698eaff-15ef-4aaa-a9a1-be5b0bddb99a" providerId="ADAL" clId="{170C6390-66A7-4A15-B794-4BB14CA7DC1C}" dt="2022-11-16T19:58:45.481" v="1550" actId="700"/>
          <ac:spMkLst>
            <pc:docMk/>
            <pc:sldMk cId="938761212" sldId="399"/>
            <ac:spMk id="10" creationId="{705D4938-D6E5-4C5D-B348-7D57945217A8}"/>
          </ac:spMkLst>
        </pc:spChg>
        <pc:spChg chg="mod ord">
          <ac:chgData name="Chris Mitchell" userId="7698eaff-15ef-4aaa-a9a1-be5b0bddb99a" providerId="ADAL" clId="{170C6390-66A7-4A15-B794-4BB14CA7DC1C}" dt="2022-11-16T19:58:45.481" v="1550" actId="700"/>
          <ac:spMkLst>
            <pc:docMk/>
            <pc:sldMk cId="938761212" sldId="399"/>
            <ac:spMk id="11" creationId="{C50F087B-3EAC-4066-8DF8-D9A992589661}"/>
          </ac:spMkLst>
        </pc:spChg>
        <pc:spChg chg="mod ord">
          <ac:chgData name="Chris Mitchell" userId="7698eaff-15ef-4aaa-a9a1-be5b0bddb99a" providerId="ADAL" clId="{170C6390-66A7-4A15-B794-4BB14CA7DC1C}" dt="2022-11-16T19:58:45.481" v="1550" actId="700"/>
          <ac:spMkLst>
            <pc:docMk/>
            <pc:sldMk cId="938761212" sldId="399"/>
            <ac:spMk id="12" creationId="{3DC12C8B-B8F2-49CC-8581-7CF6B357F233}"/>
          </ac:spMkLst>
        </pc:spChg>
        <pc:spChg chg="mod ord">
          <ac:chgData name="Chris Mitchell" userId="7698eaff-15ef-4aaa-a9a1-be5b0bddb99a" providerId="ADAL" clId="{170C6390-66A7-4A15-B794-4BB14CA7DC1C}" dt="2022-11-16T19:58:45.481" v="1550" actId="700"/>
          <ac:spMkLst>
            <pc:docMk/>
            <pc:sldMk cId="938761212" sldId="399"/>
            <ac:spMk id="13" creationId="{82482B75-7235-4EDA-A3E1-43C54234EF67}"/>
          </ac:spMkLst>
        </pc:spChg>
        <pc:spChg chg="mod ord">
          <ac:chgData name="Chris Mitchell" userId="7698eaff-15ef-4aaa-a9a1-be5b0bddb99a" providerId="ADAL" clId="{170C6390-66A7-4A15-B794-4BB14CA7DC1C}" dt="2022-11-16T19:58:45.481" v="1550" actId="700"/>
          <ac:spMkLst>
            <pc:docMk/>
            <pc:sldMk cId="938761212" sldId="399"/>
            <ac:spMk id="14" creationId="{F95C99FA-885A-4574-B54B-17B4E8F07368}"/>
          </ac:spMkLst>
        </pc:spChg>
        <pc:spChg chg="mod ord">
          <ac:chgData name="Chris Mitchell" userId="7698eaff-15ef-4aaa-a9a1-be5b0bddb99a" providerId="ADAL" clId="{170C6390-66A7-4A15-B794-4BB14CA7DC1C}" dt="2022-11-16T19:58:45.481" v="1550" actId="700"/>
          <ac:spMkLst>
            <pc:docMk/>
            <pc:sldMk cId="938761212" sldId="399"/>
            <ac:spMk id="15" creationId="{CEAFD169-FC52-4E90-BDA3-689F1DD9A0CB}"/>
          </ac:spMkLst>
        </pc:spChg>
        <pc:spChg chg="mod ord">
          <ac:chgData name="Chris Mitchell" userId="7698eaff-15ef-4aaa-a9a1-be5b0bddb99a" providerId="ADAL" clId="{170C6390-66A7-4A15-B794-4BB14CA7DC1C}" dt="2022-11-16T19:58:45.481" v="1550" actId="700"/>
          <ac:spMkLst>
            <pc:docMk/>
            <pc:sldMk cId="938761212" sldId="399"/>
            <ac:spMk id="16" creationId="{5BD7D4EC-F6F8-4892-AB95-C43794DA14D8}"/>
          </ac:spMkLst>
        </pc:spChg>
        <pc:spChg chg="mod ord">
          <ac:chgData name="Chris Mitchell" userId="7698eaff-15ef-4aaa-a9a1-be5b0bddb99a" providerId="ADAL" clId="{170C6390-66A7-4A15-B794-4BB14CA7DC1C}" dt="2022-11-16T19:58:45.481" v="1550" actId="700"/>
          <ac:spMkLst>
            <pc:docMk/>
            <pc:sldMk cId="938761212" sldId="399"/>
            <ac:spMk id="17" creationId="{E2F5C4E6-B7FD-4D30-987C-8877CC251DFD}"/>
          </ac:spMkLst>
        </pc:spChg>
        <pc:spChg chg="mod ord">
          <ac:chgData name="Chris Mitchell" userId="7698eaff-15ef-4aaa-a9a1-be5b0bddb99a" providerId="ADAL" clId="{170C6390-66A7-4A15-B794-4BB14CA7DC1C}" dt="2022-11-16T19:58:45.481" v="1550" actId="700"/>
          <ac:spMkLst>
            <pc:docMk/>
            <pc:sldMk cId="938761212" sldId="399"/>
            <ac:spMk id="18" creationId="{8AEF9F31-FDC3-4A21-8995-D80EE4529AD3}"/>
          </ac:spMkLst>
        </pc:spChg>
        <pc:spChg chg="mod ord">
          <ac:chgData name="Chris Mitchell" userId="7698eaff-15ef-4aaa-a9a1-be5b0bddb99a" providerId="ADAL" clId="{170C6390-66A7-4A15-B794-4BB14CA7DC1C}" dt="2022-11-16T19:58:45.481" v="1550" actId="700"/>
          <ac:spMkLst>
            <pc:docMk/>
            <pc:sldMk cId="938761212" sldId="399"/>
            <ac:spMk id="19" creationId="{77022D1E-2E3B-47A4-B477-0265FBBD158C}"/>
          </ac:spMkLst>
        </pc:spChg>
        <pc:spChg chg="mod ord">
          <ac:chgData name="Chris Mitchell" userId="7698eaff-15ef-4aaa-a9a1-be5b0bddb99a" providerId="ADAL" clId="{170C6390-66A7-4A15-B794-4BB14CA7DC1C}" dt="2022-11-16T19:58:45.481" v="1550" actId="700"/>
          <ac:spMkLst>
            <pc:docMk/>
            <pc:sldMk cId="938761212" sldId="399"/>
            <ac:spMk id="20" creationId="{B47EEB35-A868-450F-9786-49B2603D95C5}"/>
          </ac:spMkLst>
        </pc:spChg>
        <pc:spChg chg="mod ord">
          <ac:chgData name="Chris Mitchell" userId="7698eaff-15ef-4aaa-a9a1-be5b0bddb99a" providerId="ADAL" clId="{170C6390-66A7-4A15-B794-4BB14CA7DC1C}" dt="2022-11-16T19:58:45.481" v="1550" actId="700"/>
          <ac:spMkLst>
            <pc:docMk/>
            <pc:sldMk cId="938761212" sldId="399"/>
            <ac:spMk id="21" creationId="{C44EFF9D-C69C-4221-BF52-429DEA625B56}"/>
          </ac:spMkLst>
        </pc:spChg>
        <pc:spChg chg="mod ord">
          <ac:chgData name="Chris Mitchell" userId="7698eaff-15ef-4aaa-a9a1-be5b0bddb99a" providerId="ADAL" clId="{170C6390-66A7-4A15-B794-4BB14CA7DC1C}" dt="2022-11-16T19:58:45.481" v="1550" actId="700"/>
          <ac:spMkLst>
            <pc:docMk/>
            <pc:sldMk cId="938761212" sldId="399"/>
            <ac:spMk id="22" creationId="{6B98E86C-3144-4533-AB27-DE4F1610C2AC}"/>
          </ac:spMkLst>
        </pc:spChg>
        <pc:spChg chg="mod ord">
          <ac:chgData name="Chris Mitchell" userId="7698eaff-15ef-4aaa-a9a1-be5b0bddb99a" providerId="ADAL" clId="{170C6390-66A7-4A15-B794-4BB14CA7DC1C}" dt="2022-11-16T19:58:45.481" v="1550" actId="700"/>
          <ac:spMkLst>
            <pc:docMk/>
            <pc:sldMk cId="938761212" sldId="399"/>
            <ac:spMk id="23" creationId="{2147F0B6-4DB9-4FBF-9B40-630D5AE9D935}"/>
          </ac:spMkLst>
        </pc:spChg>
        <pc:spChg chg="mod ord">
          <ac:chgData name="Chris Mitchell" userId="7698eaff-15ef-4aaa-a9a1-be5b0bddb99a" providerId="ADAL" clId="{170C6390-66A7-4A15-B794-4BB14CA7DC1C}" dt="2022-11-16T19:58:45.481" v="1550" actId="700"/>
          <ac:spMkLst>
            <pc:docMk/>
            <pc:sldMk cId="938761212" sldId="399"/>
            <ac:spMk id="24" creationId="{F79C6EA8-1369-41D1-807E-595C7084AA1C}"/>
          </ac:spMkLst>
        </pc:spChg>
        <pc:spChg chg="mod ord">
          <ac:chgData name="Chris Mitchell" userId="7698eaff-15ef-4aaa-a9a1-be5b0bddb99a" providerId="ADAL" clId="{170C6390-66A7-4A15-B794-4BB14CA7DC1C}" dt="2022-11-16T19:58:45.481" v="1550" actId="700"/>
          <ac:spMkLst>
            <pc:docMk/>
            <pc:sldMk cId="938761212" sldId="399"/>
            <ac:spMk id="25" creationId="{A64A7606-D52A-45F1-9F61-7872A538A4DB}"/>
          </ac:spMkLst>
        </pc:spChg>
        <pc:spChg chg="mod ord">
          <ac:chgData name="Chris Mitchell" userId="7698eaff-15ef-4aaa-a9a1-be5b0bddb99a" providerId="ADAL" clId="{170C6390-66A7-4A15-B794-4BB14CA7DC1C}" dt="2022-11-16T19:58:45.481" v="1550" actId="700"/>
          <ac:spMkLst>
            <pc:docMk/>
            <pc:sldMk cId="938761212" sldId="399"/>
            <ac:spMk id="26" creationId="{9772D06B-16FC-4A8C-A6F6-FAD7A6DF62BC}"/>
          </ac:spMkLst>
        </pc:spChg>
        <pc:spChg chg="mod ord">
          <ac:chgData name="Chris Mitchell" userId="7698eaff-15ef-4aaa-a9a1-be5b0bddb99a" providerId="ADAL" clId="{170C6390-66A7-4A15-B794-4BB14CA7DC1C}" dt="2022-11-16T19:58:45.481" v="1550" actId="700"/>
          <ac:spMkLst>
            <pc:docMk/>
            <pc:sldMk cId="938761212" sldId="399"/>
            <ac:spMk id="27" creationId="{A84A2CD1-ECBD-4072-BD34-E525BCFC0217}"/>
          </ac:spMkLst>
        </pc:spChg>
        <pc:spChg chg="mod ord">
          <ac:chgData name="Chris Mitchell" userId="7698eaff-15ef-4aaa-a9a1-be5b0bddb99a" providerId="ADAL" clId="{170C6390-66A7-4A15-B794-4BB14CA7DC1C}" dt="2022-11-16T19:58:45.481" v="1550" actId="700"/>
          <ac:spMkLst>
            <pc:docMk/>
            <pc:sldMk cId="938761212" sldId="399"/>
            <ac:spMk id="28" creationId="{B7F01378-68EC-4EA9-A1DF-88611EC14895}"/>
          </ac:spMkLst>
        </pc:spChg>
        <pc:spChg chg="mod ord">
          <ac:chgData name="Chris Mitchell" userId="7698eaff-15ef-4aaa-a9a1-be5b0bddb99a" providerId="ADAL" clId="{170C6390-66A7-4A15-B794-4BB14CA7DC1C}" dt="2022-11-16T19:58:45.481" v="1550" actId="700"/>
          <ac:spMkLst>
            <pc:docMk/>
            <pc:sldMk cId="938761212" sldId="399"/>
            <ac:spMk id="29" creationId="{B6A31C9F-0347-43AF-AE8C-9D2CB907EAF4}"/>
          </ac:spMkLst>
        </pc:spChg>
        <pc:spChg chg="mod ord">
          <ac:chgData name="Chris Mitchell" userId="7698eaff-15ef-4aaa-a9a1-be5b0bddb99a" providerId="ADAL" clId="{170C6390-66A7-4A15-B794-4BB14CA7DC1C}" dt="2022-11-16T19:58:45.481" v="1550" actId="700"/>
          <ac:spMkLst>
            <pc:docMk/>
            <pc:sldMk cId="938761212" sldId="399"/>
            <ac:spMk id="30" creationId="{0583814C-88DC-41FA-9596-F225B083207E}"/>
          </ac:spMkLst>
        </pc:spChg>
        <pc:spChg chg="add del mod ord">
          <ac:chgData name="Chris Mitchell" userId="7698eaff-15ef-4aaa-a9a1-be5b0bddb99a" providerId="ADAL" clId="{170C6390-66A7-4A15-B794-4BB14CA7DC1C}" dt="2022-11-16T19:58:16.735" v="1546" actId="700"/>
          <ac:spMkLst>
            <pc:docMk/>
            <pc:sldMk cId="938761212" sldId="399"/>
            <ac:spMk id="32" creationId="{AA358863-6E68-F184-2BF3-DDED2EC3E99A}"/>
          </ac:spMkLst>
        </pc:spChg>
        <pc:spChg chg="add del mod ord">
          <ac:chgData name="Chris Mitchell" userId="7698eaff-15ef-4aaa-a9a1-be5b0bddb99a" providerId="ADAL" clId="{170C6390-66A7-4A15-B794-4BB14CA7DC1C}" dt="2022-11-16T19:58:16.735" v="1546" actId="700"/>
          <ac:spMkLst>
            <pc:docMk/>
            <pc:sldMk cId="938761212" sldId="399"/>
            <ac:spMk id="33" creationId="{D57B008D-E9E8-763A-9962-8CB0189A6D3B}"/>
          </ac:spMkLst>
        </pc:spChg>
        <pc:spChg chg="add del mod ord">
          <ac:chgData name="Chris Mitchell" userId="7698eaff-15ef-4aaa-a9a1-be5b0bddb99a" providerId="ADAL" clId="{170C6390-66A7-4A15-B794-4BB14CA7DC1C}" dt="2022-11-16T19:58:16.735" v="1546" actId="700"/>
          <ac:spMkLst>
            <pc:docMk/>
            <pc:sldMk cId="938761212" sldId="399"/>
            <ac:spMk id="34" creationId="{502E4EF0-D9D2-BA07-9DD7-25FDE8AC2CB4}"/>
          </ac:spMkLst>
        </pc:spChg>
        <pc:spChg chg="add del mod ord">
          <ac:chgData name="Chris Mitchell" userId="7698eaff-15ef-4aaa-a9a1-be5b0bddb99a" providerId="ADAL" clId="{170C6390-66A7-4A15-B794-4BB14CA7DC1C}" dt="2022-11-16T19:58:16.735" v="1546" actId="700"/>
          <ac:spMkLst>
            <pc:docMk/>
            <pc:sldMk cId="938761212" sldId="399"/>
            <ac:spMk id="35" creationId="{4A10A99C-E216-CC4B-9942-61E53BF79DA5}"/>
          </ac:spMkLst>
        </pc:spChg>
      </pc:sldChg>
      <pc:sldChg chg="modSp mod">
        <pc:chgData name="Chris Mitchell" userId="7698eaff-15ef-4aaa-a9a1-be5b0bddb99a" providerId="ADAL" clId="{170C6390-66A7-4A15-B794-4BB14CA7DC1C}" dt="2022-11-17T16:58:31.223" v="2388" actId="20577"/>
        <pc:sldMkLst>
          <pc:docMk/>
          <pc:sldMk cId="1647071200" sldId="2076138262"/>
        </pc:sldMkLst>
        <pc:spChg chg="mod">
          <ac:chgData name="Chris Mitchell" userId="7698eaff-15ef-4aaa-a9a1-be5b0bddb99a" providerId="ADAL" clId="{170C6390-66A7-4A15-B794-4BB14CA7DC1C}" dt="2022-11-17T16:58:31.223" v="2388" actId="20577"/>
          <ac:spMkLst>
            <pc:docMk/>
            <pc:sldMk cId="1647071200" sldId="2076138262"/>
            <ac:spMk id="5" creationId="{00000000-0000-0000-0000-000000000000}"/>
          </ac:spMkLst>
        </pc:spChg>
      </pc:sldChg>
      <pc:sldChg chg="modSp mod">
        <pc:chgData name="Chris Mitchell" userId="7698eaff-15ef-4aaa-a9a1-be5b0bddb99a" providerId="ADAL" clId="{170C6390-66A7-4A15-B794-4BB14CA7DC1C}" dt="2022-11-16T19:17:12.888" v="279" actId="20577"/>
        <pc:sldMkLst>
          <pc:docMk/>
          <pc:sldMk cId="1904956503" sldId="2076138464"/>
        </pc:sldMkLst>
        <pc:spChg chg="mod">
          <ac:chgData name="Chris Mitchell" userId="7698eaff-15ef-4aaa-a9a1-be5b0bddb99a" providerId="ADAL" clId="{170C6390-66A7-4A15-B794-4BB14CA7DC1C}" dt="2022-11-16T19:17:12.888" v="279" actId="20577"/>
          <ac:spMkLst>
            <pc:docMk/>
            <pc:sldMk cId="1904956503" sldId="2076138464"/>
            <ac:spMk id="4" creationId="{9F0F09D9-6486-406F-AC0A-8B36DF999008}"/>
          </ac:spMkLst>
        </pc:spChg>
      </pc:sldChg>
      <pc:sldChg chg="modSp mod">
        <pc:chgData name="Chris Mitchell" userId="7698eaff-15ef-4aaa-a9a1-be5b0bddb99a" providerId="ADAL" clId="{170C6390-66A7-4A15-B794-4BB14CA7DC1C}" dt="2022-11-17T16:59:24.694" v="2456" actId="20577"/>
        <pc:sldMkLst>
          <pc:docMk/>
          <pc:sldMk cId="2709227043" sldId="2076138471"/>
        </pc:sldMkLst>
        <pc:spChg chg="mod">
          <ac:chgData name="Chris Mitchell" userId="7698eaff-15ef-4aaa-a9a1-be5b0bddb99a" providerId="ADAL" clId="{170C6390-66A7-4A15-B794-4BB14CA7DC1C}" dt="2022-11-17T16:59:24.694" v="2456" actId="20577"/>
          <ac:spMkLst>
            <pc:docMk/>
            <pc:sldMk cId="2709227043" sldId="2076138471"/>
            <ac:spMk id="3" creationId="{5D7880FC-163A-6D46-B79B-C3E6C519777F}"/>
          </ac:spMkLst>
        </pc:spChg>
      </pc:sldChg>
      <pc:sldChg chg="modSp mod">
        <pc:chgData name="Chris Mitchell" userId="7698eaff-15ef-4aaa-a9a1-be5b0bddb99a" providerId="ADAL" clId="{170C6390-66A7-4A15-B794-4BB14CA7DC1C}" dt="2022-11-17T17:00:50.642" v="2632" actId="20577"/>
        <pc:sldMkLst>
          <pc:docMk/>
          <pc:sldMk cId="1526482347" sldId="2076138481"/>
        </pc:sldMkLst>
        <pc:spChg chg="mod">
          <ac:chgData name="Chris Mitchell" userId="7698eaff-15ef-4aaa-a9a1-be5b0bddb99a" providerId="ADAL" clId="{170C6390-66A7-4A15-B794-4BB14CA7DC1C}" dt="2022-11-17T16:58:49.892" v="2395" actId="20577"/>
          <ac:spMkLst>
            <pc:docMk/>
            <pc:sldMk cId="1526482347" sldId="2076138481"/>
            <ac:spMk id="2" creationId="{D69F3DEA-A9DB-AE1B-F9BF-750F111307BC}"/>
          </ac:spMkLst>
        </pc:spChg>
        <pc:spChg chg="mod">
          <ac:chgData name="Chris Mitchell" userId="7698eaff-15ef-4aaa-a9a1-be5b0bddb99a" providerId="ADAL" clId="{170C6390-66A7-4A15-B794-4BB14CA7DC1C}" dt="2022-11-17T17:00:50.642" v="2632" actId="20577"/>
          <ac:spMkLst>
            <pc:docMk/>
            <pc:sldMk cId="1526482347" sldId="2076138481"/>
            <ac:spMk id="3" creationId="{FEB321F8-016C-5955-926E-0B3D093DE8DA}"/>
          </ac:spMkLst>
        </pc:spChg>
      </pc:sldChg>
      <pc:sldChg chg="addSp modSp mod modAnim modNotesTx">
        <pc:chgData name="Chris Mitchell" userId="7698eaff-15ef-4aaa-a9a1-be5b0bddb99a" providerId="ADAL" clId="{170C6390-66A7-4A15-B794-4BB14CA7DC1C}" dt="2022-11-17T16:57:42.142" v="2373" actId="20577"/>
        <pc:sldMkLst>
          <pc:docMk/>
          <pc:sldMk cId="3932999626" sldId="2076138490"/>
        </pc:sldMkLst>
        <pc:spChg chg="mod">
          <ac:chgData name="Chris Mitchell" userId="7698eaff-15ef-4aaa-a9a1-be5b0bddb99a" providerId="ADAL" clId="{170C6390-66A7-4A15-B794-4BB14CA7DC1C}" dt="2022-11-16T19:18:28.362" v="392" actId="20577"/>
          <ac:spMkLst>
            <pc:docMk/>
            <pc:sldMk cId="3932999626" sldId="2076138490"/>
            <ac:spMk id="2" creationId="{E73F336F-6455-C0D0-767D-80402B9889AE}"/>
          </ac:spMkLst>
        </pc:spChg>
        <pc:spChg chg="mod">
          <ac:chgData name="Chris Mitchell" userId="7698eaff-15ef-4aaa-a9a1-be5b0bddb99a" providerId="ADAL" clId="{170C6390-66A7-4A15-B794-4BB14CA7DC1C}" dt="2022-11-17T16:57:42.142" v="2373" actId="20577"/>
          <ac:spMkLst>
            <pc:docMk/>
            <pc:sldMk cId="3932999626" sldId="2076138490"/>
            <ac:spMk id="3" creationId="{EB6A96FD-EE08-AFAD-5DB8-2EC404148889}"/>
          </ac:spMkLst>
        </pc:spChg>
        <pc:spChg chg="add mod">
          <ac:chgData name="Chris Mitchell" userId="7698eaff-15ef-4aaa-a9a1-be5b0bddb99a" providerId="ADAL" clId="{170C6390-66A7-4A15-B794-4BB14CA7DC1C}" dt="2022-11-17T16:54:33.474" v="2276" actId="1076"/>
          <ac:spMkLst>
            <pc:docMk/>
            <pc:sldMk cId="3932999626" sldId="2076138490"/>
            <ac:spMk id="4" creationId="{21E5F6C8-42A2-B13D-DEB8-D507CB8B5304}"/>
          </ac:spMkLst>
        </pc:spChg>
      </pc:sldChg>
      <pc:sldChg chg="del">
        <pc:chgData name="Chris Mitchell" userId="7698eaff-15ef-4aaa-a9a1-be5b0bddb99a" providerId="ADAL" clId="{170C6390-66A7-4A15-B794-4BB14CA7DC1C}" dt="2022-11-16T20:05:36.187" v="1945" actId="47"/>
        <pc:sldMkLst>
          <pc:docMk/>
          <pc:sldMk cId="152143399" sldId="2076138492"/>
        </pc:sldMkLst>
      </pc:sldChg>
      <pc:sldChg chg="del">
        <pc:chgData name="Chris Mitchell" userId="7698eaff-15ef-4aaa-a9a1-be5b0bddb99a" providerId="ADAL" clId="{170C6390-66A7-4A15-B794-4BB14CA7DC1C}" dt="2022-11-16T20:06:17.847" v="1955" actId="47"/>
        <pc:sldMkLst>
          <pc:docMk/>
          <pc:sldMk cId="210991359" sldId="2076138498"/>
        </pc:sldMkLst>
      </pc:sldChg>
      <pc:sldChg chg="del">
        <pc:chgData name="Chris Mitchell" userId="7698eaff-15ef-4aaa-a9a1-be5b0bddb99a" providerId="ADAL" clId="{170C6390-66A7-4A15-B794-4BB14CA7DC1C}" dt="2022-11-16T20:05:29.684" v="1943" actId="47"/>
        <pc:sldMkLst>
          <pc:docMk/>
          <pc:sldMk cId="2381795955" sldId="2076138508"/>
        </pc:sldMkLst>
      </pc:sldChg>
      <pc:sldChg chg="del">
        <pc:chgData name="Chris Mitchell" userId="7698eaff-15ef-4aaa-a9a1-be5b0bddb99a" providerId="ADAL" clId="{170C6390-66A7-4A15-B794-4BB14CA7DC1C}" dt="2022-11-16T20:05:38.581" v="1946" actId="47"/>
        <pc:sldMkLst>
          <pc:docMk/>
          <pc:sldMk cId="583381097" sldId="2076138509"/>
        </pc:sldMkLst>
      </pc:sldChg>
      <pc:sldChg chg="del">
        <pc:chgData name="Chris Mitchell" userId="7698eaff-15ef-4aaa-a9a1-be5b0bddb99a" providerId="ADAL" clId="{170C6390-66A7-4A15-B794-4BB14CA7DC1C}" dt="2022-11-16T20:06:04.799" v="1952" actId="47"/>
        <pc:sldMkLst>
          <pc:docMk/>
          <pc:sldMk cId="2857851349" sldId="2076138510"/>
        </pc:sldMkLst>
      </pc:sldChg>
      <pc:sldChg chg="del">
        <pc:chgData name="Chris Mitchell" userId="7698eaff-15ef-4aaa-a9a1-be5b0bddb99a" providerId="ADAL" clId="{170C6390-66A7-4A15-B794-4BB14CA7DC1C}" dt="2022-11-16T20:06:21.681" v="1956" actId="47"/>
        <pc:sldMkLst>
          <pc:docMk/>
          <pc:sldMk cId="1157456145" sldId="2076138512"/>
        </pc:sldMkLst>
      </pc:sldChg>
      <pc:sldChg chg="del">
        <pc:chgData name="Chris Mitchell" userId="7698eaff-15ef-4aaa-a9a1-be5b0bddb99a" providerId="ADAL" clId="{170C6390-66A7-4A15-B794-4BB14CA7DC1C}" dt="2022-11-16T20:06:24.323" v="1957" actId="47"/>
        <pc:sldMkLst>
          <pc:docMk/>
          <pc:sldMk cId="2983579362" sldId="2076138513"/>
        </pc:sldMkLst>
      </pc:sldChg>
      <pc:sldChg chg="del">
        <pc:chgData name="Chris Mitchell" userId="7698eaff-15ef-4aaa-a9a1-be5b0bddb99a" providerId="ADAL" clId="{170C6390-66A7-4A15-B794-4BB14CA7DC1C}" dt="2022-11-16T20:06:25.483" v="1958" actId="47"/>
        <pc:sldMkLst>
          <pc:docMk/>
          <pc:sldMk cId="3599828302" sldId="2076138514"/>
        </pc:sldMkLst>
      </pc:sldChg>
      <pc:sldChg chg="modSp mod">
        <pc:chgData name="Chris Mitchell" userId="7698eaff-15ef-4aaa-a9a1-be5b0bddb99a" providerId="ADAL" clId="{170C6390-66A7-4A15-B794-4BB14CA7DC1C}" dt="2022-11-17T16:59:05.762" v="2420" actId="20577"/>
        <pc:sldMkLst>
          <pc:docMk/>
          <pc:sldMk cId="2266965958" sldId="2076138515"/>
        </pc:sldMkLst>
        <pc:spChg chg="mod">
          <ac:chgData name="Chris Mitchell" userId="7698eaff-15ef-4aaa-a9a1-be5b0bddb99a" providerId="ADAL" clId="{170C6390-66A7-4A15-B794-4BB14CA7DC1C}" dt="2022-11-17T16:59:05.762" v="2420" actId="20577"/>
          <ac:spMkLst>
            <pc:docMk/>
            <pc:sldMk cId="2266965958" sldId="2076138515"/>
            <ac:spMk id="2" creationId="{D69F3DEA-A9DB-AE1B-F9BF-750F111307BC}"/>
          </ac:spMkLst>
        </pc:spChg>
        <pc:spChg chg="mod">
          <ac:chgData name="Chris Mitchell" userId="7698eaff-15ef-4aaa-a9a1-be5b0bddb99a" providerId="ADAL" clId="{170C6390-66A7-4A15-B794-4BB14CA7DC1C}" dt="2022-11-17T16:29:42.757" v="2073" actId="20577"/>
          <ac:spMkLst>
            <pc:docMk/>
            <pc:sldMk cId="2266965958" sldId="2076138515"/>
            <ac:spMk id="3" creationId="{FEB321F8-016C-5955-926E-0B3D093DE8DA}"/>
          </ac:spMkLst>
        </pc:spChg>
      </pc:sldChg>
      <pc:sldChg chg="modSp add del mod">
        <pc:chgData name="Chris Mitchell" userId="7698eaff-15ef-4aaa-a9a1-be5b0bddb99a" providerId="ADAL" clId="{170C6390-66A7-4A15-B794-4BB14CA7DC1C}" dt="2022-11-16T20:05:32.759" v="1944" actId="47"/>
        <pc:sldMkLst>
          <pc:docMk/>
          <pc:sldMk cId="2328085932" sldId="2076138516"/>
        </pc:sldMkLst>
        <pc:spChg chg="mod">
          <ac:chgData name="Chris Mitchell" userId="7698eaff-15ef-4aaa-a9a1-be5b0bddb99a" providerId="ADAL" clId="{170C6390-66A7-4A15-B794-4BB14CA7DC1C}" dt="2022-11-16T19:50:15.372" v="1527" actId="113"/>
          <ac:spMkLst>
            <pc:docMk/>
            <pc:sldMk cId="2328085932" sldId="2076138516"/>
            <ac:spMk id="3" creationId="{5D7880FC-163A-6D46-B79B-C3E6C519777F}"/>
          </ac:spMkLst>
        </pc:spChg>
      </pc:sldChg>
      <pc:sldChg chg="addSp delSp modSp add mod delAnim modAnim">
        <pc:chgData name="Chris Mitchell" userId="7698eaff-15ef-4aaa-a9a1-be5b0bddb99a" providerId="ADAL" clId="{170C6390-66A7-4A15-B794-4BB14CA7DC1C}" dt="2022-11-16T20:00:06.768" v="1599" actId="20577"/>
        <pc:sldMkLst>
          <pc:docMk/>
          <pc:sldMk cId="4039100657" sldId="2076138517"/>
        </pc:sldMkLst>
        <pc:spChg chg="mod">
          <ac:chgData name="Chris Mitchell" userId="7698eaff-15ef-4aaa-a9a1-be5b0bddb99a" providerId="ADAL" clId="{170C6390-66A7-4A15-B794-4BB14CA7DC1C}" dt="2022-11-16T20:00:06.768" v="1599" actId="20577"/>
          <ac:spMkLst>
            <pc:docMk/>
            <pc:sldMk cId="4039100657" sldId="2076138517"/>
            <ac:spMk id="2" creationId="{E73F336F-6455-C0D0-767D-80402B9889AE}"/>
          </ac:spMkLst>
        </pc:spChg>
        <pc:spChg chg="del">
          <ac:chgData name="Chris Mitchell" userId="7698eaff-15ef-4aaa-a9a1-be5b0bddb99a" providerId="ADAL" clId="{170C6390-66A7-4A15-B794-4BB14CA7DC1C}" dt="2022-11-16T19:59:06.420" v="1552" actId="478"/>
          <ac:spMkLst>
            <pc:docMk/>
            <pc:sldMk cId="4039100657" sldId="2076138517"/>
            <ac:spMk id="3" creationId="{EB6A96FD-EE08-AFAD-5DB8-2EC404148889}"/>
          </ac:spMkLst>
        </pc:spChg>
        <pc:spChg chg="del">
          <ac:chgData name="Chris Mitchell" userId="7698eaff-15ef-4aaa-a9a1-be5b0bddb99a" providerId="ADAL" clId="{170C6390-66A7-4A15-B794-4BB14CA7DC1C}" dt="2022-11-16T19:59:11.135" v="1554" actId="478"/>
          <ac:spMkLst>
            <pc:docMk/>
            <pc:sldMk cId="4039100657" sldId="2076138517"/>
            <ac:spMk id="4" creationId="{21E5F6C8-42A2-B13D-DEB8-D507CB8B5304}"/>
          </ac:spMkLst>
        </pc:spChg>
        <pc:spChg chg="add del mod">
          <ac:chgData name="Chris Mitchell" userId="7698eaff-15ef-4aaa-a9a1-be5b0bddb99a" providerId="ADAL" clId="{170C6390-66A7-4A15-B794-4BB14CA7DC1C}" dt="2022-11-16T19:59:08.459" v="1553" actId="478"/>
          <ac:spMkLst>
            <pc:docMk/>
            <pc:sldMk cId="4039100657" sldId="2076138517"/>
            <ac:spMk id="6" creationId="{8E0A4E43-CD97-44E2-10C3-98D787F5F455}"/>
          </ac:spMkLst>
        </pc:spChg>
        <pc:spChg chg="mod">
          <ac:chgData name="Chris Mitchell" userId="7698eaff-15ef-4aaa-a9a1-be5b0bddb99a" providerId="ADAL" clId="{170C6390-66A7-4A15-B794-4BB14CA7DC1C}" dt="2022-11-16T19:59:11.609" v="1555"/>
          <ac:spMkLst>
            <pc:docMk/>
            <pc:sldMk cId="4039100657" sldId="2076138517"/>
            <ac:spMk id="8" creationId="{DA0B905A-F636-44E5-2929-8C4B0B8F9CEB}"/>
          </ac:spMkLst>
        </pc:spChg>
        <pc:spChg chg="mod">
          <ac:chgData name="Chris Mitchell" userId="7698eaff-15ef-4aaa-a9a1-be5b0bddb99a" providerId="ADAL" clId="{170C6390-66A7-4A15-B794-4BB14CA7DC1C}" dt="2022-11-16T19:59:11.609" v="1555"/>
          <ac:spMkLst>
            <pc:docMk/>
            <pc:sldMk cId="4039100657" sldId="2076138517"/>
            <ac:spMk id="9" creationId="{CE238A88-802B-7C19-213A-82D686743E58}"/>
          </ac:spMkLst>
        </pc:spChg>
        <pc:spChg chg="mod">
          <ac:chgData name="Chris Mitchell" userId="7698eaff-15ef-4aaa-a9a1-be5b0bddb99a" providerId="ADAL" clId="{170C6390-66A7-4A15-B794-4BB14CA7DC1C}" dt="2022-11-16T19:59:11.609" v="1555"/>
          <ac:spMkLst>
            <pc:docMk/>
            <pc:sldMk cId="4039100657" sldId="2076138517"/>
            <ac:spMk id="10" creationId="{476C4BB1-A008-AA82-A392-D3972A06F1EA}"/>
          </ac:spMkLst>
        </pc:spChg>
        <pc:spChg chg="mod">
          <ac:chgData name="Chris Mitchell" userId="7698eaff-15ef-4aaa-a9a1-be5b0bddb99a" providerId="ADAL" clId="{170C6390-66A7-4A15-B794-4BB14CA7DC1C}" dt="2022-11-16T19:59:11.609" v="1555"/>
          <ac:spMkLst>
            <pc:docMk/>
            <pc:sldMk cId="4039100657" sldId="2076138517"/>
            <ac:spMk id="11" creationId="{8809FA7B-1FFD-76D4-D8CE-30693D0824C9}"/>
          </ac:spMkLst>
        </pc:spChg>
        <pc:spChg chg="mod">
          <ac:chgData name="Chris Mitchell" userId="7698eaff-15ef-4aaa-a9a1-be5b0bddb99a" providerId="ADAL" clId="{170C6390-66A7-4A15-B794-4BB14CA7DC1C}" dt="2022-11-16T19:59:11.609" v="1555"/>
          <ac:spMkLst>
            <pc:docMk/>
            <pc:sldMk cId="4039100657" sldId="2076138517"/>
            <ac:spMk id="21" creationId="{55655679-584F-679C-84FD-9928B0F8BE9A}"/>
          </ac:spMkLst>
        </pc:spChg>
        <pc:spChg chg="mod">
          <ac:chgData name="Chris Mitchell" userId="7698eaff-15ef-4aaa-a9a1-be5b0bddb99a" providerId="ADAL" clId="{170C6390-66A7-4A15-B794-4BB14CA7DC1C}" dt="2022-11-16T19:59:11.609" v="1555"/>
          <ac:spMkLst>
            <pc:docMk/>
            <pc:sldMk cId="4039100657" sldId="2076138517"/>
            <ac:spMk id="22" creationId="{7AD757BD-AC72-BF02-55E3-FA9E85A3A36B}"/>
          </ac:spMkLst>
        </pc:spChg>
        <pc:spChg chg="mod">
          <ac:chgData name="Chris Mitchell" userId="7698eaff-15ef-4aaa-a9a1-be5b0bddb99a" providerId="ADAL" clId="{170C6390-66A7-4A15-B794-4BB14CA7DC1C}" dt="2022-11-16T19:59:11.609" v="1555"/>
          <ac:spMkLst>
            <pc:docMk/>
            <pc:sldMk cId="4039100657" sldId="2076138517"/>
            <ac:spMk id="23" creationId="{A158FBCE-97B0-5EA6-D0E0-B07191A9ECEC}"/>
          </ac:spMkLst>
        </pc:spChg>
        <pc:spChg chg="mod">
          <ac:chgData name="Chris Mitchell" userId="7698eaff-15ef-4aaa-a9a1-be5b0bddb99a" providerId="ADAL" clId="{170C6390-66A7-4A15-B794-4BB14CA7DC1C}" dt="2022-11-16T19:59:11.609" v="1555"/>
          <ac:spMkLst>
            <pc:docMk/>
            <pc:sldMk cId="4039100657" sldId="2076138517"/>
            <ac:spMk id="24" creationId="{F954D98A-E152-D83D-06C0-16F65E65CF3F}"/>
          </ac:spMkLst>
        </pc:spChg>
        <pc:spChg chg="mod">
          <ac:chgData name="Chris Mitchell" userId="7698eaff-15ef-4aaa-a9a1-be5b0bddb99a" providerId="ADAL" clId="{170C6390-66A7-4A15-B794-4BB14CA7DC1C}" dt="2022-11-16T19:59:11.609" v="1555"/>
          <ac:spMkLst>
            <pc:docMk/>
            <pc:sldMk cId="4039100657" sldId="2076138517"/>
            <ac:spMk id="25" creationId="{FEA2EC4C-B66B-85D0-75CA-9C51C8C905F2}"/>
          </ac:spMkLst>
        </pc:spChg>
        <pc:spChg chg="mod">
          <ac:chgData name="Chris Mitchell" userId="7698eaff-15ef-4aaa-a9a1-be5b0bddb99a" providerId="ADAL" clId="{170C6390-66A7-4A15-B794-4BB14CA7DC1C}" dt="2022-11-16T19:59:11.609" v="1555"/>
          <ac:spMkLst>
            <pc:docMk/>
            <pc:sldMk cId="4039100657" sldId="2076138517"/>
            <ac:spMk id="26" creationId="{BBDF7D55-FBDA-6C4A-55A9-25304675BCD3}"/>
          </ac:spMkLst>
        </pc:spChg>
        <pc:spChg chg="mod">
          <ac:chgData name="Chris Mitchell" userId="7698eaff-15ef-4aaa-a9a1-be5b0bddb99a" providerId="ADAL" clId="{170C6390-66A7-4A15-B794-4BB14CA7DC1C}" dt="2022-11-16T19:59:11.609" v="1555"/>
          <ac:spMkLst>
            <pc:docMk/>
            <pc:sldMk cId="4039100657" sldId="2076138517"/>
            <ac:spMk id="27" creationId="{D735CD2A-50DE-4A92-CB67-E6D28FE77A7A}"/>
          </ac:spMkLst>
        </pc:spChg>
        <pc:spChg chg="mod">
          <ac:chgData name="Chris Mitchell" userId="7698eaff-15ef-4aaa-a9a1-be5b0bddb99a" providerId="ADAL" clId="{170C6390-66A7-4A15-B794-4BB14CA7DC1C}" dt="2022-11-16T19:59:11.609" v="1555"/>
          <ac:spMkLst>
            <pc:docMk/>
            <pc:sldMk cId="4039100657" sldId="2076138517"/>
            <ac:spMk id="28" creationId="{A689FE7F-C03D-37AD-C4FA-D529C75CD5F6}"/>
          </ac:spMkLst>
        </pc:spChg>
        <pc:spChg chg="add del mod">
          <ac:chgData name="Chris Mitchell" userId="7698eaff-15ef-4aaa-a9a1-be5b0bddb99a" providerId="ADAL" clId="{170C6390-66A7-4A15-B794-4BB14CA7DC1C}" dt="2022-11-16T19:59:38.560" v="1562"/>
          <ac:spMkLst>
            <pc:docMk/>
            <pc:sldMk cId="4039100657" sldId="2076138517"/>
            <ac:spMk id="29" creationId="{DBE23876-2D92-5840-06E0-F27B8590E7BC}"/>
          </ac:spMkLst>
        </pc:spChg>
        <pc:spChg chg="add del mod">
          <ac:chgData name="Chris Mitchell" userId="7698eaff-15ef-4aaa-a9a1-be5b0bddb99a" providerId="ADAL" clId="{170C6390-66A7-4A15-B794-4BB14CA7DC1C}" dt="2022-11-16T19:59:38.560" v="1562"/>
          <ac:spMkLst>
            <pc:docMk/>
            <pc:sldMk cId="4039100657" sldId="2076138517"/>
            <ac:spMk id="30" creationId="{EA04FC79-0BD7-66C3-51E1-59B0A50936B4}"/>
          </ac:spMkLst>
        </pc:spChg>
        <pc:spChg chg="add del mod">
          <ac:chgData name="Chris Mitchell" userId="7698eaff-15ef-4aaa-a9a1-be5b0bddb99a" providerId="ADAL" clId="{170C6390-66A7-4A15-B794-4BB14CA7DC1C}" dt="2022-11-16T19:59:38.560" v="1562"/>
          <ac:spMkLst>
            <pc:docMk/>
            <pc:sldMk cId="4039100657" sldId="2076138517"/>
            <ac:spMk id="31" creationId="{176EB1F4-838C-0641-56FE-CAA6C9D795F8}"/>
          </ac:spMkLst>
        </pc:spChg>
        <pc:spChg chg="add del mod">
          <ac:chgData name="Chris Mitchell" userId="7698eaff-15ef-4aaa-a9a1-be5b0bddb99a" providerId="ADAL" clId="{170C6390-66A7-4A15-B794-4BB14CA7DC1C}" dt="2022-11-16T19:59:38.560" v="1562"/>
          <ac:spMkLst>
            <pc:docMk/>
            <pc:sldMk cId="4039100657" sldId="2076138517"/>
            <ac:spMk id="32" creationId="{6B078261-1200-3F8B-CEB0-9FBA6F62EC43}"/>
          </ac:spMkLst>
        </pc:spChg>
        <pc:spChg chg="add del mod">
          <ac:chgData name="Chris Mitchell" userId="7698eaff-15ef-4aaa-a9a1-be5b0bddb99a" providerId="ADAL" clId="{170C6390-66A7-4A15-B794-4BB14CA7DC1C}" dt="2022-11-16T19:59:38.560" v="1562"/>
          <ac:spMkLst>
            <pc:docMk/>
            <pc:sldMk cId="4039100657" sldId="2076138517"/>
            <ac:spMk id="33" creationId="{38842DF3-D066-BBD2-54B7-10709447E805}"/>
          </ac:spMkLst>
        </pc:spChg>
        <pc:spChg chg="add del mod">
          <ac:chgData name="Chris Mitchell" userId="7698eaff-15ef-4aaa-a9a1-be5b0bddb99a" providerId="ADAL" clId="{170C6390-66A7-4A15-B794-4BB14CA7DC1C}" dt="2022-11-16T19:59:38.560" v="1562"/>
          <ac:spMkLst>
            <pc:docMk/>
            <pc:sldMk cId="4039100657" sldId="2076138517"/>
            <ac:spMk id="34" creationId="{FB965B83-F65E-ADA6-C800-520C39A68059}"/>
          </ac:spMkLst>
        </pc:spChg>
        <pc:spChg chg="add del mod">
          <ac:chgData name="Chris Mitchell" userId="7698eaff-15ef-4aaa-a9a1-be5b0bddb99a" providerId="ADAL" clId="{170C6390-66A7-4A15-B794-4BB14CA7DC1C}" dt="2022-11-16T19:59:38.560" v="1562"/>
          <ac:spMkLst>
            <pc:docMk/>
            <pc:sldMk cId="4039100657" sldId="2076138517"/>
            <ac:spMk id="35" creationId="{EF153E70-48F4-1878-93FA-FE32E956DBA2}"/>
          </ac:spMkLst>
        </pc:spChg>
        <pc:spChg chg="add del mod">
          <ac:chgData name="Chris Mitchell" userId="7698eaff-15ef-4aaa-a9a1-be5b0bddb99a" providerId="ADAL" clId="{170C6390-66A7-4A15-B794-4BB14CA7DC1C}" dt="2022-11-16T19:59:38.560" v="1562"/>
          <ac:spMkLst>
            <pc:docMk/>
            <pc:sldMk cId="4039100657" sldId="2076138517"/>
            <ac:spMk id="36" creationId="{288EE05F-2582-0521-2887-F02ABDEA42D1}"/>
          </ac:spMkLst>
        </pc:spChg>
        <pc:spChg chg="mod">
          <ac:chgData name="Chris Mitchell" userId="7698eaff-15ef-4aaa-a9a1-be5b0bddb99a" providerId="ADAL" clId="{170C6390-66A7-4A15-B794-4BB14CA7DC1C}" dt="2022-11-16T19:59:11.609" v="1555"/>
          <ac:spMkLst>
            <pc:docMk/>
            <pc:sldMk cId="4039100657" sldId="2076138517"/>
            <ac:spMk id="38" creationId="{621E7399-2578-6FF9-AA93-9959F13F544D}"/>
          </ac:spMkLst>
        </pc:spChg>
        <pc:spChg chg="mod">
          <ac:chgData name="Chris Mitchell" userId="7698eaff-15ef-4aaa-a9a1-be5b0bddb99a" providerId="ADAL" clId="{170C6390-66A7-4A15-B794-4BB14CA7DC1C}" dt="2022-11-16T19:59:11.609" v="1555"/>
          <ac:spMkLst>
            <pc:docMk/>
            <pc:sldMk cId="4039100657" sldId="2076138517"/>
            <ac:spMk id="39" creationId="{29405D8F-4AFE-A4BC-C7DA-8FC990C72463}"/>
          </ac:spMkLst>
        </pc:spChg>
        <pc:spChg chg="mod">
          <ac:chgData name="Chris Mitchell" userId="7698eaff-15ef-4aaa-a9a1-be5b0bddb99a" providerId="ADAL" clId="{170C6390-66A7-4A15-B794-4BB14CA7DC1C}" dt="2022-11-16T19:59:11.609" v="1555"/>
          <ac:spMkLst>
            <pc:docMk/>
            <pc:sldMk cId="4039100657" sldId="2076138517"/>
            <ac:spMk id="40" creationId="{0711945D-34A9-8A98-B894-73010282AD2F}"/>
          </ac:spMkLst>
        </pc:spChg>
        <pc:spChg chg="mod">
          <ac:chgData name="Chris Mitchell" userId="7698eaff-15ef-4aaa-a9a1-be5b0bddb99a" providerId="ADAL" clId="{170C6390-66A7-4A15-B794-4BB14CA7DC1C}" dt="2022-11-16T19:59:11.609" v="1555"/>
          <ac:spMkLst>
            <pc:docMk/>
            <pc:sldMk cId="4039100657" sldId="2076138517"/>
            <ac:spMk id="41" creationId="{4810BD61-D21F-53EA-C121-38FF635DEF0C}"/>
          </ac:spMkLst>
        </pc:spChg>
        <pc:spChg chg="mod">
          <ac:chgData name="Chris Mitchell" userId="7698eaff-15ef-4aaa-a9a1-be5b0bddb99a" providerId="ADAL" clId="{170C6390-66A7-4A15-B794-4BB14CA7DC1C}" dt="2022-11-16T19:59:11.609" v="1555"/>
          <ac:spMkLst>
            <pc:docMk/>
            <pc:sldMk cId="4039100657" sldId="2076138517"/>
            <ac:spMk id="42" creationId="{C3072142-9F33-8D99-11D8-B63A81F1DAD9}"/>
          </ac:spMkLst>
        </pc:spChg>
        <pc:spChg chg="mod">
          <ac:chgData name="Chris Mitchell" userId="7698eaff-15ef-4aaa-a9a1-be5b0bddb99a" providerId="ADAL" clId="{170C6390-66A7-4A15-B794-4BB14CA7DC1C}" dt="2022-11-16T19:59:11.609" v="1555"/>
          <ac:spMkLst>
            <pc:docMk/>
            <pc:sldMk cId="4039100657" sldId="2076138517"/>
            <ac:spMk id="43" creationId="{8A55E8D2-CDEC-5ED4-2724-086212DDDA1A}"/>
          </ac:spMkLst>
        </pc:spChg>
        <pc:spChg chg="mod">
          <ac:chgData name="Chris Mitchell" userId="7698eaff-15ef-4aaa-a9a1-be5b0bddb99a" providerId="ADAL" clId="{170C6390-66A7-4A15-B794-4BB14CA7DC1C}" dt="2022-11-16T19:59:11.609" v="1555"/>
          <ac:spMkLst>
            <pc:docMk/>
            <pc:sldMk cId="4039100657" sldId="2076138517"/>
            <ac:spMk id="44" creationId="{1DD756EA-9EB5-DF1F-3023-44F471B625E9}"/>
          </ac:spMkLst>
        </pc:spChg>
        <pc:spChg chg="mod">
          <ac:chgData name="Chris Mitchell" userId="7698eaff-15ef-4aaa-a9a1-be5b0bddb99a" providerId="ADAL" clId="{170C6390-66A7-4A15-B794-4BB14CA7DC1C}" dt="2022-11-16T19:59:11.609" v="1555"/>
          <ac:spMkLst>
            <pc:docMk/>
            <pc:sldMk cId="4039100657" sldId="2076138517"/>
            <ac:spMk id="45" creationId="{8DCBF41F-2410-7C2C-66C2-FC7F46FFF9A9}"/>
          </ac:spMkLst>
        </pc:spChg>
        <pc:spChg chg="mod">
          <ac:chgData name="Chris Mitchell" userId="7698eaff-15ef-4aaa-a9a1-be5b0bddb99a" providerId="ADAL" clId="{170C6390-66A7-4A15-B794-4BB14CA7DC1C}" dt="2022-11-16T19:59:11.609" v="1555"/>
          <ac:spMkLst>
            <pc:docMk/>
            <pc:sldMk cId="4039100657" sldId="2076138517"/>
            <ac:spMk id="46" creationId="{E567EA98-C5D8-0311-DF67-0E6C764030DB}"/>
          </ac:spMkLst>
        </pc:spChg>
        <pc:spChg chg="add del mod">
          <ac:chgData name="Chris Mitchell" userId="7698eaff-15ef-4aaa-a9a1-be5b0bddb99a" providerId="ADAL" clId="{170C6390-66A7-4A15-B794-4BB14CA7DC1C}" dt="2022-11-16T19:59:38.560" v="1562"/>
          <ac:spMkLst>
            <pc:docMk/>
            <pc:sldMk cId="4039100657" sldId="2076138517"/>
            <ac:spMk id="47" creationId="{3F6CFF59-0210-BDEA-0539-E36957F77020}"/>
          </ac:spMkLst>
        </pc:spChg>
        <pc:spChg chg="add del mod">
          <ac:chgData name="Chris Mitchell" userId="7698eaff-15ef-4aaa-a9a1-be5b0bddb99a" providerId="ADAL" clId="{170C6390-66A7-4A15-B794-4BB14CA7DC1C}" dt="2022-11-16T19:59:38.560" v="1562"/>
          <ac:spMkLst>
            <pc:docMk/>
            <pc:sldMk cId="4039100657" sldId="2076138517"/>
            <ac:spMk id="48" creationId="{F6E11DAC-1BCF-CDFB-36CC-268E5927519A}"/>
          </ac:spMkLst>
        </pc:spChg>
        <pc:spChg chg="add del mod">
          <ac:chgData name="Chris Mitchell" userId="7698eaff-15ef-4aaa-a9a1-be5b0bddb99a" providerId="ADAL" clId="{170C6390-66A7-4A15-B794-4BB14CA7DC1C}" dt="2022-11-16T19:59:38.560" v="1562"/>
          <ac:spMkLst>
            <pc:docMk/>
            <pc:sldMk cId="4039100657" sldId="2076138517"/>
            <ac:spMk id="49" creationId="{D5AD0BFA-165A-C07E-380E-5FA236C9C028}"/>
          </ac:spMkLst>
        </pc:spChg>
        <pc:spChg chg="add del mod">
          <ac:chgData name="Chris Mitchell" userId="7698eaff-15ef-4aaa-a9a1-be5b0bddb99a" providerId="ADAL" clId="{170C6390-66A7-4A15-B794-4BB14CA7DC1C}" dt="2022-11-16T19:59:38.560" v="1562"/>
          <ac:spMkLst>
            <pc:docMk/>
            <pc:sldMk cId="4039100657" sldId="2076138517"/>
            <ac:spMk id="50" creationId="{C457CA66-8F60-BF67-ACF5-5F33198F8BE1}"/>
          </ac:spMkLst>
        </pc:spChg>
        <pc:spChg chg="add del mod">
          <ac:chgData name="Chris Mitchell" userId="7698eaff-15ef-4aaa-a9a1-be5b0bddb99a" providerId="ADAL" clId="{170C6390-66A7-4A15-B794-4BB14CA7DC1C}" dt="2022-11-16T19:59:38.560" v="1562"/>
          <ac:spMkLst>
            <pc:docMk/>
            <pc:sldMk cId="4039100657" sldId="2076138517"/>
            <ac:spMk id="51" creationId="{E06A3BFD-02D8-F3BF-EA55-E1D71C586F27}"/>
          </ac:spMkLst>
        </pc:spChg>
        <pc:spChg chg="add del mod">
          <ac:chgData name="Chris Mitchell" userId="7698eaff-15ef-4aaa-a9a1-be5b0bddb99a" providerId="ADAL" clId="{170C6390-66A7-4A15-B794-4BB14CA7DC1C}" dt="2022-11-16T19:59:38.560" v="1562"/>
          <ac:spMkLst>
            <pc:docMk/>
            <pc:sldMk cId="4039100657" sldId="2076138517"/>
            <ac:spMk id="52" creationId="{293CA91B-1021-4D3F-54D2-875FE0518047}"/>
          </ac:spMkLst>
        </pc:spChg>
        <pc:spChg chg="mod">
          <ac:chgData name="Chris Mitchell" userId="7698eaff-15ef-4aaa-a9a1-be5b0bddb99a" providerId="ADAL" clId="{170C6390-66A7-4A15-B794-4BB14CA7DC1C}" dt="2022-11-16T19:59:11.609" v="1555"/>
          <ac:spMkLst>
            <pc:docMk/>
            <pc:sldMk cId="4039100657" sldId="2076138517"/>
            <ac:spMk id="54" creationId="{74824905-D8B8-923B-3E4B-F9D26DC0EE55}"/>
          </ac:spMkLst>
        </pc:spChg>
        <pc:spChg chg="mod">
          <ac:chgData name="Chris Mitchell" userId="7698eaff-15ef-4aaa-a9a1-be5b0bddb99a" providerId="ADAL" clId="{170C6390-66A7-4A15-B794-4BB14CA7DC1C}" dt="2022-11-16T19:59:11.609" v="1555"/>
          <ac:spMkLst>
            <pc:docMk/>
            <pc:sldMk cId="4039100657" sldId="2076138517"/>
            <ac:spMk id="55" creationId="{7EAD1378-F3C6-0C00-4EFF-5AF752A0EFC3}"/>
          </ac:spMkLst>
        </pc:spChg>
        <pc:spChg chg="mod">
          <ac:chgData name="Chris Mitchell" userId="7698eaff-15ef-4aaa-a9a1-be5b0bddb99a" providerId="ADAL" clId="{170C6390-66A7-4A15-B794-4BB14CA7DC1C}" dt="2022-11-16T19:59:11.609" v="1555"/>
          <ac:spMkLst>
            <pc:docMk/>
            <pc:sldMk cId="4039100657" sldId="2076138517"/>
            <ac:spMk id="56" creationId="{FB0142CF-C74A-69EC-B31B-D8314213C83D}"/>
          </ac:spMkLst>
        </pc:spChg>
        <pc:spChg chg="add del mod">
          <ac:chgData name="Chris Mitchell" userId="7698eaff-15ef-4aaa-a9a1-be5b0bddb99a" providerId="ADAL" clId="{170C6390-66A7-4A15-B794-4BB14CA7DC1C}" dt="2022-11-16T19:59:38.560" v="1562"/>
          <ac:spMkLst>
            <pc:docMk/>
            <pc:sldMk cId="4039100657" sldId="2076138517"/>
            <ac:spMk id="57" creationId="{D7032D1C-5B61-A8F7-7A51-589FA5853DB9}"/>
          </ac:spMkLst>
        </pc:spChg>
        <pc:spChg chg="add del mod">
          <ac:chgData name="Chris Mitchell" userId="7698eaff-15ef-4aaa-a9a1-be5b0bddb99a" providerId="ADAL" clId="{170C6390-66A7-4A15-B794-4BB14CA7DC1C}" dt="2022-11-16T19:59:38.560" v="1562"/>
          <ac:spMkLst>
            <pc:docMk/>
            <pc:sldMk cId="4039100657" sldId="2076138517"/>
            <ac:spMk id="58" creationId="{70EC5A2F-9908-C9EF-027D-1C3D28547751}"/>
          </ac:spMkLst>
        </pc:spChg>
        <pc:spChg chg="add del mod">
          <ac:chgData name="Chris Mitchell" userId="7698eaff-15ef-4aaa-a9a1-be5b0bddb99a" providerId="ADAL" clId="{170C6390-66A7-4A15-B794-4BB14CA7DC1C}" dt="2022-11-16T19:59:38.560" v="1562"/>
          <ac:spMkLst>
            <pc:docMk/>
            <pc:sldMk cId="4039100657" sldId="2076138517"/>
            <ac:spMk id="59" creationId="{E11EB958-B66D-EF4A-44F1-5BB97F9463E0}"/>
          </ac:spMkLst>
        </pc:spChg>
        <pc:spChg chg="add del mod">
          <ac:chgData name="Chris Mitchell" userId="7698eaff-15ef-4aaa-a9a1-be5b0bddb99a" providerId="ADAL" clId="{170C6390-66A7-4A15-B794-4BB14CA7DC1C}" dt="2022-11-16T19:59:38.560" v="1562"/>
          <ac:spMkLst>
            <pc:docMk/>
            <pc:sldMk cId="4039100657" sldId="2076138517"/>
            <ac:spMk id="60" creationId="{88859360-4372-0E13-F037-6102EFDF9899}"/>
          </ac:spMkLst>
        </pc:spChg>
        <pc:spChg chg="add del mod">
          <ac:chgData name="Chris Mitchell" userId="7698eaff-15ef-4aaa-a9a1-be5b0bddb99a" providerId="ADAL" clId="{170C6390-66A7-4A15-B794-4BB14CA7DC1C}" dt="2022-11-16T19:59:38.560" v="1562"/>
          <ac:spMkLst>
            <pc:docMk/>
            <pc:sldMk cId="4039100657" sldId="2076138517"/>
            <ac:spMk id="61" creationId="{2E64794D-3E26-D589-CC98-CF2647A1170B}"/>
          </ac:spMkLst>
        </pc:spChg>
        <pc:spChg chg="add del mod">
          <ac:chgData name="Chris Mitchell" userId="7698eaff-15ef-4aaa-a9a1-be5b0bddb99a" providerId="ADAL" clId="{170C6390-66A7-4A15-B794-4BB14CA7DC1C}" dt="2022-11-16T19:59:38.560" v="1562"/>
          <ac:spMkLst>
            <pc:docMk/>
            <pc:sldMk cId="4039100657" sldId="2076138517"/>
            <ac:spMk id="62" creationId="{4E9EE917-34D8-FA14-8C0F-4D3C7C9F6BE7}"/>
          </ac:spMkLst>
        </pc:spChg>
        <pc:spChg chg="mod">
          <ac:chgData name="Chris Mitchell" userId="7698eaff-15ef-4aaa-a9a1-be5b0bddb99a" providerId="ADAL" clId="{170C6390-66A7-4A15-B794-4BB14CA7DC1C}" dt="2022-11-16T19:59:11.609" v="1555"/>
          <ac:spMkLst>
            <pc:docMk/>
            <pc:sldMk cId="4039100657" sldId="2076138517"/>
            <ac:spMk id="64" creationId="{93D9B2DF-8A92-FACD-DCA3-A05D18C650FA}"/>
          </ac:spMkLst>
        </pc:spChg>
        <pc:spChg chg="mod">
          <ac:chgData name="Chris Mitchell" userId="7698eaff-15ef-4aaa-a9a1-be5b0bddb99a" providerId="ADAL" clId="{170C6390-66A7-4A15-B794-4BB14CA7DC1C}" dt="2022-11-16T19:59:11.609" v="1555"/>
          <ac:spMkLst>
            <pc:docMk/>
            <pc:sldMk cId="4039100657" sldId="2076138517"/>
            <ac:spMk id="65" creationId="{ED699639-0F63-FEF2-3C4D-AB2D70A0548B}"/>
          </ac:spMkLst>
        </pc:spChg>
        <pc:spChg chg="mod">
          <ac:chgData name="Chris Mitchell" userId="7698eaff-15ef-4aaa-a9a1-be5b0bddb99a" providerId="ADAL" clId="{170C6390-66A7-4A15-B794-4BB14CA7DC1C}" dt="2022-11-16T19:59:11.609" v="1555"/>
          <ac:spMkLst>
            <pc:docMk/>
            <pc:sldMk cId="4039100657" sldId="2076138517"/>
            <ac:spMk id="66" creationId="{3CE1E5B3-E001-325D-C8B8-432C13CDD18C}"/>
          </ac:spMkLst>
        </pc:spChg>
        <pc:spChg chg="mod">
          <ac:chgData name="Chris Mitchell" userId="7698eaff-15ef-4aaa-a9a1-be5b0bddb99a" providerId="ADAL" clId="{170C6390-66A7-4A15-B794-4BB14CA7DC1C}" dt="2022-11-16T19:59:11.609" v="1555"/>
          <ac:spMkLst>
            <pc:docMk/>
            <pc:sldMk cId="4039100657" sldId="2076138517"/>
            <ac:spMk id="67" creationId="{BB0B54D7-A1E7-560B-5AD9-994D4C3D86D6}"/>
          </ac:spMkLst>
        </pc:spChg>
        <pc:spChg chg="mod">
          <ac:chgData name="Chris Mitchell" userId="7698eaff-15ef-4aaa-a9a1-be5b0bddb99a" providerId="ADAL" clId="{170C6390-66A7-4A15-B794-4BB14CA7DC1C}" dt="2022-11-16T19:59:11.609" v="1555"/>
          <ac:spMkLst>
            <pc:docMk/>
            <pc:sldMk cId="4039100657" sldId="2076138517"/>
            <ac:spMk id="68" creationId="{B07BC457-A7CC-1302-25F4-5E2B1DA75A28}"/>
          </ac:spMkLst>
        </pc:spChg>
        <pc:spChg chg="mod">
          <ac:chgData name="Chris Mitchell" userId="7698eaff-15ef-4aaa-a9a1-be5b0bddb99a" providerId="ADAL" clId="{170C6390-66A7-4A15-B794-4BB14CA7DC1C}" dt="2022-11-16T19:59:11.609" v="1555"/>
          <ac:spMkLst>
            <pc:docMk/>
            <pc:sldMk cId="4039100657" sldId="2076138517"/>
            <ac:spMk id="69" creationId="{80453924-8734-26DF-25CD-AC9329DB9392}"/>
          </ac:spMkLst>
        </pc:spChg>
        <pc:spChg chg="mod">
          <ac:chgData name="Chris Mitchell" userId="7698eaff-15ef-4aaa-a9a1-be5b0bddb99a" providerId="ADAL" clId="{170C6390-66A7-4A15-B794-4BB14CA7DC1C}" dt="2022-11-16T19:59:11.609" v="1555"/>
          <ac:spMkLst>
            <pc:docMk/>
            <pc:sldMk cId="4039100657" sldId="2076138517"/>
            <ac:spMk id="70" creationId="{52F2D0F3-2B16-DE87-8FFE-B50675C827D4}"/>
          </ac:spMkLst>
        </pc:spChg>
        <pc:spChg chg="mod">
          <ac:chgData name="Chris Mitchell" userId="7698eaff-15ef-4aaa-a9a1-be5b0bddb99a" providerId="ADAL" clId="{170C6390-66A7-4A15-B794-4BB14CA7DC1C}" dt="2022-11-16T19:59:11.609" v="1555"/>
          <ac:spMkLst>
            <pc:docMk/>
            <pc:sldMk cId="4039100657" sldId="2076138517"/>
            <ac:spMk id="71" creationId="{DDACB697-AEEC-6F19-48D4-9E5EDB35F221}"/>
          </ac:spMkLst>
        </pc:spChg>
        <pc:spChg chg="mod">
          <ac:chgData name="Chris Mitchell" userId="7698eaff-15ef-4aaa-a9a1-be5b0bddb99a" providerId="ADAL" clId="{170C6390-66A7-4A15-B794-4BB14CA7DC1C}" dt="2022-11-16T19:59:11.609" v="1555"/>
          <ac:spMkLst>
            <pc:docMk/>
            <pc:sldMk cId="4039100657" sldId="2076138517"/>
            <ac:spMk id="72" creationId="{D4F50F4D-50A2-65C3-1AAA-A5CC703B3E8C}"/>
          </ac:spMkLst>
        </pc:spChg>
        <pc:spChg chg="mod">
          <ac:chgData name="Chris Mitchell" userId="7698eaff-15ef-4aaa-a9a1-be5b0bddb99a" providerId="ADAL" clId="{170C6390-66A7-4A15-B794-4BB14CA7DC1C}" dt="2022-11-16T19:59:11.609" v="1555"/>
          <ac:spMkLst>
            <pc:docMk/>
            <pc:sldMk cId="4039100657" sldId="2076138517"/>
            <ac:spMk id="73" creationId="{F696BBA8-1AEB-9A01-DB3A-DD0540A3D169}"/>
          </ac:spMkLst>
        </pc:spChg>
        <pc:spChg chg="mod">
          <ac:chgData name="Chris Mitchell" userId="7698eaff-15ef-4aaa-a9a1-be5b0bddb99a" providerId="ADAL" clId="{170C6390-66A7-4A15-B794-4BB14CA7DC1C}" dt="2022-11-16T19:59:11.609" v="1555"/>
          <ac:spMkLst>
            <pc:docMk/>
            <pc:sldMk cId="4039100657" sldId="2076138517"/>
            <ac:spMk id="74" creationId="{57F3EB48-033F-136E-13DC-B88803667196}"/>
          </ac:spMkLst>
        </pc:spChg>
        <pc:spChg chg="add del mod">
          <ac:chgData name="Chris Mitchell" userId="7698eaff-15ef-4aaa-a9a1-be5b0bddb99a" providerId="ADAL" clId="{170C6390-66A7-4A15-B794-4BB14CA7DC1C}" dt="2022-11-16T19:59:38.560" v="1562"/>
          <ac:spMkLst>
            <pc:docMk/>
            <pc:sldMk cId="4039100657" sldId="2076138517"/>
            <ac:spMk id="75" creationId="{1074894A-0B3B-9A9D-09A0-CD332B512B50}"/>
          </ac:spMkLst>
        </pc:spChg>
        <pc:spChg chg="add del mod">
          <ac:chgData name="Chris Mitchell" userId="7698eaff-15ef-4aaa-a9a1-be5b0bddb99a" providerId="ADAL" clId="{170C6390-66A7-4A15-B794-4BB14CA7DC1C}" dt="2022-11-16T19:59:38.560" v="1562"/>
          <ac:spMkLst>
            <pc:docMk/>
            <pc:sldMk cId="4039100657" sldId="2076138517"/>
            <ac:spMk id="76" creationId="{76518D97-32FE-3B9A-BB6E-CD7C34F849AA}"/>
          </ac:spMkLst>
        </pc:spChg>
        <pc:spChg chg="add del mod">
          <ac:chgData name="Chris Mitchell" userId="7698eaff-15ef-4aaa-a9a1-be5b0bddb99a" providerId="ADAL" clId="{170C6390-66A7-4A15-B794-4BB14CA7DC1C}" dt="2022-11-16T19:59:38.560" v="1562"/>
          <ac:spMkLst>
            <pc:docMk/>
            <pc:sldMk cId="4039100657" sldId="2076138517"/>
            <ac:spMk id="77" creationId="{3B60C5FF-632E-0F1D-794D-7792C0D85EF7}"/>
          </ac:spMkLst>
        </pc:spChg>
        <pc:spChg chg="add del mod">
          <ac:chgData name="Chris Mitchell" userId="7698eaff-15ef-4aaa-a9a1-be5b0bddb99a" providerId="ADAL" clId="{170C6390-66A7-4A15-B794-4BB14CA7DC1C}" dt="2022-11-16T19:59:38.560" v="1562"/>
          <ac:spMkLst>
            <pc:docMk/>
            <pc:sldMk cId="4039100657" sldId="2076138517"/>
            <ac:spMk id="78" creationId="{FABDA01E-D998-F684-E4D1-101ADC173807}"/>
          </ac:spMkLst>
        </pc:spChg>
        <pc:spChg chg="add del mod">
          <ac:chgData name="Chris Mitchell" userId="7698eaff-15ef-4aaa-a9a1-be5b0bddb99a" providerId="ADAL" clId="{170C6390-66A7-4A15-B794-4BB14CA7DC1C}" dt="2022-11-16T19:59:38.560" v="1562"/>
          <ac:spMkLst>
            <pc:docMk/>
            <pc:sldMk cId="4039100657" sldId="2076138517"/>
            <ac:spMk id="79" creationId="{B737816C-BEEB-C7F9-7E05-6A5C2A61109F}"/>
          </ac:spMkLst>
        </pc:spChg>
        <pc:grpChg chg="add del mod">
          <ac:chgData name="Chris Mitchell" userId="7698eaff-15ef-4aaa-a9a1-be5b0bddb99a" providerId="ADAL" clId="{170C6390-66A7-4A15-B794-4BB14CA7DC1C}" dt="2022-11-16T19:59:38.560" v="1562"/>
          <ac:grpSpMkLst>
            <pc:docMk/>
            <pc:sldMk cId="4039100657" sldId="2076138517"/>
            <ac:grpSpMk id="7" creationId="{65434A20-B7C4-9E41-3D96-DD6AD8989A0C}"/>
          </ac:grpSpMkLst>
        </pc:grpChg>
        <pc:grpChg chg="add del mod">
          <ac:chgData name="Chris Mitchell" userId="7698eaff-15ef-4aaa-a9a1-be5b0bddb99a" providerId="ADAL" clId="{170C6390-66A7-4A15-B794-4BB14CA7DC1C}" dt="2022-11-16T19:59:38.560" v="1562"/>
          <ac:grpSpMkLst>
            <pc:docMk/>
            <pc:sldMk cId="4039100657" sldId="2076138517"/>
            <ac:grpSpMk id="37" creationId="{23A950D8-0309-1DA2-CEFF-ECFEA8E7D003}"/>
          </ac:grpSpMkLst>
        </pc:grpChg>
        <pc:grpChg chg="add del mod">
          <ac:chgData name="Chris Mitchell" userId="7698eaff-15ef-4aaa-a9a1-be5b0bddb99a" providerId="ADAL" clId="{170C6390-66A7-4A15-B794-4BB14CA7DC1C}" dt="2022-11-16T19:59:38.560" v="1562"/>
          <ac:grpSpMkLst>
            <pc:docMk/>
            <pc:sldMk cId="4039100657" sldId="2076138517"/>
            <ac:grpSpMk id="53" creationId="{2085CAB4-60E8-5B0C-A72F-93AB63FA7790}"/>
          </ac:grpSpMkLst>
        </pc:grpChg>
        <pc:grpChg chg="add del mod">
          <ac:chgData name="Chris Mitchell" userId="7698eaff-15ef-4aaa-a9a1-be5b0bddb99a" providerId="ADAL" clId="{170C6390-66A7-4A15-B794-4BB14CA7DC1C}" dt="2022-11-16T19:59:38.560" v="1562"/>
          <ac:grpSpMkLst>
            <pc:docMk/>
            <pc:sldMk cId="4039100657" sldId="2076138517"/>
            <ac:grpSpMk id="63" creationId="{CB670043-9CE0-56DE-1B42-E63DA8524C30}"/>
          </ac:grpSpMkLst>
        </pc:grpChg>
        <pc:picChg chg="add mod">
          <ac:chgData name="Chris Mitchell" userId="7698eaff-15ef-4aaa-a9a1-be5b0bddb99a" providerId="ADAL" clId="{170C6390-66A7-4A15-B794-4BB14CA7DC1C}" dt="2022-11-16T19:59:49.238" v="1564" actId="1076"/>
          <ac:picMkLst>
            <pc:docMk/>
            <pc:sldMk cId="4039100657" sldId="2076138517"/>
            <ac:picMk id="80" creationId="{604D99DD-6789-82FC-4624-DDBF197C9CC8}"/>
          </ac:picMkLst>
        </pc:picChg>
        <pc:cxnChg chg="mod">
          <ac:chgData name="Chris Mitchell" userId="7698eaff-15ef-4aaa-a9a1-be5b0bddb99a" providerId="ADAL" clId="{170C6390-66A7-4A15-B794-4BB14CA7DC1C}" dt="2022-11-16T19:59:11.609" v="1555"/>
          <ac:cxnSpMkLst>
            <pc:docMk/>
            <pc:sldMk cId="4039100657" sldId="2076138517"/>
            <ac:cxnSpMk id="12" creationId="{04224AD3-7CB5-4465-D75F-1000B1A38B28}"/>
          </ac:cxnSpMkLst>
        </pc:cxnChg>
        <pc:cxnChg chg="mod">
          <ac:chgData name="Chris Mitchell" userId="7698eaff-15ef-4aaa-a9a1-be5b0bddb99a" providerId="ADAL" clId="{170C6390-66A7-4A15-B794-4BB14CA7DC1C}" dt="2022-11-16T19:59:11.609" v="1555"/>
          <ac:cxnSpMkLst>
            <pc:docMk/>
            <pc:sldMk cId="4039100657" sldId="2076138517"/>
            <ac:cxnSpMk id="13" creationId="{8810C06C-384C-1970-40E7-AE5253CE0A3E}"/>
          </ac:cxnSpMkLst>
        </pc:cxnChg>
        <pc:cxnChg chg="mod">
          <ac:chgData name="Chris Mitchell" userId="7698eaff-15ef-4aaa-a9a1-be5b0bddb99a" providerId="ADAL" clId="{170C6390-66A7-4A15-B794-4BB14CA7DC1C}" dt="2022-11-16T19:59:11.609" v="1555"/>
          <ac:cxnSpMkLst>
            <pc:docMk/>
            <pc:sldMk cId="4039100657" sldId="2076138517"/>
            <ac:cxnSpMk id="14" creationId="{EF1C9714-97C9-DAB0-CDCC-B8639CD0249F}"/>
          </ac:cxnSpMkLst>
        </pc:cxnChg>
        <pc:cxnChg chg="mod">
          <ac:chgData name="Chris Mitchell" userId="7698eaff-15ef-4aaa-a9a1-be5b0bddb99a" providerId="ADAL" clId="{170C6390-66A7-4A15-B794-4BB14CA7DC1C}" dt="2022-11-16T19:59:11.609" v="1555"/>
          <ac:cxnSpMkLst>
            <pc:docMk/>
            <pc:sldMk cId="4039100657" sldId="2076138517"/>
            <ac:cxnSpMk id="15" creationId="{E2CEE583-E7CD-C7D4-1704-8CC128A06986}"/>
          </ac:cxnSpMkLst>
        </pc:cxnChg>
        <pc:cxnChg chg="mod">
          <ac:chgData name="Chris Mitchell" userId="7698eaff-15ef-4aaa-a9a1-be5b0bddb99a" providerId="ADAL" clId="{170C6390-66A7-4A15-B794-4BB14CA7DC1C}" dt="2022-11-16T19:59:11.609" v="1555"/>
          <ac:cxnSpMkLst>
            <pc:docMk/>
            <pc:sldMk cId="4039100657" sldId="2076138517"/>
            <ac:cxnSpMk id="16" creationId="{9568139A-44BB-E44F-CC0E-7E829D329DD7}"/>
          </ac:cxnSpMkLst>
        </pc:cxnChg>
        <pc:cxnChg chg="mod">
          <ac:chgData name="Chris Mitchell" userId="7698eaff-15ef-4aaa-a9a1-be5b0bddb99a" providerId="ADAL" clId="{170C6390-66A7-4A15-B794-4BB14CA7DC1C}" dt="2022-11-16T19:59:11.609" v="1555"/>
          <ac:cxnSpMkLst>
            <pc:docMk/>
            <pc:sldMk cId="4039100657" sldId="2076138517"/>
            <ac:cxnSpMk id="17" creationId="{910BC293-EBF4-6B9E-8367-74130D52E60D}"/>
          </ac:cxnSpMkLst>
        </pc:cxnChg>
        <pc:cxnChg chg="mod">
          <ac:chgData name="Chris Mitchell" userId="7698eaff-15ef-4aaa-a9a1-be5b0bddb99a" providerId="ADAL" clId="{170C6390-66A7-4A15-B794-4BB14CA7DC1C}" dt="2022-11-16T19:59:11.609" v="1555"/>
          <ac:cxnSpMkLst>
            <pc:docMk/>
            <pc:sldMk cId="4039100657" sldId="2076138517"/>
            <ac:cxnSpMk id="18" creationId="{00078270-5304-D48C-1477-D3858C62FBDB}"/>
          </ac:cxnSpMkLst>
        </pc:cxnChg>
        <pc:cxnChg chg="mod">
          <ac:chgData name="Chris Mitchell" userId="7698eaff-15ef-4aaa-a9a1-be5b0bddb99a" providerId="ADAL" clId="{170C6390-66A7-4A15-B794-4BB14CA7DC1C}" dt="2022-11-16T19:59:11.609" v="1555"/>
          <ac:cxnSpMkLst>
            <pc:docMk/>
            <pc:sldMk cId="4039100657" sldId="2076138517"/>
            <ac:cxnSpMk id="19" creationId="{DA1A22CA-382F-0CEC-8930-AB901E2189FA}"/>
          </ac:cxnSpMkLst>
        </pc:cxnChg>
        <pc:cxnChg chg="mod">
          <ac:chgData name="Chris Mitchell" userId="7698eaff-15ef-4aaa-a9a1-be5b0bddb99a" providerId="ADAL" clId="{170C6390-66A7-4A15-B794-4BB14CA7DC1C}" dt="2022-11-16T19:59:11.609" v="1555"/>
          <ac:cxnSpMkLst>
            <pc:docMk/>
            <pc:sldMk cId="4039100657" sldId="2076138517"/>
            <ac:cxnSpMk id="20" creationId="{25E0272F-D1B9-815D-9A01-747B3FE5F37D}"/>
          </ac:cxnSpMkLst>
        </pc:cxnChg>
      </pc:sldChg>
      <pc:sldChg chg="delSp modSp add mod delAnim">
        <pc:chgData name="Chris Mitchell" userId="7698eaff-15ef-4aaa-a9a1-be5b0bddb99a" providerId="ADAL" clId="{170C6390-66A7-4A15-B794-4BB14CA7DC1C}" dt="2022-11-16T20:04:21.529" v="1936" actId="20577"/>
        <pc:sldMkLst>
          <pc:docMk/>
          <pc:sldMk cId="2403534991" sldId="2076138518"/>
        </pc:sldMkLst>
        <pc:spChg chg="mod">
          <ac:chgData name="Chris Mitchell" userId="7698eaff-15ef-4aaa-a9a1-be5b0bddb99a" providerId="ADAL" clId="{170C6390-66A7-4A15-B794-4BB14CA7DC1C}" dt="2022-11-16T20:00:35.733" v="1627" actId="20577"/>
          <ac:spMkLst>
            <pc:docMk/>
            <pc:sldMk cId="2403534991" sldId="2076138518"/>
            <ac:spMk id="2" creationId="{E73F336F-6455-C0D0-767D-80402B9889AE}"/>
          </ac:spMkLst>
        </pc:spChg>
        <pc:spChg chg="mod">
          <ac:chgData name="Chris Mitchell" userId="7698eaff-15ef-4aaa-a9a1-be5b0bddb99a" providerId="ADAL" clId="{170C6390-66A7-4A15-B794-4BB14CA7DC1C}" dt="2022-11-16T20:04:21.529" v="1936" actId="20577"/>
          <ac:spMkLst>
            <pc:docMk/>
            <pc:sldMk cId="2403534991" sldId="2076138518"/>
            <ac:spMk id="3" creationId="{EB6A96FD-EE08-AFAD-5DB8-2EC404148889}"/>
          </ac:spMkLst>
        </pc:spChg>
        <pc:spChg chg="del">
          <ac:chgData name="Chris Mitchell" userId="7698eaff-15ef-4aaa-a9a1-be5b0bddb99a" providerId="ADAL" clId="{170C6390-66A7-4A15-B794-4BB14CA7DC1C}" dt="2022-11-16T20:00:29.372" v="1603" actId="478"/>
          <ac:spMkLst>
            <pc:docMk/>
            <pc:sldMk cId="2403534991" sldId="2076138518"/>
            <ac:spMk id="4" creationId="{21E5F6C8-42A2-B13D-DEB8-D507CB8B5304}"/>
          </ac:spMkLst>
        </pc:spChg>
      </pc:sldChg>
      <pc:sldChg chg="add del">
        <pc:chgData name="Chris Mitchell" userId="7698eaff-15ef-4aaa-a9a1-be5b0bddb99a" providerId="ADAL" clId="{170C6390-66A7-4A15-B794-4BB14CA7DC1C}" dt="2022-11-16T20:00:17.588" v="1601" actId="47"/>
        <pc:sldMkLst>
          <pc:docMk/>
          <pc:sldMk cId="3769567106" sldId="2076138518"/>
        </pc:sldMkLst>
      </pc:sldChg>
      <pc:sldChg chg="modSp add mod ord">
        <pc:chgData name="Chris Mitchell" userId="7698eaff-15ef-4aaa-a9a1-be5b0bddb99a" providerId="ADAL" clId="{170C6390-66A7-4A15-B794-4BB14CA7DC1C}" dt="2022-11-17T16:59:18.945" v="2444" actId="20577"/>
        <pc:sldMkLst>
          <pc:docMk/>
          <pc:sldMk cId="104416447" sldId="2076138519"/>
        </pc:sldMkLst>
        <pc:spChg chg="mod">
          <ac:chgData name="Chris Mitchell" userId="7698eaff-15ef-4aaa-a9a1-be5b0bddb99a" providerId="ADAL" clId="{170C6390-66A7-4A15-B794-4BB14CA7DC1C}" dt="2022-11-17T16:59:18.945" v="2444" actId="20577"/>
          <ac:spMkLst>
            <pc:docMk/>
            <pc:sldMk cId="104416447" sldId="2076138519"/>
            <ac:spMk id="3" creationId="{5D7880FC-163A-6D46-B79B-C3E6C519777F}"/>
          </ac:spMkLst>
        </pc:spChg>
      </pc:sldChg>
      <pc:sldChg chg="modSp add mod">
        <pc:chgData name="Chris Mitchell" userId="7698eaff-15ef-4aaa-a9a1-be5b0bddb99a" providerId="ADAL" clId="{170C6390-66A7-4A15-B794-4BB14CA7DC1C}" dt="2022-11-17T16:59:14.030" v="2432" actId="20577"/>
        <pc:sldMkLst>
          <pc:docMk/>
          <pc:sldMk cId="2727315951" sldId="2076138520"/>
        </pc:sldMkLst>
        <pc:spChg chg="mod">
          <ac:chgData name="Chris Mitchell" userId="7698eaff-15ef-4aaa-a9a1-be5b0bddb99a" providerId="ADAL" clId="{170C6390-66A7-4A15-B794-4BB14CA7DC1C}" dt="2022-11-17T16:59:14.030" v="2432" actId="20577"/>
          <ac:spMkLst>
            <pc:docMk/>
            <pc:sldMk cId="2727315951" sldId="2076138520"/>
            <ac:spMk id="3" creationId="{5D7880FC-163A-6D46-B79B-C3E6C519777F}"/>
          </ac:spMkLst>
        </pc:spChg>
      </pc:sldChg>
      <pc:sldChg chg="add del">
        <pc:chgData name="Chris Mitchell" userId="7698eaff-15ef-4aaa-a9a1-be5b0bddb99a" providerId="ADAL" clId="{170C6390-66A7-4A15-B794-4BB14CA7DC1C}" dt="2022-11-16T20:05:53.076" v="1949"/>
        <pc:sldMkLst>
          <pc:docMk/>
          <pc:sldMk cId="523392930" sldId="2076138521"/>
        </pc:sldMkLst>
      </pc:sldChg>
      <pc:sldChg chg="modSp add mod">
        <pc:chgData name="Chris Mitchell" userId="7698eaff-15ef-4aaa-a9a1-be5b0bddb99a" providerId="ADAL" clId="{170C6390-66A7-4A15-B794-4BB14CA7DC1C}" dt="2022-11-17T16:59:01.168" v="2419" actId="20577"/>
        <pc:sldMkLst>
          <pc:docMk/>
          <pc:sldMk cId="2999670531" sldId="2076138521"/>
        </pc:sldMkLst>
        <pc:spChg chg="mod">
          <ac:chgData name="Chris Mitchell" userId="7698eaff-15ef-4aaa-a9a1-be5b0bddb99a" providerId="ADAL" clId="{170C6390-66A7-4A15-B794-4BB14CA7DC1C}" dt="2022-11-17T16:59:01.168" v="2419" actId="20577"/>
          <ac:spMkLst>
            <pc:docMk/>
            <pc:sldMk cId="2999670531" sldId="2076138521"/>
            <ac:spMk id="3" creationId="{5D7880FC-163A-6D46-B79B-C3E6C519777F}"/>
          </ac:spMkLst>
        </pc:spChg>
      </pc:sldChg>
      <pc:sldMasterChg chg="delSldLayout">
        <pc:chgData name="Chris Mitchell" userId="7698eaff-15ef-4aaa-a9a1-be5b0bddb99a" providerId="ADAL" clId="{170C6390-66A7-4A15-B794-4BB14CA7DC1C}" dt="2022-11-16T19:59:55.624" v="1565" actId="2696"/>
        <pc:sldMasterMkLst>
          <pc:docMk/>
          <pc:sldMasterMk cId="2222052618" sldId="2147483660"/>
        </pc:sldMasterMkLst>
        <pc:sldLayoutChg chg="del">
          <pc:chgData name="Chris Mitchell" userId="7698eaff-15ef-4aaa-a9a1-be5b0bddb99a" providerId="ADAL" clId="{170C6390-66A7-4A15-B794-4BB14CA7DC1C}" dt="2022-11-16T19:59:55.624" v="1565" actId="2696"/>
          <pc:sldLayoutMkLst>
            <pc:docMk/>
            <pc:sldMasterMk cId="2222052618" sldId="2147483660"/>
            <pc:sldLayoutMk cId="1592407921" sldId="2147483819"/>
          </pc:sldLayoutMkLst>
        </pc:sldLayoutChg>
      </pc:sldMasterChg>
    </pc:docChg>
  </pc:docChgLst>
  <pc:docChgLst>
    <pc:chgData name="Chris Mitchell" userId="7698eaff-15ef-4aaa-a9a1-be5b0bddb99a" providerId="ADAL" clId="{982C9E55-330C-4A4A-9001-F299A479EE1B}"/>
    <pc:docChg chg="undo custSel addSld delSld modSld sldOrd">
      <pc:chgData name="Chris Mitchell" userId="7698eaff-15ef-4aaa-a9a1-be5b0bddb99a" providerId="ADAL" clId="{982C9E55-330C-4A4A-9001-F299A479EE1B}" dt="2023-04-13T15:28:05.451" v="3967" actId="20577"/>
      <pc:docMkLst>
        <pc:docMk/>
      </pc:docMkLst>
      <pc:sldChg chg="modNotesTx">
        <pc:chgData name="Chris Mitchell" userId="7698eaff-15ef-4aaa-a9a1-be5b0bddb99a" providerId="ADAL" clId="{982C9E55-330C-4A4A-9001-F299A479EE1B}" dt="2023-04-12T17:18:35.036" v="478" actId="20577"/>
        <pc:sldMkLst>
          <pc:docMk/>
          <pc:sldMk cId="3932999626" sldId="2076138490"/>
        </pc:sldMkLst>
      </pc:sldChg>
      <pc:sldChg chg="modSp mod">
        <pc:chgData name="Chris Mitchell" userId="7698eaff-15ef-4aaa-a9a1-be5b0bddb99a" providerId="ADAL" clId="{982C9E55-330C-4A4A-9001-F299A479EE1B}" dt="2023-04-12T16:54:44.159" v="53" actId="20577"/>
        <pc:sldMkLst>
          <pc:docMk/>
          <pc:sldMk cId="2266965958" sldId="2076138515"/>
        </pc:sldMkLst>
        <pc:spChg chg="mod">
          <ac:chgData name="Chris Mitchell" userId="7698eaff-15ef-4aaa-a9a1-be5b0bddb99a" providerId="ADAL" clId="{982C9E55-330C-4A4A-9001-F299A479EE1B}" dt="2023-04-12T16:54:44.159" v="53" actId="20577"/>
          <ac:spMkLst>
            <pc:docMk/>
            <pc:sldMk cId="2266965958" sldId="2076138515"/>
            <ac:spMk id="3" creationId="{FEB321F8-016C-5955-926E-0B3D093DE8DA}"/>
          </ac:spMkLst>
        </pc:spChg>
      </pc:sldChg>
      <pc:sldChg chg="modNotesTx">
        <pc:chgData name="Chris Mitchell" userId="7698eaff-15ef-4aaa-a9a1-be5b0bddb99a" providerId="ADAL" clId="{982C9E55-330C-4A4A-9001-F299A479EE1B}" dt="2023-04-12T17:26:07.665" v="2079" actId="20577"/>
        <pc:sldMkLst>
          <pc:docMk/>
          <pc:sldMk cId="4039100657" sldId="2076138517"/>
        </pc:sldMkLst>
      </pc:sldChg>
      <pc:sldChg chg="modSp mod modNotesTx">
        <pc:chgData name="Chris Mitchell" userId="7698eaff-15ef-4aaa-a9a1-be5b0bddb99a" providerId="ADAL" clId="{982C9E55-330C-4A4A-9001-F299A479EE1B}" dt="2023-04-12T17:23:57.601" v="1669" actId="20577"/>
        <pc:sldMkLst>
          <pc:docMk/>
          <pc:sldMk cId="2403534991" sldId="2076138518"/>
        </pc:sldMkLst>
        <pc:spChg chg="mod">
          <ac:chgData name="Chris Mitchell" userId="7698eaff-15ef-4aaa-a9a1-be5b0bddb99a" providerId="ADAL" clId="{982C9E55-330C-4A4A-9001-F299A479EE1B}" dt="2023-04-12T17:19:55.402" v="685" actId="20577"/>
          <ac:spMkLst>
            <pc:docMk/>
            <pc:sldMk cId="2403534991" sldId="2076138518"/>
            <ac:spMk id="3" creationId="{EB6A96FD-EE08-AFAD-5DB8-2EC404148889}"/>
          </ac:spMkLst>
        </pc:spChg>
      </pc:sldChg>
      <pc:sldChg chg="modNotesTx">
        <pc:chgData name="Chris Mitchell" userId="7698eaff-15ef-4aaa-a9a1-be5b0bddb99a" providerId="ADAL" clId="{982C9E55-330C-4A4A-9001-F299A479EE1B}" dt="2023-04-12T17:18:51.040" v="489" actId="20577"/>
        <pc:sldMkLst>
          <pc:docMk/>
          <pc:sldMk cId="104416447" sldId="2076138519"/>
        </pc:sldMkLst>
      </pc:sldChg>
      <pc:sldChg chg="addSp delSp modSp add mod ord modNotesTx">
        <pc:chgData name="Chris Mitchell" userId="7698eaff-15ef-4aaa-a9a1-be5b0bddb99a" providerId="ADAL" clId="{982C9E55-330C-4A4A-9001-F299A479EE1B}" dt="2023-04-13T15:28:05.451" v="3967" actId="20577"/>
        <pc:sldMkLst>
          <pc:docMk/>
          <pc:sldMk cId="875983283" sldId="2076138522"/>
        </pc:sldMkLst>
        <pc:spChg chg="mod">
          <ac:chgData name="Chris Mitchell" userId="7698eaff-15ef-4aaa-a9a1-be5b0bddb99a" providerId="ADAL" clId="{982C9E55-330C-4A4A-9001-F299A479EE1B}" dt="2023-04-13T15:00:32.071" v="2111" actId="20577"/>
          <ac:spMkLst>
            <pc:docMk/>
            <pc:sldMk cId="875983283" sldId="2076138522"/>
            <ac:spMk id="2" creationId="{E73F336F-6455-C0D0-767D-80402B9889AE}"/>
          </ac:spMkLst>
        </pc:spChg>
        <pc:spChg chg="add del mod">
          <ac:chgData name="Chris Mitchell" userId="7698eaff-15ef-4aaa-a9a1-be5b0bddb99a" providerId="ADAL" clId="{982C9E55-330C-4A4A-9001-F299A479EE1B}" dt="2023-04-13T15:20:04.924" v="2220" actId="478"/>
          <ac:spMkLst>
            <pc:docMk/>
            <pc:sldMk cId="875983283" sldId="2076138522"/>
            <ac:spMk id="3" creationId="{EB6A96FD-EE08-AFAD-5DB8-2EC404148889}"/>
          </ac:spMkLst>
        </pc:spChg>
        <pc:picChg chg="add mod ord">
          <ac:chgData name="Chris Mitchell" userId="7698eaff-15ef-4aaa-a9a1-be5b0bddb99a" providerId="ADAL" clId="{982C9E55-330C-4A4A-9001-F299A479EE1B}" dt="2023-04-13T15:20:09.064" v="2222" actId="1076"/>
          <ac:picMkLst>
            <pc:docMk/>
            <pc:sldMk cId="875983283" sldId="2076138522"/>
            <ac:picMk id="5" creationId="{49D229CE-62BE-A375-D52B-2B5C6434B2C4}"/>
          </ac:picMkLst>
        </pc:picChg>
      </pc:sldChg>
      <pc:sldChg chg="add del">
        <pc:chgData name="Chris Mitchell" userId="7698eaff-15ef-4aaa-a9a1-be5b0bddb99a" providerId="ADAL" clId="{982C9E55-330C-4A4A-9001-F299A479EE1B}" dt="2023-04-13T15:00:12.086" v="2081" actId="47"/>
        <pc:sldMkLst>
          <pc:docMk/>
          <pc:sldMk cId="1661868782" sldId="20761385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B7658-98B1-497D-9BA9-33E1BC6A8A4E}"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65065-F1F3-449C-8F5E-A1D6EF3D79E2}" type="slidenum">
              <a:rPr lang="en-US" smtClean="0"/>
              <a:t>‹#›</a:t>
            </a:fld>
            <a:endParaRPr lang="en-US"/>
          </a:p>
        </p:txBody>
      </p:sp>
    </p:spTree>
    <p:extLst>
      <p:ext uri="{BB962C8B-B14F-4D97-AF65-F5344CB8AC3E}">
        <p14:creationId xmlns:p14="http://schemas.microsoft.com/office/powerpoint/2010/main" val="422468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11:48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0805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11:48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825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11:48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019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we say “built on top of Apache Spark ml”, this follows a common set of design patterns that are available in spark ml but extends beyond the libraries that ship with Spark.</a:t>
            </a:r>
          </a:p>
          <a:p>
            <a:pPr marL="171450" indent="-171450">
              <a:buFont typeface="Arial" panose="020B0604020202020204" pitchFamily="34" charset="0"/>
              <a:buChar char="•"/>
            </a:pPr>
            <a:r>
              <a:rPr lang="en-US" dirty="0"/>
              <a:t>Another thing to consider is that even though “Synapse” is in the title, this in no way requires Synapse.  You can run this in HDInsight, Databricks, a docker container, or anywhere else spark runs.</a:t>
            </a:r>
          </a:p>
        </p:txBody>
      </p:sp>
      <p:sp>
        <p:nvSpPr>
          <p:cNvPr id="4" name="Slide Number Placeholder 3"/>
          <p:cNvSpPr>
            <a:spLocks noGrp="1"/>
          </p:cNvSpPr>
          <p:nvPr>
            <p:ph type="sldNum" sz="quarter" idx="5"/>
          </p:nvPr>
        </p:nvSpPr>
        <p:spPr/>
        <p:txBody>
          <a:bodyPr/>
          <a:lstStyle/>
          <a:p>
            <a:fld id="{E9365065-F1F3-449C-8F5E-A1D6EF3D79E2}" type="slidenum">
              <a:rPr lang="en-US" smtClean="0"/>
              <a:t>3</a:t>
            </a:fld>
            <a:endParaRPr lang="en-US"/>
          </a:p>
        </p:txBody>
      </p:sp>
    </p:spTree>
    <p:extLst>
      <p:ext uri="{BB962C8B-B14F-4D97-AF65-F5344CB8AC3E}">
        <p14:creationId xmlns:p14="http://schemas.microsoft.com/office/powerpoint/2010/main" val="89379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11:48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0040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focus of this is how to operationalize Cognitive Services with spark, lets take a quick look at what cognitive services is.</a:t>
            </a:r>
          </a:p>
          <a:p>
            <a:endParaRPr lang="en-US" dirty="0"/>
          </a:p>
          <a:p>
            <a:r>
              <a:rPr lang="en-US" dirty="0"/>
              <a:t>Models can be either be prepackaged, for example sentiment, language detection, speech to text, or customizable, like image classification, forms recognition.</a:t>
            </a:r>
          </a:p>
          <a:p>
            <a:endParaRPr lang="en-US" dirty="0"/>
          </a:p>
          <a:p>
            <a:r>
              <a:rPr lang="en-US" dirty="0"/>
              <a:t>The notion here is to take complex problems that could benefit developers and make them easy to use via accessible rest </a:t>
            </a:r>
            <a:r>
              <a:rPr lang="en-US" dirty="0" err="1"/>
              <a:t>apis</a:t>
            </a:r>
            <a:r>
              <a:rPr lang="en-US" dirty="0"/>
              <a:t>.   Now developers don’t need to concern themselves with the complexity of building complex neural networks, and collecting enough training data, but rather implement prebuilt services off the shelf.</a:t>
            </a:r>
          </a:p>
          <a:p>
            <a:endParaRPr lang="en-US" dirty="0"/>
          </a:p>
          <a:p>
            <a:r>
              <a:rPr lang="en-US" dirty="0"/>
              <a:t>As I mentioned, these are implemented as rest </a:t>
            </a:r>
            <a:r>
              <a:rPr lang="en-US" dirty="0" err="1"/>
              <a:t>apis</a:t>
            </a:r>
            <a:r>
              <a:rPr lang="en-US" dirty="0"/>
              <a:t>, so they’re accessible by anything.</a:t>
            </a:r>
          </a:p>
        </p:txBody>
      </p:sp>
      <p:sp>
        <p:nvSpPr>
          <p:cNvPr id="4" name="Slide Number Placeholder 3"/>
          <p:cNvSpPr>
            <a:spLocks noGrp="1"/>
          </p:cNvSpPr>
          <p:nvPr>
            <p:ph type="sldNum" sz="quarter" idx="5"/>
          </p:nvPr>
        </p:nvSpPr>
        <p:spPr/>
        <p:txBody>
          <a:bodyPr/>
          <a:lstStyle/>
          <a:p>
            <a:fld id="{E9365065-F1F3-449C-8F5E-A1D6EF3D79E2}" type="slidenum">
              <a:rPr lang="en-US" smtClean="0"/>
              <a:t>5</a:t>
            </a:fld>
            <a:endParaRPr lang="en-US"/>
          </a:p>
        </p:txBody>
      </p:sp>
    </p:spTree>
    <p:extLst>
      <p:ext uri="{BB962C8B-B14F-4D97-AF65-F5344CB8AC3E}">
        <p14:creationId xmlns:p14="http://schemas.microsoft.com/office/powerpoint/2010/main" val="47514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going to read this whole slide, but I wanted to share some examples of the types of capabilities we expose in cognitive services to show how rich it is.  The Synapse ML libraries cover the majority of cognitive services.</a:t>
            </a:r>
          </a:p>
        </p:txBody>
      </p:sp>
      <p:sp>
        <p:nvSpPr>
          <p:cNvPr id="4" name="Slide Number Placeholder 3"/>
          <p:cNvSpPr>
            <a:spLocks noGrp="1"/>
          </p:cNvSpPr>
          <p:nvPr>
            <p:ph type="sldNum" sz="quarter" idx="5"/>
          </p:nvPr>
        </p:nvSpPr>
        <p:spPr/>
        <p:txBody>
          <a:bodyPr/>
          <a:lstStyle/>
          <a:p>
            <a:fld id="{E9365065-F1F3-449C-8F5E-A1D6EF3D79E2}" type="slidenum">
              <a:rPr lang="en-US" smtClean="0"/>
              <a:t>6</a:t>
            </a:fld>
            <a:endParaRPr lang="en-US"/>
          </a:p>
        </p:txBody>
      </p:sp>
    </p:spTree>
    <p:extLst>
      <p:ext uri="{BB962C8B-B14F-4D97-AF65-F5344CB8AC3E}">
        <p14:creationId xmlns:p14="http://schemas.microsoft.com/office/powerpoint/2010/main" val="62470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11:48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231386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conceptual architecture of this demo.   In the interest of time I’ve </a:t>
            </a:r>
            <a:r>
              <a:rPr lang="en-US" dirty="0" err="1"/>
              <a:t>preprovisioned</a:t>
            </a:r>
            <a:r>
              <a:rPr lang="en-US" dirty="0"/>
              <a:t> the resources necessary for this demo and configured them.  In the </a:t>
            </a:r>
            <a:r>
              <a:rPr lang="en-US" dirty="0" err="1"/>
              <a:t>github</a:t>
            </a:r>
            <a:r>
              <a:rPr lang="en-US" dirty="0"/>
              <a:t> companion repo for this talk I’ve shared step by step instructions on how to provision this demo in your own environment. A few notable things to point out in </a:t>
            </a:r>
            <a:r>
              <a:rPr lang="en-US"/>
              <a:t>this scenario:</a:t>
            </a: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Synapse has an application identity that is used to access resources.  This is setup for you on your default storage account when you provision a synapse pool, but if you’re using a different storage account you’ll need to grant its identity access to the storage account.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Cognitive services uses a key scheme for authenticating its requests, so we need to store that sensitive information somewhere.  While we could have put it in code, that’s not a best practice so we’ve stored it in </a:t>
            </a:r>
            <a:r>
              <a:rPr lang="en-US" dirty="0" err="1"/>
              <a:t>keyvault</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synapse to talk to </a:t>
            </a:r>
            <a:r>
              <a:rPr lang="en-US" dirty="0" err="1"/>
              <a:t>keyvault</a:t>
            </a:r>
            <a:r>
              <a:rPr lang="en-US" dirty="0"/>
              <a:t> we must grant its app registration permissions to key vault.  In this case we’ve granted it list and get permissions.</a:t>
            </a:r>
          </a:p>
        </p:txBody>
      </p:sp>
      <p:sp>
        <p:nvSpPr>
          <p:cNvPr id="4" name="Slide Number Placeholder 3"/>
          <p:cNvSpPr>
            <a:spLocks noGrp="1"/>
          </p:cNvSpPr>
          <p:nvPr>
            <p:ph type="sldNum" sz="quarter" idx="5"/>
          </p:nvPr>
        </p:nvSpPr>
        <p:spPr/>
        <p:txBody>
          <a:bodyPr/>
          <a:lstStyle/>
          <a:p>
            <a:fld id="{E9365065-F1F3-449C-8F5E-A1D6EF3D79E2}" type="slidenum">
              <a:rPr lang="en-US" smtClean="0"/>
              <a:t>8</a:t>
            </a:fld>
            <a:endParaRPr lang="en-US"/>
          </a:p>
        </p:txBody>
      </p:sp>
    </p:spTree>
    <p:extLst>
      <p:ext uri="{BB962C8B-B14F-4D97-AF65-F5344CB8AC3E}">
        <p14:creationId xmlns:p14="http://schemas.microsoft.com/office/powerpoint/2010/main" val="300796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4/12/2023 11:48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58150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tiff"/><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tiff"/><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3.xml"/><Relationship Id="rId4" Type="http://schemas.openxmlformats.org/officeDocument/2006/relationships/image" Target="../media/image32.jpe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3.xml"/><Relationship Id="rId4" Type="http://schemas.openxmlformats.org/officeDocument/2006/relationships/image" Target="../media/image3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84766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5527891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377138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20778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999262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603736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93640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337714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908378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955135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177667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442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542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075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7357265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52681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291231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85636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40880280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81511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BD704-2ABF-0642-ABEB-BE4F31DA715E}"/>
              </a:ext>
            </a:extLst>
          </p:cNvPr>
          <p:cNvSpPr>
            <a:spLocks noGrp="1"/>
          </p:cNvSpPr>
          <p:nvPr>
            <p:ph type="body" sz="quarter" idx="10"/>
          </p:nvPr>
        </p:nvSpPr>
        <p:spPr>
          <a:xfrm>
            <a:off x="587375" y="980720"/>
            <a:ext cx="11018838" cy="307777"/>
          </a:xfrm>
        </p:spPr>
        <p:txBody>
          <a:bodyPr/>
          <a:lstStyle>
            <a:lvl1pPr marL="0" indent="0">
              <a:buNone/>
              <a:defRPr sz="2000" spc="-20" baseline="0">
                <a:solidFill>
                  <a:schemeClr val="accent1"/>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71B814FC-03EF-4AFC-8806-23A03D23971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358616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Presentation title slide blue">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4805" y="2540313"/>
            <a:ext cx="9401560" cy="1793104"/>
          </a:xfrm>
          <a:noFill/>
        </p:spPr>
        <p:txBody>
          <a:bodyPr lIns="0" tIns="0" rIns="0" bIns="182880" anchor="b" anchorCtr="0"/>
          <a:lstStyle>
            <a:lvl1pPr>
              <a:defRPr sz="5400" strike="noStrike" spc="-147" baseline="0">
                <a:solidFill>
                  <a:schemeClr val="bg2"/>
                </a:solidFill>
                <a:latin typeface="+mj-lt"/>
              </a:defRPr>
            </a:lvl1pPr>
          </a:lstStyle>
          <a:p>
            <a:r>
              <a:rPr lang="en-US"/>
              <a:t>Azure presentation</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805" y="4342825"/>
            <a:ext cx="9401560" cy="945435"/>
          </a:xfrm>
          <a:noFill/>
        </p:spPr>
        <p:txBody>
          <a:bodyPr lIns="0" tIns="0" rIns="0" bIns="0">
            <a:noAutofit/>
          </a:bodyPr>
          <a:lstStyle>
            <a:lvl1pPr marL="0" indent="0">
              <a:lnSpc>
                <a:spcPct val="100000"/>
              </a:lnSpc>
              <a:spcBef>
                <a:spcPts val="0"/>
              </a:spcBef>
              <a:spcAft>
                <a:spcPts val="0"/>
              </a:spcAft>
              <a:buNone/>
              <a:defRPr sz="1765" spc="0" baseline="0">
                <a:solidFill>
                  <a:schemeClr val="bg2"/>
                </a:solidFill>
                <a:latin typeface="+mn-lt"/>
              </a:defRPr>
            </a:lvl1pPr>
          </a:lstStyle>
          <a:p>
            <a:pPr lvl="0"/>
            <a:r>
              <a:rPr lang="en-US"/>
              <a:t>Author name</a:t>
            </a:r>
          </a:p>
          <a:p>
            <a:pPr lvl="0"/>
            <a:r>
              <a:rPr lang="en-US"/>
              <a:t>Date</a:t>
            </a:r>
          </a:p>
        </p:txBody>
      </p:sp>
      <p:pic>
        <p:nvPicPr>
          <p:cNvPr id="4" name="Picture 3">
            <a:extLst>
              <a:ext uri="{FF2B5EF4-FFF2-40B4-BE49-F238E27FC236}">
                <a16:creationId xmlns:a16="http://schemas.microsoft.com/office/drawing/2014/main" id="{EE7B851A-3B2C-4EDA-B13E-9D38A55F24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7064"/>
          <a:stretch/>
        </p:blipFill>
        <p:spPr>
          <a:xfrm>
            <a:off x="70310" y="1"/>
            <a:ext cx="2059942" cy="1082742"/>
          </a:xfrm>
          <a:prstGeom prst="rect">
            <a:avLst/>
          </a:prstGeom>
        </p:spPr>
      </p:pic>
    </p:spTree>
    <p:extLst>
      <p:ext uri="{BB962C8B-B14F-4D97-AF65-F5344CB8AC3E}">
        <p14:creationId xmlns:p14="http://schemas.microsoft.com/office/powerpoint/2010/main" val="1921639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26424" y="1120573"/>
            <a:ext cx="11339774" cy="947824"/>
          </a:xfrm>
        </p:spPr>
        <p:txBody>
          <a:bodyPr wrap="square" lIns="0" tIns="0" rIns="0" bIns="0">
            <a:spAutoFit/>
          </a:bodyPr>
          <a:lstStyle>
            <a:lvl1pPr marL="0" marR="0" indent="0" algn="l" defTabSz="914192" rtl="0" eaLnBrk="1" fontAlgn="auto" latinLnBrk="0" hangingPunct="1">
              <a:lnSpc>
                <a:spcPct val="110000"/>
              </a:lnSpc>
              <a:spcBef>
                <a:spcPts val="0"/>
              </a:spcBef>
              <a:spcAft>
                <a:spcPts val="600"/>
              </a:spcAft>
              <a:buClrTx/>
              <a:buSzPct val="90000"/>
              <a:buFont typeface="Wingdings" panose="05000000000000000000" pitchFamily="2" charset="2"/>
              <a:buNone/>
              <a:tabLst/>
              <a:defRPr lang="en-US" sz="1800" b="0" i="0" kern="1200" spc="0" baseline="0" dirty="0">
                <a:solidFill>
                  <a:srgbClr val="000000"/>
                </a:solidFill>
                <a:latin typeface="+mj-lt"/>
                <a:ea typeface="+mn-ea"/>
                <a:cs typeface="+mn-cs"/>
              </a:defRPr>
            </a:lvl1pPr>
            <a:lvl2pPr marL="0" indent="0">
              <a:lnSpc>
                <a:spcPct val="110000"/>
              </a:lnSpc>
              <a:spcBef>
                <a:spcPts val="0"/>
              </a:spcBef>
              <a:spcAft>
                <a:spcPts val="600"/>
              </a:spcAft>
              <a:buNone/>
              <a:defRPr sz="1600">
                <a:solidFill>
                  <a:srgbClr val="000000"/>
                </a:solidFill>
              </a:defRPr>
            </a:lvl2pPr>
            <a:lvl3pPr marL="0" indent="0">
              <a:lnSpc>
                <a:spcPct val="110000"/>
              </a:lnSpc>
              <a:spcBef>
                <a:spcPts val="0"/>
              </a:spcBef>
              <a:spcAft>
                <a:spcPts val="600"/>
              </a:spcAft>
              <a:buNone/>
              <a:defRPr sz="1400">
                <a:solidFill>
                  <a:srgbClr val="000000"/>
                </a:solidFill>
                <a:latin typeface="+mn-lt"/>
              </a:defRPr>
            </a:lvl3pPr>
            <a:lvl4pPr marL="672161" indent="0">
              <a:spcBef>
                <a:spcPts val="0"/>
              </a:spcBef>
              <a:spcAft>
                <a:spcPts val="1273"/>
              </a:spcAft>
              <a:buNone/>
              <a:defRPr sz="1961"/>
            </a:lvl4pPr>
            <a:lvl5pPr marL="896214" indent="0">
              <a:buNone/>
              <a:defRPr/>
            </a:lvl5pPr>
          </a:lstStyle>
          <a:p>
            <a:pPr lvl="0"/>
            <a:r>
              <a:rPr lang="en-US"/>
              <a:t>First level Segoe UI </a:t>
            </a:r>
            <a:r>
              <a:rPr lang="en-US" err="1"/>
              <a:t>Semibold</a:t>
            </a:r>
            <a:r>
              <a:rPr lang="en-US"/>
              <a:t> 18pt</a:t>
            </a:r>
          </a:p>
          <a:p>
            <a:pPr lvl="1"/>
            <a:r>
              <a:rPr lang="en-US"/>
              <a:t>Second level Segoe UI 16pt</a:t>
            </a:r>
          </a:p>
          <a:p>
            <a:pPr lvl="2"/>
            <a:r>
              <a:rPr lang="en-US"/>
              <a:t>Third level Segoe UI 14pt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Heading Segoe UI </a:t>
            </a:r>
            <a:r>
              <a:rPr lang="en-US" err="1"/>
              <a:t>Semibold</a:t>
            </a:r>
            <a:r>
              <a:rPr lang="en-US"/>
              <a:t> 34pt</a:t>
            </a:r>
          </a:p>
        </p:txBody>
      </p:sp>
    </p:spTree>
    <p:extLst>
      <p:ext uri="{BB962C8B-B14F-4D97-AF65-F5344CB8AC3E}">
        <p14:creationId xmlns:p14="http://schemas.microsoft.com/office/powerpoint/2010/main" val="6610188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075653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222583"/>
            <a:ext cx="11336039" cy="758022"/>
          </a:xfrm>
          <a:prstGeom prst="rect">
            <a:avLst/>
          </a:prstGeom>
        </p:spPr>
        <p:txBody>
          <a:bodyPr vert="horz" wrap="square" lIns="0" tIns="164592" rIns="0" bIns="0" rtlCol="0" anchor="t">
            <a:noAutofit/>
          </a:bodyPr>
          <a:lstStyle>
            <a:lvl1pPr>
              <a:defRPr sz="3400">
                <a:solidFill>
                  <a:schemeClr val="tx2"/>
                </a:solidFill>
              </a:defRPr>
            </a:lvl1pPr>
          </a:lstStyle>
          <a:p>
            <a:r>
              <a:rPr lang="en-US"/>
              <a:t>Title</a:t>
            </a:r>
          </a:p>
        </p:txBody>
      </p:sp>
    </p:spTree>
    <p:extLst>
      <p:ext uri="{BB962C8B-B14F-4D97-AF65-F5344CB8AC3E}">
        <p14:creationId xmlns:p14="http://schemas.microsoft.com/office/powerpoint/2010/main" val="401913921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1" y="0"/>
            <a:ext cx="598239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p:nvPr>
        </p:nvSpPr>
        <p:spPr>
          <a:xfrm>
            <a:off x="426426" y="222583"/>
            <a:ext cx="5555966" cy="758022"/>
          </a:xfrm>
          <a:prstGeom prst="rect">
            <a:avLst/>
          </a:prstGeom>
        </p:spPr>
        <p:txBody>
          <a:bodyPr vert="horz" wrap="square" lIns="0" tIns="164592" rIns="0" bIns="0" rtlCol="0" anchor="t">
            <a:noAutofit/>
          </a:bodyPr>
          <a:lstStyle>
            <a:lvl1pPr>
              <a:defRPr sz="3400"/>
            </a:lvl1pPr>
          </a:lstStyle>
          <a:p>
            <a:endParaRPr lang="en-US"/>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1129914"/>
            <a:ext cx="5555965" cy="2573509"/>
          </a:xfrm>
        </p:spPr>
        <p:txBody>
          <a:bodyPr wrap="square" lIns="0" tIns="0" rIns="0" bIns="0">
            <a:noAutofit/>
          </a:bodyPr>
          <a:lstStyle>
            <a:lvl1pPr marL="0" marR="0" indent="0" algn="l" defTabSz="914192" rtl="0" eaLnBrk="1" fontAlgn="auto" latinLnBrk="0" hangingPunct="1">
              <a:lnSpc>
                <a:spcPct val="90000"/>
              </a:lnSpc>
              <a:spcBef>
                <a:spcPts val="0"/>
              </a:spcBef>
              <a:spcAft>
                <a:spcPts val="2549"/>
              </a:spcAft>
              <a:buClrTx/>
              <a:buSzPct val="90000"/>
              <a:buFont typeface="Wingdings" panose="05000000000000000000" pitchFamily="2" charset="2"/>
              <a:buNone/>
              <a:tabLst/>
              <a:defRPr sz="2400" b="0" i="0">
                <a:solidFill>
                  <a:srgbClr val="000000"/>
                </a:solidFill>
                <a:latin typeface="+mn-lt"/>
              </a:defRPr>
            </a:lvl1pPr>
            <a:lvl2pPr marL="224054" marR="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7" indent="0">
              <a:buNone/>
              <a:defRPr/>
            </a:lvl3pPr>
            <a:lvl4pPr marL="672161" indent="0">
              <a:buNone/>
              <a:defRPr/>
            </a:lvl4pPr>
            <a:lvl5pPr marL="896214" indent="0">
              <a:buNone/>
              <a:defRPr/>
            </a:lvl5pPr>
          </a:lstStyle>
          <a:p>
            <a:pPr lvl="0"/>
            <a:r>
              <a:rPr lang="pt-BR"/>
              <a:t>Subhead Segoe UI 24pt</a:t>
            </a:r>
          </a:p>
          <a:p>
            <a:pPr lvl="0"/>
            <a:r>
              <a:rPr lang="pt-BR"/>
              <a:t>Subhead Segoe UI 24pt</a:t>
            </a:r>
          </a:p>
          <a:p>
            <a:pPr lvl="0"/>
            <a:r>
              <a:rPr lang="pt-BR"/>
              <a:t>Subhead Segoe UI 24pt</a:t>
            </a:r>
          </a:p>
        </p:txBody>
      </p:sp>
    </p:spTree>
    <p:extLst>
      <p:ext uri="{BB962C8B-B14F-4D97-AF65-F5344CB8AC3E}">
        <p14:creationId xmlns:p14="http://schemas.microsoft.com/office/powerpoint/2010/main" val="2655503569"/>
      </p:ext>
    </p:extLst>
  </p:cSld>
  <p:clrMapOvr>
    <a:masterClrMapping/>
  </p:clrMapOvr>
  <p:transition>
    <p:fade/>
  </p:transition>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resentation title slide blue">
    <p:bg>
      <p:bgPr>
        <a:solidFill>
          <a:srgbClr val="0278D7"/>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4805" y="2540313"/>
            <a:ext cx="9401560" cy="1793104"/>
          </a:xfrm>
          <a:noFill/>
        </p:spPr>
        <p:txBody>
          <a:bodyPr lIns="0" tIns="0" rIns="0" bIns="182880" anchor="b" anchorCtr="0"/>
          <a:lstStyle>
            <a:lvl1pPr>
              <a:defRPr sz="5400" strike="noStrike" spc="-147" baseline="0">
                <a:solidFill>
                  <a:schemeClr val="bg2"/>
                </a:solidFill>
                <a:latin typeface="+mj-lt"/>
              </a:defRPr>
            </a:lvl1pPr>
          </a:lstStyle>
          <a:p>
            <a:r>
              <a:rPr lang="en-US"/>
              <a:t>Azure presentation</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805" y="4342825"/>
            <a:ext cx="9401560" cy="945435"/>
          </a:xfrm>
          <a:noFill/>
        </p:spPr>
        <p:txBody>
          <a:bodyPr lIns="0" tIns="0" rIns="0" bIns="0">
            <a:noAutofit/>
          </a:bodyPr>
          <a:lstStyle>
            <a:lvl1pPr marL="0" indent="0">
              <a:lnSpc>
                <a:spcPct val="100000"/>
              </a:lnSpc>
              <a:spcBef>
                <a:spcPts val="0"/>
              </a:spcBef>
              <a:spcAft>
                <a:spcPts val="0"/>
              </a:spcAft>
              <a:buNone/>
              <a:defRPr sz="1765" spc="0" baseline="0">
                <a:solidFill>
                  <a:schemeClr val="bg2"/>
                </a:solidFill>
                <a:latin typeface="+mn-lt"/>
              </a:defRPr>
            </a:lvl1pPr>
          </a:lstStyle>
          <a:p>
            <a:pPr lvl="0"/>
            <a:r>
              <a:rPr lang="en-US"/>
              <a:t>Author name</a:t>
            </a:r>
          </a:p>
          <a:p>
            <a:pPr lvl="0"/>
            <a:r>
              <a:rPr lang="en-US"/>
              <a:t>Date</a:t>
            </a:r>
          </a:p>
        </p:txBody>
      </p:sp>
      <p:pic>
        <p:nvPicPr>
          <p:cNvPr id="4" name="Picture 3">
            <a:extLst>
              <a:ext uri="{FF2B5EF4-FFF2-40B4-BE49-F238E27FC236}">
                <a16:creationId xmlns:a16="http://schemas.microsoft.com/office/drawing/2014/main" id="{EE7B851A-3B2C-4EDA-B13E-9D38A55F2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09" y="1"/>
            <a:ext cx="3273053" cy="1082742"/>
          </a:xfrm>
          <a:prstGeom prst="rect">
            <a:avLst/>
          </a:prstGeom>
        </p:spPr>
      </p:pic>
    </p:spTree>
    <p:extLst>
      <p:ext uri="{BB962C8B-B14F-4D97-AF65-F5344CB8AC3E}">
        <p14:creationId xmlns:p14="http://schemas.microsoft.com/office/powerpoint/2010/main" val="1094334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Presentation title slide blue">
    <p:bg>
      <p:bgPr>
        <a:solidFill>
          <a:srgbClr val="0278D7"/>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4805" y="2540313"/>
            <a:ext cx="9401560" cy="1793104"/>
          </a:xfrm>
          <a:noFill/>
        </p:spPr>
        <p:txBody>
          <a:bodyPr lIns="0" tIns="0" rIns="0" bIns="182880" anchor="b" anchorCtr="0"/>
          <a:lstStyle>
            <a:lvl1pPr>
              <a:defRPr sz="5400" strike="noStrike" spc="-147" baseline="0">
                <a:solidFill>
                  <a:schemeClr val="bg2"/>
                </a:solidFill>
                <a:latin typeface="+mj-lt"/>
              </a:defRPr>
            </a:lvl1pPr>
          </a:lstStyle>
          <a:p>
            <a:r>
              <a:rPr lang="en-US"/>
              <a:t>Azure presentation</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805" y="4342825"/>
            <a:ext cx="9401560" cy="945435"/>
          </a:xfrm>
          <a:noFill/>
        </p:spPr>
        <p:txBody>
          <a:bodyPr lIns="0" tIns="0" rIns="0" bIns="0">
            <a:noAutofit/>
          </a:bodyPr>
          <a:lstStyle>
            <a:lvl1pPr marL="0" indent="0">
              <a:lnSpc>
                <a:spcPct val="100000"/>
              </a:lnSpc>
              <a:spcBef>
                <a:spcPts val="0"/>
              </a:spcBef>
              <a:spcAft>
                <a:spcPts val="0"/>
              </a:spcAft>
              <a:buNone/>
              <a:defRPr sz="1765" spc="0" baseline="0">
                <a:solidFill>
                  <a:schemeClr val="bg2"/>
                </a:solidFill>
                <a:latin typeface="+mn-lt"/>
              </a:defRPr>
            </a:lvl1pPr>
          </a:lstStyle>
          <a:p>
            <a:pPr lvl="0"/>
            <a:r>
              <a:rPr lang="en-US"/>
              <a:t>Author name</a:t>
            </a:r>
          </a:p>
          <a:p>
            <a:pPr lvl="0"/>
            <a:r>
              <a:rPr lang="en-US"/>
              <a:t>Date</a:t>
            </a:r>
          </a:p>
        </p:txBody>
      </p:sp>
      <p:pic>
        <p:nvPicPr>
          <p:cNvPr id="4" name="Picture 3">
            <a:extLst>
              <a:ext uri="{FF2B5EF4-FFF2-40B4-BE49-F238E27FC236}">
                <a16:creationId xmlns:a16="http://schemas.microsoft.com/office/drawing/2014/main" id="{EE7B851A-3B2C-4EDA-B13E-9D38A55F24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7064"/>
          <a:stretch/>
        </p:blipFill>
        <p:spPr>
          <a:xfrm>
            <a:off x="70310" y="1"/>
            <a:ext cx="2059942" cy="1082742"/>
          </a:xfrm>
          <a:prstGeom prst="rect">
            <a:avLst/>
          </a:prstGeom>
        </p:spPr>
      </p:pic>
    </p:spTree>
    <p:extLst>
      <p:ext uri="{BB962C8B-B14F-4D97-AF65-F5344CB8AC3E}">
        <p14:creationId xmlns:p14="http://schemas.microsoft.com/office/powerpoint/2010/main" val="11811424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Presentation title slide blue">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34805" y="2540313"/>
            <a:ext cx="9401560" cy="1793104"/>
          </a:xfrm>
          <a:noFill/>
        </p:spPr>
        <p:txBody>
          <a:bodyPr lIns="0" tIns="0" rIns="0" bIns="182880" anchor="b" anchorCtr="0"/>
          <a:lstStyle>
            <a:lvl1pPr>
              <a:defRPr sz="5400" strike="noStrike" spc="-147" baseline="0">
                <a:solidFill>
                  <a:schemeClr val="bg2"/>
                </a:solidFill>
                <a:latin typeface="+mj-lt"/>
              </a:defRPr>
            </a:lvl1pPr>
          </a:lstStyle>
          <a:p>
            <a:r>
              <a:rPr lang="en-US"/>
              <a:t>Azure presentation</a:t>
            </a:r>
            <a:br>
              <a:rPr lang="en-US"/>
            </a:br>
            <a:r>
              <a:rPr lang="en-US"/>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34805" y="4342825"/>
            <a:ext cx="9401560" cy="945435"/>
          </a:xfrm>
          <a:noFill/>
        </p:spPr>
        <p:txBody>
          <a:bodyPr lIns="0" tIns="0" rIns="0" bIns="0">
            <a:noAutofit/>
          </a:bodyPr>
          <a:lstStyle>
            <a:lvl1pPr marL="0" indent="0">
              <a:lnSpc>
                <a:spcPct val="100000"/>
              </a:lnSpc>
              <a:spcBef>
                <a:spcPts val="0"/>
              </a:spcBef>
              <a:spcAft>
                <a:spcPts val="0"/>
              </a:spcAft>
              <a:buNone/>
              <a:defRPr sz="1765" spc="0" baseline="0">
                <a:solidFill>
                  <a:schemeClr val="bg2"/>
                </a:solidFill>
                <a:latin typeface="+mn-lt"/>
              </a:defRPr>
            </a:lvl1pPr>
          </a:lstStyle>
          <a:p>
            <a:pPr lvl="0"/>
            <a:r>
              <a:rPr lang="en-US"/>
              <a:t>Author name</a:t>
            </a:r>
          </a:p>
          <a:p>
            <a:pPr lvl="0"/>
            <a:r>
              <a:rPr lang="en-US"/>
              <a:t>Date</a:t>
            </a:r>
          </a:p>
        </p:txBody>
      </p:sp>
      <p:pic>
        <p:nvPicPr>
          <p:cNvPr id="4" name="Picture 3">
            <a:extLst>
              <a:ext uri="{FF2B5EF4-FFF2-40B4-BE49-F238E27FC236}">
                <a16:creationId xmlns:a16="http://schemas.microsoft.com/office/drawing/2014/main" id="{EE7B851A-3B2C-4EDA-B13E-9D38A55F24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7064"/>
          <a:stretch/>
        </p:blipFill>
        <p:spPr>
          <a:xfrm>
            <a:off x="70310" y="1"/>
            <a:ext cx="2059942" cy="1082742"/>
          </a:xfrm>
          <a:prstGeom prst="rect">
            <a:avLst/>
          </a:prstGeom>
        </p:spPr>
      </p:pic>
    </p:spTree>
    <p:extLst>
      <p:ext uri="{BB962C8B-B14F-4D97-AF65-F5344CB8AC3E}">
        <p14:creationId xmlns:p14="http://schemas.microsoft.com/office/powerpoint/2010/main" val="1844209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esentation title slide whit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F4A718E-6F7C-414B-B5B4-AA6809C768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545" y="437137"/>
            <a:ext cx="896425" cy="190218"/>
          </a:xfrm>
          <a:prstGeom prst="rect">
            <a:avLst/>
          </a:prstGeom>
        </p:spPr>
      </p:pic>
      <p:sp>
        <p:nvSpPr>
          <p:cNvPr id="6" name="Title 1">
            <a:extLst>
              <a:ext uri="{FF2B5EF4-FFF2-40B4-BE49-F238E27FC236}">
                <a16:creationId xmlns:a16="http://schemas.microsoft.com/office/drawing/2014/main" id="{5FBC1E75-E2E7-40DF-9B34-E7ECA97A3F1B}"/>
              </a:ext>
            </a:extLst>
          </p:cNvPr>
          <p:cNvSpPr>
            <a:spLocks noGrp="1"/>
          </p:cNvSpPr>
          <p:nvPr>
            <p:ph type="title" hasCustomPrompt="1"/>
          </p:nvPr>
        </p:nvSpPr>
        <p:spPr>
          <a:xfrm>
            <a:off x="434805" y="2540313"/>
            <a:ext cx="9401560" cy="1793104"/>
          </a:xfrm>
          <a:noFill/>
        </p:spPr>
        <p:txBody>
          <a:bodyPr lIns="0" tIns="0" rIns="0" bIns="182880" anchor="b" anchorCtr="0"/>
          <a:lstStyle>
            <a:lvl1pPr>
              <a:defRPr sz="5293" strike="noStrike" spc="-147" baseline="0">
                <a:solidFill>
                  <a:schemeClr val="tx2"/>
                </a:solidFill>
                <a:latin typeface="+mj-lt"/>
              </a:defRPr>
            </a:lvl1pPr>
          </a:lstStyle>
          <a:p>
            <a:r>
              <a:rPr lang="en-US"/>
              <a:t>Azure presentation</a:t>
            </a:r>
            <a:br>
              <a:rPr lang="en-US"/>
            </a:br>
            <a:r>
              <a:rPr lang="en-US"/>
              <a:t>title or event name</a:t>
            </a:r>
          </a:p>
        </p:txBody>
      </p:sp>
      <p:sp>
        <p:nvSpPr>
          <p:cNvPr id="7" name="Text Placeholder 4">
            <a:extLst>
              <a:ext uri="{FF2B5EF4-FFF2-40B4-BE49-F238E27FC236}">
                <a16:creationId xmlns:a16="http://schemas.microsoft.com/office/drawing/2014/main" id="{71BFA596-B43C-4DAC-A798-0D495345CD98}"/>
              </a:ext>
            </a:extLst>
          </p:cNvPr>
          <p:cNvSpPr>
            <a:spLocks noGrp="1"/>
          </p:cNvSpPr>
          <p:nvPr>
            <p:ph type="body" sz="quarter" idx="12" hasCustomPrompt="1"/>
          </p:nvPr>
        </p:nvSpPr>
        <p:spPr>
          <a:xfrm>
            <a:off x="434805" y="4342825"/>
            <a:ext cx="9401560" cy="945435"/>
          </a:xfrm>
          <a:noFill/>
        </p:spPr>
        <p:txBody>
          <a:bodyPr lIns="0" tIns="0" rIns="0" bIns="0">
            <a:noAutofit/>
          </a:bodyPr>
          <a:lstStyle>
            <a:lvl1pPr marL="0" indent="0">
              <a:lnSpc>
                <a:spcPct val="100000"/>
              </a:lnSpc>
              <a:spcBef>
                <a:spcPts val="0"/>
              </a:spcBef>
              <a:spcAft>
                <a:spcPts val="0"/>
              </a:spcAft>
              <a:buNone/>
              <a:defRPr sz="1765" spc="0" baseline="0">
                <a:solidFill>
                  <a:schemeClr val="tx1"/>
                </a:solidFill>
                <a:latin typeface="+mn-lt"/>
              </a:defRPr>
            </a:lvl1pPr>
          </a:lstStyle>
          <a:p>
            <a:pPr lvl="0"/>
            <a:r>
              <a:rPr lang="en-US"/>
              <a:t>Author name</a:t>
            </a:r>
          </a:p>
          <a:p>
            <a:pPr lvl="0"/>
            <a:r>
              <a:rPr lang="en-US"/>
              <a:t>Date</a:t>
            </a:r>
          </a:p>
        </p:txBody>
      </p:sp>
      <p:sp>
        <p:nvSpPr>
          <p:cNvPr id="5" name="Freeform: Shape 4">
            <a:extLst>
              <a:ext uri="{FF2B5EF4-FFF2-40B4-BE49-F238E27FC236}">
                <a16:creationId xmlns:a16="http://schemas.microsoft.com/office/drawing/2014/main" id="{3F84E792-E4E1-427D-BAC4-FE6E519D839F}"/>
              </a:ext>
            </a:extLst>
          </p:cNvPr>
          <p:cNvSpPr/>
          <p:nvPr userDrawn="1"/>
        </p:nvSpPr>
        <p:spPr bwMode="auto">
          <a:xfrm>
            <a:off x="11303093" y="438570"/>
            <a:ext cx="460226" cy="126324"/>
          </a:xfrm>
          <a:custGeom>
            <a:avLst/>
            <a:gdLst/>
            <a:ahLst/>
            <a:cxnLst/>
            <a:rect l="l" t="t" r="r" b="b"/>
            <a:pathLst>
              <a:path w="469455" h="128839">
                <a:moveTo>
                  <a:pt x="430309" y="49220"/>
                </a:moveTo>
                <a:cubicBezTo>
                  <a:pt x="424418" y="49220"/>
                  <a:pt x="419425" y="51371"/>
                  <a:pt x="415331" y="55671"/>
                </a:cubicBezTo>
                <a:cubicBezTo>
                  <a:pt x="411236" y="59972"/>
                  <a:pt x="408718" y="65598"/>
                  <a:pt x="407775" y="72549"/>
                </a:cubicBezTo>
                <a:lnTo>
                  <a:pt x="449661" y="72549"/>
                </a:lnTo>
                <a:cubicBezTo>
                  <a:pt x="449602" y="65185"/>
                  <a:pt x="447864" y="59456"/>
                  <a:pt x="444447" y="55362"/>
                </a:cubicBezTo>
                <a:cubicBezTo>
                  <a:pt x="441031" y="51268"/>
                  <a:pt x="436318" y="49220"/>
                  <a:pt x="430309" y="49220"/>
                </a:cubicBezTo>
                <a:close/>
                <a:moveTo>
                  <a:pt x="219624" y="36231"/>
                </a:moveTo>
                <a:lnTo>
                  <a:pt x="240125" y="36231"/>
                </a:lnTo>
                <a:lnTo>
                  <a:pt x="240125" y="88190"/>
                </a:lnTo>
                <a:cubicBezTo>
                  <a:pt x="240125" y="104450"/>
                  <a:pt x="246399" y="112579"/>
                  <a:pt x="258947" y="112579"/>
                </a:cubicBezTo>
                <a:cubicBezTo>
                  <a:pt x="265015" y="112579"/>
                  <a:pt x="270008" y="110341"/>
                  <a:pt x="273925" y="105863"/>
                </a:cubicBezTo>
                <a:cubicBezTo>
                  <a:pt x="277843" y="101386"/>
                  <a:pt x="279802" y="95525"/>
                  <a:pt x="279802" y="88279"/>
                </a:cubicBezTo>
                <a:lnTo>
                  <a:pt x="279802" y="36231"/>
                </a:lnTo>
                <a:lnTo>
                  <a:pt x="300303" y="36231"/>
                </a:lnTo>
                <a:lnTo>
                  <a:pt x="300303" y="126718"/>
                </a:lnTo>
                <a:lnTo>
                  <a:pt x="279802" y="126718"/>
                </a:lnTo>
                <a:lnTo>
                  <a:pt x="279802" y="112403"/>
                </a:lnTo>
                <a:lnTo>
                  <a:pt x="279448" y="112403"/>
                </a:lnTo>
                <a:cubicBezTo>
                  <a:pt x="273498" y="123360"/>
                  <a:pt x="264249" y="128839"/>
                  <a:pt x="251701" y="128839"/>
                </a:cubicBezTo>
                <a:cubicBezTo>
                  <a:pt x="230316" y="128839"/>
                  <a:pt x="219624" y="115996"/>
                  <a:pt x="219624" y="90311"/>
                </a:cubicBezTo>
                <a:close/>
                <a:moveTo>
                  <a:pt x="129657" y="36231"/>
                </a:moveTo>
                <a:lnTo>
                  <a:pt x="202472" y="36231"/>
                </a:lnTo>
                <a:lnTo>
                  <a:pt x="202472" y="44802"/>
                </a:lnTo>
                <a:lnTo>
                  <a:pt x="153605" y="110724"/>
                </a:lnTo>
                <a:lnTo>
                  <a:pt x="202295" y="110724"/>
                </a:lnTo>
                <a:lnTo>
                  <a:pt x="202295" y="126718"/>
                </a:lnTo>
                <a:lnTo>
                  <a:pt x="124886" y="126718"/>
                </a:lnTo>
                <a:lnTo>
                  <a:pt x="124886" y="119030"/>
                </a:lnTo>
                <a:lnTo>
                  <a:pt x="174813" y="52225"/>
                </a:lnTo>
                <a:lnTo>
                  <a:pt x="129657" y="52225"/>
                </a:lnTo>
                <a:close/>
                <a:moveTo>
                  <a:pt x="370173" y="34640"/>
                </a:moveTo>
                <a:cubicBezTo>
                  <a:pt x="373884" y="34640"/>
                  <a:pt x="376712" y="35200"/>
                  <a:pt x="378656" y="36319"/>
                </a:cubicBezTo>
                <a:lnTo>
                  <a:pt x="378656" y="55760"/>
                </a:lnTo>
                <a:cubicBezTo>
                  <a:pt x="376182" y="53816"/>
                  <a:pt x="372618" y="52843"/>
                  <a:pt x="367964" y="52843"/>
                </a:cubicBezTo>
                <a:cubicBezTo>
                  <a:pt x="361896" y="52843"/>
                  <a:pt x="356830" y="55583"/>
                  <a:pt x="352765" y="61062"/>
                </a:cubicBezTo>
                <a:cubicBezTo>
                  <a:pt x="348700" y="66540"/>
                  <a:pt x="346667" y="73993"/>
                  <a:pt x="346667" y="83418"/>
                </a:cubicBezTo>
                <a:lnTo>
                  <a:pt x="346667" y="126718"/>
                </a:lnTo>
                <a:lnTo>
                  <a:pt x="326166" y="126718"/>
                </a:lnTo>
                <a:lnTo>
                  <a:pt x="326166" y="36231"/>
                </a:lnTo>
                <a:lnTo>
                  <a:pt x="346667" y="36231"/>
                </a:lnTo>
                <a:lnTo>
                  <a:pt x="346667" y="54876"/>
                </a:lnTo>
                <a:lnTo>
                  <a:pt x="347021" y="54876"/>
                </a:lnTo>
                <a:cubicBezTo>
                  <a:pt x="349024" y="48514"/>
                  <a:pt x="352102" y="43550"/>
                  <a:pt x="356255" y="39986"/>
                </a:cubicBezTo>
                <a:cubicBezTo>
                  <a:pt x="360408" y="36422"/>
                  <a:pt x="365048" y="34640"/>
                  <a:pt x="370173" y="34640"/>
                </a:cubicBezTo>
                <a:close/>
                <a:moveTo>
                  <a:pt x="430574" y="34110"/>
                </a:moveTo>
                <a:cubicBezTo>
                  <a:pt x="442945" y="34110"/>
                  <a:pt x="452518" y="38086"/>
                  <a:pt x="459293" y="46039"/>
                </a:cubicBezTo>
                <a:cubicBezTo>
                  <a:pt x="466068" y="53992"/>
                  <a:pt x="469455" y="65038"/>
                  <a:pt x="469455" y="79177"/>
                </a:cubicBezTo>
                <a:lnTo>
                  <a:pt x="469455" y="87041"/>
                </a:lnTo>
                <a:lnTo>
                  <a:pt x="407775" y="87041"/>
                </a:lnTo>
                <a:cubicBezTo>
                  <a:pt x="408011" y="95407"/>
                  <a:pt x="410588" y="101858"/>
                  <a:pt x="415507" y="106394"/>
                </a:cubicBezTo>
                <a:cubicBezTo>
                  <a:pt x="420426" y="110930"/>
                  <a:pt x="427187" y="113198"/>
                  <a:pt x="435788" y="113198"/>
                </a:cubicBezTo>
                <a:cubicBezTo>
                  <a:pt x="445449" y="113198"/>
                  <a:pt x="454315" y="110311"/>
                  <a:pt x="462386" y="104538"/>
                </a:cubicBezTo>
                <a:lnTo>
                  <a:pt x="462386" y="121063"/>
                </a:lnTo>
                <a:cubicBezTo>
                  <a:pt x="454138" y="126247"/>
                  <a:pt x="443240" y="128839"/>
                  <a:pt x="429690" y="128839"/>
                </a:cubicBezTo>
                <a:cubicBezTo>
                  <a:pt x="416376" y="128839"/>
                  <a:pt x="405934" y="124730"/>
                  <a:pt x="398364" y="116512"/>
                </a:cubicBezTo>
                <a:cubicBezTo>
                  <a:pt x="390794" y="108294"/>
                  <a:pt x="387009" y="96732"/>
                  <a:pt x="387009" y="81828"/>
                </a:cubicBezTo>
                <a:cubicBezTo>
                  <a:pt x="387009" y="67748"/>
                  <a:pt x="391177" y="56275"/>
                  <a:pt x="399513" y="47409"/>
                </a:cubicBezTo>
                <a:cubicBezTo>
                  <a:pt x="407849" y="38543"/>
                  <a:pt x="418203" y="34110"/>
                  <a:pt x="430574" y="34110"/>
                </a:cubicBezTo>
                <a:close/>
                <a:moveTo>
                  <a:pt x="58587" y="18822"/>
                </a:moveTo>
                <a:cubicBezTo>
                  <a:pt x="58057" y="22180"/>
                  <a:pt x="57468" y="24831"/>
                  <a:pt x="56820" y="26775"/>
                </a:cubicBezTo>
                <a:lnTo>
                  <a:pt x="39412" y="77321"/>
                </a:lnTo>
                <a:lnTo>
                  <a:pt x="78205" y="77321"/>
                </a:lnTo>
                <a:lnTo>
                  <a:pt x="60620" y="26775"/>
                </a:lnTo>
                <a:cubicBezTo>
                  <a:pt x="60090" y="25126"/>
                  <a:pt x="59530" y="22475"/>
                  <a:pt x="58941" y="18822"/>
                </a:cubicBezTo>
                <a:close/>
                <a:moveTo>
                  <a:pt x="47453" y="0"/>
                </a:moveTo>
                <a:lnTo>
                  <a:pt x="71135" y="0"/>
                </a:lnTo>
                <a:lnTo>
                  <a:pt x="118235" y="126718"/>
                </a:lnTo>
                <a:lnTo>
                  <a:pt x="95171" y="126718"/>
                </a:lnTo>
                <a:lnTo>
                  <a:pt x="83772" y="94464"/>
                </a:lnTo>
                <a:lnTo>
                  <a:pt x="33933" y="94464"/>
                </a:lnTo>
                <a:lnTo>
                  <a:pt x="22976" y="126718"/>
                </a:lnTo>
                <a:lnTo>
                  <a:pt x="0" y="126718"/>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10771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resentation title slide blue phot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978148-DDB8-4B1B-91B8-28130218C585}"/>
              </a:ext>
            </a:extLst>
          </p:cNvPr>
          <p:cNvGrpSpPr/>
          <p:nvPr userDrawn="1"/>
        </p:nvGrpSpPr>
        <p:grpSpPr>
          <a:xfrm>
            <a:off x="0" y="-1"/>
            <a:ext cx="12192000" cy="6858001"/>
            <a:chOff x="0" y="-1"/>
            <a:chExt cx="12436475" cy="6994526"/>
          </a:xfrm>
        </p:grpSpPr>
        <p:pic>
          <p:nvPicPr>
            <p:cNvPr id="6" name="Picture 5">
              <a:extLst>
                <a:ext uri="{FF2B5EF4-FFF2-40B4-BE49-F238E27FC236}">
                  <a16:creationId xmlns:a16="http://schemas.microsoft.com/office/drawing/2014/main" id="{18D04DB2-79EC-4907-BD28-E17FB4AFB5A0}"/>
                </a:ext>
              </a:extLst>
            </p:cNvPr>
            <p:cNvPicPr>
              <a:picLocks noChangeAspect="1"/>
            </p:cNvPicPr>
            <p:nvPr userDrawn="1"/>
          </p:nvPicPr>
          <p:blipFill rotWithShape="1">
            <a:blip r:embed="rId2"/>
            <a:srcRect l="11427" r="6399"/>
            <a:stretch/>
          </p:blipFill>
          <p:spPr>
            <a:xfrm>
              <a:off x="2249423" y="0"/>
              <a:ext cx="10187052" cy="6994525"/>
            </a:xfrm>
            <a:prstGeom prst="rect">
              <a:avLst/>
            </a:prstGeom>
          </p:spPr>
        </p:pic>
        <p:sp>
          <p:nvSpPr>
            <p:cNvPr id="2" name="Rectangle 1">
              <a:extLst>
                <a:ext uri="{FF2B5EF4-FFF2-40B4-BE49-F238E27FC236}">
                  <a16:creationId xmlns:a16="http://schemas.microsoft.com/office/drawing/2014/main" id="{E9454DF9-A0C8-42EE-B1B3-2A57EC8ACE0B}"/>
                </a:ext>
              </a:extLst>
            </p:cNvPr>
            <p:cNvSpPr/>
            <p:nvPr userDrawn="1"/>
          </p:nvSpPr>
          <p:spPr bwMode="auto">
            <a:xfrm>
              <a:off x="0" y="-1"/>
              <a:ext cx="2408238" cy="6994525"/>
            </a:xfrm>
            <a:prstGeom prst="rect">
              <a:avLst/>
            </a:prstGeom>
            <a:solidFill>
              <a:srgbClr val="E2E3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a:extLst>
              <a:ext uri="{FF2B5EF4-FFF2-40B4-BE49-F238E27FC236}">
                <a16:creationId xmlns:a16="http://schemas.microsoft.com/office/drawing/2014/main" id="{13532A61-7338-495C-8787-A222781205FF}"/>
              </a:ext>
            </a:extLst>
          </p:cNvPr>
          <p:cNvSpPr/>
          <p:nvPr userDrawn="1"/>
        </p:nvSpPr>
        <p:spPr bwMode="auto">
          <a:xfrm>
            <a:off x="426424" y="2128263"/>
            <a:ext cx="7477989" cy="358620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lvl="0"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A0D28F43-8FFF-4944-9497-29A9A4AAFE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9545" y="437137"/>
            <a:ext cx="896425" cy="190218"/>
          </a:xfrm>
          <a:prstGeom prst="rect">
            <a:avLst/>
          </a:prstGeom>
        </p:spPr>
      </p:pic>
      <p:sp>
        <p:nvSpPr>
          <p:cNvPr id="14" name="Title 1">
            <a:extLst>
              <a:ext uri="{FF2B5EF4-FFF2-40B4-BE49-F238E27FC236}">
                <a16:creationId xmlns:a16="http://schemas.microsoft.com/office/drawing/2014/main" id="{C12028E2-C5DC-4CA9-88C9-D5024B2AD46E}"/>
              </a:ext>
            </a:extLst>
          </p:cNvPr>
          <p:cNvSpPr>
            <a:spLocks noGrp="1"/>
          </p:cNvSpPr>
          <p:nvPr>
            <p:ph type="title" hasCustomPrompt="1"/>
          </p:nvPr>
        </p:nvSpPr>
        <p:spPr>
          <a:xfrm>
            <a:off x="648974" y="2540313"/>
            <a:ext cx="7028471" cy="1793104"/>
          </a:xfrm>
          <a:noFill/>
        </p:spPr>
        <p:txBody>
          <a:bodyPr lIns="0" tIns="0" rIns="0" bIns="182880" anchor="b" anchorCtr="0"/>
          <a:lstStyle>
            <a:lvl1pPr>
              <a:defRPr sz="5293" strike="noStrike" spc="-147" baseline="0">
                <a:solidFill>
                  <a:schemeClr val="bg2"/>
                </a:solidFill>
                <a:latin typeface="+mj-lt"/>
              </a:defRPr>
            </a:lvl1pPr>
          </a:lstStyle>
          <a:p>
            <a:r>
              <a:rPr lang="en-US"/>
              <a:t>Azure presentation</a:t>
            </a:r>
            <a:br>
              <a:rPr lang="en-US"/>
            </a:br>
            <a:r>
              <a:rPr lang="en-US"/>
              <a:t>title or event name</a:t>
            </a:r>
          </a:p>
        </p:txBody>
      </p:sp>
      <p:sp>
        <p:nvSpPr>
          <p:cNvPr id="15" name="Text Placeholder 4">
            <a:extLst>
              <a:ext uri="{FF2B5EF4-FFF2-40B4-BE49-F238E27FC236}">
                <a16:creationId xmlns:a16="http://schemas.microsoft.com/office/drawing/2014/main" id="{6EFA9DF5-3A2A-422C-B2A6-A700C5CFD6E7}"/>
              </a:ext>
            </a:extLst>
          </p:cNvPr>
          <p:cNvSpPr>
            <a:spLocks noGrp="1"/>
          </p:cNvSpPr>
          <p:nvPr>
            <p:ph type="body" sz="quarter" idx="12" hasCustomPrompt="1"/>
          </p:nvPr>
        </p:nvSpPr>
        <p:spPr>
          <a:xfrm>
            <a:off x="648976" y="4342825"/>
            <a:ext cx="6107853" cy="945435"/>
          </a:xfrm>
          <a:noFill/>
        </p:spPr>
        <p:txBody>
          <a:bodyPr lIns="0" tIns="0" rIns="0" bIns="0">
            <a:noAutofit/>
          </a:bodyPr>
          <a:lstStyle>
            <a:lvl1pPr marL="0" indent="0">
              <a:lnSpc>
                <a:spcPct val="100000"/>
              </a:lnSpc>
              <a:spcBef>
                <a:spcPts val="0"/>
              </a:spcBef>
              <a:spcAft>
                <a:spcPts val="0"/>
              </a:spcAft>
              <a:buNone/>
              <a:defRPr sz="1765" spc="0" baseline="0">
                <a:solidFill>
                  <a:schemeClr val="bg2"/>
                </a:solidFill>
                <a:latin typeface="+mn-lt"/>
              </a:defRPr>
            </a:lvl1pPr>
          </a:lstStyle>
          <a:p>
            <a:pPr lvl="0"/>
            <a:r>
              <a:rPr lang="en-US"/>
              <a:t>Author name</a:t>
            </a:r>
          </a:p>
          <a:p>
            <a:pPr lvl="0"/>
            <a:r>
              <a:rPr lang="en-US"/>
              <a:t>Date</a:t>
            </a:r>
          </a:p>
        </p:txBody>
      </p:sp>
      <p:sp>
        <p:nvSpPr>
          <p:cNvPr id="9" name="Freeform: Shape 8">
            <a:extLst>
              <a:ext uri="{FF2B5EF4-FFF2-40B4-BE49-F238E27FC236}">
                <a16:creationId xmlns:a16="http://schemas.microsoft.com/office/drawing/2014/main" id="{D562FC58-241D-49FF-B627-53CA162710C1}"/>
              </a:ext>
            </a:extLst>
          </p:cNvPr>
          <p:cNvSpPr/>
          <p:nvPr userDrawn="1"/>
        </p:nvSpPr>
        <p:spPr bwMode="auto">
          <a:xfrm>
            <a:off x="11303093" y="438570"/>
            <a:ext cx="460226" cy="126324"/>
          </a:xfrm>
          <a:custGeom>
            <a:avLst/>
            <a:gdLst/>
            <a:ahLst/>
            <a:cxnLst/>
            <a:rect l="l" t="t" r="r" b="b"/>
            <a:pathLst>
              <a:path w="469455" h="128839">
                <a:moveTo>
                  <a:pt x="430309" y="49220"/>
                </a:moveTo>
                <a:cubicBezTo>
                  <a:pt x="424418" y="49220"/>
                  <a:pt x="419425" y="51371"/>
                  <a:pt x="415331" y="55671"/>
                </a:cubicBezTo>
                <a:cubicBezTo>
                  <a:pt x="411236" y="59972"/>
                  <a:pt x="408718" y="65598"/>
                  <a:pt x="407775" y="72549"/>
                </a:cubicBezTo>
                <a:lnTo>
                  <a:pt x="449661" y="72549"/>
                </a:lnTo>
                <a:cubicBezTo>
                  <a:pt x="449602" y="65185"/>
                  <a:pt x="447864" y="59456"/>
                  <a:pt x="444447" y="55362"/>
                </a:cubicBezTo>
                <a:cubicBezTo>
                  <a:pt x="441031" y="51268"/>
                  <a:pt x="436318" y="49220"/>
                  <a:pt x="430309" y="49220"/>
                </a:cubicBezTo>
                <a:close/>
                <a:moveTo>
                  <a:pt x="219624" y="36231"/>
                </a:moveTo>
                <a:lnTo>
                  <a:pt x="240125" y="36231"/>
                </a:lnTo>
                <a:lnTo>
                  <a:pt x="240125" y="88190"/>
                </a:lnTo>
                <a:cubicBezTo>
                  <a:pt x="240125" y="104450"/>
                  <a:pt x="246399" y="112579"/>
                  <a:pt x="258947" y="112579"/>
                </a:cubicBezTo>
                <a:cubicBezTo>
                  <a:pt x="265015" y="112579"/>
                  <a:pt x="270008" y="110341"/>
                  <a:pt x="273925" y="105863"/>
                </a:cubicBezTo>
                <a:cubicBezTo>
                  <a:pt x="277843" y="101386"/>
                  <a:pt x="279802" y="95525"/>
                  <a:pt x="279802" y="88279"/>
                </a:cubicBezTo>
                <a:lnTo>
                  <a:pt x="279802" y="36231"/>
                </a:lnTo>
                <a:lnTo>
                  <a:pt x="300303" y="36231"/>
                </a:lnTo>
                <a:lnTo>
                  <a:pt x="300303" y="126718"/>
                </a:lnTo>
                <a:lnTo>
                  <a:pt x="279802" y="126718"/>
                </a:lnTo>
                <a:lnTo>
                  <a:pt x="279802" y="112403"/>
                </a:lnTo>
                <a:lnTo>
                  <a:pt x="279448" y="112403"/>
                </a:lnTo>
                <a:cubicBezTo>
                  <a:pt x="273498" y="123360"/>
                  <a:pt x="264249" y="128839"/>
                  <a:pt x="251701" y="128839"/>
                </a:cubicBezTo>
                <a:cubicBezTo>
                  <a:pt x="230316" y="128839"/>
                  <a:pt x="219624" y="115996"/>
                  <a:pt x="219624" y="90311"/>
                </a:cubicBezTo>
                <a:close/>
                <a:moveTo>
                  <a:pt x="129657" y="36231"/>
                </a:moveTo>
                <a:lnTo>
                  <a:pt x="202472" y="36231"/>
                </a:lnTo>
                <a:lnTo>
                  <a:pt x="202472" y="44802"/>
                </a:lnTo>
                <a:lnTo>
                  <a:pt x="153605" y="110724"/>
                </a:lnTo>
                <a:lnTo>
                  <a:pt x="202295" y="110724"/>
                </a:lnTo>
                <a:lnTo>
                  <a:pt x="202295" y="126718"/>
                </a:lnTo>
                <a:lnTo>
                  <a:pt x="124886" y="126718"/>
                </a:lnTo>
                <a:lnTo>
                  <a:pt x="124886" y="119030"/>
                </a:lnTo>
                <a:lnTo>
                  <a:pt x="174813" y="52225"/>
                </a:lnTo>
                <a:lnTo>
                  <a:pt x="129657" y="52225"/>
                </a:lnTo>
                <a:close/>
                <a:moveTo>
                  <a:pt x="370173" y="34640"/>
                </a:moveTo>
                <a:cubicBezTo>
                  <a:pt x="373884" y="34640"/>
                  <a:pt x="376712" y="35200"/>
                  <a:pt x="378656" y="36319"/>
                </a:cubicBezTo>
                <a:lnTo>
                  <a:pt x="378656" y="55760"/>
                </a:lnTo>
                <a:cubicBezTo>
                  <a:pt x="376182" y="53816"/>
                  <a:pt x="372618" y="52843"/>
                  <a:pt x="367964" y="52843"/>
                </a:cubicBezTo>
                <a:cubicBezTo>
                  <a:pt x="361896" y="52843"/>
                  <a:pt x="356830" y="55583"/>
                  <a:pt x="352765" y="61062"/>
                </a:cubicBezTo>
                <a:cubicBezTo>
                  <a:pt x="348700" y="66540"/>
                  <a:pt x="346667" y="73993"/>
                  <a:pt x="346667" y="83418"/>
                </a:cubicBezTo>
                <a:lnTo>
                  <a:pt x="346667" y="126718"/>
                </a:lnTo>
                <a:lnTo>
                  <a:pt x="326166" y="126718"/>
                </a:lnTo>
                <a:lnTo>
                  <a:pt x="326166" y="36231"/>
                </a:lnTo>
                <a:lnTo>
                  <a:pt x="346667" y="36231"/>
                </a:lnTo>
                <a:lnTo>
                  <a:pt x="346667" y="54876"/>
                </a:lnTo>
                <a:lnTo>
                  <a:pt x="347021" y="54876"/>
                </a:lnTo>
                <a:cubicBezTo>
                  <a:pt x="349024" y="48514"/>
                  <a:pt x="352102" y="43550"/>
                  <a:pt x="356255" y="39986"/>
                </a:cubicBezTo>
                <a:cubicBezTo>
                  <a:pt x="360408" y="36422"/>
                  <a:pt x="365048" y="34640"/>
                  <a:pt x="370173" y="34640"/>
                </a:cubicBezTo>
                <a:close/>
                <a:moveTo>
                  <a:pt x="430574" y="34110"/>
                </a:moveTo>
                <a:cubicBezTo>
                  <a:pt x="442945" y="34110"/>
                  <a:pt x="452518" y="38086"/>
                  <a:pt x="459293" y="46039"/>
                </a:cubicBezTo>
                <a:cubicBezTo>
                  <a:pt x="466068" y="53992"/>
                  <a:pt x="469455" y="65038"/>
                  <a:pt x="469455" y="79177"/>
                </a:cubicBezTo>
                <a:lnTo>
                  <a:pt x="469455" y="87041"/>
                </a:lnTo>
                <a:lnTo>
                  <a:pt x="407775" y="87041"/>
                </a:lnTo>
                <a:cubicBezTo>
                  <a:pt x="408011" y="95407"/>
                  <a:pt x="410588" y="101858"/>
                  <a:pt x="415507" y="106394"/>
                </a:cubicBezTo>
                <a:cubicBezTo>
                  <a:pt x="420426" y="110930"/>
                  <a:pt x="427187" y="113198"/>
                  <a:pt x="435788" y="113198"/>
                </a:cubicBezTo>
                <a:cubicBezTo>
                  <a:pt x="445449" y="113198"/>
                  <a:pt x="454315" y="110311"/>
                  <a:pt x="462386" y="104538"/>
                </a:cubicBezTo>
                <a:lnTo>
                  <a:pt x="462386" y="121063"/>
                </a:lnTo>
                <a:cubicBezTo>
                  <a:pt x="454138" y="126247"/>
                  <a:pt x="443240" y="128839"/>
                  <a:pt x="429690" y="128839"/>
                </a:cubicBezTo>
                <a:cubicBezTo>
                  <a:pt x="416376" y="128839"/>
                  <a:pt x="405934" y="124730"/>
                  <a:pt x="398364" y="116512"/>
                </a:cubicBezTo>
                <a:cubicBezTo>
                  <a:pt x="390794" y="108294"/>
                  <a:pt x="387009" y="96732"/>
                  <a:pt x="387009" y="81828"/>
                </a:cubicBezTo>
                <a:cubicBezTo>
                  <a:pt x="387009" y="67748"/>
                  <a:pt x="391177" y="56275"/>
                  <a:pt x="399513" y="47409"/>
                </a:cubicBezTo>
                <a:cubicBezTo>
                  <a:pt x="407849" y="38543"/>
                  <a:pt x="418203" y="34110"/>
                  <a:pt x="430574" y="34110"/>
                </a:cubicBezTo>
                <a:close/>
                <a:moveTo>
                  <a:pt x="58587" y="18822"/>
                </a:moveTo>
                <a:cubicBezTo>
                  <a:pt x="58057" y="22180"/>
                  <a:pt x="57468" y="24831"/>
                  <a:pt x="56820" y="26775"/>
                </a:cubicBezTo>
                <a:lnTo>
                  <a:pt x="39412" y="77321"/>
                </a:lnTo>
                <a:lnTo>
                  <a:pt x="78205" y="77321"/>
                </a:lnTo>
                <a:lnTo>
                  <a:pt x="60620" y="26775"/>
                </a:lnTo>
                <a:cubicBezTo>
                  <a:pt x="60090" y="25126"/>
                  <a:pt x="59530" y="22475"/>
                  <a:pt x="58941" y="18822"/>
                </a:cubicBezTo>
                <a:close/>
                <a:moveTo>
                  <a:pt x="47453" y="0"/>
                </a:moveTo>
                <a:lnTo>
                  <a:pt x="71135" y="0"/>
                </a:lnTo>
                <a:lnTo>
                  <a:pt x="118235" y="126718"/>
                </a:lnTo>
                <a:lnTo>
                  <a:pt x="95171" y="126718"/>
                </a:lnTo>
                <a:lnTo>
                  <a:pt x="83772" y="94464"/>
                </a:lnTo>
                <a:lnTo>
                  <a:pt x="33933" y="94464"/>
                </a:lnTo>
                <a:lnTo>
                  <a:pt x="22976" y="126718"/>
                </a:lnTo>
                <a:lnTo>
                  <a:pt x="0" y="126718"/>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41828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resentation title slide white phot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978148-DDB8-4B1B-91B8-28130218C585}"/>
              </a:ext>
            </a:extLst>
          </p:cNvPr>
          <p:cNvGrpSpPr/>
          <p:nvPr userDrawn="1"/>
        </p:nvGrpSpPr>
        <p:grpSpPr>
          <a:xfrm>
            <a:off x="0" y="1"/>
            <a:ext cx="12192000" cy="6858001"/>
            <a:chOff x="0" y="-1"/>
            <a:chExt cx="12436475" cy="6994526"/>
          </a:xfrm>
        </p:grpSpPr>
        <p:pic>
          <p:nvPicPr>
            <p:cNvPr id="6" name="Picture 5">
              <a:extLst>
                <a:ext uri="{FF2B5EF4-FFF2-40B4-BE49-F238E27FC236}">
                  <a16:creationId xmlns:a16="http://schemas.microsoft.com/office/drawing/2014/main" id="{18D04DB2-79EC-4907-BD28-E17FB4AFB5A0}"/>
                </a:ext>
              </a:extLst>
            </p:cNvPr>
            <p:cNvPicPr>
              <a:picLocks noChangeAspect="1"/>
            </p:cNvPicPr>
            <p:nvPr userDrawn="1"/>
          </p:nvPicPr>
          <p:blipFill rotWithShape="1">
            <a:blip r:embed="rId2"/>
            <a:srcRect l="11427" r="6399"/>
            <a:stretch/>
          </p:blipFill>
          <p:spPr>
            <a:xfrm>
              <a:off x="2249423" y="0"/>
              <a:ext cx="10187052" cy="6994525"/>
            </a:xfrm>
            <a:prstGeom prst="rect">
              <a:avLst/>
            </a:prstGeom>
          </p:spPr>
        </p:pic>
        <p:sp>
          <p:nvSpPr>
            <p:cNvPr id="2" name="Rectangle 1">
              <a:extLst>
                <a:ext uri="{FF2B5EF4-FFF2-40B4-BE49-F238E27FC236}">
                  <a16:creationId xmlns:a16="http://schemas.microsoft.com/office/drawing/2014/main" id="{E9454DF9-A0C8-42EE-B1B3-2A57EC8ACE0B}"/>
                </a:ext>
              </a:extLst>
            </p:cNvPr>
            <p:cNvSpPr/>
            <p:nvPr userDrawn="1"/>
          </p:nvSpPr>
          <p:spPr bwMode="auto">
            <a:xfrm>
              <a:off x="0" y="-1"/>
              <a:ext cx="2408238" cy="6994525"/>
            </a:xfrm>
            <a:prstGeom prst="rect">
              <a:avLst/>
            </a:prstGeom>
            <a:solidFill>
              <a:srgbClr val="E2E3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a:extLst>
              <a:ext uri="{FF2B5EF4-FFF2-40B4-BE49-F238E27FC236}">
                <a16:creationId xmlns:a16="http://schemas.microsoft.com/office/drawing/2014/main" id="{13532A61-7338-495C-8787-A222781205FF}"/>
              </a:ext>
            </a:extLst>
          </p:cNvPr>
          <p:cNvSpPr/>
          <p:nvPr userDrawn="1"/>
        </p:nvSpPr>
        <p:spPr bwMode="auto">
          <a:xfrm>
            <a:off x="426425" y="2128263"/>
            <a:ext cx="7477989" cy="3586208"/>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lvl="0"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a:extLst>
              <a:ext uri="{FF2B5EF4-FFF2-40B4-BE49-F238E27FC236}">
                <a16:creationId xmlns:a16="http://schemas.microsoft.com/office/drawing/2014/main" id="{A0D28F43-8FFF-4944-9497-29A9A4AAFE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9545" y="437137"/>
            <a:ext cx="896425" cy="190218"/>
          </a:xfrm>
          <a:prstGeom prst="rect">
            <a:avLst/>
          </a:prstGeom>
        </p:spPr>
      </p:pic>
      <p:sp>
        <p:nvSpPr>
          <p:cNvPr id="14" name="Title 1">
            <a:extLst>
              <a:ext uri="{FF2B5EF4-FFF2-40B4-BE49-F238E27FC236}">
                <a16:creationId xmlns:a16="http://schemas.microsoft.com/office/drawing/2014/main" id="{C12028E2-C5DC-4CA9-88C9-D5024B2AD46E}"/>
              </a:ext>
            </a:extLst>
          </p:cNvPr>
          <p:cNvSpPr>
            <a:spLocks noGrp="1"/>
          </p:cNvSpPr>
          <p:nvPr>
            <p:ph type="title" hasCustomPrompt="1"/>
          </p:nvPr>
        </p:nvSpPr>
        <p:spPr>
          <a:xfrm>
            <a:off x="648974" y="2540313"/>
            <a:ext cx="7028471" cy="1793104"/>
          </a:xfrm>
          <a:noFill/>
        </p:spPr>
        <p:txBody>
          <a:bodyPr lIns="0" tIns="0" rIns="0" bIns="182880" anchor="b" anchorCtr="0"/>
          <a:lstStyle>
            <a:lvl1pPr>
              <a:defRPr sz="5293" strike="noStrike" spc="-147" baseline="0">
                <a:solidFill>
                  <a:schemeClr val="tx2"/>
                </a:solidFill>
                <a:latin typeface="+mj-lt"/>
              </a:defRPr>
            </a:lvl1pPr>
          </a:lstStyle>
          <a:p>
            <a:r>
              <a:rPr lang="en-US"/>
              <a:t>Azure presentation</a:t>
            </a:r>
            <a:br>
              <a:rPr lang="en-US"/>
            </a:br>
            <a:r>
              <a:rPr lang="en-US"/>
              <a:t>title or event name</a:t>
            </a:r>
          </a:p>
        </p:txBody>
      </p:sp>
      <p:sp>
        <p:nvSpPr>
          <p:cNvPr id="15" name="Text Placeholder 4">
            <a:extLst>
              <a:ext uri="{FF2B5EF4-FFF2-40B4-BE49-F238E27FC236}">
                <a16:creationId xmlns:a16="http://schemas.microsoft.com/office/drawing/2014/main" id="{6EFA9DF5-3A2A-422C-B2A6-A700C5CFD6E7}"/>
              </a:ext>
            </a:extLst>
          </p:cNvPr>
          <p:cNvSpPr>
            <a:spLocks noGrp="1"/>
          </p:cNvSpPr>
          <p:nvPr>
            <p:ph type="body" sz="quarter" idx="12" hasCustomPrompt="1"/>
          </p:nvPr>
        </p:nvSpPr>
        <p:spPr>
          <a:xfrm>
            <a:off x="648976" y="4342825"/>
            <a:ext cx="6107853" cy="945435"/>
          </a:xfrm>
          <a:noFill/>
        </p:spPr>
        <p:txBody>
          <a:bodyPr lIns="0" tIns="0" rIns="0" bIns="0">
            <a:noAutofit/>
          </a:bodyPr>
          <a:lstStyle>
            <a:lvl1pPr marL="0" indent="0">
              <a:lnSpc>
                <a:spcPct val="100000"/>
              </a:lnSpc>
              <a:spcBef>
                <a:spcPts val="0"/>
              </a:spcBef>
              <a:spcAft>
                <a:spcPts val="0"/>
              </a:spcAft>
              <a:buNone/>
              <a:defRPr sz="1765" spc="0" baseline="0">
                <a:solidFill>
                  <a:schemeClr val="tx1"/>
                </a:solidFill>
                <a:latin typeface="+mn-lt"/>
              </a:defRPr>
            </a:lvl1pPr>
          </a:lstStyle>
          <a:p>
            <a:pPr lvl="0"/>
            <a:r>
              <a:rPr lang="en-US"/>
              <a:t>Author name</a:t>
            </a:r>
          </a:p>
          <a:p>
            <a:pPr lvl="0"/>
            <a:r>
              <a:rPr lang="en-US"/>
              <a:t>Date</a:t>
            </a:r>
          </a:p>
        </p:txBody>
      </p:sp>
      <p:sp>
        <p:nvSpPr>
          <p:cNvPr id="9" name="Freeform: Shape 8">
            <a:extLst>
              <a:ext uri="{FF2B5EF4-FFF2-40B4-BE49-F238E27FC236}">
                <a16:creationId xmlns:a16="http://schemas.microsoft.com/office/drawing/2014/main" id="{0971AA97-C75B-4C43-A9FD-396B975FFE93}"/>
              </a:ext>
            </a:extLst>
          </p:cNvPr>
          <p:cNvSpPr/>
          <p:nvPr userDrawn="1"/>
        </p:nvSpPr>
        <p:spPr bwMode="auto">
          <a:xfrm>
            <a:off x="11303093" y="438570"/>
            <a:ext cx="460226" cy="126324"/>
          </a:xfrm>
          <a:custGeom>
            <a:avLst/>
            <a:gdLst/>
            <a:ahLst/>
            <a:cxnLst/>
            <a:rect l="l" t="t" r="r" b="b"/>
            <a:pathLst>
              <a:path w="469455" h="128839">
                <a:moveTo>
                  <a:pt x="430309" y="49220"/>
                </a:moveTo>
                <a:cubicBezTo>
                  <a:pt x="424418" y="49220"/>
                  <a:pt x="419425" y="51371"/>
                  <a:pt x="415331" y="55671"/>
                </a:cubicBezTo>
                <a:cubicBezTo>
                  <a:pt x="411236" y="59972"/>
                  <a:pt x="408718" y="65598"/>
                  <a:pt x="407775" y="72549"/>
                </a:cubicBezTo>
                <a:lnTo>
                  <a:pt x="449661" y="72549"/>
                </a:lnTo>
                <a:cubicBezTo>
                  <a:pt x="449602" y="65185"/>
                  <a:pt x="447864" y="59456"/>
                  <a:pt x="444447" y="55362"/>
                </a:cubicBezTo>
                <a:cubicBezTo>
                  <a:pt x="441031" y="51268"/>
                  <a:pt x="436318" y="49220"/>
                  <a:pt x="430309" y="49220"/>
                </a:cubicBezTo>
                <a:close/>
                <a:moveTo>
                  <a:pt x="219624" y="36231"/>
                </a:moveTo>
                <a:lnTo>
                  <a:pt x="240125" y="36231"/>
                </a:lnTo>
                <a:lnTo>
                  <a:pt x="240125" y="88190"/>
                </a:lnTo>
                <a:cubicBezTo>
                  <a:pt x="240125" y="104450"/>
                  <a:pt x="246399" y="112579"/>
                  <a:pt x="258947" y="112579"/>
                </a:cubicBezTo>
                <a:cubicBezTo>
                  <a:pt x="265015" y="112579"/>
                  <a:pt x="270008" y="110341"/>
                  <a:pt x="273925" y="105863"/>
                </a:cubicBezTo>
                <a:cubicBezTo>
                  <a:pt x="277843" y="101386"/>
                  <a:pt x="279802" y="95525"/>
                  <a:pt x="279802" y="88279"/>
                </a:cubicBezTo>
                <a:lnTo>
                  <a:pt x="279802" y="36231"/>
                </a:lnTo>
                <a:lnTo>
                  <a:pt x="300303" y="36231"/>
                </a:lnTo>
                <a:lnTo>
                  <a:pt x="300303" y="126718"/>
                </a:lnTo>
                <a:lnTo>
                  <a:pt x="279802" y="126718"/>
                </a:lnTo>
                <a:lnTo>
                  <a:pt x="279802" y="112403"/>
                </a:lnTo>
                <a:lnTo>
                  <a:pt x="279448" y="112403"/>
                </a:lnTo>
                <a:cubicBezTo>
                  <a:pt x="273498" y="123360"/>
                  <a:pt x="264249" y="128839"/>
                  <a:pt x="251701" y="128839"/>
                </a:cubicBezTo>
                <a:cubicBezTo>
                  <a:pt x="230316" y="128839"/>
                  <a:pt x="219624" y="115996"/>
                  <a:pt x="219624" y="90311"/>
                </a:cubicBezTo>
                <a:close/>
                <a:moveTo>
                  <a:pt x="129657" y="36231"/>
                </a:moveTo>
                <a:lnTo>
                  <a:pt x="202472" y="36231"/>
                </a:lnTo>
                <a:lnTo>
                  <a:pt x="202472" y="44802"/>
                </a:lnTo>
                <a:lnTo>
                  <a:pt x="153605" y="110724"/>
                </a:lnTo>
                <a:lnTo>
                  <a:pt x="202295" y="110724"/>
                </a:lnTo>
                <a:lnTo>
                  <a:pt x="202295" y="126718"/>
                </a:lnTo>
                <a:lnTo>
                  <a:pt x="124886" y="126718"/>
                </a:lnTo>
                <a:lnTo>
                  <a:pt x="124886" y="119030"/>
                </a:lnTo>
                <a:lnTo>
                  <a:pt x="174813" y="52225"/>
                </a:lnTo>
                <a:lnTo>
                  <a:pt x="129657" y="52225"/>
                </a:lnTo>
                <a:close/>
                <a:moveTo>
                  <a:pt x="370173" y="34640"/>
                </a:moveTo>
                <a:cubicBezTo>
                  <a:pt x="373884" y="34640"/>
                  <a:pt x="376712" y="35200"/>
                  <a:pt x="378656" y="36319"/>
                </a:cubicBezTo>
                <a:lnTo>
                  <a:pt x="378656" y="55760"/>
                </a:lnTo>
                <a:cubicBezTo>
                  <a:pt x="376182" y="53816"/>
                  <a:pt x="372618" y="52843"/>
                  <a:pt x="367964" y="52843"/>
                </a:cubicBezTo>
                <a:cubicBezTo>
                  <a:pt x="361896" y="52843"/>
                  <a:pt x="356830" y="55583"/>
                  <a:pt x="352765" y="61062"/>
                </a:cubicBezTo>
                <a:cubicBezTo>
                  <a:pt x="348700" y="66540"/>
                  <a:pt x="346667" y="73993"/>
                  <a:pt x="346667" y="83418"/>
                </a:cubicBezTo>
                <a:lnTo>
                  <a:pt x="346667" y="126718"/>
                </a:lnTo>
                <a:lnTo>
                  <a:pt x="326166" y="126718"/>
                </a:lnTo>
                <a:lnTo>
                  <a:pt x="326166" y="36231"/>
                </a:lnTo>
                <a:lnTo>
                  <a:pt x="346667" y="36231"/>
                </a:lnTo>
                <a:lnTo>
                  <a:pt x="346667" y="54876"/>
                </a:lnTo>
                <a:lnTo>
                  <a:pt x="347021" y="54876"/>
                </a:lnTo>
                <a:cubicBezTo>
                  <a:pt x="349024" y="48514"/>
                  <a:pt x="352102" y="43550"/>
                  <a:pt x="356255" y="39986"/>
                </a:cubicBezTo>
                <a:cubicBezTo>
                  <a:pt x="360408" y="36422"/>
                  <a:pt x="365048" y="34640"/>
                  <a:pt x="370173" y="34640"/>
                </a:cubicBezTo>
                <a:close/>
                <a:moveTo>
                  <a:pt x="430574" y="34110"/>
                </a:moveTo>
                <a:cubicBezTo>
                  <a:pt x="442945" y="34110"/>
                  <a:pt x="452518" y="38086"/>
                  <a:pt x="459293" y="46039"/>
                </a:cubicBezTo>
                <a:cubicBezTo>
                  <a:pt x="466068" y="53992"/>
                  <a:pt x="469455" y="65038"/>
                  <a:pt x="469455" y="79177"/>
                </a:cubicBezTo>
                <a:lnTo>
                  <a:pt x="469455" y="87041"/>
                </a:lnTo>
                <a:lnTo>
                  <a:pt x="407775" y="87041"/>
                </a:lnTo>
                <a:cubicBezTo>
                  <a:pt x="408011" y="95407"/>
                  <a:pt x="410588" y="101858"/>
                  <a:pt x="415507" y="106394"/>
                </a:cubicBezTo>
                <a:cubicBezTo>
                  <a:pt x="420426" y="110930"/>
                  <a:pt x="427187" y="113198"/>
                  <a:pt x="435788" y="113198"/>
                </a:cubicBezTo>
                <a:cubicBezTo>
                  <a:pt x="445449" y="113198"/>
                  <a:pt x="454315" y="110311"/>
                  <a:pt x="462386" y="104538"/>
                </a:cubicBezTo>
                <a:lnTo>
                  <a:pt x="462386" y="121063"/>
                </a:lnTo>
                <a:cubicBezTo>
                  <a:pt x="454138" y="126247"/>
                  <a:pt x="443240" y="128839"/>
                  <a:pt x="429690" y="128839"/>
                </a:cubicBezTo>
                <a:cubicBezTo>
                  <a:pt x="416376" y="128839"/>
                  <a:pt x="405934" y="124730"/>
                  <a:pt x="398364" y="116512"/>
                </a:cubicBezTo>
                <a:cubicBezTo>
                  <a:pt x="390794" y="108294"/>
                  <a:pt x="387009" y="96732"/>
                  <a:pt x="387009" y="81828"/>
                </a:cubicBezTo>
                <a:cubicBezTo>
                  <a:pt x="387009" y="67748"/>
                  <a:pt x="391177" y="56275"/>
                  <a:pt x="399513" y="47409"/>
                </a:cubicBezTo>
                <a:cubicBezTo>
                  <a:pt x="407849" y="38543"/>
                  <a:pt x="418203" y="34110"/>
                  <a:pt x="430574" y="34110"/>
                </a:cubicBezTo>
                <a:close/>
                <a:moveTo>
                  <a:pt x="58587" y="18822"/>
                </a:moveTo>
                <a:cubicBezTo>
                  <a:pt x="58057" y="22180"/>
                  <a:pt x="57468" y="24831"/>
                  <a:pt x="56820" y="26775"/>
                </a:cubicBezTo>
                <a:lnTo>
                  <a:pt x="39412" y="77321"/>
                </a:lnTo>
                <a:lnTo>
                  <a:pt x="78205" y="77321"/>
                </a:lnTo>
                <a:lnTo>
                  <a:pt x="60620" y="26775"/>
                </a:lnTo>
                <a:cubicBezTo>
                  <a:pt x="60090" y="25126"/>
                  <a:pt x="59530" y="22475"/>
                  <a:pt x="58941" y="18822"/>
                </a:cubicBezTo>
                <a:close/>
                <a:moveTo>
                  <a:pt x="47453" y="0"/>
                </a:moveTo>
                <a:lnTo>
                  <a:pt x="71135" y="0"/>
                </a:lnTo>
                <a:lnTo>
                  <a:pt x="118235" y="126718"/>
                </a:lnTo>
                <a:lnTo>
                  <a:pt x="95171" y="126718"/>
                </a:lnTo>
                <a:lnTo>
                  <a:pt x="83772" y="94464"/>
                </a:lnTo>
                <a:lnTo>
                  <a:pt x="33933" y="94464"/>
                </a:lnTo>
                <a:lnTo>
                  <a:pt x="22976" y="126718"/>
                </a:lnTo>
                <a:lnTo>
                  <a:pt x="0" y="126718"/>
                </a:ln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45799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0897" y="1189289"/>
            <a:ext cx="3621494" cy="454391"/>
          </a:xfrm>
        </p:spPr>
        <p:txBody>
          <a:bodyPr lIns="0" tIns="0" rIns="0" bIns="0"/>
          <a:lstStyle>
            <a:lvl1pPr>
              <a:defRPr sz="1765" b="1" spc="0" baseline="0">
                <a:solidFill>
                  <a:srgbClr val="000000"/>
                </a:solidFill>
                <a:latin typeface="+mn-lt"/>
              </a:defRPr>
            </a:lvl1pPr>
          </a:lstStyle>
          <a:p>
            <a:r>
              <a:rPr lang="en-US"/>
              <a:t>Contents</a:t>
            </a:r>
          </a:p>
        </p:txBody>
      </p:sp>
      <p:sp>
        <p:nvSpPr>
          <p:cNvPr id="4" name="Text Placeholder 3"/>
          <p:cNvSpPr>
            <a:spLocks noGrp="1"/>
          </p:cNvSpPr>
          <p:nvPr>
            <p:ph type="body" sz="quarter" idx="10" hasCustomPrompt="1"/>
          </p:nvPr>
        </p:nvSpPr>
        <p:spPr>
          <a:xfrm>
            <a:off x="2360897" y="1646473"/>
            <a:ext cx="3621494" cy="3289228"/>
          </a:xfrm>
        </p:spPr>
        <p:txBody>
          <a:bodyPr wrap="square" lIns="0" tIns="0" rIns="0" bIns="0">
            <a:noAutofit/>
          </a:bodyPr>
          <a:lstStyle>
            <a:lvl1pPr marL="0" marR="0" indent="0" algn="l" defTabSz="507233" rtl="0" eaLnBrk="1" fontAlgn="auto" latinLnBrk="0" hangingPunct="1">
              <a:lnSpc>
                <a:spcPct val="100000"/>
              </a:lnSpc>
              <a:spcBef>
                <a:spcPts val="0"/>
              </a:spcBef>
              <a:spcAft>
                <a:spcPts val="882"/>
              </a:spcAft>
              <a:buClrTx/>
              <a:buSzPct val="90000"/>
              <a:buFont typeface="Wingdings" panose="05000000000000000000" pitchFamily="2" charset="2"/>
              <a:buNone/>
              <a:tabLst/>
              <a:defRPr sz="1765" spc="0" baseline="0">
                <a:solidFill>
                  <a:schemeClr val="tx2"/>
                </a:solidFill>
                <a:latin typeface="+mn-lt"/>
              </a:defRPr>
            </a:lvl1pPr>
            <a:lvl2pPr marL="224054" indent="0">
              <a:buNone/>
              <a:defRPr sz="1765"/>
            </a:lvl2pPr>
            <a:lvl3pPr marL="448107" indent="0">
              <a:buNone/>
              <a:defRPr sz="1765"/>
            </a:lvl3pPr>
            <a:lvl4pPr marL="672161" indent="0">
              <a:buNone/>
              <a:defRPr sz="1765"/>
            </a:lvl4pPr>
            <a:lvl5pPr marL="896214"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755480869"/>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26424" y="1120573"/>
            <a:ext cx="11339774" cy="947824"/>
          </a:xfrm>
        </p:spPr>
        <p:txBody>
          <a:bodyPr wrap="square" lIns="0" tIns="0" rIns="0" bIns="0">
            <a:spAutoFit/>
          </a:bodyPr>
          <a:lstStyle>
            <a:lvl1pPr marL="0" marR="0" indent="0" algn="l" defTabSz="914192" rtl="0" eaLnBrk="1" fontAlgn="auto" latinLnBrk="0" hangingPunct="1">
              <a:lnSpc>
                <a:spcPct val="110000"/>
              </a:lnSpc>
              <a:spcBef>
                <a:spcPts val="0"/>
              </a:spcBef>
              <a:spcAft>
                <a:spcPts val="600"/>
              </a:spcAft>
              <a:buClrTx/>
              <a:buSzPct val="90000"/>
              <a:buFont typeface="Wingdings" panose="05000000000000000000" pitchFamily="2" charset="2"/>
              <a:buNone/>
              <a:tabLst/>
              <a:defRPr lang="en-US" sz="1800" b="0" i="0" kern="1200" spc="0" baseline="0" dirty="0">
                <a:solidFill>
                  <a:srgbClr val="000000"/>
                </a:solidFill>
                <a:latin typeface="+mj-lt"/>
                <a:ea typeface="+mn-ea"/>
                <a:cs typeface="+mn-cs"/>
              </a:defRPr>
            </a:lvl1pPr>
            <a:lvl2pPr marL="0" indent="0">
              <a:lnSpc>
                <a:spcPct val="110000"/>
              </a:lnSpc>
              <a:spcBef>
                <a:spcPts val="0"/>
              </a:spcBef>
              <a:spcAft>
                <a:spcPts val="600"/>
              </a:spcAft>
              <a:buNone/>
              <a:defRPr sz="1600">
                <a:solidFill>
                  <a:srgbClr val="000000"/>
                </a:solidFill>
              </a:defRPr>
            </a:lvl2pPr>
            <a:lvl3pPr marL="0" indent="0">
              <a:lnSpc>
                <a:spcPct val="110000"/>
              </a:lnSpc>
              <a:spcBef>
                <a:spcPts val="0"/>
              </a:spcBef>
              <a:spcAft>
                <a:spcPts val="600"/>
              </a:spcAft>
              <a:buNone/>
              <a:defRPr sz="1400">
                <a:solidFill>
                  <a:srgbClr val="000000"/>
                </a:solidFill>
                <a:latin typeface="+mn-lt"/>
              </a:defRPr>
            </a:lvl3pPr>
            <a:lvl4pPr marL="672161" indent="0">
              <a:spcBef>
                <a:spcPts val="0"/>
              </a:spcBef>
              <a:spcAft>
                <a:spcPts val="1273"/>
              </a:spcAft>
              <a:buNone/>
              <a:defRPr sz="1961"/>
            </a:lvl4pPr>
            <a:lvl5pPr marL="896214" indent="0">
              <a:buNone/>
              <a:defRPr/>
            </a:lvl5pPr>
          </a:lstStyle>
          <a:p>
            <a:pPr lvl="0"/>
            <a:r>
              <a:rPr lang="en-US"/>
              <a:t>First level Segoe UI </a:t>
            </a:r>
            <a:r>
              <a:rPr lang="en-US" err="1"/>
              <a:t>Semibold</a:t>
            </a:r>
            <a:r>
              <a:rPr lang="en-US"/>
              <a:t> 18pt</a:t>
            </a:r>
          </a:p>
          <a:p>
            <a:pPr lvl="1"/>
            <a:r>
              <a:rPr lang="en-US"/>
              <a:t>Second level Segoe UI 16pt</a:t>
            </a:r>
          </a:p>
          <a:p>
            <a:pPr lvl="2"/>
            <a:r>
              <a:rPr lang="en-US"/>
              <a:t>Third level Segoe UI 14pt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Heading Segoe UI </a:t>
            </a:r>
            <a:r>
              <a:rPr lang="en-US" err="1"/>
              <a:t>Semibold</a:t>
            </a:r>
            <a:r>
              <a:rPr lang="en-US"/>
              <a:t> 34pt</a:t>
            </a:r>
          </a:p>
        </p:txBody>
      </p:sp>
    </p:spTree>
    <p:extLst>
      <p:ext uri="{BB962C8B-B14F-4D97-AF65-F5344CB8AC3E}">
        <p14:creationId xmlns:p14="http://schemas.microsoft.com/office/powerpoint/2010/main" val="424310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38878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mp; body with bullets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1120573"/>
            <a:ext cx="11339774" cy="1118640"/>
          </a:xfrm>
        </p:spPr>
        <p:txBody>
          <a:bodyPr wrap="square" lIns="0" tIns="0" rIns="0" bIns="0">
            <a:spAutoFit/>
          </a:bodyPr>
          <a:lstStyle>
            <a:lvl1pPr marL="280067" indent="-280067">
              <a:lnSpc>
                <a:spcPct val="100000"/>
              </a:lnSpc>
              <a:spcBef>
                <a:spcPts val="0"/>
              </a:spcBef>
              <a:spcAft>
                <a:spcPts val="1371"/>
              </a:spcAft>
              <a:buFont typeface="Arial" panose="020B0604020202020204" pitchFamily="34" charset="0"/>
              <a:buChar char="•"/>
              <a:defRPr sz="1800" b="0" i="0">
                <a:solidFill>
                  <a:srgbClr val="000000"/>
                </a:solidFill>
                <a:latin typeface="+mj-lt"/>
              </a:defRPr>
            </a:lvl1pPr>
            <a:lvl2pPr marL="504120" indent="-280067">
              <a:lnSpc>
                <a:spcPct val="100000"/>
              </a:lnSpc>
              <a:spcBef>
                <a:spcPts val="0"/>
              </a:spcBef>
              <a:spcAft>
                <a:spcPts val="1371"/>
              </a:spcAft>
              <a:buFont typeface="Arial" panose="020B0604020202020204" pitchFamily="34" charset="0"/>
              <a:buChar char="•"/>
              <a:defRPr sz="1600">
                <a:solidFill>
                  <a:srgbClr val="000000"/>
                </a:solidFill>
              </a:defRPr>
            </a:lvl2pPr>
            <a:lvl3pPr marL="728174" indent="-280067">
              <a:lnSpc>
                <a:spcPct val="100000"/>
              </a:lnSpc>
              <a:spcBef>
                <a:spcPts val="0"/>
              </a:spcBef>
              <a:spcAft>
                <a:spcPts val="1371"/>
              </a:spcAft>
              <a:buFont typeface="Arial" panose="020B0604020202020204" pitchFamily="34" charset="0"/>
              <a:buChar char="•"/>
              <a:defRPr sz="1400">
                <a:solidFill>
                  <a:srgbClr val="000000"/>
                </a:solidFill>
              </a:defRPr>
            </a:lvl3pPr>
            <a:lvl4pPr marL="672161" indent="0">
              <a:spcBef>
                <a:spcPts val="0"/>
              </a:spcBef>
              <a:spcAft>
                <a:spcPts val="1273"/>
              </a:spcAft>
              <a:buNone/>
              <a:defRPr sz="1961"/>
            </a:lvl4pPr>
            <a:lvl5pPr marL="896214" indent="0">
              <a:buNone/>
              <a:defRPr/>
            </a:lvl5pPr>
          </a:lstStyle>
          <a:p>
            <a:pPr lvl="0"/>
            <a:r>
              <a:rPr lang="en-US"/>
              <a:t>First level Segoe UI </a:t>
            </a:r>
            <a:r>
              <a:rPr lang="en-US" err="1"/>
              <a:t>Semibold</a:t>
            </a:r>
            <a:r>
              <a:rPr lang="en-US"/>
              <a:t> 18pt</a:t>
            </a:r>
          </a:p>
          <a:p>
            <a:pPr lvl="1"/>
            <a:r>
              <a:rPr lang="en-US"/>
              <a:t>Second level Segoe UI 16pt</a:t>
            </a:r>
          </a:p>
          <a:p>
            <a:pPr lvl="2"/>
            <a:r>
              <a:rPr lang="en-US"/>
              <a:t>Third level Segoe UI 14pt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sz="3400">
                <a:solidFill>
                  <a:schemeClr val="tx2"/>
                </a:solidFill>
              </a:defRPr>
            </a:lvl1pPr>
          </a:lstStyle>
          <a:p>
            <a:r>
              <a:rPr lang="en-US"/>
              <a:t>Heading Segoe UI </a:t>
            </a:r>
            <a:r>
              <a:rPr lang="en-US" err="1"/>
              <a:t>Semibold</a:t>
            </a:r>
            <a:r>
              <a:rPr lang="en-US"/>
              <a:t> 36pt (with bullets)</a:t>
            </a:r>
          </a:p>
        </p:txBody>
      </p:sp>
    </p:spTree>
    <p:extLst>
      <p:ext uri="{BB962C8B-B14F-4D97-AF65-F5344CB8AC3E}">
        <p14:creationId xmlns:p14="http://schemas.microsoft.com/office/powerpoint/2010/main" val="2662096737"/>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222583"/>
            <a:ext cx="11336039" cy="758022"/>
          </a:xfrm>
          <a:prstGeom prst="rect">
            <a:avLst/>
          </a:prstGeom>
        </p:spPr>
        <p:txBody>
          <a:bodyPr vert="horz" wrap="square" lIns="0" tIns="164592" rIns="0" bIns="0" rtlCol="0" anchor="t">
            <a:noAutofit/>
          </a:bodyPr>
          <a:lstStyle>
            <a:lvl1pPr>
              <a:defRPr sz="3400">
                <a:solidFill>
                  <a:schemeClr val="tx2"/>
                </a:solidFill>
              </a:defRPr>
            </a:lvl1pPr>
          </a:lstStyle>
          <a:p>
            <a:r>
              <a:rPr lang="en-US"/>
              <a:t>Title</a:t>
            </a:r>
          </a:p>
        </p:txBody>
      </p:sp>
    </p:spTree>
    <p:extLst>
      <p:ext uri="{BB962C8B-B14F-4D97-AF65-F5344CB8AC3E}">
        <p14:creationId xmlns:p14="http://schemas.microsoft.com/office/powerpoint/2010/main" val="3981651731"/>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1124691"/>
            <a:ext cx="11339774" cy="830997"/>
          </a:xfrm>
        </p:spPr>
        <p:txBody>
          <a:bodyPr wrap="square" lIns="0" tIns="0" rIns="0" bIns="0">
            <a:spAutoFit/>
          </a:bodyPr>
          <a:lstStyle>
            <a:lvl1pPr marL="0" indent="0">
              <a:lnSpc>
                <a:spcPct val="100000"/>
              </a:lnSpc>
              <a:spcBef>
                <a:spcPts val="0"/>
              </a:spcBef>
              <a:spcAft>
                <a:spcPts val="1371"/>
              </a:spcAft>
              <a:buNone/>
              <a:defRPr sz="1800" b="0" i="0">
                <a:solidFill>
                  <a:srgbClr val="000000"/>
                </a:solidFill>
                <a:latin typeface="+mn-lt"/>
              </a:defRPr>
            </a:lvl1pPr>
            <a:lvl2pPr marL="224054" indent="0">
              <a:lnSpc>
                <a:spcPct val="100000"/>
              </a:lnSpc>
              <a:spcBef>
                <a:spcPts val="0"/>
              </a:spcBef>
              <a:spcAft>
                <a:spcPts val="1371"/>
              </a:spcAft>
              <a:buNone/>
              <a:defRPr sz="1765">
                <a:solidFill>
                  <a:srgbClr val="000000"/>
                </a:solidFill>
              </a:defRPr>
            </a:lvl2pPr>
            <a:lvl3pPr marL="448107" indent="0">
              <a:lnSpc>
                <a:spcPct val="100000"/>
              </a:lnSpc>
              <a:spcBef>
                <a:spcPts val="0"/>
              </a:spcBef>
              <a:spcAft>
                <a:spcPts val="1371"/>
              </a:spcAft>
              <a:buNone/>
              <a:defRPr sz="1371">
                <a:solidFill>
                  <a:srgbClr val="000000"/>
                </a:solidFill>
              </a:defRPr>
            </a:lvl3pPr>
            <a:lvl4pPr marL="672161" indent="0">
              <a:spcBef>
                <a:spcPts val="0"/>
              </a:spcBef>
              <a:spcAft>
                <a:spcPts val="1273"/>
              </a:spcAft>
              <a:buNone/>
              <a:defRPr sz="1961"/>
            </a:lvl4pPr>
            <a:lvl5pPr marL="896214" indent="0">
              <a:buNone/>
              <a:defRPr/>
            </a:lvl5pPr>
          </a:lstStyle>
          <a:p>
            <a:pPr lvl="0"/>
            <a:r>
              <a:rPr lang="en-US"/>
              <a:t>Body copy Segoe Regular 18.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Three column text layout</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26425" y="2313290"/>
            <a:ext cx="3630521" cy="2602491"/>
          </a:xfrm>
        </p:spPr>
        <p:txBody>
          <a:bodyPr lIns="0" tIns="0" rIns="0" bIns="0">
            <a:noAutofit/>
          </a:bodyPr>
          <a:lstStyle>
            <a:lvl1pPr marL="0" indent="0">
              <a:lnSpc>
                <a:spcPct val="100000"/>
              </a:lnSpc>
              <a:spcBef>
                <a:spcPts val="0"/>
              </a:spcBef>
              <a:spcAft>
                <a:spcPts val="882"/>
              </a:spcAft>
              <a:buNone/>
              <a:defRPr sz="1400" b="1">
                <a:solidFill>
                  <a:schemeClr val="tx2"/>
                </a:solidFill>
                <a:latin typeface="+mn-lt"/>
              </a:defRPr>
            </a:lvl1pPr>
            <a:lvl2pPr marL="0" marR="0" indent="0" algn="l" defTabSz="914192" rtl="0" eaLnBrk="1" fontAlgn="auto" latinLnBrk="0" hangingPunct="1">
              <a:lnSpc>
                <a:spcPct val="100000"/>
              </a:lnSpc>
              <a:spcBef>
                <a:spcPts val="0"/>
              </a:spcBef>
              <a:spcAft>
                <a:spcPts val="882"/>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5" name="Text Placeholder 4">
            <a:extLst>
              <a:ext uri="{FF2B5EF4-FFF2-40B4-BE49-F238E27FC236}">
                <a16:creationId xmlns:a16="http://schemas.microsoft.com/office/drawing/2014/main" id="{EA2FCB46-ABD2-4E30-8117-D04A48472535}"/>
              </a:ext>
            </a:extLst>
          </p:cNvPr>
          <p:cNvSpPr>
            <a:spLocks noGrp="1"/>
          </p:cNvSpPr>
          <p:nvPr>
            <p:ph type="body" sz="quarter" idx="12" hasCustomPrompt="1"/>
          </p:nvPr>
        </p:nvSpPr>
        <p:spPr>
          <a:xfrm>
            <a:off x="4281361" y="2313290"/>
            <a:ext cx="3623050" cy="2602491"/>
          </a:xfrm>
        </p:spPr>
        <p:txBody>
          <a:bodyPr lIns="0" tIns="0" rIns="0" bIns="0">
            <a:noAutofit/>
          </a:bodyPr>
          <a:lstStyle>
            <a:lvl1pPr marL="0" indent="0">
              <a:lnSpc>
                <a:spcPct val="100000"/>
              </a:lnSpc>
              <a:spcBef>
                <a:spcPts val="0"/>
              </a:spcBef>
              <a:spcAft>
                <a:spcPts val="882"/>
              </a:spcAft>
              <a:buNone/>
              <a:defRPr sz="1400" b="1">
                <a:solidFill>
                  <a:schemeClr val="tx2"/>
                </a:solidFill>
                <a:latin typeface="+mn-lt"/>
              </a:defRPr>
            </a:lvl1pPr>
            <a:lvl2pPr marL="0" marR="0" indent="0" algn="l" defTabSz="914192" rtl="0" eaLnBrk="1" fontAlgn="auto" latinLnBrk="0" hangingPunct="1">
              <a:lnSpc>
                <a:spcPct val="100000"/>
              </a:lnSpc>
              <a:spcBef>
                <a:spcPts val="0"/>
              </a:spcBef>
              <a:spcAft>
                <a:spcPts val="882"/>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8126964" y="2313292"/>
            <a:ext cx="3630521" cy="2649187"/>
          </a:xfrm>
        </p:spPr>
        <p:txBody>
          <a:bodyPr lIns="0" tIns="0" rIns="0" bIns="0"/>
          <a:lstStyle>
            <a:lvl1pPr marL="0" indent="0">
              <a:lnSpc>
                <a:spcPct val="100000"/>
              </a:lnSpc>
              <a:spcBef>
                <a:spcPts val="0"/>
              </a:spcBef>
              <a:spcAft>
                <a:spcPts val="882"/>
              </a:spcAft>
              <a:buNone/>
              <a:defRPr sz="1400" b="1">
                <a:solidFill>
                  <a:schemeClr val="tx2"/>
                </a:solidFill>
                <a:latin typeface="+mn-lt"/>
              </a:defRPr>
            </a:lvl1pPr>
            <a:lvl2pPr marL="0" marR="0" indent="0" algn="l" defTabSz="914192" rtl="0" eaLnBrk="1" fontAlgn="auto" latinLnBrk="0" hangingPunct="1">
              <a:lnSpc>
                <a:spcPct val="100000"/>
              </a:lnSpc>
              <a:spcBef>
                <a:spcPts val="0"/>
              </a:spcBef>
              <a:spcAft>
                <a:spcPts val="882"/>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p:txBody>
      </p:sp>
      <p:grpSp>
        <p:nvGrpSpPr>
          <p:cNvPr id="11" name="Group 10">
            <a:extLst>
              <a:ext uri="{FF2B5EF4-FFF2-40B4-BE49-F238E27FC236}">
                <a16:creationId xmlns:a16="http://schemas.microsoft.com/office/drawing/2014/main" id="{B3053341-E5CB-4603-A7D1-F64915184546}"/>
              </a:ext>
            </a:extLst>
          </p:cNvPr>
          <p:cNvGrpSpPr/>
          <p:nvPr userDrawn="1"/>
        </p:nvGrpSpPr>
        <p:grpSpPr>
          <a:xfrm>
            <a:off x="436379" y="6431005"/>
            <a:ext cx="11326085" cy="94962"/>
            <a:chOff x="445128" y="6559056"/>
            <a:chExt cx="11553197" cy="96853"/>
          </a:xfrm>
        </p:grpSpPr>
        <p:sp>
          <p:nvSpPr>
            <p:cNvPr id="12" name="TextBox 11">
              <a:extLst>
                <a:ext uri="{FF2B5EF4-FFF2-40B4-BE49-F238E27FC236}">
                  <a16:creationId xmlns:a16="http://schemas.microsoft.com/office/drawing/2014/main" id="{4E6D7F9D-B875-4E75-BE96-C6AEB682F0FA}"/>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13" name="Freeform: Shape 12">
              <a:extLst>
                <a:ext uri="{FF2B5EF4-FFF2-40B4-BE49-F238E27FC236}">
                  <a16:creationId xmlns:a16="http://schemas.microsoft.com/office/drawing/2014/main" id="{5B40F06A-D2B5-4A80-B009-4D9116EA0EAD}"/>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811571481"/>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ree column text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26424" y="1120575"/>
            <a:ext cx="11339774" cy="814777"/>
          </a:xfrm>
        </p:spPr>
        <p:txBody>
          <a:bodyPr wrap="square" lIns="0" tIns="0" rIns="0" bIns="0">
            <a:spAutoFit/>
          </a:bodyPr>
          <a:lstStyle>
            <a:lvl1pPr marL="0" indent="0">
              <a:lnSpc>
                <a:spcPct val="100000"/>
              </a:lnSpc>
              <a:spcBef>
                <a:spcPts val="0"/>
              </a:spcBef>
              <a:spcAft>
                <a:spcPts val="882"/>
              </a:spcAft>
              <a:buNone/>
              <a:defRPr sz="1765" b="0" i="0">
                <a:solidFill>
                  <a:srgbClr val="000000"/>
                </a:solidFill>
                <a:latin typeface="+mn-lt"/>
              </a:defRPr>
            </a:lvl1pPr>
            <a:lvl2pPr marL="224054" indent="0">
              <a:lnSpc>
                <a:spcPct val="100000"/>
              </a:lnSpc>
              <a:spcBef>
                <a:spcPts val="0"/>
              </a:spcBef>
              <a:spcAft>
                <a:spcPts val="1371"/>
              </a:spcAft>
              <a:buNone/>
              <a:defRPr sz="1765">
                <a:solidFill>
                  <a:srgbClr val="000000"/>
                </a:solidFill>
              </a:defRPr>
            </a:lvl2pPr>
            <a:lvl3pPr marL="448107" indent="0">
              <a:lnSpc>
                <a:spcPct val="100000"/>
              </a:lnSpc>
              <a:spcBef>
                <a:spcPts val="0"/>
              </a:spcBef>
              <a:spcAft>
                <a:spcPts val="1371"/>
              </a:spcAft>
              <a:buNone/>
              <a:defRPr sz="1371">
                <a:solidFill>
                  <a:srgbClr val="000000"/>
                </a:solidFill>
              </a:defRPr>
            </a:lvl3pPr>
            <a:lvl4pPr marL="672161" indent="0">
              <a:spcBef>
                <a:spcPts val="0"/>
              </a:spcBef>
              <a:spcAft>
                <a:spcPts val="1273"/>
              </a:spcAft>
              <a:buNone/>
              <a:defRPr sz="1961"/>
            </a:lvl4pPr>
            <a:lvl5pPr marL="896214" indent="0">
              <a:buNone/>
              <a:defRPr/>
            </a:lvl5pPr>
          </a:lstStyle>
          <a:p>
            <a:pPr lvl="0"/>
            <a:r>
              <a:rPr lang="en-US"/>
              <a:t>Body copy Segoe Regular 18.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Three column text layout (with bullets)</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26425" y="2310842"/>
            <a:ext cx="3630521" cy="2602491"/>
          </a:xfrm>
        </p:spPr>
        <p:txBody>
          <a:bodyPr lIns="0" tIns="0" rIns="0" bIns="0">
            <a:noAutofit/>
          </a:bodyPr>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marL="280067" lvl="1" indent="-280067">
              <a:buFont typeface="Arial" panose="020B0604020202020204" pitchFamily="34" charset="0"/>
              <a:buChar char="•"/>
            </a:pPr>
            <a:r>
              <a:rPr lang="en-US"/>
              <a:t>Body copy Segoe Regular 14</a:t>
            </a:r>
          </a:p>
          <a:p>
            <a:pPr marL="280067" lvl="1" indent="-280067">
              <a:buFont typeface="Arial" panose="020B0604020202020204" pitchFamily="34" charset="0"/>
              <a:buChar char="•"/>
            </a:pPr>
            <a:r>
              <a:rPr lang="en-US"/>
              <a:t>Lorem ipsum dolor sit </a:t>
            </a:r>
            <a:r>
              <a:rPr lang="en-US" err="1"/>
              <a:t>amet</a:t>
            </a:r>
            <a:r>
              <a:rPr lang="en-US"/>
              <a:t>, </a:t>
            </a:r>
            <a:r>
              <a:rPr lang="en-US" err="1"/>
              <a:t>consectetur</a:t>
            </a:r>
            <a:endParaRPr lang="en-US"/>
          </a:p>
          <a:p>
            <a:pPr marL="280067" lvl="1" indent="-280067">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80067" lvl="1" indent="-280067">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80067" lvl="1" indent="-280067">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80067" lvl="1" indent="-280067">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80067" lvl="1" indent="-280067">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80067" lvl="1" indent="-280067">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a:p>
            <a:pPr marL="280067" lvl="1" indent="-280067">
              <a:buFont typeface="Arial" panose="020B0604020202020204" pitchFamily="34" charset="0"/>
              <a:buChar char="•"/>
            </a:pPr>
            <a:endParaRPr lang="en-US"/>
          </a:p>
        </p:txBody>
      </p:sp>
      <p:sp>
        <p:nvSpPr>
          <p:cNvPr id="5" name="Text Placeholder 4">
            <a:extLst>
              <a:ext uri="{FF2B5EF4-FFF2-40B4-BE49-F238E27FC236}">
                <a16:creationId xmlns:a16="http://schemas.microsoft.com/office/drawing/2014/main" id="{EA2FCB46-ABD2-4E30-8117-D04A48472535}"/>
              </a:ext>
            </a:extLst>
          </p:cNvPr>
          <p:cNvSpPr>
            <a:spLocks noGrp="1"/>
          </p:cNvSpPr>
          <p:nvPr>
            <p:ph type="body" sz="quarter" idx="12" hasCustomPrompt="1"/>
          </p:nvPr>
        </p:nvSpPr>
        <p:spPr>
          <a:xfrm>
            <a:off x="4281361" y="2310842"/>
            <a:ext cx="3623050" cy="2602491"/>
          </a:xfrm>
        </p:spPr>
        <p:txBody>
          <a:bodyPr lIns="0" tIns="0" rIns="0" bIns="0">
            <a:noAutofit/>
          </a:bodyPr>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marL="280067" lvl="1" indent="-280067">
              <a:buFont typeface="Arial" panose="020B0604020202020204" pitchFamily="34" charset="0"/>
              <a:buChar char="•"/>
            </a:pPr>
            <a:r>
              <a:rPr lang="en-US"/>
              <a:t>Body copy Segoe Regular 14</a:t>
            </a:r>
          </a:p>
          <a:p>
            <a:pPr marL="280067" lvl="1" indent="-280067">
              <a:buFont typeface="Arial" panose="020B0604020202020204" pitchFamily="34" charset="0"/>
              <a:buChar char="•"/>
            </a:pPr>
            <a:r>
              <a:rPr lang="en-US"/>
              <a:t>Lorem ipsum dolor sit </a:t>
            </a:r>
            <a:r>
              <a:rPr lang="en-US" err="1"/>
              <a:t>amet</a:t>
            </a:r>
            <a:r>
              <a:rPr lang="en-US"/>
              <a:t>, </a:t>
            </a:r>
            <a:r>
              <a:rPr lang="en-US" err="1"/>
              <a:t>consectetur</a:t>
            </a:r>
            <a:endParaRPr lang="en-US"/>
          </a:p>
          <a:p>
            <a:pPr marL="280067" lvl="1" indent="-280067">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80067" lvl="1" indent="-280067">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80067" lvl="1" indent="-280067">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80067" lvl="1" indent="-280067">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80067" lvl="1" indent="-280067">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80067" lvl="1" indent="-280067">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8126964" y="2310842"/>
            <a:ext cx="3630521" cy="2655983"/>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marL="280067" lvl="1" indent="-280067">
              <a:buFont typeface="Arial" panose="020B0604020202020204" pitchFamily="34" charset="0"/>
              <a:buChar char="•"/>
            </a:pPr>
            <a:r>
              <a:rPr lang="en-US"/>
              <a:t>Body copy Segoe Regular 14</a:t>
            </a:r>
          </a:p>
          <a:p>
            <a:pPr marL="280067" lvl="1" indent="-280067">
              <a:buFont typeface="Arial" panose="020B0604020202020204" pitchFamily="34" charset="0"/>
              <a:buChar char="•"/>
            </a:pPr>
            <a:r>
              <a:rPr lang="en-US"/>
              <a:t>Lorem ipsum dolor sit </a:t>
            </a:r>
            <a:r>
              <a:rPr lang="en-US" err="1"/>
              <a:t>amet</a:t>
            </a:r>
            <a:r>
              <a:rPr lang="en-US"/>
              <a:t>, </a:t>
            </a:r>
            <a:r>
              <a:rPr lang="en-US" err="1"/>
              <a:t>consectetur</a:t>
            </a:r>
            <a:endParaRPr lang="en-US"/>
          </a:p>
          <a:p>
            <a:pPr marL="280067" lvl="1" indent="-280067">
              <a:buFont typeface="Arial" panose="020B0604020202020204" pitchFamily="34" charset="0"/>
              <a:buChar char="•"/>
            </a:pP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endParaRPr lang="en-US"/>
          </a:p>
          <a:p>
            <a:pPr marL="280067" lvl="1" indent="-280067">
              <a:buFont typeface="Arial" panose="020B0604020202020204" pitchFamily="34" charset="0"/>
              <a:buChar char="•"/>
            </a:pPr>
            <a:r>
              <a:rPr lang="en-US" err="1"/>
              <a:t>Incididunt</a:t>
            </a:r>
            <a:r>
              <a:rPr lang="en-US"/>
              <a:t> </a:t>
            </a:r>
            <a:r>
              <a:rPr lang="en-US" err="1"/>
              <a:t>ut</a:t>
            </a:r>
            <a:r>
              <a:rPr lang="en-US"/>
              <a:t> </a:t>
            </a:r>
            <a:r>
              <a:rPr lang="en-US" err="1"/>
              <a:t>labore</a:t>
            </a:r>
            <a:r>
              <a:rPr lang="en-US"/>
              <a:t> et dolore magna</a:t>
            </a:r>
          </a:p>
          <a:p>
            <a:pPr marL="280067" lvl="1" indent="-280067">
              <a:buFont typeface="Arial" panose="020B0604020202020204" pitchFamily="34" charset="0"/>
              <a:buChar char="•"/>
            </a:pP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endParaRPr lang="en-US"/>
          </a:p>
          <a:p>
            <a:pPr marL="280067" lvl="1" indent="-280067">
              <a:buFont typeface="Arial" panose="020B0604020202020204" pitchFamily="34" charset="0"/>
              <a:buChar char="•"/>
            </a:pPr>
            <a:r>
              <a:rPr lang="en-US"/>
              <a:t>Exercitation </a:t>
            </a:r>
            <a:r>
              <a:rPr lang="en-US" err="1"/>
              <a:t>ullamco</a:t>
            </a:r>
            <a:r>
              <a:rPr lang="en-US"/>
              <a:t> </a:t>
            </a:r>
            <a:r>
              <a:rPr lang="en-US" err="1"/>
              <a:t>laboris</a:t>
            </a:r>
            <a:r>
              <a:rPr lang="en-US"/>
              <a:t> nisi </a:t>
            </a:r>
            <a:r>
              <a:rPr lang="en-US" err="1"/>
              <a:t>ut</a:t>
            </a:r>
            <a:r>
              <a:rPr lang="en-US"/>
              <a:t> </a:t>
            </a:r>
            <a:r>
              <a:rPr lang="en-US" err="1"/>
              <a:t>aliquip</a:t>
            </a:r>
            <a:endParaRPr lang="en-US"/>
          </a:p>
          <a:p>
            <a:pPr marL="280067" lvl="1" indent="-280067">
              <a:buFont typeface="Arial" panose="020B0604020202020204" pitchFamily="34" charset="0"/>
              <a:buChar char="•"/>
            </a:pP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endParaRPr lang="en-US"/>
          </a:p>
          <a:p>
            <a:pPr marL="280067" lvl="1" indent="-280067">
              <a:buFont typeface="Arial" panose="020B0604020202020204" pitchFamily="34" charset="0"/>
              <a:buChar char="•"/>
            </a:pPr>
            <a:r>
              <a:rPr lang="en-US"/>
              <a:t>In </a:t>
            </a:r>
            <a:r>
              <a:rPr lang="en-US" err="1"/>
              <a:t>reprehenderit</a:t>
            </a:r>
            <a:r>
              <a:rPr lang="en-US"/>
              <a:t> in </a:t>
            </a:r>
            <a:r>
              <a:rPr lang="en-US" err="1"/>
              <a:t>voluptate</a:t>
            </a:r>
            <a:r>
              <a:rPr lang="en-US"/>
              <a:t> </a:t>
            </a:r>
            <a:r>
              <a:rPr lang="en-US" err="1"/>
              <a:t>velit</a:t>
            </a:r>
            <a:r>
              <a:rPr lang="en-US"/>
              <a:t> </a:t>
            </a:r>
            <a:r>
              <a:rPr lang="en-US" err="1"/>
              <a:t>esse</a:t>
            </a:r>
            <a:endParaRPr lang="en-US"/>
          </a:p>
        </p:txBody>
      </p:sp>
      <p:grpSp>
        <p:nvGrpSpPr>
          <p:cNvPr id="11" name="Group 10">
            <a:extLst>
              <a:ext uri="{FF2B5EF4-FFF2-40B4-BE49-F238E27FC236}">
                <a16:creationId xmlns:a16="http://schemas.microsoft.com/office/drawing/2014/main" id="{D9F8B0FF-313D-4C1A-A7B1-593EFBB6799A}"/>
              </a:ext>
            </a:extLst>
          </p:cNvPr>
          <p:cNvGrpSpPr/>
          <p:nvPr userDrawn="1"/>
        </p:nvGrpSpPr>
        <p:grpSpPr>
          <a:xfrm>
            <a:off x="436379" y="6431005"/>
            <a:ext cx="11326085" cy="94962"/>
            <a:chOff x="445128" y="6559056"/>
            <a:chExt cx="11553197" cy="96853"/>
          </a:xfrm>
        </p:grpSpPr>
        <p:sp>
          <p:nvSpPr>
            <p:cNvPr id="12" name="TextBox 11">
              <a:extLst>
                <a:ext uri="{FF2B5EF4-FFF2-40B4-BE49-F238E27FC236}">
                  <a16:creationId xmlns:a16="http://schemas.microsoft.com/office/drawing/2014/main" id="{2891F4A9-544F-4CF3-A3B0-A9DCC101E957}"/>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13" name="Freeform: Shape 12">
              <a:extLst>
                <a:ext uri="{FF2B5EF4-FFF2-40B4-BE49-F238E27FC236}">
                  <a16:creationId xmlns:a16="http://schemas.microsoft.com/office/drawing/2014/main" id="{96146284-39AE-45CB-80C2-9315EFA1A67C}"/>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56544154"/>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1114883"/>
            <a:ext cx="11339774" cy="830997"/>
          </a:xfrm>
        </p:spPr>
        <p:txBody>
          <a:bodyPr wrap="square" lIns="0" tIns="0" rIns="0" bIns="0">
            <a:spAutoFit/>
          </a:bodyPr>
          <a:lstStyle>
            <a:lvl1pPr marL="0" indent="0">
              <a:lnSpc>
                <a:spcPct val="100000"/>
              </a:lnSpc>
              <a:spcBef>
                <a:spcPts val="0"/>
              </a:spcBef>
              <a:spcAft>
                <a:spcPts val="882"/>
              </a:spcAft>
              <a:buNone/>
              <a:defRPr sz="1800" b="0" i="0">
                <a:solidFill>
                  <a:srgbClr val="000000"/>
                </a:solidFill>
                <a:latin typeface="+mn-lt"/>
              </a:defRPr>
            </a:lvl1pPr>
            <a:lvl2pPr marL="224054" indent="0">
              <a:lnSpc>
                <a:spcPct val="100000"/>
              </a:lnSpc>
              <a:spcBef>
                <a:spcPts val="0"/>
              </a:spcBef>
              <a:spcAft>
                <a:spcPts val="1371"/>
              </a:spcAft>
              <a:buNone/>
              <a:defRPr sz="1765">
                <a:solidFill>
                  <a:srgbClr val="000000"/>
                </a:solidFill>
              </a:defRPr>
            </a:lvl2pPr>
            <a:lvl3pPr marL="448107" indent="0">
              <a:lnSpc>
                <a:spcPct val="100000"/>
              </a:lnSpc>
              <a:spcBef>
                <a:spcPts val="0"/>
              </a:spcBef>
              <a:spcAft>
                <a:spcPts val="1371"/>
              </a:spcAft>
              <a:buNone/>
              <a:defRPr sz="1371">
                <a:solidFill>
                  <a:srgbClr val="000000"/>
                </a:solidFill>
              </a:defRPr>
            </a:lvl3pPr>
            <a:lvl4pPr marL="672161" indent="0">
              <a:spcBef>
                <a:spcPts val="0"/>
              </a:spcBef>
              <a:spcAft>
                <a:spcPts val="1273"/>
              </a:spcAft>
              <a:buNone/>
              <a:defRPr sz="1961"/>
            </a:lvl4pPr>
            <a:lvl5pPr marL="896214" indent="0">
              <a:buNone/>
              <a:defRPr/>
            </a:lvl5pPr>
          </a:lstStyle>
          <a:p>
            <a:pPr lvl="0"/>
            <a:r>
              <a:rPr lang="en-US"/>
              <a:t>Body copy Segoe Regular 18.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0716"/>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Two column text layout</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26425" y="2313289"/>
            <a:ext cx="5555966" cy="2602491"/>
          </a:xfrm>
        </p:spPr>
        <p:txBody>
          <a:bodyPr lIns="0" tIns="0" rIns="0" bIns="0">
            <a:noAutofit/>
          </a:bodyPr>
          <a:lstStyle>
            <a:lvl1pPr marL="0" indent="0">
              <a:lnSpc>
                <a:spcPct val="100000"/>
              </a:lnSpc>
              <a:spcBef>
                <a:spcPts val="0"/>
              </a:spcBef>
              <a:spcAft>
                <a:spcPts val="686"/>
              </a:spcAft>
              <a:buNone/>
              <a:defRPr sz="1400"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400">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6209613" y="2313290"/>
            <a:ext cx="5547873" cy="2675091"/>
          </a:xfrm>
        </p:spPr>
        <p:txBody>
          <a:bodyPr lIns="0" tIns="0" rIns="0" bIns="0"/>
          <a:lstStyle>
            <a:lvl1pPr marL="0" indent="0">
              <a:lnSpc>
                <a:spcPct val="100000"/>
              </a:lnSpc>
              <a:spcBef>
                <a:spcPts val="0"/>
              </a:spcBef>
              <a:spcAft>
                <a:spcPts val="686"/>
              </a:spcAft>
              <a:buNone/>
              <a:defRPr sz="1400"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400">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p>
        </p:txBody>
      </p:sp>
    </p:spTree>
    <p:extLst>
      <p:ext uri="{BB962C8B-B14F-4D97-AF65-F5344CB8AC3E}">
        <p14:creationId xmlns:p14="http://schemas.microsoft.com/office/powerpoint/2010/main" val="2813535303"/>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column text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1114883"/>
            <a:ext cx="11339774" cy="814777"/>
          </a:xfrm>
        </p:spPr>
        <p:txBody>
          <a:bodyPr wrap="square" lIns="0" tIns="0" rIns="0" bIns="0">
            <a:spAutoFit/>
          </a:bodyPr>
          <a:lstStyle>
            <a:lvl1pPr marL="0" indent="0">
              <a:lnSpc>
                <a:spcPct val="100000"/>
              </a:lnSpc>
              <a:spcBef>
                <a:spcPts val="0"/>
              </a:spcBef>
              <a:spcAft>
                <a:spcPts val="882"/>
              </a:spcAft>
              <a:buNone/>
              <a:defRPr sz="1765" b="0" i="0">
                <a:solidFill>
                  <a:srgbClr val="000000"/>
                </a:solidFill>
                <a:latin typeface="+mn-lt"/>
              </a:defRPr>
            </a:lvl1pPr>
            <a:lvl2pPr marL="224054" indent="0">
              <a:lnSpc>
                <a:spcPct val="100000"/>
              </a:lnSpc>
              <a:spcBef>
                <a:spcPts val="0"/>
              </a:spcBef>
              <a:spcAft>
                <a:spcPts val="1371"/>
              </a:spcAft>
              <a:buNone/>
              <a:defRPr sz="1765">
                <a:solidFill>
                  <a:srgbClr val="000000"/>
                </a:solidFill>
              </a:defRPr>
            </a:lvl2pPr>
            <a:lvl3pPr marL="448107" indent="0">
              <a:lnSpc>
                <a:spcPct val="100000"/>
              </a:lnSpc>
              <a:spcBef>
                <a:spcPts val="0"/>
              </a:spcBef>
              <a:spcAft>
                <a:spcPts val="1371"/>
              </a:spcAft>
              <a:buNone/>
              <a:defRPr sz="1371">
                <a:solidFill>
                  <a:srgbClr val="000000"/>
                </a:solidFill>
              </a:defRPr>
            </a:lvl3pPr>
            <a:lvl4pPr marL="672161" indent="0">
              <a:spcBef>
                <a:spcPts val="0"/>
              </a:spcBef>
              <a:spcAft>
                <a:spcPts val="1273"/>
              </a:spcAft>
              <a:buNone/>
              <a:defRPr sz="1961"/>
            </a:lvl4pPr>
            <a:lvl5pPr marL="896214" indent="0">
              <a:buNone/>
              <a:defRPr/>
            </a:lvl5pPr>
          </a:lstStyle>
          <a:p>
            <a:pPr lvl="0"/>
            <a:r>
              <a:rPr lang="en-US"/>
              <a:t>Body copy Segoe Regular 18.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Two column text layout (with bullets)</a:t>
            </a:r>
          </a:p>
        </p:txBody>
      </p:sp>
      <p:sp>
        <p:nvSpPr>
          <p:cNvPr id="4" name="Text Placeholder 4">
            <a:extLst>
              <a:ext uri="{FF2B5EF4-FFF2-40B4-BE49-F238E27FC236}">
                <a16:creationId xmlns:a16="http://schemas.microsoft.com/office/drawing/2014/main" id="{6849D465-70FF-451A-8BED-41C7ADC63065}"/>
              </a:ext>
            </a:extLst>
          </p:cNvPr>
          <p:cNvSpPr>
            <a:spLocks noGrp="1"/>
          </p:cNvSpPr>
          <p:nvPr>
            <p:ph type="body" sz="quarter" idx="11" hasCustomPrompt="1"/>
          </p:nvPr>
        </p:nvSpPr>
        <p:spPr>
          <a:xfrm>
            <a:off x="426425" y="2313289"/>
            <a:ext cx="5555966" cy="2605274"/>
          </a:xfrm>
        </p:spPr>
        <p:txBody>
          <a:bodyPr lIns="0" tIns="0" rIns="0" bIns="0">
            <a:noAutofit/>
          </a:bodyPr>
          <a:lstStyle>
            <a:lvl1pPr marL="0" marR="0" indent="0" algn="l" defTabSz="914192" rtl="0" eaLnBrk="1" fontAlgn="auto" latinLnBrk="0" hangingPunct="1">
              <a:lnSpc>
                <a:spcPct val="100000"/>
              </a:lnSpc>
              <a:spcBef>
                <a:spcPts val="0"/>
              </a:spcBef>
              <a:spcAft>
                <a:spcPts val="686"/>
              </a:spcAft>
              <a:buClrTx/>
              <a:buSzPct val="90000"/>
              <a:buFont typeface="Wingdings" panose="05000000000000000000" pitchFamily="2" charset="2"/>
              <a:buNone/>
              <a:tabLst/>
              <a:defRPr sz="1371" b="1">
                <a:solidFill>
                  <a:schemeClr val="tx2"/>
                </a:solidFill>
                <a:latin typeface="+mn-lt"/>
              </a:defRPr>
            </a:lvl1pPr>
            <a:lvl2pPr marL="280067" marR="0" indent="-280067" algn="l" defTabSz="914192" rtl="0" eaLnBrk="1" fontAlgn="auto" latinLnBrk="0" hangingPunct="1">
              <a:lnSpc>
                <a:spcPct val="100000"/>
              </a:lnSpc>
              <a:spcBef>
                <a:spcPts val="0"/>
              </a:spcBef>
              <a:spcAft>
                <a:spcPts val="686"/>
              </a:spcAft>
              <a:buClrTx/>
              <a:buSzPct val="90000"/>
              <a:buFont typeface="Arial" panose="020B0604020202020204" pitchFamily="34" charset="0"/>
              <a:buChar char="•"/>
              <a:tabLst/>
              <a:defRPr sz="1371">
                <a:solidFill>
                  <a:srgbClr val="000000"/>
                </a:solidFill>
              </a:defRPr>
            </a:lvl2pPr>
            <a:lvl3pPr marL="448107" indent="0">
              <a:buNone/>
              <a:defRPr/>
            </a:lvl3pPr>
            <a:lvl4pPr marL="672161" indent="0">
              <a:buNone/>
              <a:defRPr/>
            </a:lvl4pPr>
            <a:lvl5pPr marL="896214" indent="0">
              <a:buNone/>
              <a:defRPr/>
            </a:lvl5pPr>
          </a:lstStyle>
          <a:p>
            <a:pPr marL="0" marR="0" lvl="0" indent="0" algn="l" defTabSz="914192" rtl="0" eaLnBrk="1" fontAlgn="auto" latinLnBrk="0" hangingPunct="1">
              <a:lnSpc>
                <a:spcPct val="100000"/>
              </a:lnSpc>
              <a:spcBef>
                <a:spcPts val="0"/>
              </a:spcBef>
              <a:spcAft>
                <a:spcPts val="882"/>
              </a:spcAft>
              <a:buClrTx/>
              <a:buSzPct val="90000"/>
              <a:buFont typeface="Wingdings" panose="05000000000000000000" pitchFamily="2" charset="2"/>
              <a:buNone/>
              <a:tabLst/>
              <a:defRPr/>
            </a:pPr>
            <a:r>
              <a:rPr lang="en-US"/>
              <a:t>Subhead title Segoe UI Regular bold 14</a:t>
            </a:r>
          </a:p>
          <a:p>
            <a:pPr lvl="1"/>
            <a:r>
              <a:rPr lang="en-US"/>
              <a:t>Body copy Segoe Regular 14. </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p>
          <a:p>
            <a:pPr lvl="1"/>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1"/>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lvl="1"/>
            <a:r>
              <a:rPr lang="en-US"/>
              <a:t>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duis</a:t>
            </a:r>
            <a:r>
              <a:rPr lang="en-US"/>
              <a:t> </a:t>
            </a:r>
            <a:r>
              <a:rPr lang="en-US" err="1"/>
              <a:t>aute</a:t>
            </a:r>
            <a:r>
              <a:rPr lang="en-US"/>
              <a:t> </a:t>
            </a:r>
            <a:r>
              <a:rPr lang="en-US" err="1"/>
              <a:t>irure</a:t>
            </a:r>
            <a:r>
              <a:rPr lang="en-US"/>
              <a:t> dolor in</a:t>
            </a:r>
          </a:p>
          <a:p>
            <a:pPr lvl="1"/>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endParaRPr lang="en-US"/>
          </a:p>
          <a:p>
            <a:pPr lvl="1"/>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a:t>
            </a:r>
          </a:p>
          <a:p>
            <a:pPr lvl="1"/>
            <a:r>
              <a:rPr lang="en-US"/>
              <a:t>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lorem ipsum dolor</a:t>
            </a:r>
          </a:p>
        </p:txBody>
      </p:sp>
      <p:sp>
        <p:nvSpPr>
          <p:cNvPr id="6" name="Text Placeholder 4">
            <a:extLst>
              <a:ext uri="{FF2B5EF4-FFF2-40B4-BE49-F238E27FC236}">
                <a16:creationId xmlns:a16="http://schemas.microsoft.com/office/drawing/2014/main" id="{36529D97-59E4-4F82-95B3-25E40D5A28FF}"/>
              </a:ext>
            </a:extLst>
          </p:cNvPr>
          <p:cNvSpPr>
            <a:spLocks noGrp="1"/>
          </p:cNvSpPr>
          <p:nvPr>
            <p:ph type="body" sz="quarter" idx="13" hasCustomPrompt="1"/>
          </p:nvPr>
        </p:nvSpPr>
        <p:spPr>
          <a:xfrm>
            <a:off x="6209613" y="2313292"/>
            <a:ext cx="5547873" cy="2605273"/>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280067" marR="0" indent="-280067" algn="l" defTabSz="914192" rtl="0" eaLnBrk="1" fontAlgn="auto" latinLnBrk="0" hangingPunct="1">
              <a:lnSpc>
                <a:spcPct val="100000"/>
              </a:lnSpc>
              <a:spcBef>
                <a:spcPts val="0"/>
              </a:spcBef>
              <a:spcAft>
                <a:spcPts val="686"/>
              </a:spcAft>
              <a:buClrTx/>
              <a:buSzPct val="90000"/>
              <a:buFont typeface="Arial" panose="020B0604020202020204" pitchFamily="34" charset="0"/>
              <a:buChar char="•"/>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p>
          <a:p>
            <a:pPr lvl="1"/>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1"/>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a:t>
            </a:r>
          </a:p>
          <a:p>
            <a:pPr lvl="1"/>
            <a:r>
              <a:rPr lang="en-US"/>
              <a:t>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duis</a:t>
            </a:r>
            <a:r>
              <a:rPr lang="en-US"/>
              <a:t> </a:t>
            </a:r>
            <a:r>
              <a:rPr lang="en-US" err="1"/>
              <a:t>aute</a:t>
            </a:r>
            <a:r>
              <a:rPr lang="en-US"/>
              <a:t> </a:t>
            </a:r>
            <a:r>
              <a:rPr lang="en-US" err="1"/>
              <a:t>irure</a:t>
            </a:r>
            <a:r>
              <a:rPr lang="en-US"/>
              <a:t> dolor in</a:t>
            </a:r>
          </a:p>
          <a:p>
            <a:pPr lvl="1"/>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endParaRPr lang="en-US"/>
          </a:p>
          <a:p>
            <a:pPr lvl="1"/>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a:t>
            </a:r>
            <a:r>
              <a:rPr lang="en-US" err="1"/>
              <a:t>sunt</a:t>
            </a:r>
            <a:r>
              <a:rPr lang="en-US"/>
              <a:t> in</a:t>
            </a:r>
          </a:p>
          <a:p>
            <a:pPr lvl="1"/>
            <a:r>
              <a:rPr lang="en-US"/>
              <a:t>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 lorem ipsum dolor</a:t>
            </a:r>
          </a:p>
        </p:txBody>
      </p:sp>
      <p:grpSp>
        <p:nvGrpSpPr>
          <p:cNvPr id="11" name="Group 10">
            <a:extLst>
              <a:ext uri="{FF2B5EF4-FFF2-40B4-BE49-F238E27FC236}">
                <a16:creationId xmlns:a16="http://schemas.microsoft.com/office/drawing/2014/main" id="{651489A3-DD10-44FD-9986-8AB7959BD216}"/>
              </a:ext>
            </a:extLst>
          </p:cNvPr>
          <p:cNvGrpSpPr/>
          <p:nvPr userDrawn="1"/>
        </p:nvGrpSpPr>
        <p:grpSpPr>
          <a:xfrm>
            <a:off x="436379" y="6431005"/>
            <a:ext cx="11326085" cy="94962"/>
            <a:chOff x="445128" y="6559056"/>
            <a:chExt cx="11553197" cy="96853"/>
          </a:xfrm>
        </p:grpSpPr>
        <p:sp>
          <p:nvSpPr>
            <p:cNvPr id="12" name="TextBox 11">
              <a:extLst>
                <a:ext uri="{FF2B5EF4-FFF2-40B4-BE49-F238E27FC236}">
                  <a16:creationId xmlns:a16="http://schemas.microsoft.com/office/drawing/2014/main" id="{57FA93B7-EB2D-43DF-9ADE-BBAF11C96106}"/>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13" name="Freeform: Shape 12">
              <a:extLst>
                <a:ext uri="{FF2B5EF4-FFF2-40B4-BE49-F238E27FC236}">
                  <a16:creationId xmlns:a16="http://schemas.microsoft.com/office/drawing/2014/main" id="{EB7E7DE8-E117-4547-956A-5A96D5B1E5F0}"/>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98186124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1" y="0"/>
            <a:ext cx="598239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p:nvPr>
        </p:nvSpPr>
        <p:spPr>
          <a:xfrm>
            <a:off x="426426" y="222583"/>
            <a:ext cx="5555966" cy="758022"/>
          </a:xfrm>
          <a:prstGeom prst="rect">
            <a:avLst/>
          </a:prstGeom>
        </p:spPr>
        <p:txBody>
          <a:bodyPr vert="horz" wrap="square" lIns="0" tIns="164592" rIns="0" bIns="0" rtlCol="0" anchor="t">
            <a:noAutofit/>
          </a:bodyPr>
          <a:lstStyle>
            <a:lvl1pPr>
              <a:defRPr sz="3400"/>
            </a:lvl1pPr>
          </a:lstStyle>
          <a:p>
            <a:endParaRPr lang="en-US"/>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1129914"/>
            <a:ext cx="5555965" cy="2573509"/>
          </a:xfrm>
        </p:spPr>
        <p:txBody>
          <a:bodyPr wrap="square" lIns="0" tIns="0" rIns="0" bIns="0">
            <a:noAutofit/>
          </a:bodyPr>
          <a:lstStyle>
            <a:lvl1pPr marL="0" marR="0" indent="0" algn="l" defTabSz="914192" rtl="0" eaLnBrk="1" fontAlgn="auto" latinLnBrk="0" hangingPunct="1">
              <a:lnSpc>
                <a:spcPct val="90000"/>
              </a:lnSpc>
              <a:spcBef>
                <a:spcPts val="0"/>
              </a:spcBef>
              <a:spcAft>
                <a:spcPts val="2549"/>
              </a:spcAft>
              <a:buClrTx/>
              <a:buSzPct val="90000"/>
              <a:buFont typeface="Wingdings" panose="05000000000000000000" pitchFamily="2" charset="2"/>
              <a:buNone/>
              <a:tabLst/>
              <a:defRPr sz="2400" b="0" i="0">
                <a:solidFill>
                  <a:srgbClr val="000000"/>
                </a:solidFill>
                <a:latin typeface="+mn-lt"/>
              </a:defRPr>
            </a:lvl1pPr>
            <a:lvl2pPr marL="224054" marR="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7" indent="0">
              <a:buNone/>
              <a:defRPr/>
            </a:lvl3pPr>
            <a:lvl4pPr marL="672161" indent="0">
              <a:buNone/>
              <a:defRPr/>
            </a:lvl4pPr>
            <a:lvl5pPr marL="896214" indent="0">
              <a:buNone/>
              <a:defRPr/>
            </a:lvl5pPr>
          </a:lstStyle>
          <a:p>
            <a:pPr lvl="0"/>
            <a:r>
              <a:rPr lang="pt-BR"/>
              <a:t>Subhead Segoe UI 24pt</a:t>
            </a:r>
          </a:p>
          <a:p>
            <a:pPr lvl="0"/>
            <a:r>
              <a:rPr lang="pt-BR"/>
              <a:t>Subhead Segoe UI 24pt</a:t>
            </a:r>
          </a:p>
          <a:p>
            <a:pPr lvl="0"/>
            <a:r>
              <a:rPr lang="pt-BR"/>
              <a:t>Subhead Segoe UI 24pt</a:t>
            </a:r>
          </a:p>
        </p:txBody>
      </p:sp>
    </p:spTree>
    <p:extLst>
      <p:ext uri="{BB962C8B-B14F-4D97-AF65-F5344CB8AC3E}">
        <p14:creationId xmlns:p14="http://schemas.microsoft.com/office/powerpoint/2010/main" val="1370645644"/>
      </p:ext>
    </p:extLst>
  </p:cSld>
  <p:clrMapOvr>
    <a:masterClrMapping/>
  </p:clrMapOvr>
  <p:transition>
    <p:fade/>
  </p:transition>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Photo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1" y="0"/>
            <a:ext cx="598239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426" y="3032458"/>
            <a:ext cx="5555966" cy="758022"/>
          </a:xfrm>
          <a:prstGeom prst="rect">
            <a:avLst/>
          </a:prstGeom>
        </p:spPr>
        <p:txBody>
          <a:bodyPr vert="horz" wrap="square" lIns="0" tIns="164592" rIns="0" bIns="0" rtlCol="0" anchor="t">
            <a:noAutofit/>
          </a:bodyPr>
          <a:lstStyle>
            <a:lvl1pPr>
              <a:defRPr sz="3600"/>
            </a:lvl1pPr>
          </a:lstStyle>
          <a:p>
            <a:r>
              <a:rPr lang="en-US"/>
              <a:t>Photo layout</a:t>
            </a:r>
          </a:p>
        </p:txBody>
      </p:sp>
    </p:spTree>
    <p:extLst>
      <p:ext uri="{BB962C8B-B14F-4D97-AF65-F5344CB8AC3E}">
        <p14:creationId xmlns:p14="http://schemas.microsoft.com/office/powerpoint/2010/main" val="3507900048"/>
      </p:ext>
    </p:extLst>
  </p:cSld>
  <p:clrMapOvr>
    <a:masterClrMapping/>
  </p:clrMapOvr>
  <p:transition>
    <p:fade/>
  </p:transition>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hree column photo">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425" y="1179838"/>
            <a:ext cx="3632388" cy="2583813"/>
          </a:xfrm>
          <a:blipFill>
            <a:blip r:embed="rId2"/>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12" name="Picture Placeholder 10"/>
          <p:cNvSpPr>
            <a:spLocks noGrp="1"/>
          </p:cNvSpPr>
          <p:nvPr>
            <p:ph type="pic" sz="quarter" idx="15" hasCustomPrompt="1"/>
          </p:nvPr>
        </p:nvSpPr>
        <p:spPr>
          <a:xfrm>
            <a:off x="4281364" y="1179838"/>
            <a:ext cx="3623050" cy="2583813"/>
          </a:xfrm>
          <a:blipFill>
            <a:blip r:embed="rId3"/>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13" name="Picture Placeholder 10"/>
          <p:cNvSpPr>
            <a:spLocks noGrp="1"/>
          </p:cNvSpPr>
          <p:nvPr>
            <p:ph type="pic" sz="quarter" idx="16" hasCustomPrompt="1"/>
          </p:nvPr>
        </p:nvSpPr>
        <p:spPr>
          <a:xfrm>
            <a:off x="8126964" y="1179839"/>
            <a:ext cx="3634002" cy="2583814"/>
          </a:xfrm>
          <a:blipFill>
            <a:blip r:embed="rId4"/>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5" name="Text Placeholder 4"/>
          <p:cNvSpPr>
            <a:spLocks noGrp="1"/>
          </p:cNvSpPr>
          <p:nvPr>
            <p:ph type="body" sz="quarter" idx="11" hasCustomPrompt="1"/>
          </p:nvPr>
        </p:nvSpPr>
        <p:spPr>
          <a:xfrm>
            <a:off x="426425" y="3986232"/>
            <a:ext cx="3630521" cy="1145506"/>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p>
        </p:txBody>
      </p:sp>
      <p:sp>
        <p:nvSpPr>
          <p:cNvPr id="9" name="Text Placeholder 4"/>
          <p:cNvSpPr>
            <a:spLocks noGrp="1"/>
          </p:cNvSpPr>
          <p:nvPr>
            <p:ph type="body" sz="quarter" idx="12" hasCustomPrompt="1"/>
          </p:nvPr>
        </p:nvSpPr>
        <p:spPr>
          <a:xfrm>
            <a:off x="4281361" y="3986232"/>
            <a:ext cx="3623050" cy="1145506"/>
          </a:xfrm>
        </p:spPr>
        <p:txBody>
          <a:bodyPr lIns="0" tIns="0" rIns="0" bIns="0"/>
          <a:lstStyle>
            <a:lvl1pPr marL="0" indent="0">
              <a:lnSpc>
                <a:spcPct val="100000"/>
              </a:lnSpc>
              <a:spcBef>
                <a:spcPts val="0"/>
              </a:spcBef>
              <a:spcAft>
                <a:spcPts val="686"/>
              </a:spcAft>
              <a:buNone/>
              <a:defRPr lang="en-US" sz="1371" b="1" kern="1200" spc="0" baseline="0" dirty="0" smtClean="0">
                <a:solidFill>
                  <a:schemeClr val="tx2"/>
                </a:solidFill>
                <a:latin typeface="+mn-lt"/>
                <a:ea typeface="+mn-ea"/>
                <a:cs typeface="+mn-cs"/>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p>
        </p:txBody>
      </p:sp>
      <p:sp>
        <p:nvSpPr>
          <p:cNvPr id="10" name="Text Placeholder 4"/>
          <p:cNvSpPr>
            <a:spLocks noGrp="1"/>
          </p:cNvSpPr>
          <p:nvPr>
            <p:ph type="body" sz="quarter" idx="13" hasCustomPrompt="1"/>
          </p:nvPr>
        </p:nvSpPr>
        <p:spPr>
          <a:xfrm>
            <a:off x="8126964" y="3986232"/>
            <a:ext cx="3630521" cy="1145506"/>
          </a:xfrm>
        </p:spPr>
        <p:txBody>
          <a:bodyPr lIns="0" tIns="0" rIns="0" bIns="0"/>
          <a:lstStyle>
            <a:lvl1pPr marL="0" indent="0">
              <a:lnSpc>
                <a:spcPct val="100000"/>
              </a:lnSpc>
              <a:spcBef>
                <a:spcPts val="0"/>
              </a:spcBef>
              <a:spcAft>
                <a:spcPts val="686"/>
              </a:spcAft>
              <a:buNone/>
              <a:defRPr lang="en-US" sz="1371" b="1" kern="1200" spc="0" baseline="0" dirty="0">
                <a:solidFill>
                  <a:schemeClr val="tx2"/>
                </a:solidFill>
                <a:latin typeface="+mn-lt"/>
                <a:ea typeface="+mn-ea"/>
                <a:cs typeface="+mn-cs"/>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1445" y="222584"/>
            <a:ext cx="11336039" cy="739343"/>
          </a:xfrm>
          <a:prstGeom prst="rect">
            <a:avLst/>
          </a:prstGeom>
        </p:spPr>
        <p:txBody>
          <a:bodyPr vert="horz" wrap="square" lIns="0" tIns="164592" rIns="0" bIns="0" rtlCol="0" anchor="t">
            <a:noAutofit/>
          </a:bodyPr>
          <a:lstStyle>
            <a:lvl1pPr>
              <a:defRPr/>
            </a:lvl1pPr>
          </a:lstStyle>
          <a:p>
            <a:r>
              <a:rPr lang="en-US"/>
              <a:t>Three column photo layout</a:t>
            </a:r>
          </a:p>
        </p:txBody>
      </p:sp>
      <p:grpSp>
        <p:nvGrpSpPr>
          <p:cNvPr id="18" name="Group 17">
            <a:extLst>
              <a:ext uri="{FF2B5EF4-FFF2-40B4-BE49-F238E27FC236}">
                <a16:creationId xmlns:a16="http://schemas.microsoft.com/office/drawing/2014/main" id="{CCC9C6B4-9B54-4D0C-8B87-A0A4642CD206}"/>
              </a:ext>
            </a:extLst>
          </p:cNvPr>
          <p:cNvGrpSpPr/>
          <p:nvPr userDrawn="1"/>
        </p:nvGrpSpPr>
        <p:grpSpPr>
          <a:xfrm>
            <a:off x="436379" y="6431005"/>
            <a:ext cx="11326085" cy="94962"/>
            <a:chOff x="445128" y="6559056"/>
            <a:chExt cx="11553197" cy="96853"/>
          </a:xfrm>
        </p:grpSpPr>
        <p:sp>
          <p:nvSpPr>
            <p:cNvPr id="19" name="TextBox 18">
              <a:extLst>
                <a:ext uri="{FF2B5EF4-FFF2-40B4-BE49-F238E27FC236}">
                  <a16:creationId xmlns:a16="http://schemas.microsoft.com/office/drawing/2014/main" id="{40EF3F47-A607-4398-A1C3-1F89AAA510A5}"/>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20" name="Freeform: Shape 19">
              <a:extLst>
                <a:ext uri="{FF2B5EF4-FFF2-40B4-BE49-F238E27FC236}">
                  <a16:creationId xmlns:a16="http://schemas.microsoft.com/office/drawing/2014/main" id="{FE4C43B4-0FA2-4818-8D3B-FC12237FA7F4}"/>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720427885"/>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hree column photo with bullets">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425" y="1179838"/>
            <a:ext cx="3632388" cy="2583813"/>
          </a:xfrm>
          <a:blipFill>
            <a:blip r:embed="rId2"/>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12" name="Picture Placeholder 10"/>
          <p:cNvSpPr>
            <a:spLocks noGrp="1"/>
          </p:cNvSpPr>
          <p:nvPr>
            <p:ph type="pic" sz="quarter" idx="15" hasCustomPrompt="1"/>
          </p:nvPr>
        </p:nvSpPr>
        <p:spPr>
          <a:xfrm>
            <a:off x="4281364" y="1179838"/>
            <a:ext cx="3623050" cy="2583813"/>
          </a:xfrm>
          <a:blipFill>
            <a:blip r:embed="rId3"/>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13" name="Picture Placeholder 10"/>
          <p:cNvSpPr>
            <a:spLocks noGrp="1"/>
          </p:cNvSpPr>
          <p:nvPr>
            <p:ph type="pic" sz="quarter" idx="16" hasCustomPrompt="1"/>
          </p:nvPr>
        </p:nvSpPr>
        <p:spPr>
          <a:xfrm>
            <a:off x="8126964" y="1179839"/>
            <a:ext cx="3634002" cy="2583814"/>
          </a:xfrm>
          <a:blipFill>
            <a:blip r:embed="rId4"/>
            <a:stretch>
              <a:fillRect/>
            </a:stretch>
          </a:blipFill>
        </p:spPr>
        <p:txBody>
          <a:bodyPr anchor="ctr">
            <a:noAutofit/>
          </a:bodyPr>
          <a:lstStyle>
            <a:lvl1pPr marL="0" indent="0" algn="ctr">
              <a:buNone/>
              <a:defRPr sz="1765" b="1">
                <a:solidFill>
                  <a:schemeClr val="bg2"/>
                </a:solidFill>
                <a:latin typeface="+mn-lt"/>
              </a:defRPr>
            </a:lvl1pPr>
          </a:lstStyle>
          <a:p>
            <a:r>
              <a:rPr lang="en-US"/>
              <a:t>Drop photo here</a:t>
            </a:r>
          </a:p>
        </p:txBody>
      </p:sp>
      <p:sp>
        <p:nvSpPr>
          <p:cNvPr id="5" name="Text Placeholder 4"/>
          <p:cNvSpPr>
            <a:spLocks noGrp="1"/>
          </p:cNvSpPr>
          <p:nvPr>
            <p:ph type="body" sz="quarter" idx="11" hasCustomPrompt="1"/>
          </p:nvPr>
        </p:nvSpPr>
        <p:spPr>
          <a:xfrm>
            <a:off x="426425" y="3986234"/>
            <a:ext cx="3630521" cy="1113895"/>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280067" marR="0" indent="-280067" algn="l" defTabSz="914192" rtl="0" eaLnBrk="1" fontAlgn="auto" latinLnBrk="0" hangingPunct="1">
              <a:lnSpc>
                <a:spcPct val="100000"/>
              </a:lnSpc>
              <a:spcBef>
                <a:spcPts val="0"/>
              </a:spcBef>
              <a:spcAft>
                <a:spcPts val="686"/>
              </a:spcAft>
              <a:buClrTx/>
              <a:buSzPct val="90000"/>
              <a:buFont typeface="Arial" panose="020B0604020202020204" pitchFamily="34" charset="0"/>
              <a:buChar char="•"/>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a:t>
            </a:r>
          </a:p>
          <a:p>
            <a:pPr lvl="1"/>
            <a:r>
              <a:rPr lang="en-US"/>
              <a:t>Lorem ipsum dolor sit </a:t>
            </a:r>
            <a:r>
              <a:rPr lang="en-US" err="1"/>
              <a:t>amet</a:t>
            </a:r>
            <a:r>
              <a:rPr lang="en-US"/>
              <a:t>, </a:t>
            </a:r>
            <a:r>
              <a:rPr lang="en-US" err="1"/>
              <a:t>consectetur</a:t>
            </a:r>
            <a:endParaRPr lang="en-US"/>
          </a:p>
          <a:p>
            <a:pPr lvl="1"/>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a:t>
            </a:r>
          </a:p>
        </p:txBody>
      </p:sp>
      <p:sp>
        <p:nvSpPr>
          <p:cNvPr id="9" name="Text Placeholder 4"/>
          <p:cNvSpPr>
            <a:spLocks noGrp="1"/>
          </p:cNvSpPr>
          <p:nvPr>
            <p:ph type="body" sz="quarter" idx="12" hasCustomPrompt="1"/>
          </p:nvPr>
        </p:nvSpPr>
        <p:spPr>
          <a:xfrm>
            <a:off x="4281361" y="3986234"/>
            <a:ext cx="3623050" cy="1113895"/>
          </a:xfrm>
        </p:spPr>
        <p:txBody>
          <a:bodyPr lIns="0" tIns="0" rIns="0" bIns="0"/>
          <a:lstStyle>
            <a:lvl1pPr marL="0" indent="0">
              <a:lnSpc>
                <a:spcPct val="100000"/>
              </a:lnSpc>
              <a:spcBef>
                <a:spcPts val="0"/>
              </a:spcBef>
              <a:spcAft>
                <a:spcPts val="686"/>
              </a:spcAft>
              <a:buNone/>
              <a:defRPr lang="en-US" sz="1371" b="1" kern="1200" spc="0" baseline="0" dirty="0" smtClean="0">
                <a:solidFill>
                  <a:schemeClr val="tx2"/>
                </a:solidFill>
                <a:latin typeface="+mn-lt"/>
                <a:ea typeface="+mn-ea"/>
                <a:cs typeface="+mn-cs"/>
              </a:defRPr>
            </a:lvl1pPr>
            <a:lvl2pPr marL="280067" marR="0" indent="-280067" algn="l" defTabSz="914192" rtl="0" eaLnBrk="1" fontAlgn="auto" latinLnBrk="0" hangingPunct="1">
              <a:lnSpc>
                <a:spcPct val="100000"/>
              </a:lnSpc>
              <a:spcBef>
                <a:spcPts val="0"/>
              </a:spcBef>
              <a:spcAft>
                <a:spcPts val="686"/>
              </a:spcAft>
              <a:buClrTx/>
              <a:buSzPct val="90000"/>
              <a:buFont typeface="Arial" panose="020B0604020202020204" pitchFamily="34" charset="0"/>
              <a:buChar char="•"/>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a:t>
            </a:r>
          </a:p>
          <a:p>
            <a:pPr lvl="1"/>
            <a:r>
              <a:rPr lang="en-US"/>
              <a:t>Lorem ipsum dolor sit </a:t>
            </a:r>
            <a:r>
              <a:rPr lang="en-US" err="1"/>
              <a:t>amet</a:t>
            </a:r>
            <a:r>
              <a:rPr lang="en-US"/>
              <a:t>, </a:t>
            </a:r>
            <a:r>
              <a:rPr lang="en-US" err="1"/>
              <a:t>consectetur</a:t>
            </a:r>
            <a:endParaRPr lang="en-US"/>
          </a:p>
          <a:p>
            <a:pPr lvl="1"/>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a:t>
            </a:r>
          </a:p>
        </p:txBody>
      </p:sp>
      <p:sp>
        <p:nvSpPr>
          <p:cNvPr id="10" name="Text Placeholder 4"/>
          <p:cNvSpPr>
            <a:spLocks noGrp="1"/>
          </p:cNvSpPr>
          <p:nvPr>
            <p:ph type="body" sz="quarter" idx="13" hasCustomPrompt="1"/>
          </p:nvPr>
        </p:nvSpPr>
        <p:spPr>
          <a:xfrm>
            <a:off x="8126964" y="3986234"/>
            <a:ext cx="3630521" cy="1113895"/>
          </a:xfrm>
        </p:spPr>
        <p:txBody>
          <a:bodyPr lIns="0" tIns="0" rIns="0" bIns="0"/>
          <a:lstStyle>
            <a:lvl1pPr marL="0" indent="0">
              <a:lnSpc>
                <a:spcPct val="100000"/>
              </a:lnSpc>
              <a:spcBef>
                <a:spcPts val="0"/>
              </a:spcBef>
              <a:spcAft>
                <a:spcPts val="686"/>
              </a:spcAft>
              <a:buNone/>
              <a:defRPr lang="en-US" sz="1371" b="1" kern="1200" spc="0" baseline="0" dirty="0">
                <a:solidFill>
                  <a:schemeClr val="tx2"/>
                </a:solidFill>
                <a:latin typeface="+mn-lt"/>
                <a:ea typeface="+mn-ea"/>
                <a:cs typeface="+mn-cs"/>
              </a:defRPr>
            </a:lvl1pPr>
            <a:lvl2pPr marL="280067" marR="0" indent="-280067" algn="l" defTabSz="914192" rtl="0" eaLnBrk="1" fontAlgn="auto" latinLnBrk="0" hangingPunct="1">
              <a:lnSpc>
                <a:spcPct val="100000"/>
              </a:lnSpc>
              <a:spcBef>
                <a:spcPts val="0"/>
              </a:spcBef>
              <a:spcAft>
                <a:spcPts val="686"/>
              </a:spcAft>
              <a:buClrTx/>
              <a:buSzPct val="90000"/>
              <a:buFont typeface="Arial" panose="020B0604020202020204" pitchFamily="34" charset="0"/>
              <a:buChar char="•"/>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a:t>
            </a:r>
          </a:p>
          <a:p>
            <a:pPr lvl="1"/>
            <a:r>
              <a:rPr lang="en-US"/>
              <a:t>Lorem ipsum dolor sit </a:t>
            </a:r>
            <a:r>
              <a:rPr lang="en-US" err="1"/>
              <a:t>amet</a:t>
            </a:r>
            <a:r>
              <a:rPr lang="en-US"/>
              <a:t>, </a:t>
            </a:r>
            <a:r>
              <a:rPr lang="en-US" err="1"/>
              <a:t>consectetur</a:t>
            </a:r>
            <a:endParaRPr lang="en-US"/>
          </a:p>
          <a:p>
            <a:pPr lvl="1"/>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lvl1pPr>
          </a:lstStyle>
          <a:p>
            <a:r>
              <a:rPr lang="en-US"/>
              <a:t>Three column photo layout (with bullets)</a:t>
            </a:r>
          </a:p>
        </p:txBody>
      </p:sp>
      <p:grpSp>
        <p:nvGrpSpPr>
          <p:cNvPr id="18" name="Group 17">
            <a:extLst>
              <a:ext uri="{FF2B5EF4-FFF2-40B4-BE49-F238E27FC236}">
                <a16:creationId xmlns:a16="http://schemas.microsoft.com/office/drawing/2014/main" id="{5815438F-A144-457D-89C1-1917055B3598}"/>
              </a:ext>
            </a:extLst>
          </p:cNvPr>
          <p:cNvGrpSpPr/>
          <p:nvPr userDrawn="1"/>
        </p:nvGrpSpPr>
        <p:grpSpPr>
          <a:xfrm>
            <a:off x="436379" y="6431005"/>
            <a:ext cx="11326085" cy="94962"/>
            <a:chOff x="445128" y="6559056"/>
            <a:chExt cx="11553197" cy="96853"/>
          </a:xfrm>
        </p:grpSpPr>
        <p:sp>
          <p:nvSpPr>
            <p:cNvPr id="19" name="TextBox 18">
              <a:extLst>
                <a:ext uri="{FF2B5EF4-FFF2-40B4-BE49-F238E27FC236}">
                  <a16:creationId xmlns:a16="http://schemas.microsoft.com/office/drawing/2014/main" id="{2368DB57-6EA9-4E0A-A39F-6275C3C0DEBF}"/>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20" name="Freeform: Shape 19">
              <a:extLst>
                <a:ext uri="{FF2B5EF4-FFF2-40B4-BE49-F238E27FC236}">
                  <a16:creationId xmlns:a16="http://schemas.microsoft.com/office/drawing/2014/main" id="{3D05540E-A25B-47D6-9815-472E0476BCEA}"/>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1016966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2882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x column tex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26426"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424" y="220716"/>
            <a:ext cx="11336039" cy="739343"/>
          </a:xfrm>
          <a:prstGeom prst="rect">
            <a:avLst/>
          </a:prstGeom>
        </p:spPr>
        <p:txBody>
          <a:bodyPr vert="horz" wrap="square" lIns="0" tIns="164592" rIns="0" bIns="0" rtlCol="0" anchor="t">
            <a:noAutofit/>
          </a:bodyPr>
          <a:lstStyle>
            <a:lvl1pPr>
              <a:defRPr/>
            </a:lvl1pPr>
          </a:lstStyle>
          <a:p>
            <a:r>
              <a:rPr lang="en-US"/>
              <a:t>Six column text layout</a:t>
            </a:r>
          </a:p>
        </p:txBody>
      </p:sp>
      <p:sp>
        <p:nvSpPr>
          <p:cNvPr id="15" name="Text Placeholder 4">
            <a:extLst>
              <a:ext uri="{FF2B5EF4-FFF2-40B4-BE49-F238E27FC236}">
                <a16:creationId xmlns:a16="http://schemas.microsoft.com/office/drawing/2014/main" id="{6536D72C-EFB8-4AA4-B6E9-DA9E98009337}"/>
              </a:ext>
            </a:extLst>
          </p:cNvPr>
          <p:cNvSpPr>
            <a:spLocks noGrp="1"/>
          </p:cNvSpPr>
          <p:nvPr>
            <p:ph type="body" sz="quarter" idx="12" hasCustomPrompt="1"/>
          </p:nvPr>
        </p:nvSpPr>
        <p:spPr>
          <a:xfrm>
            <a:off x="2351207"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p>
        </p:txBody>
      </p:sp>
      <p:sp>
        <p:nvSpPr>
          <p:cNvPr id="16" name="Text Placeholder 4">
            <a:extLst>
              <a:ext uri="{FF2B5EF4-FFF2-40B4-BE49-F238E27FC236}">
                <a16:creationId xmlns:a16="http://schemas.microsoft.com/office/drawing/2014/main" id="{2C33CBA9-CFB9-46AA-8083-B5F0592E5B24}"/>
              </a:ext>
            </a:extLst>
          </p:cNvPr>
          <p:cNvSpPr>
            <a:spLocks noGrp="1"/>
          </p:cNvSpPr>
          <p:nvPr>
            <p:ph type="body" sz="quarter" idx="13" hasCustomPrompt="1"/>
          </p:nvPr>
        </p:nvSpPr>
        <p:spPr>
          <a:xfrm>
            <a:off x="4275988"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p>
        </p:txBody>
      </p:sp>
      <p:sp>
        <p:nvSpPr>
          <p:cNvPr id="17" name="Text Placeholder 4">
            <a:extLst>
              <a:ext uri="{FF2B5EF4-FFF2-40B4-BE49-F238E27FC236}">
                <a16:creationId xmlns:a16="http://schemas.microsoft.com/office/drawing/2014/main" id="{7174EC55-6C81-4FBC-A5EF-0BD1F76D4563}"/>
              </a:ext>
            </a:extLst>
          </p:cNvPr>
          <p:cNvSpPr>
            <a:spLocks noGrp="1"/>
          </p:cNvSpPr>
          <p:nvPr>
            <p:ph type="body" sz="quarter" idx="14" hasCustomPrompt="1"/>
          </p:nvPr>
        </p:nvSpPr>
        <p:spPr>
          <a:xfrm>
            <a:off x="6200769"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p>
        </p:txBody>
      </p:sp>
      <p:sp>
        <p:nvSpPr>
          <p:cNvPr id="18" name="Text Placeholder 4">
            <a:extLst>
              <a:ext uri="{FF2B5EF4-FFF2-40B4-BE49-F238E27FC236}">
                <a16:creationId xmlns:a16="http://schemas.microsoft.com/office/drawing/2014/main" id="{5E1BEB93-4ED4-4262-A137-E9EF68ABBFB6}"/>
              </a:ext>
            </a:extLst>
          </p:cNvPr>
          <p:cNvSpPr>
            <a:spLocks noGrp="1"/>
          </p:cNvSpPr>
          <p:nvPr>
            <p:ph type="body" sz="quarter" idx="15" hasCustomPrompt="1"/>
          </p:nvPr>
        </p:nvSpPr>
        <p:spPr>
          <a:xfrm>
            <a:off x="8125550"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p>
        </p:txBody>
      </p:sp>
      <p:sp>
        <p:nvSpPr>
          <p:cNvPr id="19" name="Text Placeholder 4">
            <a:extLst>
              <a:ext uri="{FF2B5EF4-FFF2-40B4-BE49-F238E27FC236}">
                <a16:creationId xmlns:a16="http://schemas.microsoft.com/office/drawing/2014/main" id="{45067E8C-7901-4F06-A33F-B8EFCB540A49}"/>
              </a:ext>
            </a:extLst>
          </p:cNvPr>
          <p:cNvSpPr>
            <a:spLocks noGrp="1"/>
          </p:cNvSpPr>
          <p:nvPr>
            <p:ph type="body" sz="quarter" idx="16" hasCustomPrompt="1"/>
          </p:nvPr>
        </p:nvSpPr>
        <p:spPr>
          <a:xfrm>
            <a:off x="10050333" y="1138746"/>
            <a:ext cx="1710367" cy="4101572"/>
          </a:xfrm>
        </p:spPr>
        <p:txBody>
          <a:bodyPr lIns="0" tIns="0" rIns="0" bIns="0"/>
          <a:lstStyle>
            <a:lvl1pPr marL="0" indent="0">
              <a:lnSpc>
                <a:spcPct val="100000"/>
              </a:lnSpc>
              <a:spcBef>
                <a:spcPts val="0"/>
              </a:spcBef>
              <a:spcAft>
                <a:spcPts val="686"/>
              </a:spcAft>
              <a:buNone/>
              <a:defRPr sz="1371" b="1">
                <a:solidFill>
                  <a:schemeClr val="tx2"/>
                </a:solidFill>
                <a:latin typeface="+mn-lt"/>
              </a:defRPr>
            </a:lvl1pPr>
            <a:lvl2pPr marL="0" marR="0" indent="0" algn="l" defTabSz="914192" rtl="0" eaLnBrk="1" fontAlgn="auto" latinLnBrk="0" hangingPunct="1">
              <a:lnSpc>
                <a:spcPct val="100000"/>
              </a:lnSpc>
              <a:spcBef>
                <a:spcPts val="0"/>
              </a:spcBef>
              <a:spcAft>
                <a:spcPts val="686"/>
              </a:spcAft>
              <a:buClrTx/>
              <a:buSzPct val="90000"/>
              <a:buFont typeface="Arial" panose="020B0604020202020204" pitchFamily="34" charset="0"/>
              <a:buNone/>
              <a:tabLst/>
              <a:defRPr sz="1371">
                <a:solidFill>
                  <a:srgbClr val="000000"/>
                </a:solidFill>
              </a:defRPr>
            </a:lvl2pPr>
            <a:lvl3pPr marL="448107" indent="0">
              <a:buNone/>
              <a:defRPr/>
            </a:lvl3pPr>
            <a:lvl4pPr marL="672161" indent="0">
              <a:buNone/>
              <a:defRPr/>
            </a:lvl4pPr>
            <a:lvl5pPr marL="896214" indent="0">
              <a:buNone/>
              <a:defRPr/>
            </a:lvl5pPr>
          </a:lstStyle>
          <a:p>
            <a:pPr lvl="0"/>
            <a:r>
              <a:rPr lang="en-US"/>
              <a:t>Subhead title Segoe UI Regular bold 14</a:t>
            </a:r>
          </a:p>
          <a:p>
            <a:pPr lvl="1"/>
            <a:r>
              <a:rPr lang="en-US"/>
              <a:t>Body copy Segoe Regular 14.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a:t>
            </a:r>
          </a:p>
        </p:txBody>
      </p:sp>
      <p:grpSp>
        <p:nvGrpSpPr>
          <p:cNvPr id="12" name="Group 11">
            <a:extLst>
              <a:ext uri="{FF2B5EF4-FFF2-40B4-BE49-F238E27FC236}">
                <a16:creationId xmlns:a16="http://schemas.microsoft.com/office/drawing/2014/main" id="{B1242B85-5464-438E-BC49-E2C787DACC5E}"/>
              </a:ext>
            </a:extLst>
          </p:cNvPr>
          <p:cNvGrpSpPr/>
          <p:nvPr userDrawn="1"/>
        </p:nvGrpSpPr>
        <p:grpSpPr>
          <a:xfrm>
            <a:off x="436379" y="6431005"/>
            <a:ext cx="11326085" cy="94962"/>
            <a:chOff x="445128" y="6559056"/>
            <a:chExt cx="11553197" cy="96853"/>
          </a:xfrm>
        </p:grpSpPr>
        <p:sp>
          <p:nvSpPr>
            <p:cNvPr id="13" name="TextBox 12">
              <a:extLst>
                <a:ext uri="{FF2B5EF4-FFF2-40B4-BE49-F238E27FC236}">
                  <a16:creationId xmlns:a16="http://schemas.microsoft.com/office/drawing/2014/main" id="{47CC4F51-1744-4347-928B-9C2EBD93C355}"/>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20" name="Freeform: Shape 19">
              <a:extLst>
                <a:ext uri="{FF2B5EF4-FFF2-40B4-BE49-F238E27FC236}">
                  <a16:creationId xmlns:a16="http://schemas.microsoft.com/office/drawing/2014/main" id="{969FE803-4A39-4DD0-A534-2853E80251CA}"/>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110634754"/>
      </p:ext>
    </p:extLst>
  </p:cSld>
  <p:clrMapOvr>
    <a:masterClrMapping/>
  </p:clrMapOvr>
  <p:transition>
    <p:fade/>
  </p:transition>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2392" y="1179839"/>
            <a:ext cx="5780073" cy="3756460"/>
          </a:xfrm>
        </p:spPr>
        <p:txBody>
          <a:bodyPr anchor="ctr">
            <a:noAutofit/>
          </a:bodyPr>
          <a:lstStyle>
            <a:lvl1pPr algn="ctr">
              <a:defRPr sz="1765" b="1">
                <a:latin typeface="+mn-lt"/>
              </a:defRPr>
            </a:lvl1pPr>
          </a:lstStyle>
          <a:p>
            <a:r>
              <a:rPr lang="en-US"/>
              <a:t>Drop photo here</a:t>
            </a:r>
          </a:p>
        </p:txBody>
      </p:sp>
      <p:sp>
        <p:nvSpPr>
          <p:cNvPr id="4" name="Text Placeholder 3"/>
          <p:cNvSpPr>
            <a:spLocks noGrp="1"/>
          </p:cNvSpPr>
          <p:nvPr>
            <p:ph type="body" sz="quarter" idx="10" hasCustomPrompt="1"/>
          </p:nvPr>
        </p:nvSpPr>
        <p:spPr>
          <a:xfrm>
            <a:off x="426424" y="1144855"/>
            <a:ext cx="5138175" cy="2573509"/>
          </a:xfrm>
        </p:spPr>
        <p:txBody>
          <a:bodyPr wrap="square" lIns="0" tIns="0" rIns="0" bIns="0">
            <a:noAutofit/>
          </a:bodyPr>
          <a:lstStyle>
            <a:lvl1pPr marL="0" marR="0" indent="0" algn="l" defTabSz="914192" rtl="0" eaLnBrk="1" fontAlgn="auto" latinLnBrk="0" hangingPunct="1">
              <a:lnSpc>
                <a:spcPct val="90000"/>
              </a:lnSpc>
              <a:spcBef>
                <a:spcPts val="0"/>
              </a:spcBef>
              <a:spcAft>
                <a:spcPts val="2549"/>
              </a:spcAft>
              <a:buClrTx/>
              <a:buSzPct val="90000"/>
              <a:buFont typeface="Wingdings" panose="05000000000000000000" pitchFamily="2" charset="2"/>
              <a:buNone/>
              <a:tabLst/>
              <a:defRPr sz="2745" b="0" i="0">
                <a:solidFill>
                  <a:srgbClr val="000000"/>
                </a:solidFill>
                <a:latin typeface="+mn-lt"/>
              </a:defRPr>
            </a:lvl1pPr>
            <a:lvl2pPr marL="224054" marR="0" indent="0" algn="l" defTabSz="91419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7" indent="0">
              <a:buNone/>
              <a:defRPr/>
            </a:lvl3pPr>
            <a:lvl4pPr marL="672161" indent="0">
              <a:buNone/>
              <a:defRPr/>
            </a:lvl4pPr>
            <a:lvl5pPr marL="896214" indent="0">
              <a:buNone/>
              <a:defRPr/>
            </a:lvl5pPr>
          </a:lstStyle>
          <a:p>
            <a:pPr lvl="0"/>
            <a:r>
              <a:rPr lang="pt-BR"/>
              <a:t>Subhead Segoe UI 28pt</a:t>
            </a:r>
          </a:p>
          <a:p>
            <a:pPr lvl="0"/>
            <a:r>
              <a:rPr lang="pt-BR"/>
              <a:t>Subhead Segoe UI 28pt</a:t>
            </a:r>
          </a:p>
          <a:p>
            <a:pPr lvl="0"/>
            <a:r>
              <a:rPr lang="pt-BR"/>
              <a:t>Subhead Segoe UI 28pt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Device layout</a:t>
            </a:r>
          </a:p>
        </p:txBody>
      </p:sp>
      <p:grpSp>
        <p:nvGrpSpPr>
          <p:cNvPr id="5" name="Group 4">
            <a:extLst>
              <a:ext uri="{FF2B5EF4-FFF2-40B4-BE49-F238E27FC236}">
                <a16:creationId xmlns:a16="http://schemas.microsoft.com/office/drawing/2014/main" id="{5552388F-EBC5-45C4-93C9-67EC7FB5FE00}"/>
              </a:ext>
            </a:extLst>
          </p:cNvPr>
          <p:cNvGrpSpPr/>
          <p:nvPr userDrawn="1"/>
        </p:nvGrpSpPr>
        <p:grpSpPr>
          <a:xfrm>
            <a:off x="436379" y="6431005"/>
            <a:ext cx="11326085" cy="94962"/>
            <a:chOff x="445128" y="6559056"/>
            <a:chExt cx="11553197" cy="96853"/>
          </a:xfrm>
        </p:grpSpPr>
        <p:sp>
          <p:nvSpPr>
            <p:cNvPr id="7" name="TextBox 6">
              <a:extLst>
                <a:ext uri="{FF2B5EF4-FFF2-40B4-BE49-F238E27FC236}">
                  <a16:creationId xmlns:a16="http://schemas.microsoft.com/office/drawing/2014/main" id="{AD3DAC5C-9A56-4D9E-8AF6-312FD34F3FC9}"/>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8" name="Freeform: Shape 7">
              <a:extLst>
                <a:ext uri="{FF2B5EF4-FFF2-40B4-BE49-F238E27FC236}">
                  <a16:creationId xmlns:a16="http://schemas.microsoft.com/office/drawing/2014/main" id="{934989FB-53EF-4244-9C95-66A026C7BD57}"/>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352778354"/>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424" y="1179837"/>
            <a:ext cx="11336039" cy="4961874"/>
          </a:xfrm>
        </p:spPr>
        <p:txBody>
          <a:bodyPr bIns="1737360" anchor="ctr">
            <a:noAutofit/>
          </a:bodyPr>
          <a:lstStyle>
            <a:lvl1pPr algn="ctr">
              <a:defRPr sz="1765" b="1">
                <a:solidFill>
                  <a:srgbClr val="000000"/>
                </a:solidFill>
                <a:latin typeface="+mn-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424" y="222584"/>
            <a:ext cx="11336039" cy="739343"/>
          </a:xfrm>
          <a:prstGeom prst="rect">
            <a:avLst/>
          </a:prstGeom>
        </p:spPr>
        <p:txBody>
          <a:bodyPr vert="horz" wrap="square" lIns="0" tIns="164592" rIns="0" bIns="0" rtlCol="0" anchor="t">
            <a:noAutofit/>
          </a:bodyPr>
          <a:lstStyle>
            <a:lvl1pPr>
              <a:defRPr>
                <a:solidFill>
                  <a:schemeClr val="tx2"/>
                </a:solidFill>
              </a:defRPr>
            </a:lvl1pPr>
          </a:lstStyle>
          <a:p>
            <a:r>
              <a:rPr lang="en-US"/>
              <a:t>Table layout</a:t>
            </a:r>
          </a:p>
        </p:txBody>
      </p:sp>
      <p:grpSp>
        <p:nvGrpSpPr>
          <p:cNvPr id="6" name="Group 5">
            <a:extLst>
              <a:ext uri="{FF2B5EF4-FFF2-40B4-BE49-F238E27FC236}">
                <a16:creationId xmlns:a16="http://schemas.microsoft.com/office/drawing/2014/main" id="{FEE39BF9-0F1F-4C98-A975-A8B02B5F566A}"/>
              </a:ext>
            </a:extLst>
          </p:cNvPr>
          <p:cNvGrpSpPr/>
          <p:nvPr userDrawn="1"/>
        </p:nvGrpSpPr>
        <p:grpSpPr>
          <a:xfrm>
            <a:off x="436379" y="6431005"/>
            <a:ext cx="11326085" cy="94962"/>
            <a:chOff x="445128" y="6559056"/>
            <a:chExt cx="11553197" cy="96853"/>
          </a:xfrm>
        </p:grpSpPr>
        <p:sp>
          <p:nvSpPr>
            <p:cNvPr id="7" name="TextBox 6">
              <a:extLst>
                <a:ext uri="{FF2B5EF4-FFF2-40B4-BE49-F238E27FC236}">
                  <a16:creationId xmlns:a16="http://schemas.microsoft.com/office/drawing/2014/main" id="{3F5EE471-B5D1-430F-A19C-C02BBEF33103}"/>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8" name="Freeform: Shape 7">
              <a:extLst>
                <a:ext uri="{FF2B5EF4-FFF2-40B4-BE49-F238E27FC236}">
                  <a16:creationId xmlns:a16="http://schemas.microsoft.com/office/drawing/2014/main" id="{A5BBDCEA-9E1B-4AA4-A1F7-76CA781FB5E2}"/>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624893551"/>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ection title light gray">
    <p:bg>
      <p:bgPr>
        <a:solidFill>
          <a:schemeClr val="bg1">
            <a:lumMod val="95000"/>
          </a:schemeClr>
        </a:solidFill>
        <a:effectLst/>
      </p:bgPr>
    </p:bg>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20"/>
            <a:ext cx="7477989" cy="3535032"/>
          </a:xfrm>
          <a:noFill/>
        </p:spPr>
        <p:txBody>
          <a:bodyPr vert="horz" wrap="square" lIns="0" tIns="0" rIns="0" bIns="0" rtlCol="0" anchor="t" anchorCtr="0">
            <a:noAutofit/>
          </a:bodyPr>
          <a:lstStyle>
            <a:lvl1pPr>
              <a:lnSpc>
                <a:spcPct val="90000"/>
              </a:lnSpc>
              <a:defRPr lang="en-US" sz="5293" spc="-147" dirty="0">
                <a:solidFill>
                  <a:schemeClr val="tx1"/>
                </a:solidFill>
                <a:latin typeface="+mj-lt"/>
              </a:defRPr>
            </a:lvl1pPr>
          </a:lstStyle>
          <a:p>
            <a:pPr marL="0" lvl="0">
              <a:lnSpc>
                <a:spcPts val="5489"/>
              </a:lnSpc>
            </a:pPr>
            <a:r>
              <a:rPr lang="en-US"/>
              <a:t>Section title</a:t>
            </a:r>
          </a:p>
        </p:txBody>
      </p:sp>
      <p:grpSp>
        <p:nvGrpSpPr>
          <p:cNvPr id="6" name="Group 5">
            <a:extLst>
              <a:ext uri="{FF2B5EF4-FFF2-40B4-BE49-F238E27FC236}">
                <a16:creationId xmlns:a16="http://schemas.microsoft.com/office/drawing/2014/main" id="{B7A4B0E3-3622-4031-99D8-5297F3444C51}"/>
              </a:ext>
            </a:extLst>
          </p:cNvPr>
          <p:cNvGrpSpPr/>
          <p:nvPr userDrawn="1"/>
        </p:nvGrpSpPr>
        <p:grpSpPr>
          <a:xfrm>
            <a:off x="436379" y="6431005"/>
            <a:ext cx="11326085" cy="94962"/>
            <a:chOff x="445128" y="6559056"/>
            <a:chExt cx="11553197" cy="96853"/>
          </a:xfrm>
        </p:grpSpPr>
        <p:sp>
          <p:nvSpPr>
            <p:cNvPr id="7" name="TextBox 6">
              <a:extLst>
                <a:ext uri="{FF2B5EF4-FFF2-40B4-BE49-F238E27FC236}">
                  <a16:creationId xmlns:a16="http://schemas.microsoft.com/office/drawing/2014/main" id="{B078EF51-FF7D-4AF0-A0D8-5E7897E42042}"/>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8" name="Freeform: Shape 7">
              <a:extLst>
                <a:ext uri="{FF2B5EF4-FFF2-40B4-BE49-F238E27FC236}">
                  <a16:creationId xmlns:a16="http://schemas.microsoft.com/office/drawing/2014/main" id="{9EEE5920-1AA1-47AD-AA2A-1027EA1027F4}"/>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1163490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20"/>
            <a:ext cx="7477989" cy="3535032"/>
          </a:xfrm>
          <a:noFill/>
        </p:spPr>
        <p:txBody>
          <a:bodyPr vert="horz" wrap="square" lIns="0" tIns="0" rIns="0" bIns="0" rtlCol="0" anchor="t" anchorCtr="0">
            <a:noAutofit/>
          </a:bodyPr>
          <a:lstStyle>
            <a:lvl1pPr>
              <a:lnSpc>
                <a:spcPct val="90000"/>
              </a:lnSpc>
              <a:defRPr lang="en-US" sz="5293" b="0" kern="1200" cap="none" spc="-147" baseline="0" dirty="0">
                <a:ln w="3175">
                  <a:noFill/>
                </a:ln>
                <a:solidFill>
                  <a:schemeClr val="tx1"/>
                </a:solidFill>
                <a:effectLst/>
                <a:latin typeface="+mj-lt"/>
                <a:ea typeface="+mn-ea"/>
                <a:cs typeface="Segoe UI" pitchFamily="34" charset="0"/>
              </a:defRPr>
            </a:lvl1pPr>
          </a:lstStyle>
          <a:p>
            <a:pPr marL="0" lvl="0" algn="l" defTabSz="914192" rtl="0" eaLnBrk="1" latinLnBrk="0" hangingPunct="1">
              <a:lnSpc>
                <a:spcPts val="5489"/>
              </a:lnSpc>
              <a:spcBef>
                <a:spcPct val="0"/>
              </a:spcBef>
              <a:buNone/>
            </a:pPr>
            <a:r>
              <a:rPr lang="en-US"/>
              <a:t>Section title</a:t>
            </a:r>
          </a:p>
        </p:txBody>
      </p:sp>
      <p:grpSp>
        <p:nvGrpSpPr>
          <p:cNvPr id="6" name="Group 5">
            <a:extLst>
              <a:ext uri="{FF2B5EF4-FFF2-40B4-BE49-F238E27FC236}">
                <a16:creationId xmlns:a16="http://schemas.microsoft.com/office/drawing/2014/main" id="{C9360E70-26C3-491B-876D-D6CA248B1D14}"/>
              </a:ext>
            </a:extLst>
          </p:cNvPr>
          <p:cNvGrpSpPr/>
          <p:nvPr userDrawn="1"/>
        </p:nvGrpSpPr>
        <p:grpSpPr>
          <a:xfrm>
            <a:off x="436379" y="6431005"/>
            <a:ext cx="11326085" cy="94962"/>
            <a:chOff x="445128" y="6559056"/>
            <a:chExt cx="11553197" cy="96853"/>
          </a:xfrm>
        </p:grpSpPr>
        <p:sp>
          <p:nvSpPr>
            <p:cNvPr id="7" name="TextBox 6">
              <a:extLst>
                <a:ext uri="{FF2B5EF4-FFF2-40B4-BE49-F238E27FC236}">
                  <a16:creationId xmlns:a16="http://schemas.microsoft.com/office/drawing/2014/main" id="{C1AF0965-A0E8-49A1-B8BF-778086ADF37B}"/>
                </a:ext>
              </a:extLst>
            </p:cNvPr>
            <p:cNvSpPr txBox="1"/>
            <p:nvPr userDrawn="1"/>
          </p:nvSpPr>
          <p:spPr>
            <a:xfrm>
              <a:off x="445128" y="6559056"/>
              <a:ext cx="979453" cy="96853"/>
            </a:xfrm>
            <a:prstGeom prst="rect">
              <a:avLst/>
            </a:prstGeom>
            <a:noFill/>
          </p:spPr>
          <p:txBody>
            <a:bodyPr wrap="none" lIns="0" tIns="0" rIns="0" bIns="0" rtlCol="0">
              <a:spAutoFit/>
            </a:bodyPr>
            <a:lstStyle/>
            <a:p>
              <a:pPr>
                <a:lnSpc>
                  <a:spcPct val="90000"/>
                </a:lnSpc>
                <a:spcAft>
                  <a:spcPts val="588"/>
                </a:spcAft>
              </a:pPr>
              <a:r>
                <a:rPr lang="en-US" sz="686">
                  <a:solidFill>
                    <a:schemeClr val="bg1">
                      <a:lumMod val="65000"/>
                    </a:schemeClr>
                  </a:solidFill>
                </a:rPr>
                <a:t>© Microsoft Corporation</a:t>
              </a:r>
              <a:endParaRPr lang="en-US" sz="784">
                <a:solidFill>
                  <a:schemeClr val="bg1">
                    <a:lumMod val="65000"/>
                  </a:schemeClr>
                </a:solidFill>
              </a:endParaRPr>
            </a:p>
          </p:txBody>
        </p:sp>
        <p:sp>
          <p:nvSpPr>
            <p:cNvPr id="8" name="Freeform: Shape 7">
              <a:extLst>
                <a:ext uri="{FF2B5EF4-FFF2-40B4-BE49-F238E27FC236}">
                  <a16:creationId xmlns:a16="http://schemas.microsoft.com/office/drawing/2014/main" id="{271CC4C2-FC7A-4AE9-9B5E-C49482524E25}"/>
                </a:ext>
              </a:extLst>
            </p:cNvPr>
            <p:cNvSpPr/>
            <p:nvPr userDrawn="1"/>
          </p:nvSpPr>
          <p:spPr bwMode="auto">
            <a:xfrm>
              <a:off x="11784176" y="6573241"/>
              <a:ext cx="214149" cy="61668"/>
            </a:xfrm>
            <a:custGeom>
              <a:avLst/>
              <a:gdLst/>
              <a:ahLst/>
              <a:cxnLst/>
              <a:rect l="l" t="t" r="r" b="b"/>
              <a:pathLst>
                <a:path w="306116" h="88152">
                  <a:moveTo>
                    <a:pt x="280481" y="31681"/>
                  </a:moveTo>
                  <a:cubicBezTo>
                    <a:pt x="275805" y="31681"/>
                    <a:pt x="271835" y="33354"/>
                    <a:pt x="268570" y="36700"/>
                  </a:cubicBezTo>
                  <a:cubicBezTo>
                    <a:pt x="265305" y="40045"/>
                    <a:pt x="263290" y="44419"/>
                    <a:pt x="262524" y="49820"/>
                  </a:cubicBezTo>
                  <a:lnTo>
                    <a:pt x="295959" y="49820"/>
                  </a:lnTo>
                  <a:cubicBezTo>
                    <a:pt x="295919" y="44096"/>
                    <a:pt x="294538" y="39642"/>
                    <a:pt x="291817" y="36458"/>
                  </a:cubicBezTo>
                  <a:cubicBezTo>
                    <a:pt x="289096" y="33273"/>
                    <a:pt x="285318" y="31681"/>
                    <a:pt x="280481" y="31681"/>
                  </a:cubicBezTo>
                  <a:close/>
                  <a:moveTo>
                    <a:pt x="140726" y="24789"/>
                  </a:moveTo>
                  <a:lnTo>
                    <a:pt x="150582" y="24789"/>
                  </a:lnTo>
                  <a:lnTo>
                    <a:pt x="150582" y="60219"/>
                  </a:lnTo>
                  <a:cubicBezTo>
                    <a:pt x="150582" y="73279"/>
                    <a:pt x="155580" y="79809"/>
                    <a:pt x="165576" y="79809"/>
                  </a:cubicBezTo>
                  <a:cubicBezTo>
                    <a:pt x="170413" y="79809"/>
                    <a:pt x="174393" y="78025"/>
                    <a:pt x="177517" y="74458"/>
                  </a:cubicBezTo>
                  <a:cubicBezTo>
                    <a:pt x="180641" y="70891"/>
                    <a:pt x="182203" y="66225"/>
                    <a:pt x="182203" y="60461"/>
                  </a:cubicBezTo>
                  <a:lnTo>
                    <a:pt x="182203" y="24789"/>
                  </a:lnTo>
                  <a:lnTo>
                    <a:pt x="192119" y="24789"/>
                  </a:lnTo>
                  <a:lnTo>
                    <a:pt x="192119" y="86701"/>
                  </a:lnTo>
                  <a:lnTo>
                    <a:pt x="182203" y="86701"/>
                  </a:lnTo>
                  <a:lnTo>
                    <a:pt x="182203" y="76906"/>
                  </a:lnTo>
                  <a:lnTo>
                    <a:pt x="181961" y="76906"/>
                  </a:lnTo>
                  <a:cubicBezTo>
                    <a:pt x="177850" y="84404"/>
                    <a:pt x="171481" y="88152"/>
                    <a:pt x="162855" y="88152"/>
                  </a:cubicBezTo>
                  <a:cubicBezTo>
                    <a:pt x="148103" y="88152"/>
                    <a:pt x="140726" y="79365"/>
                    <a:pt x="140726" y="61791"/>
                  </a:cubicBezTo>
                  <a:close/>
                  <a:moveTo>
                    <a:pt x="235093" y="23700"/>
                  </a:moveTo>
                  <a:cubicBezTo>
                    <a:pt x="237672" y="23700"/>
                    <a:pt x="239648" y="23983"/>
                    <a:pt x="241018" y="24547"/>
                  </a:cubicBezTo>
                  <a:lnTo>
                    <a:pt x="241018" y="34825"/>
                  </a:lnTo>
                  <a:cubicBezTo>
                    <a:pt x="239285" y="33495"/>
                    <a:pt x="236786" y="32830"/>
                    <a:pt x="233521" y="32830"/>
                  </a:cubicBezTo>
                  <a:cubicBezTo>
                    <a:pt x="229288" y="32830"/>
                    <a:pt x="225751" y="34825"/>
                    <a:pt x="222910" y="38816"/>
                  </a:cubicBezTo>
                  <a:cubicBezTo>
                    <a:pt x="220068" y="42806"/>
                    <a:pt x="218647" y="48248"/>
                    <a:pt x="218647" y="55140"/>
                  </a:cubicBezTo>
                  <a:lnTo>
                    <a:pt x="218647" y="86701"/>
                  </a:lnTo>
                  <a:lnTo>
                    <a:pt x="208732" y="86701"/>
                  </a:lnTo>
                  <a:lnTo>
                    <a:pt x="208732" y="24789"/>
                  </a:lnTo>
                  <a:lnTo>
                    <a:pt x="218647" y="24789"/>
                  </a:lnTo>
                  <a:lnTo>
                    <a:pt x="218647" y="37546"/>
                  </a:lnTo>
                  <a:lnTo>
                    <a:pt x="218889" y="37546"/>
                  </a:lnTo>
                  <a:cubicBezTo>
                    <a:pt x="220300" y="33193"/>
                    <a:pt x="222456" y="29797"/>
                    <a:pt x="225358" y="27358"/>
                  </a:cubicBezTo>
                  <a:cubicBezTo>
                    <a:pt x="228261" y="24920"/>
                    <a:pt x="231505" y="23700"/>
                    <a:pt x="235093" y="23700"/>
                  </a:cubicBezTo>
                  <a:close/>
                  <a:moveTo>
                    <a:pt x="280662" y="23338"/>
                  </a:moveTo>
                  <a:cubicBezTo>
                    <a:pt x="288764" y="23338"/>
                    <a:pt x="295032" y="25958"/>
                    <a:pt x="299466" y="31198"/>
                  </a:cubicBezTo>
                  <a:cubicBezTo>
                    <a:pt x="303899" y="36438"/>
                    <a:pt x="306116" y="43713"/>
                    <a:pt x="306116" y="53024"/>
                  </a:cubicBezTo>
                  <a:lnTo>
                    <a:pt x="306116" y="58224"/>
                  </a:lnTo>
                  <a:lnTo>
                    <a:pt x="262403" y="58224"/>
                  </a:lnTo>
                  <a:cubicBezTo>
                    <a:pt x="262564" y="65117"/>
                    <a:pt x="264418" y="70437"/>
                    <a:pt x="267965" y="74186"/>
                  </a:cubicBezTo>
                  <a:cubicBezTo>
                    <a:pt x="271512" y="77934"/>
                    <a:pt x="276390" y="79809"/>
                    <a:pt x="282597" y="79809"/>
                  </a:cubicBezTo>
                  <a:cubicBezTo>
                    <a:pt x="289570" y="79809"/>
                    <a:pt x="295979" y="77511"/>
                    <a:pt x="301824" y="72916"/>
                  </a:cubicBezTo>
                  <a:lnTo>
                    <a:pt x="301824" y="82227"/>
                  </a:lnTo>
                  <a:cubicBezTo>
                    <a:pt x="296382" y="86177"/>
                    <a:pt x="289187" y="88152"/>
                    <a:pt x="280239" y="88152"/>
                  </a:cubicBezTo>
                  <a:cubicBezTo>
                    <a:pt x="271492" y="88152"/>
                    <a:pt x="264620" y="85341"/>
                    <a:pt x="259622" y="79718"/>
                  </a:cubicBezTo>
                  <a:cubicBezTo>
                    <a:pt x="254623" y="74095"/>
                    <a:pt x="252124" y="66185"/>
                    <a:pt x="252124" y="55987"/>
                  </a:cubicBezTo>
                  <a:cubicBezTo>
                    <a:pt x="252124" y="46353"/>
                    <a:pt x="254855" y="38503"/>
                    <a:pt x="260317" y="32437"/>
                  </a:cubicBezTo>
                  <a:cubicBezTo>
                    <a:pt x="265778" y="26371"/>
                    <a:pt x="272560" y="23338"/>
                    <a:pt x="280662" y="23338"/>
                  </a:cubicBezTo>
                  <a:close/>
                  <a:moveTo>
                    <a:pt x="38212" y="10520"/>
                  </a:moveTo>
                  <a:cubicBezTo>
                    <a:pt x="37809" y="12979"/>
                    <a:pt x="37345" y="14913"/>
                    <a:pt x="36821" y="16324"/>
                  </a:cubicBezTo>
                  <a:lnTo>
                    <a:pt x="23338" y="53266"/>
                  </a:lnTo>
                  <a:lnTo>
                    <a:pt x="53388" y="53266"/>
                  </a:lnTo>
                  <a:lnTo>
                    <a:pt x="39784" y="16324"/>
                  </a:lnTo>
                  <a:cubicBezTo>
                    <a:pt x="39340" y="15115"/>
                    <a:pt x="38897" y="13180"/>
                    <a:pt x="38454" y="10520"/>
                  </a:cubicBezTo>
                  <a:close/>
                  <a:moveTo>
                    <a:pt x="33254" y="0"/>
                  </a:moveTo>
                  <a:lnTo>
                    <a:pt x="43774" y="0"/>
                  </a:lnTo>
                  <a:lnTo>
                    <a:pt x="76865" y="85964"/>
                  </a:lnTo>
                  <a:lnTo>
                    <a:pt x="76865" y="83618"/>
                  </a:lnTo>
                  <a:lnTo>
                    <a:pt x="113505" y="33253"/>
                  </a:lnTo>
                  <a:lnTo>
                    <a:pt x="80312" y="33253"/>
                  </a:lnTo>
                  <a:lnTo>
                    <a:pt x="80312" y="24789"/>
                  </a:lnTo>
                  <a:lnTo>
                    <a:pt x="128076" y="24789"/>
                  </a:lnTo>
                  <a:lnTo>
                    <a:pt x="128076" y="27630"/>
                  </a:lnTo>
                  <a:lnTo>
                    <a:pt x="91436" y="78237"/>
                  </a:lnTo>
                  <a:lnTo>
                    <a:pt x="127713" y="78237"/>
                  </a:lnTo>
                  <a:lnTo>
                    <a:pt x="127713" y="86701"/>
                  </a:lnTo>
                  <a:lnTo>
                    <a:pt x="77149" y="86701"/>
                  </a:lnTo>
                  <a:lnTo>
                    <a:pt x="76865" y="86701"/>
                  </a:lnTo>
                  <a:lnTo>
                    <a:pt x="65903" y="86701"/>
                  </a:lnTo>
                  <a:lnTo>
                    <a:pt x="56713" y="62396"/>
                  </a:lnTo>
                  <a:lnTo>
                    <a:pt x="19952" y="62396"/>
                  </a:lnTo>
                  <a:lnTo>
                    <a:pt x="11306" y="86701"/>
                  </a:lnTo>
                  <a:lnTo>
                    <a:pt x="0" y="86701"/>
                  </a:ln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4842285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bg2"/>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425" y="1184320"/>
            <a:ext cx="7477989" cy="3535032"/>
          </a:xfrm>
          <a:noFill/>
        </p:spPr>
        <p:txBody>
          <a:bodyPr vert="horz" wrap="square" lIns="0" tIns="0" rIns="0" bIns="0" rtlCol="0" anchor="t" anchorCtr="0">
            <a:noAutofit/>
          </a:bodyPr>
          <a:lstStyle>
            <a:lvl1pPr>
              <a:lnSpc>
                <a:spcPct val="90000"/>
              </a:lnSpc>
              <a:defRPr lang="en-US" sz="5400" b="0" kern="1200" cap="none" spc="-147" baseline="0" dirty="0">
                <a:ln w="3175">
                  <a:noFill/>
                </a:ln>
                <a:solidFill>
                  <a:schemeClr val="tx1"/>
                </a:solidFill>
                <a:effectLst/>
                <a:latin typeface="+mj-lt"/>
                <a:ea typeface="+mn-ea"/>
                <a:cs typeface="Segoe UI" pitchFamily="34" charset="0"/>
              </a:defRPr>
            </a:lvl1pPr>
          </a:lstStyle>
          <a:p>
            <a:pPr marL="0" lvl="0" algn="l" defTabSz="914192" rtl="0" eaLnBrk="1" latinLnBrk="0" hangingPunct="1">
              <a:lnSpc>
                <a:spcPts val="5489"/>
              </a:lnSpc>
              <a:spcBef>
                <a:spcPct val="0"/>
              </a:spcBef>
              <a:buNone/>
            </a:pPr>
            <a:r>
              <a:rPr lang="en-US"/>
              <a:t>Section title</a:t>
            </a:r>
          </a:p>
        </p:txBody>
      </p:sp>
    </p:spTree>
    <p:extLst>
      <p:ext uri="{BB962C8B-B14F-4D97-AF65-F5344CB8AC3E}">
        <p14:creationId xmlns:p14="http://schemas.microsoft.com/office/powerpoint/2010/main" val="36668079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Section title blue">
    <p:bg>
      <p:bgPr>
        <a:solidFill>
          <a:schemeClr val="bg1"/>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425" y="1184320"/>
            <a:ext cx="7477989" cy="3535032"/>
          </a:xfrm>
          <a:noFill/>
        </p:spPr>
        <p:txBody>
          <a:bodyPr vert="horz" wrap="square" lIns="0" tIns="0" rIns="0" bIns="0" rtlCol="0" anchor="t" anchorCtr="0">
            <a:noAutofit/>
          </a:bodyPr>
          <a:lstStyle>
            <a:lvl1pPr>
              <a:lnSpc>
                <a:spcPct val="90000"/>
              </a:lnSpc>
              <a:defRPr lang="en-US" sz="5400" b="0" kern="1200" cap="none" spc="-147" baseline="0" dirty="0">
                <a:ln w="3175">
                  <a:noFill/>
                </a:ln>
                <a:solidFill>
                  <a:schemeClr val="tx1"/>
                </a:solidFill>
                <a:effectLst/>
                <a:latin typeface="+mj-lt"/>
                <a:ea typeface="+mn-ea"/>
                <a:cs typeface="Segoe UI" pitchFamily="34" charset="0"/>
              </a:defRPr>
            </a:lvl1pPr>
          </a:lstStyle>
          <a:p>
            <a:pPr marL="0" lvl="0" algn="l" defTabSz="914192" rtl="0" eaLnBrk="1" latinLnBrk="0" hangingPunct="1">
              <a:lnSpc>
                <a:spcPts val="5489"/>
              </a:lnSpc>
              <a:spcBef>
                <a:spcPct val="0"/>
              </a:spcBef>
              <a:buNone/>
            </a:pPr>
            <a:r>
              <a:rPr lang="en-US"/>
              <a:t>Section title</a:t>
            </a:r>
          </a:p>
        </p:txBody>
      </p:sp>
    </p:spTree>
    <p:extLst>
      <p:ext uri="{BB962C8B-B14F-4D97-AF65-F5344CB8AC3E}">
        <p14:creationId xmlns:p14="http://schemas.microsoft.com/office/powerpoint/2010/main" val="2053082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title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BA475-1622-4E42-8C0A-6A71410B582D}"/>
              </a:ext>
            </a:extLst>
          </p:cNvPr>
          <p:cNvPicPr>
            <a:picLocks noChangeAspect="1"/>
          </p:cNvPicPr>
          <p:nvPr userDrawn="1"/>
        </p:nvPicPr>
        <p:blipFill rotWithShape="1">
          <a:blip r:embed="rId2"/>
          <a:srcRect r="10789" b="10795"/>
          <a:stretch/>
        </p:blipFill>
        <p:spPr>
          <a:xfrm>
            <a:off x="0" y="0"/>
            <a:ext cx="12192000" cy="6858000"/>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425" y="1184320"/>
            <a:ext cx="7477989" cy="3535032"/>
          </a:xfrm>
          <a:noFill/>
        </p:spPr>
        <p:txBody>
          <a:bodyPr vert="horz" wrap="square" lIns="0" tIns="0" rIns="0" bIns="0" rtlCol="0" anchor="t" anchorCtr="0">
            <a:noAutofit/>
          </a:bodyPr>
          <a:lstStyle>
            <a:lvl1pPr>
              <a:lnSpc>
                <a:spcPct val="90000"/>
              </a:lnSpc>
              <a:defRPr lang="en-US" sz="5293" b="0" kern="1200" cap="none" spc="-147" baseline="0" dirty="0">
                <a:ln w="3175">
                  <a:noFill/>
                </a:ln>
                <a:solidFill>
                  <a:schemeClr val="tx1"/>
                </a:solidFill>
                <a:effectLst/>
                <a:latin typeface="+mj-lt"/>
                <a:ea typeface="+mn-ea"/>
                <a:cs typeface="Segoe UI" pitchFamily="34" charset="0"/>
              </a:defRPr>
            </a:lvl1pPr>
          </a:lstStyle>
          <a:p>
            <a:pPr marL="0" lvl="0" algn="l" defTabSz="914192" rtl="0" eaLnBrk="1" latinLnBrk="0" hangingPunct="1">
              <a:lnSpc>
                <a:spcPts val="5489"/>
              </a:lnSpc>
              <a:spcBef>
                <a:spcPct val="0"/>
              </a:spcBef>
              <a:buNone/>
            </a:pPr>
            <a:r>
              <a:rPr lang="en-US"/>
              <a:t>Section title</a:t>
            </a:r>
          </a:p>
        </p:txBody>
      </p:sp>
    </p:spTree>
    <p:extLst>
      <p:ext uri="{BB962C8B-B14F-4D97-AF65-F5344CB8AC3E}">
        <p14:creationId xmlns:p14="http://schemas.microsoft.com/office/powerpoint/2010/main" val="14487515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78683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losing blue">
    <p:bg>
      <p:bgPr>
        <a:solidFill>
          <a:srgbClr val="0278D7"/>
        </a:solid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554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48" eaLnBrk="0" hangingPunct="0"/>
            <a:r>
              <a:rPr lang="en-US" sz="686">
                <a:solidFill>
                  <a:schemeClr val="bg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DBCC3F24-BF53-4EF0-8FC2-26C4B364170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960" t="33254" r="14942" b="33412"/>
          <a:stretch/>
        </p:blipFill>
        <p:spPr>
          <a:xfrm>
            <a:off x="428682" y="3204862"/>
            <a:ext cx="2102988" cy="448276"/>
          </a:xfrm>
          <a:prstGeom prst="rect">
            <a:avLst/>
          </a:prstGeom>
        </p:spPr>
      </p:pic>
    </p:spTree>
    <p:extLst>
      <p:ext uri="{BB962C8B-B14F-4D97-AF65-F5344CB8AC3E}">
        <p14:creationId xmlns:p14="http://schemas.microsoft.com/office/powerpoint/2010/main" val="28042276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0918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losing dark gray">
    <p:bg>
      <p:bgPr>
        <a:solidFill>
          <a:srgbClr val="353535"/>
        </a:solidFill>
        <a:effectLst/>
      </p:bgPr>
    </p:bg>
    <p:spTree>
      <p:nvGrpSpPr>
        <p:cNvPr id="1" name=""/>
        <p:cNvGrpSpPr/>
        <p:nvPr/>
      </p:nvGrpSpPr>
      <p:grpSpPr>
        <a:xfrm>
          <a:off x="0" y="0"/>
          <a:ext cx="0" cy="0"/>
          <a:chOff x="0" y="0"/>
          <a:chExt cx="0" cy="0"/>
        </a:xfrm>
      </p:grpSpPr>
      <p:sp>
        <p:nvSpPr>
          <p:cNvPr id="7" name="Text Box 3">
            <a:extLst>
              <a:ext uri="{FF2B5EF4-FFF2-40B4-BE49-F238E27FC236}">
                <a16:creationId xmlns:a16="http://schemas.microsoft.com/office/drawing/2014/main" id="{F3523A4C-09FD-49AC-AA6D-1A6E7B7893EE}"/>
              </a:ext>
            </a:extLst>
          </p:cNvPr>
          <p:cNvSpPr txBox="1">
            <a:spLocks noChangeArrowheads="1"/>
          </p:cNvSpPr>
          <p:nvPr userDrawn="1"/>
        </p:nvSpPr>
        <p:spPr bwMode="blackWhite">
          <a:xfrm>
            <a:off x="428494" y="6318462"/>
            <a:ext cx="4482124" cy="10554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48" eaLnBrk="0" hangingPunct="0"/>
            <a:r>
              <a:rPr lang="en-US" sz="686">
                <a:solidFill>
                  <a:schemeClr val="bg1"/>
                </a:solidFill>
                <a:cs typeface="Segoe UI" pitchFamily="34" charset="0"/>
              </a:rPr>
              <a:t>© Copyright Microsoft Corporation. All rights reserved. </a:t>
            </a:r>
          </a:p>
        </p:txBody>
      </p:sp>
      <p:pic>
        <p:nvPicPr>
          <p:cNvPr id="4" name="Picture 3">
            <a:extLst>
              <a:ext uri="{FF2B5EF4-FFF2-40B4-BE49-F238E27FC236}">
                <a16:creationId xmlns:a16="http://schemas.microsoft.com/office/drawing/2014/main" id="{E0B031D2-4655-4BFE-8E2E-4966C2953E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960" t="33254" r="14942" b="33412"/>
          <a:stretch/>
        </p:blipFill>
        <p:spPr>
          <a:xfrm>
            <a:off x="428682" y="3204862"/>
            <a:ext cx="2102988" cy="448276"/>
          </a:xfrm>
          <a:prstGeom prst="rect">
            <a:avLst/>
          </a:prstGeom>
        </p:spPr>
      </p:pic>
    </p:spTree>
    <p:extLst>
      <p:ext uri="{BB962C8B-B14F-4D97-AF65-F5344CB8AC3E}">
        <p14:creationId xmlns:p14="http://schemas.microsoft.com/office/powerpoint/2010/main" val="732071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08F6-09A6-45CD-B0FF-4C09BE191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1B5D9-BCF1-4CCB-B0EA-E6EDB3154C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7452C-E6B3-487F-A113-02F43FA6F76A}"/>
              </a:ext>
            </a:extLst>
          </p:cNvPr>
          <p:cNvSpPr>
            <a:spLocks noGrp="1"/>
          </p:cNvSpPr>
          <p:nvPr>
            <p:ph type="dt" sz="half" idx="10"/>
          </p:nvPr>
        </p:nvSpPr>
        <p:spPr/>
        <p:txBody>
          <a:bodyPr/>
          <a:lstStyle/>
          <a:p>
            <a:fld id="{10BD0B9B-ACC2-45DE-ADA1-BCA6FA48F5EE}" type="datetimeFigureOut">
              <a:rPr lang="en-US" smtClean="0"/>
              <a:t>4/12/2023</a:t>
            </a:fld>
            <a:endParaRPr lang="en-US"/>
          </a:p>
        </p:txBody>
      </p:sp>
      <p:sp>
        <p:nvSpPr>
          <p:cNvPr id="5" name="Footer Placeholder 4">
            <a:extLst>
              <a:ext uri="{FF2B5EF4-FFF2-40B4-BE49-F238E27FC236}">
                <a16:creationId xmlns:a16="http://schemas.microsoft.com/office/drawing/2014/main" id="{2A0B432E-801D-49CD-B775-D78628EAF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2C5FB-8B79-4C3A-A405-6B0284F0480D}"/>
              </a:ext>
            </a:extLst>
          </p:cNvPr>
          <p:cNvSpPr>
            <a:spLocks noGrp="1"/>
          </p:cNvSpPr>
          <p:nvPr>
            <p:ph type="sldNum" sz="quarter" idx="12"/>
          </p:nvPr>
        </p:nvSpPr>
        <p:spPr/>
        <p:txBody>
          <a:bodyPr/>
          <a:lstStyle/>
          <a:p>
            <a:fld id="{54E89F8D-3C43-4604-AB87-C2695FB5FCD3}" type="slidenum">
              <a:rPr lang="en-US" smtClean="0"/>
              <a:t>‹#›</a:t>
            </a:fld>
            <a:endParaRPr lang="en-US"/>
          </a:p>
        </p:txBody>
      </p:sp>
    </p:spTree>
    <p:extLst>
      <p:ext uri="{BB962C8B-B14F-4D97-AF65-F5344CB8AC3E}">
        <p14:creationId xmlns:p14="http://schemas.microsoft.com/office/powerpoint/2010/main" val="18694126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3600" kern="1200" cap="all" spc="300" dirty="0">
                <a:solidFill>
                  <a:srgbClr val="0078D7"/>
                </a:solidFill>
                <a:latin typeface="Segoe UI Semilight" charset="0"/>
                <a:ea typeface="Segoe UI Semilight" charset="0"/>
                <a:cs typeface="Segoe UI Semilight" charset="0"/>
              </a:defRPr>
            </a:lvl1pPr>
          </a:lstStyle>
          <a:p>
            <a:r>
              <a:rPr lang="en-US"/>
              <a:t>Click to edit Master title style</a:t>
            </a:r>
          </a:p>
        </p:txBody>
      </p:sp>
    </p:spTree>
    <p:extLst>
      <p:ext uri="{BB962C8B-B14F-4D97-AF65-F5344CB8AC3E}">
        <p14:creationId xmlns:p14="http://schemas.microsoft.com/office/powerpoint/2010/main" val="1751383147"/>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Left sidebar">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40" y="1324160"/>
            <a:ext cx="5826760" cy="726353"/>
          </a:xfrm>
        </p:spPr>
        <p:txBody>
          <a:bodyPr wrap="square">
            <a:spAutoFit/>
          </a:bodyPr>
          <a:lstStyle>
            <a:lvl1pPr marL="0" indent="0">
              <a:lnSpc>
                <a:spcPct val="100000"/>
              </a:lnSpc>
              <a:spcBef>
                <a:spcPts val="1800"/>
              </a:spcBef>
              <a:buNone/>
              <a:defRPr sz="1600" cap="all" baseline="0">
                <a:latin typeface="Segoe UI Semibold" panose="020B0702040204020203" pitchFamily="34" charset="0"/>
                <a:cs typeface="Segoe UI Semibold" panose="020B0702040204020203" pitchFamily="34" charset="0"/>
              </a:defRPr>
            </a:lvl1pPr>
            <a:lvl2pPr marL="0" indent="0">
              <a:lnSpc>
                <a:spcPct val="100000"/>
              </a:lnSpc>
              <a:buNone/>
              <a:defRPr sz="1600"/>
            </a:lvl2pPr>
            <a:lvl3pPr>
              <a:defRPr sz="1400"/>
            </a:lvl3pPr>
            <a:lvl4pPr>
              <a:defRPr sz="1200"/>
            </a:lvl4pPr>
            <a:lvl5pPr>
              <a:defRPr sz="1200"/>
            </a:lvl5pPr>
          </a:lstStyle>
          <a:p>
            <a:pPr lvl="0"/>
            <a:r>
              <a:rPr lang="en-US"/>
              <a:t>Edit Master text styles</a:t>
            </a:r>
          </a:p>
          <a:p>
            <a:pPr lvl="1"/>
            <a:r>
              <a:rPr lang="en-US"/>
              <a:t>Second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9647818"/>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88105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ENTER">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7B2D66C-ED12-49C4-87B3-971271683801}"/>
              </a:ext>
            </a:extLst>
          </p:cNvPr>
          <p:cNvSpPr>
            <a:spLocks noGrp="1"/>
          </p:cNvSpPr>
          <p:nvPr>
            <p:ph type="title"/>
          </p:nvPr>
        </p:nvSpPr>
        <p:spPr>
          <a:xfrm>
            <a:off x="588263" y="457200"/>
            <a:ext cx="11018520" cy="553998"/>
          </a:xfrm>
        </p:spPr>
        <p:txBody>
          <a:bodyPr/>
          <a:lstStyle>
            <a:lvl1pPr algn="ct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450703756"/>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_Case Study - Square photo ">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919789" y="1829383"/>
            <a:ext cx="6272212" cy="382535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2" name="Title 1">
            <a:extLst>
              <a:ext uri="{FF2B5EF4-FFF2-40B4-BE49-F238E27FC236}">
                <a16:creationId xmlns:a16="http://schemas.microsoft.com/office/drawing/2014/main" id="{4D01F877-9644-4DF2-B556-7EC1CCAB4A44}"/>
              </a:ext>
            </a:extLst>
          </p:cNvPr>
          <p:cNvSpPr>
            <a:spLocks noGrp="1"/>
          </p:cNvSpPr>
          <p:nvPr>
            <p:ph type="title"/>
          </p:nvPr>
        </p:nvSpPr>
        <p:spPr>
          <a:xfrm>
            <a:off x="588263" y="457200"/>
            <a:ext cx="11018520" cy="430887"/>
          </a:xfrm>
        </p:spPr>
        <p:txBody>
          <a:bodyPr/>
          <a:lstStyle>
            <a:lvl1pPr>
              <a:defRPr sz="2800"/>
            </a:lvl1pPr>
          </a:lstStyle>
          <a:p>
            <a:r>
              <a:rPr lang="en-US"/>
              <a:t>Click to edit Master title style</a:t>
            </a:r>
          </a:p>
        </p:txBody>
      </p:sp>
      <p:sp>
        <p:nvSpPr>
          <p:cNvPr id="8" name="Text Placeholder 7">
            <a:extLst>
              <a:ext uri="{FF2B5EF4-FFF2-40B4-BE49-F238E27FC236}">
                <a16:creationId xmlns:a16="http://schemas.microsoft.com/office/drawing/2014/main" id="{CCAA7104-20E2-4EED-8AEE-6B3D8BE7B7D3}"/>
              </a:ext>
            </a:extLst>
          </p:cNvPr>
          <p:cNvSpPr>
            <a:spLocks noGrp="1"/>
          </p:cNvSpPr>
          <p:nvPr>
            <p:ph type="body" sz="quarter" idx="12"/>
          </p:nvPr>
        </p:nvSpPr>
        <p:spPr>
          <a:xfrm>
            <a:off x="584200" y="1829383"/>
            <a:ext cx="5040313" cy="1471172"/>
          </a:xfrm>
        </p:spPr>
        <p:txBody>
          <a:bodyPr/>
          <a:lstStyle>
            <a:lvl1pPr marL="0" indent="0">
              <a:spcAft>
                <a:spcPts val="600"/>
              </a:spcAft>
              <a:buNone/>
              <a:defRPr sz="1800">
                <a:latin typeface="+mn-lt"/>
              </a:defRPr>
            </a:lvl1pPr>
            <a:lvl2pPr marL="0" indent="0">
              <a:spcAft>
                <a:spcPts val="600"/>
              </a:spcAft>
              <a:buNone/>
              <a:defRPr sz="1400"/>
            </a:lvl2pPr>
            <a:lvl3pPr marL="0" indent="0">
              <a:spcAft>
                <a:spcPts val="600"/>
              </a:spcAft>
              <a:buNone/>
              <a:defRPr sz="1200">
                <a:solidFill>
                  <a:schemeClr val="accent2">
                    <a:lumMod val="75000"/>
                  </a:schemeClr>
                </a:solidFill>
              </a:defRPr>
            </a:lvl3pPr>
            <a:lvl4pPr marL="0" indent="0">
              <a:spcAft>
                <a:spcPts val="600"/>
              </a:spcAft>
              <a:buNone/>
              <a:defRPr sz="1100"/>
            </a:lvl4pPr>
            <a:lvl5pPr marL="0" indent="0">
              <a:spcAft>
                <a:spcPts val="600"/>
              </a:spcAft>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8348722"/>
      </p:ext>
    </p:extLst>
  </p:cSld>
  <p:clrMapOvr>
    <a:masterClrMapping/>
  </p:clrMapOvr>
  <p:transition>
    <p:fade/>
  </p:transition>
  <p:hf sldNum="0" hdr="0" dt="0"/>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645103"/>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31962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99552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8109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3570400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1888818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925538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5372172"/>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060125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9470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9723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700536"/>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8800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00010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823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701214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32086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145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186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0116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93513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7681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2681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48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301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3188099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291268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46605979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179940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2189706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1356980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2366129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627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4662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960520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211799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2210720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45953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27793924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9043519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1785795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3788840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6395257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980931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657718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04070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185997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906906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61765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4737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546227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031584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204485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4543911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214420538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32189048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83814044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4938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731275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979005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264286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1239975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2237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7298392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64435818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223436064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013736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72674733"/>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3486456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899238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636672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4157170827"/>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2433620770"/>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384317296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0353104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5968582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5779954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72122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273917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030744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7845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746728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965186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6386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3740932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959124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330643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524502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037418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961870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3892112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5789550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0.xml"/><Relationship Id="rId7" Type="http://schemas.openxmlformats.org/officeDocument/2006/relationships/image" Target="../media/image23.emf"/><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image" Target="../media/image22.png"/><Relationship Id="rId5" Type="http://schemas.openxmlformats.org/officeDocument/2006/relationships/theme" Target="../theme/theme2.xml"/><Relationship Id="rId4" Type="http://schemas.openxmlformats.org/officeDocument/2006/relationships/slideLayout" Target="../slideLayouts/slideLayout1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21" Type="http://schemas.openxmlformats.org/officeDocument/2006/relationships/slideLayout" Target="../slideLayouts/slideLayout142.xml"/><Relationship Id="rId34" Type="http://schemas.openxmlformats.org/officeDocument/2006/relationships/slideLayout" Target="../slideLayouts/slideLayout155.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33" Type="http://schemas.openxmlformats.org/officeDocument/2006/relationships/slideLayout" Target="../slideLayouts/slideLayout154.xml"/><Relationship Id="rId38" Type="http://schemas.openxmlformats.org/officeDocument/2006/relationships/image" Target="../media/image23.emf"/><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slideLayout" Target="../slideLayouts/slideLayout153.xml"/><Relationship Id="rId37" Type="http://schemas.openxmlformats.org/officeDocument/2006/relationships/image" Target="../media/image22.png"/><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36" Type="http://schemas.openxmlformats.org/officeDocument/2006/relationships/theme" Target="../theme/theme3.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slideLayout" Target="../slideLayouts/slideLayout152.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 Id="rId35" Type="http://schemas.openxmlformats.org/officeDocument/2006/relationships/slideLayout" Target="../slideLayouts/slideLayout156.xml"/><Relationship Id="rId8" Type="http://schemas.openxmlformats.org/officeDocument/2006/relationships/slideLayout" Target="../slideLayouts/slideLayout129.xml"/><Relationship Id="rId3"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9"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22205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9B1B5-B09F-4B98-AFC2-1B4B55BE018E}"/>
              </a:ext>
            </a:extLst>
          </p:cNvPr>
          <p:cNvPicPr>
            <a:picLocks noChangeAspect="1"/>
          </p:cNvPicPr>
          <p:nvPr userDrawn="1"/>
        </p:nvPicPr>
        <p:blipFill>
          <a:blip r:embed="rId6"/>
          <a:stretch>
            <a:fillRect/>
          </a:stretch>
        </p:blipFill>
        <p:spPr>
          <a:xfrm rot="5400000">
            <a:off x="9044630" y="3216843"/>
            <a:ext cx="6858000" cy="424314"/>
          </a:xfrm>
          <a:prstGeom prst="rect">
            <a:avLst/>
          </a:prstGeom>
        </p:spPr>
      </p:pic>
      <p:sp>
        <p:nvSpPr>
          <p:cNvPr id="2" name="Title Placeholder 1"/>
          <p:cNvSpPr>
            <a:spLocks noGrp="1"/>
          </p:cNvSpPr>
          <p:nvPr>
            <p:ph type="title"/>
          </p:nvPr>
        </p:nvSpPr>
        <p:spPr>
          <a:xfrm>
            <a:off x="426424" y="224113"/>
            <a:ext cx="11336039"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320" y="1110106"/>
            <a:ext cx="11336039" cy="2148280"/>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5400000">
            <a:off x="9755483" y="3012080"/>
            <a:ext cx="6858623" cy="833218"/>
          </a:xfrm>
          <a:prstGeom prst="rect">
            <a:avLst/>
          </a:prstGeom>
        </p:spPr>
      </p:pic>
    </p:spTree>
    <p:extLst>
      <p:ext uri="{BB962C8B-B14F-4D97-AF65-F5344CB8AC3E}">
        <p14:creationId xmlns:p14="http://schemas.microsoft.com/office/powerpoint/2010/main" val="831891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transition>
    <p:fade/>
  </p:transition>
  <p:hf sldNum="0" hdr="0" dt="0"/>
  <p:txStyles>
    <p:titleStyle>
      <a:lvl1pPr algn="l" defTabSz="914192" rtl="0" eaLnBrk="1" latinLnBrk="0" hangingPunct="1">
        <a:lnSpc>
          <a:spcPct val="90000"/>
        </a:lnSpc>
        <a:spcBef>
          <a:spcPct val="0"/>
        </a:spcBef>
        <a:buNone/>
        <a:defRPr lang="en-US" sz="3400" b="0" kern="1200" cap="none" spc="-147" baseline="0" dirty="0" smtClean="0">
          <a:ln w="3175">
            <a:noFill/>
          </a:ln>
          <a:solidFill>
            <a:schemeClr val="tx2"/>
          </a:solidFill>
          <a:effectLst/>
          <a:latin typeface="+mj-lt"/>
          <a:ea typeface="+mn-ea"/>
          <a:cs typeface="Segoe UI" pitchFamily="34" charset="0"/>
        </a:defRPr>
      </a:lvl1pPr>
    </p:titleStyle>
    <p:bodyStyle>
      <a:lvl1pPr marL="0"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2800" kern="1200" spc="0" baseline="0">
          <a:solidFill>
            <a:srgbClr val="000000"/>
          </a:solidFill>
          <a:latin typeface="+mn-lt"/>
          <a:ea typeface="+mn-ea"/>
          <a:cs typeface="+mn-cs"/>
        </a:defRPr>
      </a:lvl1pPr>
      <a:lvl2pPr marL="224054"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2400" kern="1200" spc="0" baseline="0">
          <a:solidFill>
            <a:srgbClr val="000000"/>
          </a:solidFill>
          <a:latin typeface="+mn-lt"/>
          <a:ea typeface="+mn-ea"/>
          <a:cs typeface="+mn-cs"/>
        </a:defRPr>
      </a:lvl2pPr>
      <a:lvl3pPr marL="448107"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1800" kern="1200" spc="0" baseline="0">
          <a:solidFill>
            <a:srgbClr val="000000"/>
          </a:solidFill>
          <a:latin typeface="+mj-lt"/>
          <a:ea typeface="+mn-ea"/>
          <a:cs typeface="+mn-cs"/>
        </a:defRPr>
      </a:lvl3pPr>
      <a:lvl4pPr marL="672161" marR="0" indent="0" algn="l" defTabSz="914192" rtl="0" eaLnBrk="1" fontAlgn="auto" latinLnBrk="0" hangingPunct="1">
        <a:lnSpc>
          <a:spcPct val="110000"/>
        </a:lnSpc>
        <a:spcBef>
          <a:spcPts val="0"/>
        </a:spcBef>
        <a:spcAft>
          <a:spcPts val="120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896214"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1200" kern="1200" spc="0" baseline="0">
          <a:solidFill>
            <a:srgbClr val="000000"/>
          </a:soli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401">
          <p15:clr>
            <a:srgbClr val="C35EA4"/>
          </p15:clr>
        </p15:guide>
        <p15:guide id="4" pos="1547">
          <p15:clr>
            <a:srgbClr val="C35EA4"/>
          </p15:clr>
        </p15:guide>
        <p15:guide id="5" pos="2660">
          <p15:clr>
            <a:srgbClr val="C35EA4"/>
          </p15:clr>
        </p15:guide>
        <p15:guide id="6" pos="2806">
          <p15:clr>
            <a:srgbClr val="C35EA4"/>
          </p15:clr>
        </p15:guide>
        <p15:guide id="7" pos="3921">
          <p15:clr>
            <a:srgbClr val="C35EA4"/>
          </p15:clr>
        </p15:guide>
        <p15:guide id="8" pos="4069">
          <p15:clr>
            <a:srgbClr val="C35EA4"/>
          </p15:clr>
        </p15:guide>
        <p15:guide id="9" pos="5181">
          <p15:clr>
            <a:srgbClr val="C35EA4"/>
          </p15:clr>
        </p15:guide>
        <p15:guide id="10" pos="5327">
          <p15:clr>
            <a:srgbClr val="C35EA4"/>
          </p15:clr>
        </p15:guide>
        <p15:guide id="11" pos="6444">
          <p15:clr>
            <a:srgbClr val="C35EA4"/>
          </p15:clr>
        </p15:guide>
        <p15:guide id="12" pos="6590">
          <p15:clr>
            <a:srgbClr val="C35EA4"/>
          </p15:clr>
        </p15:guide>
        <p15:guide id="16" pos="279">
          <p15:clr>
            <a:srgbClr val="F26B43"/>
          </p15:clr>
        </p15:guide>
        <p15:guide id="17" pos="7710">
          <p15:clr>
            <a:srgbClr val="F26B43"/>
          </p15:clr>
        </p15:guide>
        <p15:guide id="18" orient="horz" pos="773">
          <p15:clr>
            <a:srgbClr val="5ACBF0"/>
          </p15:clr>
        </p15:guide>
        <p15:guide id="19" orient="horz" pos="1399">
          <p15:clr>
            <a:srgbClr val="5ACBF0"/>
          </p15:clr>
        </p15:guide>
        <p15:guide id="20" orient="horz" pos="624">
          <p15:clr>
            <a:srgbClr val="5ACBF0"/>
          </p15:clr>
        </p15:guide>
        <p15:guide id="21" orient="horz" pos="1545">
          <p15:clr>
            <a:srgbClr val="5ACBF0"/>
          </p15:clr>
        </p15:guide>
        <p15:guide id="22" orient="horz" pos="2169">
          <p15:clr>
            <a:srgbClr val="5ACBF0"/>
          </p15:clr>
        </p15:guide>
        <p15:guide id="23" orient="horz" pos="2320">
          <p15:clr>
            <a:srgbClr val="5ACBF0"/>
          </p15:clr>
        </p15:guide>
        <p15:guide id="25" orient="horz" pos="286">
          <p15:clr>
            <a:srgbClr val="F26B43"/>
          </p15:clr>
        </p15:guide>
        <p15:guide id="26" orient="horz" pos="4209">
          <p15:clr>
            <a:srgbClr val="F26B43"/>
          </p15:clr>
        </p15:guide>
        <p15:guide id="27" orient="horz" pos="2947">
          <p15:clr>
            <a:srgbClr val="5ACBF0"/>
          </p15:clr>
        </p15:guide>
        <p15:guide id="28" orient="horz" pos="3092">
          <p15:clr>
            <a:srgbClr val="5ACBF0"/>
          </p15:clr>
        </p15:guide>
        <p15:guide id="29" orient="horz" pos="3721">
          <p15:clr>
            <a:srgbClr val="5ACBF0"/>
          </p15:clr>
        </p15:guide>
        <p15:guide id="30" orient="horz" pos="386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9B1B5-B09F-4B98-AFC2-1B4B55BE018E}"/>
              </a:ext>
            </a:extLst>
          </p:cNvPr>
          <p:cNvPicPr>
            <a:picLocks noChangeAspect="1"/>
          </p:cNvPicPr>
          <p:nvPr userDrawn="1"/>
        </p:nvPicPr>
        <p:blipFill>
          <a:blip r:embed="rId37"/>
          <a:stretch>
            <a:fillRect/>
          </a:stretch>
        </p:blipFill>
        <p:spPr>
          <a:xfrm rot="5400000">
            <a:off x="9044630" y="3216843"/>
            <a:ext cx="6858000" cy="424314"/>
          </a:xfrm>
          <a:prstGeom prst="rect">
            <a:avLst/>
          </a:prstGeom>
        </p:spPr>
      </p:pic>
      <p:sp>
        <p:nvSpPr>
          <p:cNvPr id="2" name="Title Placeholder 1"/>
          <p:cNvSpPr>
            <a:spLocks noGrp="1"/>
          </p:cNvSpPr>
          <p:nvPr>
            <p:ph type="title"/>
          </p:nvPr>
        </p:nvSpPr>
        <p:spPr>
          <a:xfrm>
            <a:off x="426424" y="224113"/>
            <a:ext cx="11336039"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320" y="1110106"/>
            <a:ext cx="11336039" cy="2148280"/>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38" cstate="screen">
            <a:extLst>
              <a:ext uri="{28A0092B-C50C-407E-A947-70E740481C1C}">
                <a14:useLocalDpi xmlns:a14="http://schemas.microsoft.com/office/drawing/2010/main"/>
              </a:ext>
            </a:extLst>
          </a:blip>
          <a:stretch>
            <a:fillRect/>
          </a:stretch>
        </p:blipFill>
        <p:spPr>
          <a:xfrm rot="5400000">
            <a:off x="9755483" y="3012080"/>
            <a:ext cx="6858623" cy="833218"/>
          </a:xfrm>
          <a:prstGeom prst="rect">
            <a:avLst/>
          </a:prstGeom>
        </p:spPr>
      </p:pic>
    </p:spTree>
    <p:extLst>
      <p:ext uri="{BB962C8B-B14F-4D97-AF65-F5344CB8AC3E}">
        <p14:creationId xmlns:p14="http://schemas.microsoft.com/office/powerpoint/2010/main" val="423098212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 id="2147483814" r:id="rId31"/>
    <p:sldLayoutId id="2147483815" r:id="rId32"/>
    <p:sldLayoutId id="2147483816" r:id="rId33"/>
    <p:sldLayoutId id="2147483817" r:id="rId34"/>
    <p:sldLayoutId id="2147483818" r:id="rId35"/>
  </p:sldLayoutIdLst>
  <p:transition>
    <p:fade/>
  </p:transition>
  <p:hf sldNum="0" hdr="0" dt="0"/>
  <p:txStyles>
    <p:titleStyle>
      <a:lvl1pPr algn="l" defTabSz="914192" rtl="0" eaLnBrk="1" latinLnBrk="0" hangingPunct="1">
        <a:lnSpc>
          <a:spcPct val="90000"/>
        </a:lnSpc>
        <a:spcBef>
          <a:spcPct val="0"/>
        </a:spcBef>
        <a:buNone/>
        <a:defRPr lang="en-US" sz="3400" b="0" kern="1200" cap="none" spc="-147" baseline="0" dirty="0" smtClean="0">
          <a:ln w="3175">
            <a:noFill/>
          </a:ln>
          <a:solidFill>
            <a:schemeClr val="tx2"/>
          </a:solidFill>
          <a:effectLst/>
          <a:latin typeface="+mj-lt"/>
          <a:ea typeface="+mn-ea"/>
          <a:cs typeface="Segoe UI" pitchFamily="34" charset="0"/>
        </a:defRPr>
      </a:lvl1pPr>
    </p:titleStyle>
    <p:bodyStyle>
      <a:lvl1pPr marL="0"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2800" kern="1200" spc="0" baseline="0">
          <a:solidFill>
            <a:srgbClr val="000000"/>
          </a:solidFill>
          <a:latin typeface="+mn-lt"/>
          <a:ea typeface="+mn-ea"/>
          <a:cs typeface="+mn-cs"/>
        </a:defRPr>
      </a:lvl1pPr>
      <a:lvl2pPr marL="224054"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2400" kern="1200" spc="0" baseline="0">
          <a:solidFill>
            <a:srgbClr val="000000"/>
          </a:solidFill>
          <a:latin typeface="+mn-lt"/>
          <a:ea typeface="+mn-ea"/>
          <a:cs typeface="+mn-cs"/>
        </a:defRPr>
      </a:lvl2pPr>
      <a:lvl3pPr marL="448107"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1800" kern="1200" spc="0" baseline="0">
          <a:solidFill>
            <a:srgbClr val="000000"/>
          </a:solidFill>
          <a:latin typeface="+mj-lt"/>
          <a:ea typeface="+mn-ea"/>
          <a:cs typeface="+mn-cs"/>
        </a:defRPr>
      </a:lvl3pPr>
      <a:lvl4pPr marL="672161" marR="0" indent="0" algn="l" defTabSz="914192" rtl="0" eaLnBrk="1" fontAlgn="auto" latinLnBrk="0" hangingPunct="1">
        <a:lnSpc>
          <a:spcPct val="110000"/>
        </a:lnSpc>
        <a:spcBef>
          <a:spcPts val="0"/>
        </a:spcBef>
        <a:spcAft>
          <a:spcPts val="120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896214" marR="0" indent="0" algn="l" defTabSz="914192" rtl="0" eaLnBrk="1" fontAlgn="auto" latinLnBrk="0" hangingPunct="1">
        <a:lnSpc>
          <a:spcPct val="100000"/>
        </a:lnSpc>
        <a:spcBef>
          <a:spcPts val="0"/>
        </a:spcBef>
        <a:spcAft>
          <a:spcPts val="1200"/>
        </a:spcAft>
        <a:buClrTx/>
        <a:buSzPct val="90000"/>
        <a:buFont typeface="Wingdings" panose="05000000000000000000" pitchFamily="2" charset="2"/>
        <a:buNone/>
        <a:tabLst/>
        <a:defRPr sz="1200" kern="1200" spc="0" baseline="0">
          <a:solidFill>
            <a:srgbClr val="000000"/>
          </a:soli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401">
          <p15:clr>
            <a:srgbClr val="C35EA4"/>
          </p15:clr>
        </p15:guide>
        <p15:guide id="4" pos="1547">
          <p15:clr>
            <a:srgbClr val="C35EA4"/>
          </p15:clr>
        </p15:guide>
        <p15:guide id="5" pos="2660">
          <p15:clr>
            <a:srgbClr val="C35EA4"/>
          </p15:clr>
        </p15:guide>
        <p15:guide id="6" pos="2806">
          <p15:clr>
            <a:srgbClr val="C35EA4"/>
          </p15:clr>
        </p15:guide>
        <p15:guide id="7" pos="3921">
          <p15:clr>
            <a:srgbClr val="C35EA4"/>
          </p15:clr>
        </p15:guide>
        <p15:guide id="8" pos="4069">
          <p15:clr>
            <a:srgbClr val="C35EA4"/>
          </p15:clr>
        </p15:guide>
        <p15:guide id="9" pos="5181">
          <p15:clr>
            <a:srgbClr val="C35EA4"/>
          </p15:clr>
        </p15:guide>
        <p15:guide id="10" pos="5327">
          <p15:clr>
            <a:srgbClr val="C35EA4"/>
          </p15:clr>
        </p15:guide>
        <p15:guide id="11" pos="6444">
          <p15:clr>
            <a:srgbClr val="C35EA4"/>
          </p15:clr>
        </p15:guide>
        <p15:guide id="12" pos="6590">
          <p15:clr>
            <a:srgbClr val="C35EA4"/>
          </p15:clr>
        </p15:guide>
        <p15:guide id="16" pos="279">
          <p15:clr>
            <a:srgbClr val="F26B43"/>
          </p15:clr>
        </p15:guide>
        <p15:guide id="17" pos="7710">
          <p15:clr>
            <a:srgbClr val="F26B43"/>
          </p15:clr>
        </p15:guide>
        <p15:guide id="18" orient="horz" pos="773">
          <p15:clr>
            <a:srgbClr val="5ACBF0"/>
          </p15:clr>
        </p15:guide>
        <p15:guide id="19" orient="horz" pos="1399">
          <p15:clr>
            <a:srgbClr val="5ACBF0"/>
          </p15:clr>
        </p15:guide>
        <p15:guide id="20" orient="horz" pos="624">
          <p15:clr>
            <a:srgbClr val="5ACBF0"/>
          </p15:clr>
        </p15:guide>
        <p15:guide id="21" orient="horz" pos="1545">
          <p15:clr>
            <a:srgbClr val="5ACBF0"/>
          </p15:clr>
        </p15:guide>
        <p15:guide id="22" orient="horz" pos="2169">
          <p15:clr>
            <a:srgbClr val="5ACBF0"/>
          </p15:clr>
        </p15:guide>
        <p15:guide id="23" orient="horz" pos="2320">
          <p15:clr>
            <a:srgbClr val="5ACBF0"/>
          </p15:clr>
        </p15:guide>
        <p15:guide id="25" orient="horz" pos="286">
          <p15:clr>
            <a:srgbClr val="F26B43"/>
          </p15:clr>
        </p15:guide>
        <p15:guide id="26" orient="horz" pos="4209">
          <p15:clr>
            <a:srgbClr val="F26B43"/>
          </p15:clr>
        </p15:guide>
        <p15:guide id="27" orient="horz" pos="2947">
          <p15:clr>
            <a:srgbClr val="5ACBF0"/>
          </p15:clr>
        </p15:guide>
        <p15:guide id="28" orient="horz" pos="3092">
          <p15:clr>
            <a:srgbClr val="5ACBF0"/>
          </p15:clr>
        </p15:guide>
        <p15:guide id="29" orient="horz" pos="3721">
          <p15:clr>
            <a:srgbClr val="5ACBF0"/>
          </p15:clr>
        </p15:guide>
        <p15:guide id="30" orient="horz" pos="386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docs.microsoft.com/en-us/power-bi/connect-data/incremental-refresh-overview"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s://microsoft.github.io/SynapseML/" TargetMode="External"/><Relationship Id="rId7" Type="http://schemas.openxmlformats.org/officeDocument/2006/relationships/hyperlink" Target="https://github.com/chmitch/SynapseML-CognitiveServices/" TargetMode="External"/><Relationship Id="rId2" Type="http://schemas.openxmlformats.org/officeDocument/2006/relationships/hyperlink" Target="https://docs.microsoft.com/en-us/power-bi/connect-data/incremental-refresh-overview" TargetMode="External"/><Relationship Id="rId1" Type="http://schemas.openxmlformats.org/officeDocument/2006/relationships/slideLayout" Target="../slideLayouts/slideLayout22.xml"/><Relationship Id="rId6" Type="http://schemas.openxmlformats.org/officeDocument/2006/relationships/hyperlink" Target="https://learn.microsoft.com/en-us/azure/cognitive-services/" TargetMode="External"/><Relationship Id="rId5" Type="http://schemas.openxmlformats.org/officeDocument/2006/relationships/hyperlink" Target="https://learn.microsoft.com/en-us/azure/synapse-analytics/machine-learning/overview-cognitive-services" TargetMode="External"/><Relationship Id="rId4" Type="http://schemas.openxmlformats.org/officeDocument/2006/relationships/hyperlink" Target="https://github.com/microsoft/Synapse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84200" y="3533776"/>
            <a:ext cx="9144000" cy="338554"/>
          </a:xfrm>
        </p:spPr>
        <p:txBody>
          <a:bodyPr/>
          <a:lstStyle/>
          <a:p>
            <a:r>
              <a:rPr lang="en-US" dirty="0"/>
              <a:t>Cognitive Services with Synapse ML</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584200" y="5559043"/>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
        <p:nvSpPr>
          <p:cNvPr id="8" name="Text Placeholder 3">
            <a:extLst>
              <a:ext uri="{FF2B5EF4-FFF2-40B4-BE49-F238E27FC236}">
                <a16:creationId xmlns:a16="http://schemas.microsoft.com/office/drawing/2014/main" id="{089DFB37-200B-33E0-940E-610513BEA2C6}"/>
              </a:ext>
            </a:extLst>
          </p:cNvPr>
          <p:cNvSpPr txBox="1">
            <a:spLocks/>
          </p:cNvSpPr>
          <p:nvPr/>
        </p:nvSpPr>
        <p:spPr>
          <a:xfrm>
            <a:off x="9961043" y="6065749"/>
            <a:ext cx="1950535" cy="369332"/>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Principal Cloud Solution Architect</a:t>
            </a:r>
          </a:p>
        </p:txBody>
      </p:sp>
      <p:sp>
        <p:nvSpPr>
          <p:cNvPr id="11" name="Text Placeholder 2">
            <a:extLst>
              <a:ext uri="{FF2B5EF4-FFF2-40B4-BE49-F238E27FC236}">
                <a16:creationId xmlns:a16="http://schemas.microsoft.com/office/drawing/2014/main" id="{328EC8C8-00E2-3507-C5D5-31EB9F5C680B}"/>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Chris Mitchell</a:t>
            </a:r>
          </a:p>
        </p:txBody>
      </p:sp>
      <p:pic>
        <p:nvPicPr>
          <p:cNvPr id="13" name="Picture 2">
            <a:extLst>
              <a:ext uri="{FF2B5EF4-FFF2-40B4-BE49-F238E27FC236}">
                <a16:creationId xmlns:a16="http://schemas.microsoft.com/office/drawing/2014/main" id="{579B8A5F-0B71-0F28-BBED-5EB366773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7416" y="3500689"/>
            <a:ext cx="1974022"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0712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3DEA-A9DB-AE1B-F9BF-750F111307BC}"/>
              </a:ext>
            </a:extLst>
          </p:cNvPr>
          <p:cNvSpPr>
            <a:spLocks noGrp="1"/>
          </p:cNvSpPr>
          <p:nvPr>
            <p:ph type="title"/>
          </p:nvPr>
        </p:nvSpPr>
        <p:spPr>
          <a:xfrm>
            <a:off x="588263" y="457200"/>
            <a:ext cx="11018520" cy="553998"/>
          </a:xfrm>
        </p:spPr>
        <p:txBody>
          <a:bodyPr/>
          <a:lstStyle/>
          <a:p>
            <a:r>
              <a:rPr lang="en-US" dirty="0"/>
              <a:t>Summary</a:t>
            </a:r>
          </a:p>
        </p:txBody>
      </p:sp>
      <p:sp>
        <p:nvSpPr>
          <p:cNvPr id="3" name="Content Placeholder 2">
            <a:extLst>
              <a:ext uri="{FF2B5EF4-FFF2-40B4-BE49-F238E27FC236}">
                <a16:creationId xmlns:a16="http://schemas.microsoft.com/office/drawing/2014/main" id="{FEB321F8-016C-5955-926E-0B3D093DE8DA}"/>
              </a:ext>
            </a:extLst>
          </p:cNvPr>
          <p:cNvSpPr>
            <a:spLocks noGrp="1"/>
          </p:cNvSpPr>
          <p:nvPr>
            <p:ph sz="quarter" idx="10"/>
          </p:nvPr>
        </p:nvSpPr>
        <p:spPr>
          <a:xfrm>
            <a:off x="584200" y="1844675"/>
            <a:ext cx="11018838" cy="2893100"/>
          </a:xfrm>
        </p:spPr>
        <p:txBody>
          <a:bodyPr/>
          <a:lstStyle/>
          <a:p>
            <a:pPr marL="914400" lvl="1" indent="-457200">
              <a:buFont typeface="Arial" panose="020B0604020202020204" pitchFamily="34" charset="0"/>
              <a:buChar char="•"/>
            </a:pPr>
            <a:endParaRPr lang="en-US" dirty="0">
              <a:hlinkClick r:id="rId2"/>
            </a:endParaRPr>
          </a:p>
          <a:p>
            <a:pPr marL="914400" lvl="1" indent="-457200">
              <a:buFont typeface="Arial" panose="020B0604020202020204" pitchFamily="34" charset="0"/>
              <a:buChar char="•"/>
            </a:pPr>
            <a:r>
              <a:rPr lang="en-US" sz="2400" dirty="0"/>
              <a:t>Easy to operationalize ML at Scale</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Much more to Synapse ML than just cognitive services</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Can be run anywhere Spark runs</a:t>
            </a:r>
          </a:p>
          <a:p>
            <a:pPr marL="914400" lvl="1"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152648234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3DEA-A9DB-AE1B-F9BF-750F111307BC}"/>
              </a:ext>
            </a:extLst>
          </p:cNvPr>
          <p:cNvSpPr>
            <a:spLocks noGrp="1"/>
          </p:cNvSpPr>
          <p:nvPr>
            <p:ph type="title"/>
          </p:nvPr>
        </p:nvSpPr>
        <p:spPr>
          <a:xfrm>
            <a:off x="588263" y="457200"/>
            <a:ext cx="11018520" cy="553998"/>
          </a:xfrm>
        </p:spPr>
        <p:txBody>
          <a:bodyPr/>
          <a:lstStyle/>
          <a:p>
            <a:r>
              <a:rPr lang="en-US" dirty="0"/>
              <a:t>Resources</a:t>
            </a:r>
          </a:p>
        </p:txBody>
      </p:sp>
      <p:sp>
        <p:nvSpPr>
          <p:cNvPr id="3" name="Content Placeholder 2">
            <a:extLst>
              <a:ext uri="{FF2B5EF4-FFF2-40B4-BE49-F238E27FC236}">
                <a16:creationId xmlns:a16="http://schemas.microsoft.com/office/drawing/2014/main" id="{FEB321F8-016C-5955-926E-0B3D093DE8DA}"/>
              </a:ext>
            </a:extLst>
          </p:cNvPr>
          <p:cNvSpPr>
            <a:spLocks noGrp="1"/>
          </p:cNvSpPr>
          <p:nvPr>
            <p:ph sz="quarter" idx="10"/>
          </p:nvPr>
        </p:nvSpPr>
        <p:spPr>
          <a:xfrm>
            <a:off x="584200" y="1844675"/>
            <a:ext cx="11018838" cy="3791807"/>
          </a:xfrm>
        </p:spPr>
        <p:txBody>
          <a:bodyPr/>
          <a:lstStyle/>
          <a:p>
            <a:pPr marL="914400" lvl="1" indent="-457200">
              <a:buFont typeface="Arial" panose="020B0604020202020204" pitchFamily="34" charset="0"/>
              <a:buChar char="•"/>
            </a:pPr>
            <a:endParaRPr lang="en-US" dirty="0">
              <a:hlinkClick r:id="rId2"/>
            </a:endParaRPr>
          </a:p>
          <a:p>
            <a:pPr marL="914400" lvl="1" indent="-457200">
              <a:buFont typeface="Arial" panose="020B0604020202020204" pitchFamily="34" charset="0"/>
              <a:buChar char="•"/>
            </a:pPr>
            <a:r>
              <a:rPr lang="en-US" dirty="0" err="1"/>
              <a:t>SynapseML</a:t>
            </a:r>
            <a:endParaRPr lang="en-US" dirty="0"/>
          </a:p>
          <a:p>
            <a:pPr marL="1114425" lvl="2" indent="-457200">
              <a:buFont typeface="Arial" panose="020B0604020202020204" pitchFamily="34" charset="0"/>
              <a:buChar char="•"/>
            </a:pPr>
            <a:r>
              <a:rPr lang="en-US" dirty="0"/>
              <a:t>Documentation and Samples:  </a:t>
            </a:r>
            <a:r>
              <a:rPr lang="en-US" sz="1600" dirty="0" err="1">
                <a:hlinkClick r:id="rId3"/>
              </a:rPr>
              <a:t>SynapseML</a:t>
            </a:r>
            <a:r>
              <a:rPr lang="en-US" sz="1600" dirty="0">
                <a:hlinkClick r:id="rId3"/>
              </a:rPr>
              <a:t> | </a:t>
            </a:r>
            <a:r>
              <a:rPr lang="en-US" sz="1600" dirty="0" err="1">
                <a:hlinkClick r:id="rId3"/>
              </a:rPr>
              <a:t>SynapseML</a:t>
            </a:r>
            <a:r>
              <a:rPr lang="en-US" sz="1600" dirty="0">
                <a:hlinkClick r:id="rId3"/>
              </a:rPr>
              <a:t> (microsoft.github.io)</a:t>
            </a:r>
            <a:endParaRPr lang="en-US" sz="1600" dirty="0"/>
          </a:p>
          <a:p>
            <a:pPr marL="1114425" lvl="2" indent="-457200">
              <a:buFont typeface="Arial" panose="020B0604020202020204" pitchFamily="34" charset="0"/>
              <a:buChar char="•"/>
            </a:pPr>
            <a:r>
              <a:rPr lang="en-US" dirty="0" err="1"/>
              <a:t>Github</a:t>
            </a:r>
            <a:r>
              <a:rPr lang="en-US" dirty="0"/>
              <a:t>:  </a:t>
            </a:r>
            <a:r>
              <a:rPr lang="en-US" dirty="0" err="1">
                <a:hlinkClick r:id="rId4"/>
              </a:rPr>
              <a:t>microsoft</a:t>
            </a:r>
            <a:r>
              <a:rPr lang="en-US" dirty="0">
                <a:hlinkClick r:id="rId4"/>
              </a:rPr>
              <a:t>/</a:t>
            </a:r>
            <a:r>
              <a:rPr lang="en-US" dirty="0" err="1">
                <a:hlinkClick r:id="rId4"/>
              </a:rPr>
              <a:t>SynapseML</a:t>
            </a:r>
            <a:r>
              <a:rPr lang="en-US" dirty="0">
                <a:hlinkClick r:id="rId4"/>
              </a:rPr>
              <a:t>: Simple and Distributed Machine Learning (github.com)</a:t>
            </a:r>
            <a:endParaRPr lang="en-US" sz="2000"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r>
              <a:rPr lang="en-US" dirty="0">
                <a:hlinkClick r:id="rId5"/>
              </a:rPr>
              <a:t>Cognitive Services in Azure Synapse Analytics - Azure Synapse Analytics | Microsoft Learn</a:t>
            </a: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r>
              <a:rPr lang="en-US" sz="2000" dirty="0">
                <a:hlinkClick r:id="rId6"/>
              </a:rPr>
              <a:t>Azure Cognitive Services documentation | Microsoft Learn</a:t>
            </a:r>
            <a:endParaRPr lang="en-US" sz="2000"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r>
              <a:rPr lang="en-US" dirty="0">
                <a:hlinkClick r:id="rId7"/>
              </a:rPr>
              <a:t>https://github.com/chmitch/SynapseML-CognitiveServices/</a:t>
            </a:r>
            <a:r>
              <a:rPr lang="en-US" dirty="0"/>
              <a:t> - tutorial and code samples from this session</a:t>
            </a:r>
          </a:p>
        </p:txBody>
      </p:sp>
    </p:spTree>
    <p:extLst>
      <p:ext uri="{BB962C8B-B14F-4D97-AF65-F5344CB8AC3E}">
        <p14:creationId xmlns:p14="http://schemas.microsoft.com/office/powerpoint/2010/main" val="22669659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p:txBody>
          <a:bodyPr/>
          <a:lstStyle/>
          <a:p>
            <a:r>
              <a:rPr lang="en-US" dirty="0"/>
              <a:t>Thank you!</a:t>
            </a:r>
          </a:p>
        </p:txBody>
      </p:sp>
      <p:sp>
        <p:nvSpPr>
          <p:cNvPr id="3" name="Title 3">
            <a:extLst>
              <a:ext uri="{FF2B5EF4-FFF2-40B4-BE49-F238E27FC236}">
                <a16:creationId xmlns:a16="http://schemas.microsoft.com/office/drawing/2014/main" id="{7822A9AD-836B-4804-80F9-4E22E267EFE1}"/>
              </a:ext>
            </a:extLst>
          </p:cNvPr>
          <p:cNvSpPr txBox="1">
            <a:spLocks/>
          </p:cNvSpPr>
          <p:nvPr/>
        </p:nvSpPr>
        <p:spPr>
          <a:xfrm>
            <a:off x="491504" y="1252497"/>
            <a:ext cx="9144000" cy="553998"/>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Segoe UI Semibold"/>
                <a:ea typeface="+mn-ea"/>
                <a:cs typeface="Segoe UI" panose="020B0502040204020203" pitchFamily="34" charset="0"/>
              </a:rPr>
              <a:t>Modern Analytics Academy “Vignettes”</a:t>
            </a:r>
          </a:p>
        </p:txBody>
      </p:sp>
      <p:sp>
        <p:nvSpPr>
          <p:cNvPr id="4" name="Text Placeholder 4">
            <a:extLst>
              <a:ext uri="{FF2B5EF4-FFF2-40B4-BE49-F238E27FC236}">
                <a16:creationId xmlns:a16="http://schemas.microsoft.com/office/drawing/2014/main" id="{9F0F09D9-6486-406F-AC0A-8B36DF999008}"/>
              </a:ext>
            </a:extLst>
          </p:cNvPr>
          <p:cNvSpPr txBox="1">
            <a:spLocks/>
          </p:cNvSpPr>
          <p:nvPr/>
        </p:nvSpPr>
        <p:spPr>
          <a:xfrm>
            <a:off x="429475" y="1940726"/>
            <a:ext cx="9144000" cy="55399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Cognitive Services with Synapse ML</a:t>
            </a:r>
          </a:p>
        </p:txBody>
      </p:sp>
      <p:sp>
        <p:nvSpPr>
          <p:cNvPr id="5" name="Text Placeholder 4">
            <a:extLst>
              <a:ext uri="{FF2B5EF4-FFF2-40B4-BE49-F238E27FC236}">
                <a16:creationId xmlns:a16="http://schemas.microsoft.com/office/drawing/2014/main" id="{EE4F2E92-FF4D-41A7-B43B-199986CEAE6F}"/>
              </a:ext>
            </a:extLst>
          </p:cNvPr>
          <p:cNvSpPr txBox="1">
            <a:spLocks/>
          </p:cNvSpPr>
          <p:nvPr/>
        </p:nvSpPr>
        <p:spPr>
          <a:xfrm>
            <a:off x="584200" y="4880398"/>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Tree>
    <p:extLst>
      <p:ext uri="{BB962C8B-B14F-4D97-AF65-F5344CB8AC3E}">
        <p14:creationId xmlns:p14="http://schemas.microsoft.com/office/powerpoint/2010/main" val="19049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b="1" dirty="0"/>
              <a:t>Brief Introduction to Synapse ML</a:t>
            </a:r>
          </a:p>
          <a:p>
            <a:pPr>
              <a:spcAft>
                <a:spcPts val="2400"/>
              </a:spcAft>
            </a:pPr>
            <a:r>
              <a:rPr lang="en-GB" sz="2400" dirty="0"/>
              <a:t>Review of Cognitive Services</a:t>
            </a:r>
          </a:p>
          <a:p>
            <a:pPr>
              <a:spcAft>
                <a:spcPts val="2400"/>
              </a:spcAft>
            </a:pPr>
            <a:r>
              <a:rPr lang="en-GB" sz="2400" dirty="0"/>
              <a:t>Demo – AI enabling your Synapse data</a:t>
            </a:r>
          </a:p>
          <a:p>
            <a:pPr>
              <a:spcAft>
                <a:spcPts val="2400"/>
              </a:spcAft>
            </a:pPr>
            <a:r>
              <a:rPr lang="en-GB" sz="2400" dirty="0"/>
              <a:t>Summary &amp; Resources</a:t>
            </a:r>
          </a:p>
        </p:txBody>
      </p:sp>
    </p:spTree>
    <p:extLst>
      <p:ext uri="{BB962C8B-B14F-4D97-AF65-F5344CB8AC3E}">
        <p14:creationId xmlns:p14="http://schemas.microsoft.com/office/powerpoint/2010/main" val="27092270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What is Synapse ML</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4801314"/>
          </a:xfrm>
        </p:spPr>
        <p:txBody>
          <a:bodyPr vert="horz" wrap="square" lIns="0" tIns="0" rIns="0" bIns="0" rtlCol="0" anchor="t">
            <a:spAutoFit/>
          </a:bodyPr>
          <a:lstStyle/>
          <a:p>
            <a:pPr marL="457200" indent="-457200">
              <a:buFont typeface="Arial" panose="020B0604020202020204" pitchFamily="34" charset="0"/>
              <a:buChar char="•"/>
            </a:pPr>
            <a:r>
              <a:rPr lang="en-US" sz="2400" dirty="0"/>
              <a:t>Open source machine learning library for Spark</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Designed to be simple and scalable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Extends Spark ML capabilities with several common ML frameworks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Includes transformers for much of Azure Cognitive Services</a:t>
            </a:r>
          </a:p>
          <a:p>
            <a:endParaRPr lang="en-US" sz="2400" dirty="0"/>
          </a:p>
          <a:p>
            <a:pPr marL="457200" indent="-457200">
              <a:buFont typeface="Arial" panose="020B0604020202020204" pitchFamily="34" charset="0"/>
              <a:buChar char="•"/>
            </a:pPr>
            <a:r>
              <a:rPr lang="en-US" sz="2400" dirty="0"/>
              <a:t>Not limited to Synapse, can run anywhere Spark runs</a:t>
            </a:r>
          </a:p>
          <a:p>
            <a:endParaRPr lang="en-US" sz="2400" dirty="0"/>
          </a:p>
          <a:p>
            <a:endParaRPr lang="en-US" sz="2400" dirty="0"/>
          </a:p>
        </p:txBody>
      </p:sp>
      <p:sp>
        <p:nvSpPr>
          <p:cNvPr id="4" name="Rectangle 3">
            <a:extLst>
              <a:ext uri="{FF2B5EF4-FFF2-40B4-BE49-F238E27FC236}">
                <a16:creationId xmlns:a16="http://schemas.microsoft.com/office/drawing/2014/main" id="{21E5F6C8-42A2-B13D-DEB8-D507CB8B5304}"/>
              </a:ext>
            </a:extLst>
          </p:cNvPr>
          <p:cNvSpPr/>
          <p:nvPr/>
        </p:nvSpPr>
        <p:spPr bwMode="auto">
          <a:xfrm>
            <a:off x="966018" y="4374116"/>
            <a:ext cx="8293994" cy="605307"/>
          </a:xfrm>
          <a:prstGeom prst="rect">
            <a:avLst/>
          </a:prstGeom>
          <a:noFill/>
          <a:ln w="571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932999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Brief Introduction to Synapse ML</a:t>
            </a:r>
          </a:p>
          <a:p>
            <a:pPr>
              <a:spcAft>
                <a:spcPts val="2400"/>
              </a:spcAft>
            </a:pPr>
            <a:r>
              <a:rPr lang="en-GB" sz="2400" b="1" dirty="0"/>
              <a:t>Review of Cognitive Services</a:t>
            </a:r>
          </a:p>
          <a:p>
            <a:pPr>
              <a:spcAft>
                <a:spcPts val="2400"/>
              </a:spcAft>
            </a:pPr>
            <a:r>
              <a:rPr lang="en-GB" sz="2400" dirty="0"/>
              <a:t>Demo – AI enabling your Synapse data</a:t>
            </a:r>
          </a:p>
          <a:p>
            <a:pPr>
              <a:spcAft>
                <a:spcPts val="2400"/>
              </a:spcAft>
            </a:pPr>
            <a:r>
              <a:rPr lang="en-GB" sz="2400" dirty="0"/>
              <a:t>Summary &amp; Resources</a:t>
            </a:r>
          </a:p>
        </p:txBody>
      </p:sp>
    </p:spTree>
    <p:extLst>
      <p:ext uri="{BB962C8B-B14F-4D97-AF65-F5344CB8AC3E}">
        <p14:creationId xmlns:p14="http://schemas.microsoft.com/office/powerpoint/2010/main" val="10441644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Azure Cognitive Services</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3471720"/>
          </a:xfrm>
        </p:spPr>
        <p:txBody>
          <a:bodyPr vert="horz" wrap="square" lIns="0" tIns="0" rIns="0" bIns="0" rtlCol="0" anchor="t">
            <a:spAutoFit/>
          </a:bodyPr>
          <a:lstStyle/>
          <a:p>
            <a:pPr marL="457200" indent="-457200">
              <a:buFont typeface="Arial" panose="020B0604020202020204" pitchFamily="34" charset="0"/>
              <a:buChar char="•"/>
            </a:pPr>
            <a:r>
              <a:rPr lang="en-US" sz="2400" dirty="0"/>
              <a:t>Prebuilt and customizable models from Microsoft</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Targeted to developers and data engineers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Designed to simplify implementation of complex AI tasks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Implemented as APIs so they can be used from anywhere</a:t>
            </a:r>
          </a:p>
          <a:p>
            <a:endParaRPr lang="en-US" sz="2400" dirty="0"/>
          </a:p>
        </p:txBody>
      </p:sp>
    </p:spTree>
    <p:extLst>
      <p:ext uri="{BB962C8B-B14F-4D97-AF65-F5344CB8AC3E}">
        <p14:creationId xmlns:p14="http://schemas.microsoft.com/office/powerpoint/2010/main" val="240353499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Azure Cognitive Services</a:t>
            </a:r>
          </a:p>
        </p:txBody>
      </p:sp>
      <p:pic>
        <p:nvPicPr>
          <p:cNvPr id="80" name="Picture 79">
            <a:extLst>
              <a:ext uri="{FF2B5EF4-FFF2-40B4-BE49-F238E27FC236}">
                <a16:creationId xmlns:a16="http://schemas.microsoft.com/office/drawing/2014/main" id="{604D99DD-6789-82FC-4624-DDBF197C9CC8}"/>
              </a:ext>
            </a:extLst>
          </p:cNvPr>
          <p:cNvPicPr>
            <a:picLocks noChangeAspect="1"/>
          </p:cNvPicPr>
          <p:nvPr/>
        </p:nvPicPr>
        <p:blipFill>
          <a:blip r:embed="rId3"/>
          <a:stretch>
            <a:fillRect/>
          </a:stretch>
        </p:blipFill>
        <p:spPr>
          <a:xfrm>
            <a:off x="588263" y="1917735"/>
            <a:ext cx="11022523" cy="4212701"/>
          </a:xfrm>
          <a:prstGeom prst="rect">
            <a:avLst/>
          </a:prstGeom>
        </p:spPr>
      </p:pic>
    </p:spTree>
    <p:extLst>
      <p:ext uri="{BB962C8B-B14F-4D97-AF65-F5344CB8AC3E}">
        <p14:creationId xmlns:p14="http://schemas.microsoft.com/office/powerpoint/2010/main" val="40391006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Brief Introduction to Synapse ML</a:t>
            </a:r>
          </a:p>
          <a:p>
            <a:pPr>
              <a:spcAft>
                <a:spcPts val="2400"/>
              </a:spcAft>
            </a:pPr>
            <a:r>
              <a:rPr lang="en-GB" sz="2400" dirty="0"/>
              <a:t>Review of Cognitive Services</a:t>
            </a:r>
          </a:p>
          <a:p>
            <a:pPr>
              <a:spcAft>
                <a:spcPts val="2400"/>
              </a:spcAft>
            </a:pPr>
            <a:r>
              <a:rPr lang="en-GB" sz="2400" b="1" dirty="0"/>
              <a:t>Demo – AI enabling your Synapse data</a:t>
            </a:r>
          </a:p>
          <a:p>
            <a:pPr>
              <a:spcAft>
                <a:spcPts val="2400"/>
              </a:spcAft>
            </a:pPr>
            <a:r>
              <a:rPr lang="en-GB" sz="2400" dirty="0"/>
              <a:t>Summary &amp; Resources</a:t>
            </a:r>
          </a:p>
        </p:txBody>
      </p:sp>
    </p:spTree>
    <p:extLst>
      <p:ext uri="{BB962C8B-B14F-4D97-AF65-F5344CB8AC3E}">
        <p14:creationId xmlns:p14="http://schemas.microsoft.com/office/powerpoint/2010/main" val="27273159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D229CE-62BE-A375-D52B-2B5C6434B2C4}"/>
              </a:ext>
            </a:extLst>
          </p:cNvPr>
          <p:cNvPicPr>
            <a:picLocks noChangeAspect="1"/>
          </p:cNvPicPr>
          <p:nvPr/>
        </p:nvPicPr>
        <p:blipFill>
          <a:blip r:embed="rId3"/>
          <a:stretch>
            <a:fillRect/>
          </a:stretch>
        </p:blipFill>
        <p:spPr>
          <a:xfrm>
            <a:off x="2683463" y="1665565"/>
            <a:ext cx="7205254" cy="4452606"/>
          </a:xfrm>
          <a:prstGeom prst="rect">
            <a:avLst/>
          </a:prstGeom>
        </p:spPr>
      </p:pic>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Demo Components</a:t>
            </a:r>
          </a:p>
        </p:txBody>
      </p:sp>
    </p:spTree>
    <p:extLst>
      <p:ext uri="{BB962C8B-B14F-4D97-AF65-F5344CB8AC3E}">
        <p14:creationId xmlns:p14="http://schemas.microsoft.com/office/powerpoint/2010/main" val="87598328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Brief Introduction to Synapse ML</a:t>
            </a:r>
          </a:p>
          <a:p>
            <a:pPr>
              <a:spcAft>
                <a:spcPts val="2400"/>
              </a:spcAft>
            </a:pPr>
            <a:r>
              <a:rPr lang="en-GB" sz="2400" dirty="0"/>
              <a:t>Review of Cognitive Services</a:t>
            </a:r>
          </a:p>
          <a:p>
            <a:pPr>
              <a:spcAft>
                <a:spcPts val="2400"/>
              </a:spcAft>
            </a:pPr>
            <a:r>
              <a:rPr lang="en-GB" sz="2400" dirty="0"/>
              <a:t>Demo – AI enabling your Synapse data</a:t>
            </a:r>
          </a:p>
          <a:p>
            <a:pPr>
              <a:spcAft>
                <a:spcPts val="2400"/>
              </a:spcAft>
            </a:pPr>
            <a:r>
              <a:rPr lang="en-GB" sz="2400" b="1" dirty="0"/>
              <a:t>Summary &amp; Resources</a:t>
            </a:r>
          </a:p>
        </p:txBody>
      </p:sp>
    </p:spTree>
    <p:extLst>
      <p:ext uri="{BB962C8B-B14F-4D97-AF65-F5344CB8AC3E}">
        <p14:creationId xmlns:p14="http://schemas.microsoft.com/office/powerpoint/2010/main" val="2999670531"/>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Azure PPT Template - 2018">
  <a:themeElements>
    <a:clrScheme name="FY 19 Azure">
      <a:dk1>
        <a:srgbClr val="000000"/>
      </a:dk1>
      <a:lt1>
        <a:srgbClr val="FFFFFF"/>
      </a:lt1>
      <a:dk2>
        <a:srgbClr val="0078D4"/>
      </a:dk2>
      <a:lt2>
        <a:srgbClr val="FFFFFF"/>
      </a:lt2>
      <a:accent1>
        <a:srgbClr val="EBEBEB"/>
      </a:accent1>
      <a:accent2>
        <a:srgbClr val="D2D2D2"/>
      </a:accent2>
      <a:accent3>
        <a:srgbClr val="757575"/>
      </a:accent3>
      <a:accent4>
        <a:srgbClr val="3C3C41"/>
      </a:accent4>
      <a:accent5>
        <a:srgbClr val="BAD80A"/>
      </a:accent5>
      <a:accent6>
        <a:srgbClr val="50E6FF"/>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zure PPT Template 2018 presentation_v3" id="{1968021E-D85B-4A85-BB07-6BF24CCBC27F}" vid="{6E53F19A-D2E9-48F2-9B61-183D930FD7CB}"/>
    </a:ext>
  </a:extLst>
</a:theme>
</file>

<file path=ppt/theme/theme3.xml><?xml version="1.0" encoding="utf-8"?>
<a:theme xmlns:a="http://schemas.openxmlformats.org/drawingml/2006/main" name="1_Azure PPT Template - 2018">
  <a:themeElements>
    <a:clrScheme name="FY 19 Azure">
      <a:dk1>
        <a:srgbClr val="000000"/>
      </a:dk1>
      <a:lt1>
        <a:srgbClr val="FFFFFF"/>
      </a:lt1>
      <a:dk2>
        <a:srgbClr val="0078D4"/>
      </a:dk2>
      <a:lt2>
        <a:srgbClr val="FFFFFF"/>
      </a:lt2>
      <a:accent1>
        <a:srgbClr val="EBEBEB"/>
      </a:accent1>
      <a:accent2>
        <a:srgbClr val="D2D2D2"/>
      </a:accent2>
      <a:accent3>
        <a:srgbClr val="757575"/>
      </a:accent3>
      <a:accent4>
        <a:srgbClr val="3C3C41"/>
      </a:accent4>
      <a:accent5>
        <a:srgbClr val="BAD80A"/>
      </a:accent5>
      <a:accent6>
        <a:srgbClr val="50E6FF"/>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zure PPT Template 2018 presentation_v3" id="{1968021E-D85B-4A85-BB07-6BF24CCBC27F}" vid="{6E53F19A-D2E9-48F2-9B61-183D930FD7C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919138-484a-4c40-bd4e-8b99465e27f2">
      <Terms xmlns="http://schemas.microsoft.com/office/infopath/2007/PartnerControls"/>
    </lcf76f155ced4ddcb4097134ff3c332f>
    <TaxCatchAll xmlns="230e9df3-be65-4c73-a93b-d1236ebd677e" xsi:nil="true"/>
    <SharedWithUsers xmlns="eab09bc5-e5a2-4ccc-9508-9a53f1b23964">
      <UserInfo>
        <DisplayName/>
        <AccountId xsi:nil="true"/>
        <AccountType/>
      </UserInfo>
    </SharedWithUsers>
    <MediaLengthInSeconds xmlns="1d919138-484a-4c40-bd4e-8b99465e27f2"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EB565740B2ED428FFF6C5AE1AA1844" ma:contentTypeVersion="17" ma:contentTypeDescription="Create a new document." ma:contentTypeScope="" ma:versionID="a73b75f313c5eb32dd97f3f626d3ed77">
  <xsd:schema xmlns:xsd="http://www.w3.org/2001/XMLSchema" xmlns:xs="http://www.w3.org/2001/XMLSchema" xmlns:p="http://schemas.microsoft.com/office/2006/metadata/properties" xmlns:ns1="http://schemas.microsoft.com/sharepoint/v3" xmlns:ns2="1d919138-484a-4c40-bd4e-8b99465e27f2" xmlns:ns3="eab09bc5-e5a2-4ccc-9508-9a53f1b23964" xmlns:ns4="230e9df3-be65-4c73-a93b-d1236ebd677e" targetNamespace="http://schemas.microsoft.com/office/2006/metadata/properties" ma:root="true" ma:fieldsID="05920a4dfb70b13edb674269754b7e56" ns1:_="" ns2:_="" ns3:_="" ns4:_="">
    <xsd:import namespace="http://schemas.microsoft.com/sharepoint/v3"/>
    <xsd:import namespace="1d919138-484a-4c40-bd4e-8b99465e27f2"/>
    <xsd:import namespace="eab09bc5-e5a2-4ccc-9508-9a53f1b23964"/>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element ref="ns1:_ip_UnifiedCompliancePolicyProperties" minOccurs="0"/>
                <xsd:element ref="ns1:_ip_UnifiedCompliancePolicyUIAction" minOccurs="0"/>
                <xsd:element ref="ns2:MediaServiceSearchProperties" minOccurs="0"/>
                <xsd:element ref="ns2:MediaServiceDoc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19138-484a-4c40-bd4e-8b99465e2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DocTags" ma:index="24" nillable="true" ma:displayName="MediaServiceDocTags" ma:hidden="true" ma:internalName="MediaServiceDoc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b09bc5-e5a2-4ccc-9508-9a53f1b239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6356ba-da2d-4162-a5a0-504e0c7cfa68}" ma:internalName="TaxCatchAll" ma:showField="CatchAllData" ma:web="eab09bc5-e5a2-4ccc-9508-9a53f1b23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41301B-2039-4E43-8271-C7222B95180E}">
  <ds:schemaRef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230e9df3-be65-4c73-a93b-d1236ebd677e"/>
    <ds:schemaRef ds:uri="http://purl.org/dc/elements/1.1/"/>
    <ds:schemaRef ds:uri="http://purl.org/dc/terms/"/>
    <ds:schemaRef ds:uri="http://www.w3.org/XML/1998/namespace"/>
    <ds:schemaRef ds:uri="http://schemas.microsoft.com/office/infopath/2007/PartnerControls"/>
    <ds:schemaRef ds:uri="eab09bc5-e5a2-4ccc-9508-9a53f1b23964"/>
    <ds:schemaRef ds:uri="1d919138-484a-4c40-bd4e-8b99465e27f2"/>
    <ds:schemaRef ds:uri="http://schemas.microsoft.com/sharepoint/v3"/>
  </ds:schemaRefs>
</ds:datastoreItem>
</file>

<file path=customXml/itemProps2.xml><?xml version="1.0" encoding="utf-8"?>
<ds:datastoreItem xmlns:ds="http://schemas.openxmlformats.org/officeDocument/2006/customXml" ds:itemID="{35F5D305-3B0C-4878-B07A-4C5564193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919138-484a-4c40-bd4e-8b99465e27f2"/>
    <ds:schemaRef ds:uri="eab09bc5-e5a2-4ccc-9508-9a53f1b23964"/>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D5BFF6-9601-40A0-9DBA-287EF787564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6368</TotalTime>
  <Words>908</Words>
  <Application>Microsoft Office PowerPoint</Application>
  <PresentationFormat>Widescreen</PresentationFormat>
  <Paragraphs>103</Paragraphs>
  <Slides>12</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Calibri</vt:lpstr>
      <vt:lpstr>Consolas</vt:lpstr>
      <vt:lpstr>Segoe UI</vt:lpstr>
      <vt:lpstr>Segoe UI Semibold</vt:lpstr>
      <vt:lpstr>Segoe UI Semilight</vt:lpstr>
      <vt:lpstr>Wingdings</vt:lpstr>
      <vt:lpstr>White Template</vt:lpstr>
      <vt:lpstr>Azure PPT Template - 2018</vt:lpstr>
      <vt:lpstr>1_Azure PPT Template - 2018</vt:lpstr>
      <vt:lpstr>Modern Analytics Academy “Vignettes”</vt:lpstr>
      <vt:lpstr>Agenda </vt:lpstr>
      <vt:lpstr>What is Synapse ML</vt:lpstr>
      <vt:lpstr>Agenda </vt:lpstr>
      <vt:lpstr>Azure Cognitive Services</vt:lpstr>
      <vt:lpstr>Azure Cognitive Services</vt:lpstr>
      <vt:lpstr>Agenda </vt:lpstr>
      <vt:lpstr>Demo Components</vt:lpstr>
      <vt:lpstr>Agenda </vt:lpstr>
      <vt:lpstr>Summary</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Analytics Academy “Vignettes”</dc:title>
  <dc:creator>Cameron Kahrs</dc:creator>
  <cp:lastModifiedBy>Chris Mitchell</cp:lastModifiedBy>
  <cp:revision>7</cp:revision>
  <dcterms:created xsi:type="dcterms:W3CDTF">2022-05-09T13:38:19Z</dcterms:created>
  <dcterms:modified xsi:type="dcterms:W3CDTF">2023-04-13T15:28:13Z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0x01010098EB565740B2ED428FFF6C5AE1AA1844</vt:lpwstr>
  </property>
  <property fmtid="{D5CDD505-2E9C-101B-9397-08002B2CF9AE}" pid="3" name="MediaServiceImageTags">
    <vt:lpwstr/>
  </property>
  <property fmtid="{D5CDD505-2E9C-101B-9397-08002B2CF9AE}" pid="4" name="Order">
    <vt:r8>86800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