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1"/>
  </p:notesMasterIdLst>
  <p:sldIdLst>
    <p:sldId id="2076138472" r:id="rId3"/>
    <p:sldId id="2076138262" r:id="rId4"/>
    <p:sldId id="2076138465" r:id="rId5"/>
    <p:sldId id="2076138471" r:id="rId6"/>
    <p:sldId id="2076138480" r:id="rId7"/>
    <p:sldId id="2076138483" r:id="rId8"/>
    <p:sldId id="2076138482" r:id="rId9"/>
    <p:sldId id="20761384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8" d="100"/>
          <a:sy n="58" d="100"/>
        </p:scale>
        <p:origin x="96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meron Kahrs" userId="ae8b6b69-d381-4065-a0bd-0652624e8c62" providerId="ADAL" clId="{E435A855-E9CE-425E-8F93-A5867D470022}"/>
    <pc:docChg chg="undo redo custSel addSld delSld modSld">
      <pc:chgData name="Cameron Kahrs" userId="ae8b6b69-d381-4065-a0bd-0652624e8c62" providerId="ADAL" clId="{E435A855-E9CE-425E-8F93-A5867D470022}" dt="2022-07-11T14:44:00.883" v="2462" actId="404"/>
      <pc:docMkLst>
        <pc:docMk/>
      </pc:docMkLst>
      <pc:sldChg chg="modSp mod">
        <pc:chgData name="Cameron Kahrs" userId="ae8b6b69-d381-4065-a0bd-0652624e8c62" providerId="ADAL" clId="{E435A855-E9CE-425E-8F93-A5867D470022}" dt="2022-07-11T12:26:53.720" v="36" actId="20577"/>
        <pc:sldMkLst>
          <pc:docMk/>
          <pc:sldMk cId="1647071200" sldId="2076138262"/>
        </pc:sldMkLst>
        <pc:spChg chg="mod">
          <ac:chgData name="Cameron Kahrs" userId="ae8b6b69-d381-4065-a0bd-0652624e8c62" providerId="ADAL" clId="{E435A855-E9CE-425E-8F93-A5867D470022}" dt="2022-07-11T12:26:53.720" v="36" actId="20577"/>
          <ac:spMkLst>
            <pc:docMk/>
            <pc:sldMk cId="1647071200" sldId="2076138262"/>
            <ac:spMk id="5" creationId="{00000000-0000-0000-0000-000000000000}"/>
          </ac:spMkLst>
        </pc:spChg>
      </pc:sldChg>
      <pc:sldChg chg="modSp mod">
        <pc:chgData name="Cameron Kahrs" userId="ae8b6b69-d381-4065-a0bd-0652624e8c62" providerId="ADAL" clId="{E435A855-E9CE-425E-8F93-A5867D470022}" dt="2022-07-11T14:16:11.260" v="2063" actId="20577"/>
        <pc:sldMkLst>
          <pc:docMk/>
          <pc:sldMk cId="1904956503" sldId="2076138464"/>
        </pc:sldMkLst>
        <pc:spChg chg="mod">
          <ac:chgData name="Cameron Kahrs" userId="ae8b6b69-d381-4065-a0bd-0652624e8c62" providerId="ADAL" clId="{E435A855-E9CE-425E-8F93-A5867D470022}" dt="2022-07-11T14:16:11.260" v="2063" actId="20577"/>
          <ac:spMkLst>
            <pc:docMk/>
            <pc:sldMk cId="1904956503" sldId="2076138464"/>
            <ac:spMk id="4" creationId="{9F0F09D9-6486-406F-AC0A-8B36DF999008}"/>
          </ac:spMkLst>
        </pc:spChg>
      </pc:sldChg>
      <pc:sldChg chg="modSp mod">
        <pc:chgData name="Cameron Kahrs" userId="ae8b6b69-d381-4065-a0bd-0652624e8c62" providerId="ADAL" clId="{E435A855-E9CE-425E-8F93-A5867D470022}" dt="2022-07-11T14:33:00.020" v="2253" actId="20577"/>
        <pc:sldMkLst>
          <pc:docMk/>
          <pc:sldMk cId="2709227043" sldId="2076138471"/>
        </pc:sldMkLst>
        <pc:spChg chg="mod">
          <ac:chgData name="Cameron Kahrs" userId="ae8b6b69-d381-4065-a0bd-0652624e8c62" providerId="ADAL" clId="{E435A855-E9CE-425E-8F93-A5867D470022}" dt="2022-07-11T14:33:00.020" v="2253" actId="20577"/>
          <ac:spMkLst>
            <pc:docMk/>
            <pc:sldMk cId="2709227043" sldId="2076138471"/>
            <ac:spMk id="3" creationId="{5D7880FC-163A-6D46-B79B-C3E6C519777F}"/>
          </ac:spMkLst>
        </pc:spChg>
      </pc:sldChg>
      <pc:sldChg chg="addSp delSp modSp new del mod">
        <pc:chgData name="Cameron Kahrs" userId="ae8b6b69-d381-4065-a0bd-0652624e8c62" providerId="ADAL" clId="{E435A855-E9CE-425E-8F93-A5867D470022}" dt="2022-07-11T14:24:13.405" v="2139" actId="47"/>
        <pc:sldMkLst>
          <pc:docMk/>
          <pc:sldMk cId="4088353780" sldId="2076138473"/>
        </pc:sldMkLst>
        <pc:spChg chg="mod">
          <ac:chgData name="Cameron Kahrs" userId="ae8b6b69-d381-4065-a0bd-0652624e8c62" providerId="ADAL" clId="{E435A855-E9CE-425E-8F93-A5867D470022}" dt="2022-07-11T12:44:18.995" v="98" actId="20577"/>
          <ac:spMkLst>
            <pc:docMk/>
            <pc:sldMk cId="4088353780" sldId="2076138473"/>
            <ac:spMk id="2" creationId="{531DA943-C220-22A0-A718-0453CF79E873}"/>
          </ac:spMkLst>
        </pc:spChg>
        <pc:spChg chg="del mod">
          <ac:chgData name="Cameron Kahrs" userId="ae8b6b69-d381-4065-a0bd-0652624e8c62" providerId="ADAL" clId="{E435A855-E9CE-425E-8F93-A5867D470022}" dt="2022-07-11T13:05:15.387" v="909" actId="478"/>
          <ac:spMkLst>
            <pc:docMk/>
            <pc:sldMk cId="4088353780" sldId="2076138473"/>
            <ac:spMk id="3" creationId="{D63FEBA7-EE9F-8A4F-0B3D-C514E7413C59}"/>
          </ac:spMkLst>
        </pc:spChg>
        <pc:spChg chg="add del mod">
          <ac:chgData name="Cameron Kahrs" userId="ae8b6b69-d381-4065-a0bd-0652624e8c62" providerId="ADAL" clId="{E435A855-E9CE-425E-8F93-A5867D470022}" dt="2022-07-11T13:05:22.407" v="910" actId="478"/>
          <ac:spMkLst>
            <pc:docMk/>
            <pc:sldMk cId="4088353780" sldId="2076138473"/>
            <ac:spMk id="7" creationId="{8A3B424A-2F07-6CA5-9405-B6286C0DE2AE}"/>
          </ac:spMkLst>
        </pc:spChg>
        <pc:spChg chg="add mod">
          <ac:chgData name="Cameron Kahrs" userId="ae8b6b69-d381-4065-a0bd-0652624e8c62" providerId="ADAL" clId="{E435A855-E9CE-425E-8F93-A5867D470022}" dt="2022-07-11T14:21:56.521" v="2067" actId="1076"/>
          <ac:spMkLst>
            <pc:docMk/>
            <pc:sldMk cId="4088353780" sldId="2076138473"/>
            <ac:spMk id="8" creationId="{9D54E979-CAD9-5F4B-71B1-A1716624474F}"/>
          </ac:spMkLst>
        </pc:spChg>
        <pc:picChg chg="add mod">
          <ac:chgData name="Cameron Kahrs" userId="ae8b6b69-d381-4065-a0bd-0652624e8c62" providerId="ADAL" clId="{E435A855-E9CE-425E-8F93-A5867D470022}" dt="2022-07-11T14:21:56.521" v="2067" actId="1076"/>
          <ac:picMkLst>
            <pc:docMk/>
            <pc:sldMk cId="4088353780" sldId="2076138473"/>
            <ac:picMk id="5" creationId="{2A483427-00B4-2EF9-D3B7-D54E7D26CF45}"/>
          </ac:picMkLst>
        </pc:picChg>
        <pc:cxnChg chg="add mod">
          <ac:chgData name="Cameron Kahrs" userId="ae8b6b69-d381-4065-a0bd-0652624e8c62" providerId="ADAL" clId="{E435A855-E9CE-425E-8F93-A5867D470022}" dt="2022-07-11T14:21:56.521" v="2067" actId="1076"/>
          <ac:cxnSpMkLst>
            <pc:docMk/>
            <pc:sldMk cId="4088353780" sldId="2076138473"/>
            <ac:cxnSpMk id="10" creationId="{40E9C3F4-524B-1A85-A568-A5BD7D308C50}"/>
          </ac:cxnSpMkLst>
        </pc:cxnChg>
        <pc:cxnChg chg="add mod">
          <ac:chgData name="Cameron Kahrs" userId="ae8b6b69-d381-4065-a0bd-0652624e8c62" providerId="ADAL" clId="{E435A855-E9CE-425E-8F93-A5867D470022}" dt="2022-07-11T14:21:56.521" v="2067" actId="1076"/>
          <ac:cxnSpMkLst>
            <pc:docMk/>
            <pc:sldMk cId="4088353780" sldId="2076138473"/>
            <ac:cxnSpMk id="12" creationId="{007454F3-C59F-0815-FF8B-4A0CD8098011}"/>
          </ac:cxnSpMkLst>
        </pc:cxnChg>
      </pc:sldChg>
      <pc:sldChg chg="addSp delSp modSp del mod">
        <pc:chgData name="Cameron Kahrs" userId="ae8b6b69-d381-4065-a0bd-0652624e8c62" providerId="ADAL" clId="{E435A855-E9CE-425E-8F93-A5867D470022}" dt="2022-07-11T14:00:14.998" v="2029" actId="47"/>
        <pc:sldMkLst>
          <pc:docMk/>
          <pc:sldMk cId="3333269370" sldId="2076138476"/>
        </pc:sldMkLst>
        <pc:spChg chg="mod">
          <ac:chgData name="Cameron Kahrs" userId="ae8b6b69-d381-4065-a0bd-0652624e8c62" providerId="ADAL" clId="{E435A855-E9CE-425E-8F93-A5867D470022}" dt="2022-07-11T13:19:03.313" v="1613" actId="20577"/>
          <ac:spMkLst>
            <pc:docMk/>
            <pc:sldMk cId="3333269370" sldId="2076138476"/>
            <ac:spMk id="3" creationId="{36B42921-0190-A09B-A634-F2216703FB58}"/>
          </ac:spMkLst>
        </pc:spChg>
        <pc:picChg chg="add del mod">
          <ac:chgData name="Cameron Kahrs" userId="ae8b6b69-d381-4065-a0bd-0652624e8c62" providerId="ADAL" clId="{E435A855-E9CE-425E-8F93-A5867D470022}" dt="2022-07-11T13:17:37.726" v="1432" actId="478"/>
          <ac:picMkLst>
            <pc:docMk/>
            <pc:sldMk cId="3333269370" sldId="2076138476"/>
            <ac:picMk id="4" creationId="{981E1B82-B124-5CAC-A520-97A51385EBD8}"/>
          </ac:picMkLst>
        </pc:picChg>
        <pc:picChg chg="del">
          <ac:chgData name="Cameron Kahrs" userId="ae8b6b69-d381-4065-a0bd-0652624e8c62" providerId="ADAL" clId="{E435A855-E9CE-425E-8F93-A5867D470022}" dt="2022-07-11T13:08:18.326" v="959" actId="478"/>
          <ac:picMkLst>
            <pc:docMk/>
            <pc:sldMk cId="3333269370" sldId="2076138476"/>
            <ac:picMk id="6" creationId="{32DB6B91-B4F6-C488-DC10-3FFE6FA5090E}"/>
          </ac:picMkLst>
        </pc:picChg>
      </pc:sldChg>
      <pc:sldChg chg="delSp new del mod">
        <pc:chgData name="Cameron Kahrs" userId="ae8b6b69-d381-4065-a0bd-0652624e8c62" providerId="ADAL" clId="{E435A855-E9CE-425E-8F93-A5867D470022}" dt="2022-07-11T14:00:17.462" v="2030" actId="47"/>
        <pc:sldMkLst>
          <pc:docMk/>
          <pc:sldMk cId="646318556" sldId="2076138477"/>
        </pc:sldMkLst>
        <pc:spChg chg="del">
          <ac:chgData name="Cameron Kahrs" userId="ae8b6b69-d381-4065-a0bd-0652624e8c62" providerId="ADAL" clId="{E435A855-E9CE-425E-8F93-A5867D470022}" dt="2022-07-11T13:21:13.172" v="1615" actId="478"/>
          <ac:spMkLst>
            <pc:docMk/>
            <pc:sldMk cId="646318556" sldId="2076138477"/>
            <ac:spMk id="3" creationId="{DC233C52-F2A6-2965-B43E-5C1872155B92}"/>
          </ac:spMkLst>
        </pc:spChg>
      </pc:sldChg>
      <pc:sldChg chg="addSp modSp add mod">
        <pc:chgData name="Cameron Kahrs" userId="ae8b6b69-d381-4065-a0bd-0652624e8c62" providerId="ADAL" clId="{E435A855-E9CE-425E-8F93-A5867D470022}" dt="2022-07-11T14:25:07.169" v="2177" actId="20577"/>
        <pc:sldMkLst>
          <pc:docMk/>
          <pc:sldMk cId="1951689505" sldId="2076138478"/>
        </pc:sldMkLst>
        <pc:spChg chg="mod">
          <ac:chgData name="Cameron Kahrs" userId="ae8b6b69-d381-4065-a0bd-0652624e8c62" providerId="ADAL" clId="{E435A855-E9CE-425E-8F93-A5867D470022}" dt="2022-07-11T14:25:07.169" v="2177" actId="20577"/>
          <ac:spMkLst>
            <pc:docMk/>
            <pc:sldMk cId="1951689505" sldId="2076138478"/>
            <ac:spMk id="2" creationId="{531DA943-C220-22A0-A718-0453CF79E873}"/>
          </ac:spMkLst>
        </pc:spChg>
        <pc:spChg chg="add mod">
          <ac:chgData name="Cameron Kahrs" userId="ae8b6b69-d381-4065-a0bd-0652624e8c62" providerId="ADAL" clId="{E435A855-E9CE-425E-8F93-A5867D470022}" dt="2022-07-11T13:48:48.486" v="2010" actId="1076"/>
          <ac:spMkLst>
            <pc:docMk/>
            <pc:sldMk cId="1951689505" sldId="2076138478"/>
            <ac:spMk id="3" creationId="{2BE52464-2FAD-4280-D038-A51EB655D221}"/>
          </ac:spMkLst>
        </pc:spChg>
        <pc:spChg chg="add mod">
          <ac:chgData name="Cameron Kahrs" userId="ae8b6b69-d381-4065-a0bd-0652624e8c62" providerId="ADAL" clId="{E435A855-E9CE-425E-8F93-A5867D470022}" dt="2022-07-11T13:48:48.486" v="2010" actId="1076"/>
          <ac:spMkLst>
            <pc:docMk/>
            <pc:sldMk cId="1951689505" sldId="2076138478"/>
            <ac:spMk id="4" creationId="{2E9E77AB-565B-C14B-15F8-0F0696097FDB}"/>
          </ac:spMkLst>
        </pc:spChg>
        <pc:spChg chg="add mod">
          <ac:chgData name="Cameron Kahrs" userId="ae8b6b69-d381-4065-a0bd-0652624e8c62" providerId="ADAL" clId="{E435A855-E9CE-425E-8F93-A5867D470022}" dt="2022-07-11T13:48:48.486" v="2010" actId="1076"/>
          <ac:spMkLst>
            <pc:docMk/>
            <pc:sldMk cId="1951689505" sldId="2076138478"/>
            <ac:spMk id="6" creationId="{7765DA29-4126-7886-716F-904322A5D0BF}"/>
          </ac:spMkLst>
        </pc:spChg>
        <pc:spChg chg="add mod">
          <ac:chgData name="Cameron Kahrs" userId="ae8b6b69-d381-4065-a0bd-0652624e8c62" providerId="ADAL" clId="{E435A855-E9CE-425E-8F93-A5867D470022}" dt="2022-07-11T13:48:48.486" v="2010" actId="1076"/>
          <ac:spMkLst>
            <pc:docMk/>
            <pc:sldMk cId="1951689505" sldId="2076138478"/>
            <ac:spMk id="7" creationId="{CB07EFB4-A63A-478E-669F-831081378824}"/>
          </ac:spMkLst>
        </pc:spChg>
        <pc:spChg chg="mod">
          <ac:chgData name="Cameron Kahrs" userId="ae8b6b69-d381-4065-a0bd-0652624e8c62" providerId="ADAL" clId="{E435A855-E9CE-425E-8F93-A5867D470022}" dt="2022-07-11T13:59:48.303" v="2028" actId="1036"/>
          <ac:spMkLst>
            <pc:docMk/>
            <pc:sldMk cId="1951689505" sldId="2076138478"/>
            <ac:spMk id="8" creationId="{9D54E979-CAD9-5F4B-71B1-A1716624474F}"/>
          </ac:spMkLst>
        </pc:spChg>
        <pc:spChg chg="add mod">
          <ac:chgData name="Cameron Kahrs" userId="ae8b6b69-d381-4065-a0bd-0652624e8c62" providerId="ADAL" clId="{E435A855-E9CE-425E-8F93-A5867D470022}" dt="2022-07-11T13:48:52.138" v="2011" actId="1076"/>
          <ac:spMkLst>
            <pc:docMk/>
            <pc:sldMk cId="1951689505" sldId="2076138478"/>
            <ac:spMk id="9" creationId="{56947BC4-0A79-CF89-69C8-D61A01ED3E93}"/>
          </ac:spMkLst>
        </pc:spChg>
        <pc:spChg chg="add mod">
          <ac:chgData name="Cameron Kahrs" userId="ae8b6b69-d381-4065-a0bd-0652624e8c62" providerId="ADAL" clId="{E435A855-E9CE-425E-8F93-A5867D470022}" dt="2022-07-11T13:48:48.486" v="2010" actId="1076"/>
          <ac:spMkLst>
            <pc:docMk/>
            <pc:sldMk cId="1951689505" sldId="2076138478"/>
            <ac:spMk id="14" creationId="{DCBE6006-7859-BFAD-132C-F3517F5407AB}"/>
          </ac:spMkLst>
        </pc:spChg>
        <pc:spChg chg="add mod">
          <ac:chgData name="Cameron Kahrs" userId="ae8b6b69-d381-4065-a0bd-0652624e8c62" providerId="ADAL" clId="{E435A855-E9CE-425E-8F93-A5867D470022}" dt="2022-07-11T13:48:57.502" v="2012" actId="1076"/>
          <ac:spMkLst>
            <pc:docMk/>
            <pc:sldMk cId="1951689505" sldId="2076138478"/>
            <ac:spMk id="20" creationId="{20CA2F95-D000-303E-5A29-584B3C986B0E}"/>
          </ac:spMkLst>
        </pc:spChg>
        <pc:picChg chg="mod">
          <ac:chgData name="Cameron Kahrs" userId="ae8b6b69-d381-4065-a0bd-0652624e8c62" providerId="ADAL" clId="{E435A855-E9CE-425E-8F93-A5867D470022}" dt="2022-07-11T13:59:48.303" v="2028" actId="1036"/>
          <ac:picMkLst>
            <pc:docMk/>
            <pc:sldMk cId="1951689505" sldId="2076138478"/>
            <ac:picMk id="5" creationId="{2A483427-00B4-2EF9-D3B7-D54E7D26CF45}"/>
          </ac:picMkLst>
        </pc:picChg>
        <pc:picChg chg="add mod">
          <ac:chgData name="Cameron Kahrs" userId="ae8b6b69-d381-4065-a0bd-0652624e8c62" providerId="ADAL" clId="{E435A855-E9CE-425E-8F93-A5867D470022}" dt="2022-07-11T13:48:48.486" v="2010" actId="1076"/>
          <ac:picMkLst>
            <pc:docMk/>
            <pc:sldMk cId="1951689505" sldId="2076138478"/>
            <ac:picMk id="1026" creationId="{5D3215D5-8D4F-F05D-E0B7-676187B12986}"/>
          </ac:picMkLst>
        </pc:picChg>
        <pc:picChg chg="add mod">
          <ac:chgData name="Cameron Kahrs" userId="ae8b6b69-d381-4065-a0bd-0652624e8c62" providerId="ADAL" clId="{E435A855-E9CE-425E-8F93-A5867D470022}" dt="2022-07-11T13:48:48.486" v="2010" actId="1076"/>
          <ac:picMkLst>
            <pc:docMk/>
            <pc:sldMk cId="1951689505" sldId="2076138478"/>
            <ac:picMk id="1028" creationId="{EA225A1E-4EA9-1AF1-513A-38414A1BB18C}"/>
          </ac:picMkLst>
        </pc:picChg>
        <pc:picChg chg="add mod">
          <ac:chgData name="Cameron Kahrs" userId="ae8b6b69-d381-4065-a0bd-0652624e8c62" providerId="ADAL" clId="{E435A855-E9CE-425E-8F93-A5867D470022}" dt="2022-07-11T13:48:48.486" v="2010" actId="1076"/>
          <ac:picMkLst>
            <pc:docMk/>
            <pc:sldMk cId="1951689505" sldId="2076138478"/>
            <ac:picMk id="1030" creationId="{AE3FA672-202B-D402-1515-9CDF1145DABE}"/>
          </ac:picMkLst>
        </pc:picChg>
        <pc:picChg chg="add mod">
          <ac:chgData name="Cameron Kahrs" userId="ae8b6b69-d381-4065-a0bd-0652624e8c62" providerId="ADAL" clId="{E435A855-E9CE-425E-8F93-A5867D470022}" dt="2022-07-11T13:48:48.486" v="2010" actId="1076"/>
          <ac:picMkLst>
            <pc:docMk/>
            <pc:sldMk cId="1951689505" sldId="2076138478"/>
            <ac:picMk id="1032" creationId="{256D1C41-056F-526D-C5D8-A267FD0883F2}"/>
          </ac:picMkLst>
        </pc:picChg>
        <pc:cxnChg chg="mod">
          <ac:chgData name="Cameron Kahrs" userId="ae8b6b69-d381-4065-a0bd-0652624e8c62" providerId="ADAL" clId="{E435A855-E9CE-425E-8F93-A5867D470022}" dt="2022-07-11T13:59:48.303" v="2028" actId="1036"/>
          <ac:cxnSpMkLst>
            <pc:docMk/>
            <pc:sldMk cId="1951689505" sldId="2076138478"/>
            <ac:cxnSpMk id="10" creationId="{40E9C3F4-524B-1A85-A568-A5BD7D308C50}"/>
          </ac:cxnSpMkLst>
        </pc:cxnChg>
        <pc:cxnChg chg="mod">
          <ac:chgData name="Cameron Kahrs" userId="ae8b6b69-d381-4065-a0bd-0652624e8c62" providerId="ADAL" clId="{E435A855-E9CE-425E-8F93-A5867D470022}" dt="2022-07-11T13:59:48.303" v="2028" actId="1036"/>
          <ac:cxnSpMkLst>
            <pc:docMk/>
            <pc:sldMk cId="1951689505" sldId="2076138478"/>
            <ac:cxnSpMk id="12" creationId="{007454F3-C59F-0815-FF8B-4A0CD8098011}"/>
          </ac:cxnSpMkLst>
        </pc:cxnChg>
        <pc:cxnChg chg="add mod">
          <ac:chgData name="Cameron Kahrs" userId="ae8b6b69-d381-4065-a0bd-0652624e8c62" providerId="ADAL" clId="{E435A855-E9CE-425E-8F93-A5867D470022}" dt="2022-07-11T13:48:48.486" v="2010" actId="1076"/>
          <ac:cxnSpMkLst>
            <pc:docMk/>
            <pc:sldMk cId="1951689505" sldId="2076138478"/>
            <ac:cxnSpMk id="13" creationId="{620C7E46-AC05-8149-4A8E-CB708CA474A7}"/>
          </ac:cxnSpMkLst>
        </pc:cxnChg>
        <pc:cxnChg chg="add mod">
          <ac:chgData name="Cameron Kahrs" userId="ae8b6b69-d381-4065-a0bd-0652624e8c62" providerId="ADAL" clId="{E435A855-E9CE-425E-8F93-A5867D470022}" dt="2022-07-11T13:48:48.486" v="2010" actId="1076"/>
          <ac:cxnSpMkLst>
            <pc:docMk/>
            <pc:sldMk cId="1951689505" sldId="2076138478"/>
            <ac:cxnSpMk id="16" creationId="{F0137AA2-21B9-E744-7AB7-DF1156B17776}"/>
          </ac:cxnSpMkLst>
        </pc:cxnChg>
        <pc:cxnChg chg="add mod">
          <ac:chgData name="Cameron Kahrs" userId="ae8b6b69-d381-4065-a0bd-0652624e8c62" providerId="ADAL" clId="{E435A855-E9CE-425E-8F93-A5867D470022}" dt="2022-07-11T13:48:48.486" v="2010" actId="1076"/>
          <ac:cxnSpMkLst>
            <pc:docMk/>
            <pc:sldMk cId="1951689505" sldId="2076138478"/>
            <ac:cxnSpMk id="18" creationId="{ABD2CC46-3DFD-3357-9643-F2D0C39F5A37}"/>
          </ac:cxnSpMkLst>
        </pc:cxnChg>
      </pc:sldChg>
      <pc:sldChg chg="add del">
        <pc:chgData name="Cameron Kahrs" userId="ae8b6b69-d381-4065-a0bd-0652624e8c62" providerId="ADAL" clId="{E435A855-E9CE-425E-8F93-A5867D470022}" dt="2022-07-11T14:24:10.814" v="2138" actId="47"/>
        <pc:sldMkLst>
          <pc:docMk/>
          <pc:sldMk cId="3413413754" sldId="2076138479"/>
        </pc:sldMkLst>
      </pc:sldChg>
      <pc:sldChg chg="addSp delSp modSp new mod">
        <pc:chgData name="Cameron Kahrs" userId="ae8b6b69-d381-4065-a0bd-0652624e8c62" providerId="ADAL" clId="{E435A855-E9CE-425E-8F93-A5867D470022}" dt="2022-07-11T14:29:01.939" v="2182" actId="1076"/>
        <pc:sldMkLst>
          <pc:docMk/>
          <pc:sldMk cId="3125996944" sldId="2076138480"/>
        </pc:sldMkLst>
        <pc:spChg chg="mod">
          <ac:chgData name="Cameron Kahrs" userId="ae8b6b69-d381-4065-a0bd-0652624e8c62" providerId="ADAL" clId="{E435A855-E9CE-425E-8F93-A5867D470022}" dt="2022-07-11T14:24:17.631" v="2148" actId="20577"/>
          <ac:spMkLst>
            <pc:docMk/>
            <pc:sldMk cId="3125996944" sldId="2076138480"/>
            <ac:spMk id="2" creationId="{38D91F7D-9200-10E9-9039-70C2BA753012}"/>
          </ac:spMkLst>
        </pc:spChg>
        <pc:spChg chg="mod">
          <ac:chgData name="Cameron Kahrs" userId="ae8b6b69-d381-4065-a0bd-0652624e8c62" providerId="ADAL" clId="{E435A855-E9CE-425E-8F93-A5867D470022}" dt="2022-07-11T14:23:20.807" v="2092" actId="113"/>
          <ac:spMkLst>
            <pc:docMk/>
            <pc:sldMk cId="3125996944" sldId="2076138480"/>
            <ac:spMk id="3" creationId="{FC8B7380-2446-1999-05DB-07332969437A}"/>
          </ac:spMkLst>
        </pc:spChg>
        <pc:spChg chg="add del">
          <ac:chgData name="Cameron Kahrs" userId="ae8b6b69-d381-4065-a0bd-0652624e8c62" providerId="ADAL" clId="{E435A855-E9CE-425E-8F93-A5867D470022}" dt="2022-07-11T14:23:55.754" v="2134" actId="478"/>
          <ac:spMkLst>
            <pc:docMk/>
            <pc:sldMk cId="3125996944" sldId="2076138480"/>
            <ac:spMk id="7" creationId="{331A1387-2B53-BAE7-C7EE-8C2B9C58572A}"/>
          </ac:spMkLst>
        </pc:spChg>
        <pc:picChg chg="add del mod">
          <ac:chgData name="Cameron Kahrs" userId="ae8b6b69-d381-4065-a0bd-0652624e8c62" providerId="ADAL" clId="{E435A855-E9CE-425E-8F93-A5867D470022}" dt="2022-07-11T14:28:44.615" v="2178" actId="478"/>
          <ac:picMkLst>
            <pc:docMk/>
            <pc:sldMk cId="3125996944" sldId="2076138480"/>
            <ac:picMk id="5" creationId="{EE04F48E-E6C9-2253-7366-BEE022A25AD2}"/>
          </ac:picMkLst>
        </pc:picChg>
        <pc:picChg chg="add mod">
          <ac:chgData name="Cameron Kahrs" userId="ae8b6b69-d381-4065-a0bd-0652624e8c62" providerId="ADAL" clId="{E435A855-E9CE-425E-8F93-A5867D470022}" dt="2022-07-11T14:29:01.939" v="2182" actId="1076"/>
          <ac:picMkLst>
            <pc:docMk/>
            <pc:sldMk cId="3125996944" sldId="2076138480"/>
            <ac:picMk id="12" creationId="{9879F88A-11B6-4FE8-E8BA-A137785E148E}"/>
          </ac:picMkLst>
        </pc:picChg>
        <pc:cxnChg chg="add del mod">
          <ac:chgData name="Cameron Kahrs" userId="ae8b6b69-d381-4065-a0bd-0652624e8c62" providerId="ADAL" clId="{E435A855-E9CE-425E-8F93-A5867D470022}" dt="2022-07-11T14:23:57.488" v="2135" actId="478"/>
          <ac:cxnSpMkLst>
            <pc:docMk/>
            <pc:sldMk cId="3125996944" sldId="2076138480"/>
            <ac:cxnSpMk id="9" creationId="{AA8CB58B-DD0D-885E-1F30-F4B03E3A2D6E}"/>
          </ac:cxnSpMkLst>
        </pc:cxnChg>
        <pc:cxnChg chg="add del mod">
          <ac:chgData name="Cameron Kahrs" userId="ae8b6b69-d381-4065-a0bd-0652624e8c62" providerId="ADAL" clId="{E435A855-E9CE-425E-8F93-A5867D470022}" dt="2022-07-11T14:24:01.377" v="2136" actId="478"/>
          <ac:cxnSpMkLst>
            <pc:docMk/>
            <pc:sldMk cId="3125996944" sldId="2076138480"/>
            <ac:cxnSpMk id="11" creationId="{BFAAD388-D9C3-1CD5-4237-57106967AD0A}"/>
          </ac:cxnSpMkLst>
        </pc:cxnChg>
      </pc:sldChg>
      <pc:sldChg chg="addSp modSp new mod">
        <pc:chgData name="Cameron Kahrs" userId="ae8b6b69-d381-4065-a0bd-0652624e8c62" providerId="ADAL" clId="{E435A855-E9CE-425E-8F93-A5867D470022}" dt="2022-07-11T14:43:17.586" v="2446" actId="20577"/>
        <pc:sldMkLst>
          <pc:docMk/>
          <pc:sldMk cId="1622202565" sldId="2076138481"/>
        </pc:sldMkLst>
        <pc:spChg chg="mod">
          <ac:chgData name="Cameron Kahrs" userId="ae8b6b69-d381-4065-a0bd-0652624e8c62" providerId="ADAL" clId="{E435A855-E9CE-425E-8F93-A5867D470022}" dt="2022-07-11T14:32:15.154" v="2230" actId="20577"/>
          <ac:spMkLst>
            <pc:docMk/>
            <pc:sldMk cId="1622202565" sldId="2076138481"/>
            <ac:spMk id="2" creationId="{F8941889-2D55-28D9-5AF8-B7AF86DBB9B6}"/>
          </ac:spMkLst>
        </pc:spChg>
        <pc:spChg chg="mod">
          <ac:chgData name="Cameron Kahrs" userId="ae8b6b69-d381-4065-a0bd-0652624e8c62" providerId="ADAL" clId="{E435A855-E9CE-425E-8F93-A5867D470022}" dt="2022-07-11T14:43:17.586" v="2446" actId="20577"/>
          <ac:spMkLst>
            <pc:docMk/>
            <pc:sldMk cId="1622202565" sldId="2076138481"/>
            <ac:spMk id="3" creationId="{277EC55E-4C19-B1B8-FF89-39B7E4F8CCD8}"/>
          </ac:spMkLst>
        </pc:spChg>
        <pc:picChg chg="add mod">
          <ac:chgData name="Cameron Kahrs" userId="ae8b6b69-d381-4065-a0bd-0652624e8c62" providerId="ADAL" clId="{E435A855-E9CE-425E-8F93-A5867D470022}" dt="2022-07-11T14:35:46.835" v="2271" actId="1076"/>
          <ac:picMkLst>
            <pc:docMk/>
            <pc:sldMk cId="1622202565" sldId="2076138481"/>
            <ac:picMk id="2050" creationId="{37EDD22C-A348-2E3F-894E-D045DFF967C0}"/>
          </ac:picMkLst>
        </pc:picChg>
      </pc:sldChg>
      <pc:sldChg chg="modSp mod">
        <pc:chgData name="Cameron Kahrs" userId="ae8b6b69-d381-4065-a0bd-0652624e8c62" providerId="ADAL" clId="{E435A855-E9CE-425E-8F93-A5867D470022}" dt="2022-07-11T14:43:45.922" v="2456" actId="113"/>
        <pc:sldMkLst>
          <pc:docMk/>
          <pc:sldMk cId="2925337371" sldId="2076138482"/>
        </pc:sldMkLst>
        <pc:spChg chg="mod">
          <ac:chgData name="Cameron Kahrs" userId="ae8b6b69-d381-4065-a0bd-0652624e8c62" providerId="ADAL" clId="{E435A855-E9CE-425E-8F93-A5867D470022}" dt="2022-07-11T14:43:45.922" v="2456" actId="113"/>
          <ac:spMkLst>
            <pc:docMk/>
            <pc:sldMk cId="2925337371" sldId="2076138482"/>
            <ac:spMk id="3" creationId="{5D7880FC-163A-6D46-B79B-C3E6C519777F}"/>
          </ac:spMkLst>
        </pc:spChg>
      </pc:sldChg>
      <pc:sldChg chg="modSp mod">
        <pc:chgData name="Cameron Kahrs" userId="ae8b6b69-d381-4065-a0bd-0652624e8c62" providerId="ADAL" clId="{E435A855-E9CE-425E-8F93-A5867D470022}" dt="2022-07-11T14:44:00.883" v="2462" actId="404"/>
        <pc:sldMkLst>
          <pc:docMk/>
          <pc:sldMk cId="943549975" sldId="2076138483"/>
        </pc:sldMkLst>
        <pc:spChg chg="mod">
          <ac:chgData name="Cameron Kahrs" userId="ae8b6b69-d381-4065-a0bd-0652624e8c62" providerId="ADAL" clId="{E435A855-E9CE-425E-8F93-A5867D470022}" dt="2022-07-11T14:44:00.883" v="2462" actId="404"/>
          <ac:spMkLst>
            <pc:docMk/>
            <pc:sldMk cId="943549975" sldId="2076138483"/>
            <ac:spMk id="3" creationId="{5D7880FC-163A-6D46-B79B-C3E6C519777F}"/>
          </ac:spMkLst>
        </pc:spChg>
      </pc:sldChg>
    </pc:docChg>
  </pc:docChgLst>
  <pc:docChgLst>
    <pc:chgData name="Cameron Kahrs" userId="ae8b6b69-d381-4065-a0bd-0652624e8c62" providerId="ADAL" clId="{1EB485D5-0CF6-4FF2-A98F-400A2C0DF542}"/>
    <pc:docChg chg="undo redo custSel addSld delSld modSld">
      <pc:chgData name="Cameron Kahrs" userId="ae8b6b69-d381-4065-a0bd-0652624e8c62" providerId="ADAL" clId="{1EB485D5-0CF6-4FF2-A98F-400A2C0DF542}" dt="2023-04-12T12:31:27.441" v="601" actId="20577"/>
      <pc:docMkLst>
        <pc:docMk/>
      </pc:docMkLst>
      <pc:sldChg chg="modSp mod">
        <pc:chgData name="Cameron Kahrs" userId="ae8b6b69-d381-4065-a0bd-0652624e8c62" providerId="ADAL" clId="{1EB485D5-0CF6-4FF2-A98F-400A2C0DF542}" dt="2023-04-04T12:57:41.555" v="8" actId="20577"/>
        <pc:sldMkLst>
          <pc:docMk/>
          <pc:sldMk cId="1647071200" sldId="2076138262"/>
        </pc:sldMkLst>
        <pc:spChg chg="mod">
          <ac:chgData name="Cameron Kahrs" userId="ae8b6b69-d381-4065-a0bd-0652624e8c62" providerId="ADAL" clId="{1EB485D5-0CF6-4FF2-A98F-400A2C0DF542}" dt="2023-04-04T12:57:41.555" v="8" actId="20577"/>
          <ac:spMkLst>
            <pc:docMk/>
            <pc:sldMk cId="1647071200" sldId="2076138262"/>
            <ac:spMk id="5" creationId="{00000000-0000-0000-0000-000000000000}"/>
          </ac:spMkLst>
        </pc:spChg>
      </pc:sldChg>
      <pc:sldChg chg="modSp mod">
        <pc:chgData name="Cameron Kahrs" userId="ae8b6b69-d381-4065-a0bd-0652624e8c62" providerId="ADAL" clId="{1EB485D5-0CF6-4FF2-A98F-400A2C0DF542}" dt="2023-04-04T12:59:00.837" v="67" actId="20577"/>
        <pc:sldMkLst>
          <pc:docMk/>
          <pc:sldMk cId="1904956503" sldId="2076138464"/>
        </pc:sldMkLst>
        <pc:spChg chg="mod">
          <ac:chgData name="Cameron Kahrs" userId="ae8b6b69-d381-4065-a0bd-0652624e8c62" providerId="ADAL" clId="{1EB485D5-0CF6-4FF2-A98F-400A2C0DF542}" dt="2023-04-04T12:59:00.837" v="67" actId="20577"/>
          <ac:spMkLst>
            <pc:docMk/>
            <pc:sldMk cId="1904956503" sldId="2076138464"/>
            <ac:spMk id="4" creationId="{9F0F09D9-6486-406F-AC0A-8B36DF999008}"/>
          </ac:spMkLst>
        </pc:spChg>
      </pc:sldChg>
      <pc:sldChg chg="modSp mod">
        <pc:chgData name="Cameron Kahrs" userId="ae8b6b69-d381-4065-a0bd-0652624e8c62" providerId="ADAL" clId="{1EB485D5-0CF6-4FF2-A98F-400A2C0DF542}" dt="2023-04-04T12:58:21.958" v="53" actId="20577"/>
        <pc:sldMkLst>
          <pc:docMk/>
          <pc:sldMk cId="2709227043" sldId="2076138471"/>
        </pc:sldMkLst>
        <pc:spChg chg="mod">
          <ac:chgData name="Cameron Kahrs" userId="ae8b6b69-d381-4065-a0bd-0652624e8c62" providerId="ADAL" clId="{1EB485D5-0CF6-4FF2-A98F-400A2C0DF542}" dt="2023-04-04T12:57:50.191" v="9" actId="20577"/>
          <ac:spMkLst>
            <pc:docMk/>
            <pc:sldMk cId="2709227043" sldId="2076138471"/>
            <ac:spMk id="3" creationId="{5D7880FC-163A-6D46-B79B-C3E6C519777F}"/>
          </ac:spMkLst>
        </pc:spChg>
        <pc:spChg chg="mod">
          <ac:chgData name="Cameron Kahrs" userId="ae8b6b69-d381-4065-a0bd-0652624e8c62" providerId="ADAL" clId="{1EB485D5-0CF6-4FF2-A98F-400A2C0DF542}" dt="2023-04-04T12:58:21.958" v="53" actId="20577"/>
          <ac:spMkLst>
            <pc:docMk/>
            <pc:sldMk cId="2709227043" sldId="2076138471"/>
            <ac:spMk id="6" creationId="{A685BEC8-891F-647E-FBA2-DA97A35AC328}"/>
          </ac:spMkLst>
        </pc:spChg>
      </pc:sldChg>
      <pc:sldChg chg="del">
        <pc:chgData name="Cameron Kahrs" userId="ae8b6b69-d381-4065-a0bd-0652624e8c62" providerId="ADAL" clId="{1EB485D5-0CF6-4FF2-A98F-400A2C0DF542}" dt="2023-04-04T12:58:51.878" v="54" actId="47"/>
        <pc:sldMkLst>
          <pc:docMk/>
          <pc:sldMk cId="1951689505" sldId="2076138478"/>
        </pc:sldMkLst>
      </pc:sldChg>
      <pc:sldChg chg="addSp delSp modSp mod">
        <pc:chgData name="Cameron Kahrs" userId="ae8b6b69-d381-4065-a0bd-0652624e8c62" providerId="ADAL" clId="{1EB485D5-0CF6-4FF2-A98F-400A2C0DF542}" dt="2023-04-12T12:31:22.201" v="600" actId="20577"/>
        <pc:sldMkLst>
          <pc:docMk/>
          <pc:sldMk cId="3125996944" sldId="2076138480"/>
        </pc:sldMkLst>
        <pc:spChg chg="mod">
          <ac:chgData name="Cameron Kahrs" userId="ae8b6b69-d381-4065-a0bd-0652624e8c62" providerId="ADAL" clId="{1EB485D5-0CF6-4FF2-A98F-400A2C0DF542}" dt="2023-04-12T12:31:22.201" v="600" actId="20577"/>
          <ac:spMkLst>
            <pc:docMk/>
            <pc:sldMk cId="3125996944" sldId="2076138480"/>
            <ac:spMk id="2" creationId="{38D91F7D-9200-10E9-9039-70C2BA753012}"/>
          </ac:spMkLst>
        </pc:spChg>
        <pc:spChg chg="mod">
          <ac:chgData name="Cameron Kahrs" userId="ae8b6b69-d381-4065-a0bd-0652624e8c62" providerId="ADAL" clId="{1EB485D5-0CF6-4FF2-A98F-400A2C0DF542}" dt="2023-04-04T13:34:35.059" v="219" actId="20577"/>
          <ac:spMkLst>
            <pc:docMk/>
            <pc:sldMk cId="3125996944" sldId="2076138480"/>
            <ac:spMk id="3" creationId="{FC8B7380-2446-1999-05DB-07332969437A}"/>
          </ac:spMkLst>
        </pc:spChg>
        <pc:spChg chg="add mod">
          <ac:chgData name="Cameron Kahrs" userId="ae8b6b69-d381-4065-a0bd-0652624e8c62" providerId="ADAL" clId="{1EB485D5-0CF6-4FF2-A98F-400A2C0DF542}" dt="2023-04-04T13:33:37.210" v="148" actId="14100"/>
          <ac:spMkLst>
            <pc:docMk/>
            <pc:sldMk cId="3125996944" sldId="2076138480"/>
            <ac:spMk id="10" creationId="{6C587FF3-6984-9E0C-BACD-357D1791C7F4}"/>
          </ac:spMkLst>
        </pc:spChg>
        <pc:picChg chg="add del mod">
          <ac:chgData name="Cameron Kahrs" userId="ae8b6b69-d381-4065-a0bd-0652624e8c62" providerId="ADAL" clId="{1EB485D5-0CF6-4FF2-A98F-400A2C0DF542}" dt="2023-04-04T13:30:50.799" v="97" actId="478"/>
          <ac:picMkLst>
            <pc:docMk/>
            <pc:sldMk cId="3125996944" sldId="2076138480"/>
            <ac:picMk id="5" creationId="{92353293-1FA3-2D93-90D4-532D9216503F}"/>
          </ac:picMkLst>
        </pc:picChg>
        <pc:picChg chg="add del mod">
          <ac:chgData name="Cameron Kahrs" userId="ae8b6b69-d381-4065-a0bd-0652624e8c62" providerId="ADAL" clId="{1EB485D5-0CF6-4FF2-A98F-400A2C0DF542}" dt="2023-04-04T13:32:09.200" v="102" actId="478"/>
          <ac:picMkLst>
            <pc:docMk/>
            <pc:sldMk cId="3125996944" sldId="2076138480"/>
            <ac:picMk id="7" creationId="{8B8F159E-41ED-4847-EABF-62E41F296516}"/>
          </ac:picMkLst>
        </pc:picChg>
        <pc:picChg chg="add mod">
          <ac:chgData name="Cameron Kahrs" userId="ae8b6b69-d381-4065-a0bd-0652624e8c62" providerId="ADAL" clId="{1EB485D5-0CF6-4FF2-A98F-400A2C0DF542}" dt="2023-04-04T13:33:00.001" v="142" actId="1076"/>
          <ac:picMkLst>
            <pc:docMk/>
            <pc:sldMk cId="3125996944" sldId="2076138480"/>
            <ac:picMk id="9" creationId="{423B2E41-8CA1-E979-C764-E8E932CFC1FB}"/>
          </ac:picMkLst>
        </pc:picChg>
        <pc:picChg chg="del">
          <ac:chgData name="Cameron Kahrs" userId="ae8b6b69-d381-4065-a0bd-0652624e8c62" providerId="ADAL" clId="{1EB485D5-0CF6-4FF2-A98F-400A2C0DF542}" dt="2023-04-04T12:58:05.060" v="30" actId="478"/>
          <ac:picMkLst>
            <pc:docMk/>
            <pc:sldMk cId="3125996944" sldId="2076138480"/>
            <ac:picMk id="12" creationId="{9879F88A-11B6-4FE8-E8BA-A137785E148E}"/>
          </ac:picMkLst>
        </pc:picChg>
      </pc:sldChg>
      <pc:sldChg chg="del">
        <pc:chgData name="Cameron Kahrs" userId="ae8b6b69-d381-4065-a0bd-0652624e8c62" providerId="ADAL" clId="{1EB485D5-0CF6-4FF2-A98F-400A2C0DF542}" dt="2023-04-04T12:59:03.787" v="68" actId="47"/>
        <pc:sldMkLst>
          <pc:docMk/>
          <pc:sldMk cId="1622202565" sldId="2076138481"/>
        </pc:sldMkLst>
      </pc:sldChg>
      <pc:sldChg chg="modSp mod">
        <pc:chgData name="Cameron Kahrs" userId="ae8b6b69-d381-4065-a0bd-0652624e8c62" providerId="ADAL" clId="{1EB485D5-0CF6-4FF2-A98F-400A2C0DF542}" dt="2023-04-04T12:58:15.783" v="44" actId="20577"/>
        <pc:sldMkLst>
          <pc:docMk/>
          <pc:sldMk cId="2925337371" sldId="2076138482"/>
        </pc:sldMkLst>
        <pc:spChg chg="mod">
          <ac:chgData name="Cameron Kahrs" userId="ae8b6b69-d381-4065-a0bd-0652624e8c62" providerId="ADAL" clId="{1EB485D5-0CF6-4FF2-A98F-400A2C0DF542}" dt="2023-04-04T12:58:10.352" v="31" actId="20577"/>
          <ac:spMkLst>
            <pc:docMk/>
            <pc:sldMk cId="2925337371" sldId="2076138482"/>
            <ac:spMk id="3" creationId="{5D7880FC-163A-6D46-B79B-C3E6C519777F}"/>
          </ac:spMkLst>
        </pc:spChg>
        <pc:spChg chg="mod">
          <ac:chgData name="Cameron Kahrs" userId="ae8b6b69-d381-4065-a0bd-0652624e8c62" providerId="ADAL" clId="{1EB485D5-0CF6-4FF2-A98F-400A2C0DF542}" dt="2023-04-04T12:58:15.783" v="44" actId="20577"/>
          <ac:spMkLst>
            <pc:docMk/>
            <pc:sldMk cId="2925337371" sldId="2076138482"/>
            <ac:spMk id="6" creationId="{A685BEC8-891F-647E-FBA2-DA97A35AC328}"/>
          </ac:spMkLst>
        </pc:spChg>
      </pc:sldChg>
      <pc:sldChg chg="modSp add del mod">
        <pc:chgData name="Cameron Kahrs" userId="ae8b6b69-d381-4065-a0bd-0652624e8c62" providerId="ADAL" clId="{1EB485D5-0CF6-4FF2-A98F-400A2C0DF542}" dt="2023-04-04T13:40:55.056" v="263" actId="47"/>
        <pc:sldMkLst>
          <pc:docMk/>
          <pc:sldMk cId="448097740" sldId="2076138483"/>
        </pc:sldMkLst>
        <pc:spChg chg="mod">
          <ac:chgData name="Cameron Kahrs" userId="ae8b6b69-d381-4065-a0bd-0652624e8c62" providerId="ADAL" clId="{1EB485D5-0CF6-4FF2-A98F-400A2C0DF542}" dt="2023-04-04T13:40:52.107" v="262" actId="20577"/>
          <ac:spMkLst>
            <pc:docMk/>
            <pc:sldMk cId="448097740" sldId="2076138483"/>
            <ac:spMk id="3" creationId="{FC8B7380-2446-1999-05DB-07332969437A}"/>
          </ac:spMkLst>
        </pc:spChg>
      </pc:sldChg>
      <pc:sldChg chg="addSp delSp modSp add mod">
        <pc:chgData name="Cameron Kahrs" userId="ae8b6b69-d381-4065-a0bd-0652624e8c62" providerId="ADAL" clId="{1EB485D5-0CF6-4FF2-A98F-400A2C0DF542}" dt="2023-04-12T12:31:27.441" v="601" actId="20577"/>
        <pc:sldMkLst>
          <pc:docMk/>
          <pc:sldMk cId="454737792" sldId="2076138483"/>
        </pc:sldMkLst>
        <pc:spChg chg="mod">
          <ac:chgData name="Cameron Kahrs" userId="ae8b6b69-d381-4065-a0bd-0652624e8c62" providerId="ADAL" clId="{1EB485D5-0CF6-4FF2-A98F-400A2C0DF542}" dt="2023-04-12T12:31:27.441" v="601" actId="20577"/>
          <ac:spMkLst>
            <pc:docMk/>
            <pc:sldMk cId="454737792" sldId="2076138483"/>
            <ac:spMk id="2" creationId="{38D91F7D-9200-10E9-9039-70C2BA753012}"/>
          </ac:spMkLst>
        </pc:spChg>
        <pc:spChg chg="mod">
          <ac:chgData name="Cameron Kahrs" userId="ae8b6b69-d381-4065-a0bd-0652624e8c62" providerId="ADAL" clId="{1EB485D5-0CF6-4FF2-A98F-400A2C0DF542}" dt="2023-04-10T13:12:55.519" v="599" actId="20577"/>
          <ac:spMkLst>
            <pc:docMk/>
            <pc:sldMk cId="454737792" sldId="2076138483"/>
            <ac:spMk id="3" creationId="{FC8B7380-2446-1999-05DB-07332969437A}"/>
          </ac:spMkLst>
        </pc:spChg>
        <pc:spChg chg="mod ord">
          <ac:chgData name="Cameron Kahrs" userId="ae8b6b69-d381-4065-a0bd-0652624e8c62" providerId="ADAL" clId="{1EB485D5-0CF6-4FF2-A98F-400A2C0DF542}" dt="2023-04-10T13:12:47.360" v="545" actId="1038"/>
          <ac:spMkLst>
            <pc:docMk/>
            <pc:sldMk cId="454737792" sldId="2076138483"/>
            <ac:spMk id="10" creationId="{6C587FF3-6984-9E0C-BACD-357D1791C7F4}"/>
          </ac:spMkLst>
        </pc:spChg>
        <pc:picChg chg="add mod">
          <ac:chgData name="Cameron Kahrs" userId="ae8b6b69-d381-4065-a0bd-0652624e8c62" providerId="ADAL" clId="{1EB485D5-0CF6-4FF2-A98F-400A2C0DF542}" dt="2023-04-10T13:12:47.360" v="545" actId="1038"/>
          <ac:picMkLst>
            <pc:docMk/>
            <pc:sldMk cId="454737792" sldId="2076138483"/>
            <ac:picMk id="5" creationId="{27C077B3-6058-0A5C-4022-ECCBC3C2CC31}"/>
          </ac:picMkLst>
        </pc:picChg>
        <pc:picChg chg="del">
          <ac:chgData name="Cameron Kahrs" userId="ae8b6b69-d381-4065-a0bd-0652624e8c62" providerId="ADAL" clId="{1EB485D5-0CF6-4FF2-A98F-400A2C0DF542}" dt="2023-04-10T13:10:53.143" v="337" actId="478"/>
          <ac:picMkLst>
            <pc:docMk/>
            <pc:sldMk cId="454737792" sldId="2076138483"/>
            <ac:picMk id="9" creationId="{423B2E41-8CA1-E979-C764-E8E932CFC1FB}"/>
          </ac:picMkLst>
        </pc:picChg>
      </pc:sldChg>
      <pc:sldChg chg="del">
        <pc:chgData name="Cameron Kahrs" userId="ae8b6b69-d381-4065-a0bd-0652624e8c62" providerId="ADAL" clId="{1EB485D5-0CF6-4FF2-A98F-400A2C0DF542}" dt="2023-04-04T12:59:05.416" v="69" actId="47"/>
        <pc:sldMkLst>
          <pc:docMk/>
          <pc:sldMk cId="943549975" sldId="2076138483"/>
        </pc:sldMkLst>
      </pc:sldChg>
      <pc:sldChg chg="add del">
        <pc:chgData name="Cameron Kahrs" userId="ae8b6b69-d381-4065-a0bd-0652624e8c62" providerId="ADAL" clId="{1EB485D5-0CF6-4FF2-A98F-400A2C0DF542}" dt="2023-04-04T13:42:56.197" v="265" actId="47"/>
        <pc:sldMkLst>
          <pc:docMk/>
          <pc:sldMk cId="3654649410" sldId="207613848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8E13B1-6553-4189-9DDD-AE323B0FA8D3}" type="datetimeFigureOut">
              <a:rPr lang="en-US" smtClean="0"/>
              <a:t>4/12/2023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B43A79-59E8-4EF2-9698-6699C2109BED}" type="slidenum">
              <a:rPr lang="en-US" smtClean="0"/>
              <a:t>‹#›</a:t>
            </a:fld>
            <a:endParaRPr lang="en-US"/>
          </a:p>
        </p:txBody>
      </p:sp>
    </p:spTree>
    <p:extLst>
      <p:ext uri="{BB962C8B-B14F-4D97-AF65-F5344CB8AC3E}">
        <p14:creationId xmlns:p14="http://schemas.microsoft.com/office/powerpoint/2010/main" val="10556672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62C61DAB-D93E-49CA-B245-379601CFE8D0}"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4/12/2023 8:11 AM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5962995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62C61DAB-D93E-49CA-B245-379601CFE8D0}"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4/12/2023 8:11 AM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9080579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4"/>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386CE63F-9E7F-4C04-9D0D-FCA25A8E9E86}"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4/12/2023 8:11 AM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5"/>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5632440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4"/>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386CE63F-9E7F-4C04-9D0D-FCA25A8E9E86}"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4/12/2023 8:11 AM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5"/>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3701936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4"/>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386CE63F-9E7F-4C04-9D0D-FCA25A8E9E86}"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4/12/2023 8:11 AM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5"/>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6573121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4"/>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386CE63F-9E7F-4C04-9D0D-FCA25A8E9E86}"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4/12/2023 8:11 AM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5"/>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8582505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Master" Target="../slideMasters/slideMaster2.xml"/><Relationship Id="rId4" Type="http://schemas.openxmlformats.org/officeDocument/2006/relationships/image" Target="../media/image10.jpe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Master" Target="../slideMasters/slideMaster2.xml"/><Relationship Id="rId5" Type="http://schemas.openxmlformats.org/officeDocument/2006/relationships/image" Target="../media/image11.jpeg"/><Relationship Id="rId4" Type="http://schemas.openxmlformats.org/officeDocument/2006/relationships/image" Target="../media/image10.jpe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Master" Target="../slideMasters/slideMaster2.xml"/><Relationship Id="rId4" Type="http://schemas.openxmlformats.org/officeDocument/2006/relationships/image" Target="../media/image16.jpe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Master" Target="../slideMasters/slideMaster2.xml"/><Relationship Id="rId5" Type="http://schemas.openxmlformats.org/officeDocument/2006/relationships/image" Target="../media/image20.jpeg"/><Relationship Id="rId4" Type="http://schemas.openxmlformats.org/officeDocument/2006/relationships/image" Target="../media/image19.jpe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Master" Target="../slideMasters/slideMaster2.xml"/><Relationship Id="rId6" Type="http://schemas.openxmlformats.org/officeDocument/2006/relationships/image" Target="../media/image21.jpeg"/><Relationship Id="rId5" Type="http://schemas.openxmlformats.org/officeDocument/2006/relationships/image" Target="../media/image11.jpeg"/><Relationship Id="rId4" Type="http://schemas.openxmlformats.org/officeDocument/2006/relationships/image" Target="../media/image10.jpeg"/></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Master" Target="../slideMasters/slideMaster2.xml"/><Relationship Id="rId4" Type="http://schemas.openxmlformats.org/officeDocument/2006/relationships/image" Target="../media/image10.jpeg"/></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Master" Target="../slideMasters/slideMaster2.xml"/><Relationship Id="rId5" Type="http://schemas.openxmlformats.org/officeDocument/2006/relationships/image" Target="../media/image11.jpeg"/><Relationship Id="rId4" Type="http://schemas.openxmlformats.org/officeDocument/2006/relationships/image" Target="../media/image10.jpeg"/></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Master" Target="../slideMasters/slideMaster2.xml"/><Relationship Id="rId6" Type="http://schemas.openxmlformats.org/officeDocument/2006/relationships/image" Target="../media/image21.jpeg"/><Relationship Id="rId5" Type="http://schemas.openxmlformats.org/officeDocument/2006/relationships/image" Target="../media/image11.jpeg"/><Relationship Id="rId4" Type="http://schemas.openxmlformats.org/officeDocument/2006/relationships/image" Target="../media/image10.jpeg"/></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DB611-4C27-1A17-9D06-8B450662D8D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3F15CFC-5FE1-66E9-AD01-B4F9A290221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330FFD0-03D5-1D6D-3B55-5318F19F13B7}"/>
              </a:ext>
            </a:extLst>
          </p:cNvPr>
          <p:cNvSpPr>
            <a:spLocks noGrp="1"/>
          </p:cNvSpPr>
          <p:nvPr>
            <p:ph type="dt" sz="half" idx="10"/>
          </p:nvPr>
        </p:nvSpPr>
        <p:spPr/>
        <p:txBody>
          <a:bodyPr/>
          <a:lstStyle/>
          <a:p>
            <a:fld id="{4390A7A5-1354-400E-ABA7-D3408D24D752}" type="datetimeFigureOut">
              <a:rPr lang="en-US" smtClean="0"/>
              <a:t>4/12/2023</a:t>
            </a:fld>
            <a:endParaRPr lang="en-US"/>
          </a:p>
        </p:txBody>
      </p:sp>
      <p:sp>
        <p:nvSpPr>
          <p:cNvPr id="5" name="Footer Placeholder 4">
            <a:extLst>
              <a:ext uri="{FF2B5EF4-FFF2-40B4-BE49-F238E27FC236}">
                <a16:creationId xmlns:a16="http://schemas.microsoft.com/office/drawing/2014/main" id="{26E83BE7-9530-FCBA-287F-DD2408355E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73A7C4-2826-F7CB-EEEF-3DED183D9D7E}"/>
              </a:ext>
            </a:extLst>
          </p:cNvPr>
          <p:cNvSpPr>
            <a:spLocks noGrp="1"/>
          </p:cNvSpPr>
          <p:nvPr>
            <p:ph type="sldNum" sz="quarter" idx="12"/>
          </p:nvPr>
        </p:nvSpPr>
        <p:spPr/>
        <p:txBody>
          <a:bodyPr/>
          <a:lstStyle/>
          <a:p>
            <a:fld id="{87DC17D2-C793-41FF-B32F-3041C748E357}" type="slidenum">
              <a:rPr lang="en-US" smtClean="0"/>
              <a:t>‹#›</a:t>
            </a:fld>
            <a:endParaRPr lang="en-US"/>
          </a:p>
        </p:txBody>
      </p:sp>
    </p:spTree>
    <p:extLst>
      <p:ext uri="{BB962C8B-B14F-4D97-AF65-F5344CB8AC3E}">
        <p14:creationId xmlns:p14="http://schemas.microsoft.com/office/powerpoint/2010/main" val="1861958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64A4D-310B-313C-C510-0ECB502EF82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2EAAF48-28B8-3732-BE7F-208409B1DD2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86C848-29F3-71BC-657E-181D4CC2662A}"/>
              </a:ext>
            </a:extLst>
          </p:cNvPr>
          <p:cNvSpPr>
            <a:spLocks noGrp="1"/>
          </p:cNvSpPr>
          <p:nvPr>
            <p:ph type="dt" sz="half" idx="10"/>
          </p:nvPr>
        </p:nvSpPr>
        <p:spPr/>
        <p:txBody>
          <a:bodyPr/>
          <a:lstStyle/>
          <a:p>
            <a:fld id="{4390A7A5-1354-400E-ABA7-D3408D24D752}" type="datetimeFigureOut">
              <a:rPr lang="en-US" smtClean="0"/>
              <a:t>4/12/2023</a:t>
            </a:fld>
            <a:endParaRPr lang="en-US"/>
          </a:p>
        </p:txBody>
      </p:sp>
      <p:sp>
        <p:nvSpPr>
          <p:cNvPr id="5" name="Footer Placeholder 4">
            <a:extLst>
              <a:ext uri="{FF2B5EF4-FFF2-40B4-BE49-F238E27FC236}">
                <a16:creationId xmlns:a16="http://schemas.microsoft.com/office/drawing/2014/main" id="{91EBFBC3-73FF-D7BD-86FD-9D3A6AD636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58FDE4-BE1E-F4F6-18FF-CF614ED2516D}"/>
              </a:ext>
            </a:extLst>
          </p:cNvPr>
          <p:cNvSpPr>
            <a:spLocks noGrp="1"/>
          </p:cNvSpPr>
          <p:nvPr>
            <p:ph type="sldNum" sz="quarter" idx="12"/>
          </p:nvPr>
        </p:nvSpPr>
        <p:spPr/>
        <p:txBody>
          <a:bodyPr/>
          <a:lstStyle/>
          <a:p>
            <a:fld id="{87DC17D2-C793-41FF-B32F-3041C748E357}" type="slidenum">
              <a:rPr lang="en-US" smtClean="0"/>
              <a:t>‹#›</a:t>
            </a:fld>
            <a:endParaRPr lang="en-US"/>
          </a:p>
        </p:txBody>
      </p:sp>
    </p:spTree>
    <p:extLst>
      <p:ext uri="{BB962C8B-B14F-4D97-AF65-F5344CB8AC3E}">
        <p14:creationId xmlns:p14="http://schemas.microsoft.com/office/powerpoint/2010/main" val="334602888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4_Large Number Divider 1">
    <p:bg>
      <p:bgRef idx="1001">
        <a:schemeClr val="bg2"/>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4" name="TextBox 3">
            <a:extLst>
              <a:ext uri="{FF2B5EF4-FFF2-40B4-BE49-F238E27FC236}">
                <a16:creationId xmlns:a16="http://schemas.microsoft.com/office/drawing/2014/main" id="{3D287FF5-DA2B-6549-A430-2AB0462370E7}"/>
              </a:ext>
            </a:extLst>
          </p:cNvPr>
          <p:cNvSpPr txBox="1"/>
          <p:nvPr userDrawn="1"/>
        </p:nvSpPr>
        <p:spPr>
          <a:xfrm>
            <a:off x="0" y="680484"/>
            <a:ext cx="4356100" cy="6177516"/>
          </a:xfrm>
          <a:prstGeom prst="rect">
            <a:avLst/>
          </a:prstGeom>
          <a:noFill/>
        </p:spPr>
        <p:txBody>
          <a:bodyPr wrap="square" lIns="0" tIns="0" rIns="0" bIns="0" rtlCol="0" anchor="t">
            <a:noAutofit/>
          </a:bodyPr>
          <a:lstStyle/>
          <a:p>
            <a:pPr algn="l"/>
            <a:r>
              <a:rPr lang="en-US" sz="50000" b="1" i="0">
                <a:solidFill>
                  <a:schemeClr val="accent1"/>
                </a:solidFill>
                <a:latin typeface="Segoe UI" panose="020B0502040204020203" pitchFamily="34" charset="0"/>
                <a:cs typeface="Segoe UI" panose="020B0502040204020203" pitchFamily="34" charset="0"/>
              </a:rPr>
              <a:t>5</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a:t>Section Details</a:t>
            </a:r>
          </a:p>
        </p:txBody>
      </p:sp>
      <p:sp>
        <p:nvSpPr>
          <p:cNvPr id="8" name="Title 1">
            <a:extLst>
              <a:ext uri="{FF2B5EF4-FFF2-40B4-BE49-F238E27FC236}">
                <a16:creationId xmlns:a16="http://schemas.microsoft.com/office/drawing/2014/main" id="{0B03ADF2-CBA0-AB48-AC2A-77EAF2C81AA2}"/>
              </a:ext>
            </a:extLst>
          </p:cNvPr>
          <p:cNvSpPr>
            <a:spLocks noGrp="1"/>
          </p:cNvSpPr>
          <p:nvPr>
            <p:ph type="title" hasCustomPrompt="1"/>
          </p:nvPr>
        </p:nvSpPr>
        <p:spPr>
          <a:xfrm>
            <a:off x="4941888" y="585788"/>
            <a:ext cx="6667230" cy="714094"/>
          </a:xfrm>
          <a:noFill/>
        </p:spPr>
        <p:txBody>
          <a:bodyPr wrap="square" lIns="0" tIns="0" rIns="0" bIns="0" anchor="t" anchorCtr="0">
            <a:no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1927226095"/>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5_Large Number Divider 1">
    <p:bg>
      <p:bgRef idx="1001">
        <a:schemeClr val="bg2"/>
      </p:bgRef>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D287FF5-DA2B-6549-A430-2AB0462370E7}"/>
              </a:ext>
            </a:extLst>
          </p:cNvPr>
          <p:cNvSpPr txBox="1"/>
          <p:nvPr userDrawn="1"/>
        </p:nvSpPr>
        <p:spPr>
          <a:xfrm>
            <a:off x="0" y="680485"/>
            <a:ext cx="4356100" cy="6177516"/>
          </a:xfrm>
          <a:prstGeom prst="rect">
            <a:avLst/>
          </a:prstGeom>
          <a:noFill/>
          <a:effectLst>
            <a:outerShdw blurRad="76200" dist="76200" dir="2700000" algn="tl" rotWithShape="0">
              <a:prstClr val="black">
                <a:alpha val="20000"/>
              </a:prstClr>
            </a:outerShdw>
          </a:effectLst>
        </p:spPr>
        <p:txBody>
          <a:bodyPr wrap="square" lIns="0" tIns="0" rIns="0" bIns="0" rtlCol="0" anchor="t">
            <a:noAutofit/>
          </a:bodyPr>
          <a:lstStyle/>
          <a:p>
            <a:pPr algn="l"/>
            <a:r>
              <a:rPr lang="en-US" sz="50000" b="1" i="0">
                <a:solidFill>
                  <a:schemeClr val="accent1"/>
                </a:solidFill>
                <a:latin typeface="Segoe UI" panose="020B0502040204020203" pitchFamily="34" charset="0"/>
                <a:cs typeface="Segoe UI" panose="020B0502040204020203" pitchFamily="34" charset="0"/>
              </a:rPr>
              <a:t>1</a:t>
            </a:r>
          </a:p>
        </p:txBody>
      </p: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a:t>Section Details</a:t>
            </a:r>
          </a:p>
        </p:txBody>
      </p:sp>
      <p:sp>
        <p:nvSpPr>
          <p:cNvPr id="9" name="Title 1">
            <a:extLst>
              <a:ext uri="{FF2B5EF4-FFF2-40B4-BE49-F238E27FC236}">
                <a16:creationId xmlns:a16="http://schemas.microsoft.com/office/drawing/2014/main" id="{939C9626-6AB7-9442-8C32-698E08BC85A7}"/>
              </a:ext>
            </a:extLst>
          </p:cNvPr>
          <p:cNvSpPr>
            <a:spLocks noGrp="1"/>
          </p:cNvSpPr>
          <p:nvPr>
            <p:ph type="title" hasCustomPrompt="1"/>
          </p:nvPr>
        </p:nvSpPr>
        <p:spPr>
          <a:xfrm>
            <a:off x="4941888" y="585788"/>
            <a:ext cx="6667230" cy="714094"/>
          </a:xfrm>
          <a:noFill/>
        </p:spPr>
        <p:txBody>
          <a:bodyPr wrap="square" lIns="0" tIns="0" rIns="0" bIns="0" anchor="t" anchorCtr="0">
            <a:no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3066200994"/>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6_Large Number Divider 1">
    <p:bg>
      <p:bgRef idx="1001">
        <a:schemeClr val="bg2"/>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4" name="TextBox 3">
            <a:extLst>
              <a:ext uri="{FF2B5EF4-FFF2-40B4-BE49-F238E27FC236}">
                <a16:creationId xmlns:a16="http://schemas.microsoft.com/office/drawing/2014/main" id="{3D287FF5-DA2B-6549-A430-2AB0462370E7}"/>
              </a:ext>
            </a:extLst>
          </p:cNvPr>
          <p:cNvSpPr txBox="1"/>
          <p:nvPr userDrawn="1"/>
        </p:nvSpPr>
        <p:spPr>
          <a:xfrm>
            <a:off x="0" y="680483"/>
            <a:ext cx="4356100" cy="6177517"/>
          </a:xfrm>
          <a:prstGeom prst="rect">
            <a:avLst/>
          </a:prstGeom>
          <a:noFill/>
          <a:effectLst>
            <a:outerShdw blurRad="76200" dist="76200" dir="2700000" algn="tl" rotWithShape="0">
              <a:prstClr val="black">
                <a:alpha val="20000"/>
              </a:prstClr>
            </a:outerShdw>
          </a:effectLst>
        </p:spPr>
        <p:txBody>
          <a:bodyPr wrap="square" lIns="0" tIns="0" rIns="0" bIns="0" rtlCol="0" anchor="t">
            <a:noAutofit/>
          </a:bodyPr>
          <a:lstStyle/>
          <a:p>
            <a:pPr algn="l"/>
            <a:r>
              <a:rPr lang="en-US" sz="50000" b="1" i="0">
                <a:solidFill>
                  <a:schemeClr val="accent1"/>
                </a:solidFill>
                <a:latin typeface="Segoe UI" panose="020B0502040204020203" pitchFamily="34" charset="0"/>
                <a:cs typeface="Segoe UI" panose="020B0502040204020203" pitchFamily="34" charset="0"/>
              </a:rPr>
              <a:t>2</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a:t>Section Details</a:t>
            </a:r>
          </a:p>
        </p:txBody>
      </p:sp>
      <p:sp>
        <p:nvSpPr>
          <p:cNvPr id="8" name="Title 1">
            <a:extLst>
              <a:ext uri="{FF2B5EF4-FFF2-40B4-BE49-F238E27FC236}">
                <a16:creationId xmlns:a16="http://schemas.microsoft.com/office/drawing/2014/main" id="{649666AF-1BFD-C547-B312-5E30EBC9B839}"/>
              </a:ext>
            </a:extLst>
          </p:cNvPr>
          <p:cNvSpPr>
            <a:spLocks noGrp="1"/>
          </p:cNvSpPr>
          <p:nvPr>
            <p:ph type="title" hasCustomPrompt="1"/>
          </p:nvPr>
        </p:nvSpPr>
        <p:spPr>
          <a:xfrm>
            <a:off x="4941888" y="585788"/>
            <a:ext cx="6667230" cy="714094"/>
          </a:xfrm>
          <a:noFill/>
        </p:spPr>
        <p:txBody>
          <a:bodyPr wrap="square" lIns="0" tIns="0" rIns="0" bIns="0" anchor="t" anchorCtr="0">
            <a:no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2004513294"/>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7_Large Number Divider 1">
    <p:bg>
      <p:bgRef idx="1001">
        <a:schemeClr val="bg2"/>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4" name="TextBox 3">
            <a:extLst>
              <a:ext uri="{FF2B5EF4-FFF2-40B4-BE49-F238E27FC236}">
                <a16:creationId xmlns:a16="http://schemas.microsoft.com/office/drawing/2014/main" id="{3D287FF5-DA2B-6549-A430-2AB0462370E7}"/>
              </a:ext>
            </a:extLst>
          </p:cNvPr>
          <p:cNvSpPr txBox="1"/>
          <p:nvPr userDrawn="1"/>
        </p:nvSpPr>
        <p:spPr>
          <a:xfrm>
            <a:off x="0" y="680484"/>
            <a:ext cx="4356100" cy="6177516"/>
          </a:xfrm>
          <a:prstGeom prst="rect">
            <a:avLst/>
          </a:prstGeom>
          <a:noFill/>
          <a:effectLst>
            <a:outerShdw blurRad="76200" dist="76200" dir="2700000" algn="tl" rotWithShape="0">
              <a:prstClr val="black">
                <a:alpha val="20000"/>
              </a:prstClr>
            </a:outerShdw>
          </a:effectLst>
        </p:spPr>
        <p:txBody>
          <a:bodyPr wrap="square" lIns="0" tIns="0" rIns="0" bIns="0" rtlCol="0" anchor="t">
            <a:noAutofit/>
          </a:bodyPr>
          <a:lstStyle/>
          <a:p>
            <a:pPr algn="l"/>
            <a:r>
              <a:rPr lang="en-US" sz="50000" b="1" i="0">
                <a:solidFill>
                  <a:schemeClr val="accent1"/>
                </a:solidFill>
                <a:latin typeface="Segoe UI" panose="020B0502040204020203" pitchFamily="34" charset="0"/>
                <a:cs typeface="Segoe UI" panose="020B0502040204020203" pitchFamily="34" charset="0"/>
              </a:rPr>
              <a:t>3</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a:t>Section Details</a:t>
            </a:r>
          </a:p>
        </p:txBody>
      </p:sp>
      <p:sp>
        <p:nvSpPr>
          <p:cNvPr id="8" name="Title 1">
            <a:extLst>
              <a:ext uri="{FF2B5EF4-FFF2-40B4-BE49-F238E27FC236}">
                <a16:creationId xmlns:a16="http://schemas.microsoft.com/office/drawing/2014/main" id="{443D24FC-F71D-C245-A2DA-55D32F6AA872}"/>
              </a:ext>
            </a:extLst>
          </p:cNvPr>
          <p:cNvSpPr>
            <a:spLocks noGrp="1"/>
          </p:cNvSpPr>
          <p:nvPr>
            <p:ph type="title" hasCustomPrompt="1"/>
          </p:nvPr>
        </p:nvSpPr>
        <p:spPr>
          <a:xfrm>
            <a:off x="4941888" y="585788"/>
            <a:ext cx="6667230" cy="714094"/>
          </a:xfrm>
          <a:noFill/>
        </p:spPr>
        <p:txBody>
          <a:bodyPr wrap="square" lIns="0" tIns="0" rIns="0" bIns="0" anchor="t" anchorCtr="0">
            <a:no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1543577219"/>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8_Large Number Divider 1">
    <p:bg>
      <p:bgRef idx="1001">
        <a:schemeClr val="bg2"/>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4" name="TextBox 3">
            <a:extLst>
              <a:ext uri="{FF2B5EF4-FFF2-40B4-BE49-F238E27FC236}">
                <a16:creationId xmlns:a16="http://schemas.microsoft.com/office/drawing/2014/main" id="{3D287FF5-DA2B-6549-A430-2AB0462370E7}"/>
              </a:ext>
            </a:extLst>
          </p:cNvPr>
          <p:cNvSpPr txBox="1"/>
          <p:nvPr userDrawn="1"/>
        </p:nvSpPr>
        <p:spPr>
          <a:xfrm>
            <a:off x="0" y="680484"/>
            <a:ext cx="4356100" cy="6177516"/>
          </a:xfrm>
          <a:prstGeom prst="rect">
            <a:avLst/>
          </a:prstGeom>
          <a:noFill/>
          <a:effectLst>
            <a:outerShdw blurRad="76200" dist="76200" dir="2700000" algn="tl" rotWithShape="0">
              <a:prstClr val="black">
                <a:alpha val="20000"/>
              </a:prstClr>
            </a:outerShdw>
          </a:effectLst>
        </p:spPr>
        <p:txBody>
          <a:bodyPr wrap="square" lIns="0" tIns="0" rIns="0" bIns="0" rtlCol="0" anchor="t">
            <a:noAutofit/>
          </a:bodyPr>
          <a:lstStyle/>
          <a:p>
            <a:pPr algn="l"/>
            <a:r>
              <a:rPr lang="en-US" sz="50000" b="1" i="0">
                <a:solidFill>
                  <a:schemeClr val="accent1"/>
                </a:solidFill>
                <a:latin typeface="Segoe UI" panose="020B0502040204020203" pitchFamily="34" charset="0"/>
                <a:cs typeface="Segoe UI" panose="020B0502040204020203" pitchFamily="34" charset="0"/>
              </a:rPr>
              <a:t>4</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a:t>Section Details</a:t>
            </a:r>
          </a:p>
        </p:txBody>
      </p:sp>
      <p:sp>
        <p:nvSpPr>
          <p:cNvPr id="8" name="Title 1">
            <a:extLst>
              <a:ext uri="{FF2B5EF4-FFF2-40B4-BE49-F238E27FC236}">
                <a16:creationId xmlns:a16="http://schemas.microsoft.com/office/drawing/2014/main" id="{DA3A573E-5425-E24C-AC5B-D2C67E89FC53}"/>
              </a:ext>
            </a:extLst>
          </p:cNvPr>
          <p:cNvSpPr>
            <a:spLocks noGrp="1"/>
          </p:cNvSpPr>
          <p:nvPr>
            <p:ph type="title" hasCustomPrompt="1"/>
          </p:nvPr>
        </p:nvSpPr>
        <p:spPr>
          <a:xfrm>
            <a:off x="4941888" y="585788"/>
            <a:ext cx="6667230" cy="714094"/>
          </a:xfrm>
          <a:noFill/>
        </p:spPr>
        <p:txBody>
          <a:bodyPr wrap="square" lIns="0" tIns="0" rIns="0" bIns="0" anchor="t" anchorCtr="0">
            <a:no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1325892076"/>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9_Large Number Divider 1">
    <p:bg>
      <p:bgRef idx="1001">
        <a:schemeClr val="bg2"/>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4" name="TextBox 3">
            <a:extLst>
              <a:ext uri="{FF2B5EF4-FFF2-40B4-BE49-F238E27FC236}">
                <a16:creationId xmlns:a16="http://schemas.microsoft.com/office/drawing/2014/main" id="{3D287FF5-DA2B-6549-A430-2AB0462370E7}"/>
              </a:ext>
            </a:extLst>
          </p:cNvPr>
          <p:cNvSpPr txBox="1"/>
          <p:nvPr userDrawn="1"/>
        </p:nvSpPr>
        <p:spPr>
          <a:xfrm>
            <a:off x="0" y="680484"/>
            <a:ext cx="4356100" cy="6177516"/>
          </a:xfrm>
          <a:prstGeom prst="rect">
            <a:avLst/>
          </a:prstGeom>
          <a:noFill/>
          <a:effectLst>
            <a:outerShdw blurRad="76200" dist="76200" dir="2700000" algn="tl" rotWithShape="0">
              <a:prstClr val="black">
                <a:alpha val="20000"/>
              </a:prstClr>
            </a:outerShdw>
          </a:effectLst>
        </p:spPr>
        <p:txBody>
          <a:bodyPr wrap="square" lIns="0" tIns="0" rIns="0" bIns="0" rtlCol="0" anchor="t">
            <a:noAutofit/>
          </a:bodyPr>
          <a:lstStyle/>
          <a:p>
            <a:pPr algn="l"/>
            <a:r>
              <a:rPr lang="en-US" sz="50000" b="1" i="0">
                <a:solidFill>
                  <a:schemeClr val="accent1"/>
                </a:solidFill>
                <a:latin typeface="Segoe UI" panose="020B0502040204020203" pitchFamily="34" charset="0"/>
                <a:cs typeface="Segoe UI" panose="020B0502040204020203" pitchFamily="34" charset="0"/>
              </a:rPr>
              <a:t>5</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a:t>Section Details</a:t>
            </a:r>
          </a:p>
        </p:txBody>
      </p:sp>
      <p:sp>
        <p:nvSpPr>
          <p:cNvPr id="8" name="Title 1">
            <a:extLst>
              <a:ext uri="{FF2B5EF4-FFF2-40B4-BE49-F238E27FC236}">
                <a16:creationId xmlns:a16="http://schemas.microsoft.com/office/drawing/2014/main" id="{AD9EEC05-DC95-844E-868F-EEEB231AD961}"/>
              </a:ext>
            </a:extLst>
          </p:cNvPr>
          <p:cNvSpPr>
            <a:spLocks noGrp="1"/>
          </p:cNvSpPr>
          <p:nvPr>
            <p:ph type="title" hasCustomPrompt="1"/>
          </p:nvPr>
        </p:nvSpPr>
        <p:spPr>
          <a:xfrm>
            <a:off x="4941888" y="585788"/>
            <a:ext cx="6667230" cy="714094"/>
          </a:xfrm>
          <a:noFill/>
        </p:spPr>
        <p:txBody>
          <a:bodyPr wrap="square" lIns="0" tIns="0" rIns="0" bIns="0" anchor="t" anchorCtr="0">
            <a:no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1320360296"/>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Developer Code Layout full page">
    <p:bg>
      <p:bgRef idx="1001">
        <a:schemeClr val="bg2"/>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82D46E0-16CE-40B0-8623-F82D5D410958}"/>
              </a:ext>
              <a:ext uri="{C183D7F6-B498-43B3-948B-1728B52AA6E4}">
                <adec:decorative xmlns:adec="http://schemas.microsoft.com/office/drawing/2017/decorative" val="1"/>
              </a:ext>
            </a:extLst>
          </p:cNvPr>
          <p:cNvSpPr/>
          <p:nvPr userDrawn="1"/>
        </p:nvSpPr>
        <p:spPr bwMode="auto">
          <a:xfrm>
            <a:off x="0" y="0"/>
            <a:ext cx="12192000"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8" name="Text Placeholder 14">
            <a:extLst>
              <a:ext uri="{FF2B5EF4-FFF2-40B4-BE49-F238E27FC236}">
                <a16:creationId xmlns:a16="http://schemas.microsoft.com/office/drawing/2014/main" id="{44977AB6-1D7E-4858-A2EA-BF86577C3990}"/>
              </a:ext>
            </a:extLst>
          </p:cNvPr>
          <p:cNvSpPr>
            <a:spLocks noGrp="1"/>
          </p:cNvSpPr>
          <p:nvPr>
            <p:ph type="body" sz="quarter" idx="13" hasCustomPrompt="1"/>
          </p:nvPr>
        </p:nvSpPr>
        <p:spPr>
          <a:xfrm>
            <a:off x="0" y="0"/>
            <a:ext cx="3788358" cy="493776"/>
          </a:xfrm>
          <a:gradFill flip="none" rotWithShape="1">
            <a:gsLst>
              <a:gs pos="0">
                <a:srgbClr val="000000"/>
              </a:gs>
              <a:gs pos="99000">
                <a:srgbClr val="000000"/>
              </a:gs>
              <a:gs pos="99000">
                <a:schemeClr val="accent1"/>
              </a:gs>
            </a:gsLst>
            <a:lin ang="10800000" scaled="1"/>
            <a:tileRect/>
          </a:gradFill>
        </p:spPr>
        <p:txBody>
          <a:bodyPr vert="horz" wrap="square" lIns="585216" tIns="91440" rIns="0" bIns="91440" rtlCol="0">
            <a:spAutoFit/>
          </a:bodyPr>
          <a:lstStyle>
            <a:lvl1pPr marL="0" indent="0">
              <a:buNone/>
              <a:defRPr lang="en-US" sz="1999" dirty="0">
                <a:solidFill>
                  <a:srgbClr val="FFFFFF"/>
                </a:solidFill>
                <a:latin typeface="+mj-lt"/>
              </a:defRPr>
            </a:lvl1pPr>
          </a:lstStyle>
          <a:p>
            <a:pPr marL="0" lvl="0" indent="0">
              <a:buNone/>
            </a:pPr>
            <a:r>
              <a:rPr lang="en-US"/>
              <a:t>Click to enter title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91438" y="710247"/>
            <a:ext cx="11018520" cy="369332"/>
          </a:xfrm>
        </p:spPr>
        <p:txBody>
          <a:bodyPr/>
          <a:lstStyle>
            <a:lvl1pPr marL="0" indent="0">
              <a:buNone/>
              <a:tabLst/>
              <a:defRPr sz="2400">
                <a:solidFill>
                  <a:srgbClr val="000000"/>
                </a:solidFill>
                <a:latin typeface="Consolas" panose="020B0609020204030204" pitchFamily="49" charset="0"/>
                <a:cs typeface="Consolas" panose="020B0609020204030204" pitchFamily="49" charset="0"/>
              </a:defRPr>
            </a:lvl1pPr>
            <a:lvl2pPr marL="346553" indent="0">
              <a:buNone/>
              <a:tabLst>
                <a:tab pos="344488" algn="l"/>
              </a:tabLst>
              <a:defRPr sz="2400">
                <a:solidFill>
                  <a:schemeClr val="tx1"/>
                </a:solidFill>
                <a:latin typeface="Consolas" panose="020B0609020204030204" pitchFamily="49" charset="0"/>
                <a:cs typeface="Consolas" panose="020B0609020204030204" pitchFamily="49" charset="0"/>
              </a:defRPr>
            </a:lvl2pPr>
            <a:lvl3pPr marL="584607" indent="0">
              <a:buNone/>
              <a:tabLst>
                <a:tab pos="569913" algn="l"/>
              </a:tabLst>
              <a:defRPr sz="2400">
                <a:solidFill>
                  <a:schemeClr val="tx1"/>
                </a:solidFill>
                <a:latin typeface="Consolas" panose="020B0609020204030204" pitchFamily="49" charset="0"/>
                <a:cs typeface="Consolas" panose="020B0609020204030204" pitchFamily="49" charset="0"/>
              </a:defRPr>
            </a:lvl3pPr>
            <a:lvl4pPr marL="814563" indent="0">
              <a:buNone/>
              <a:tabLst>
                <a:tab pos="800100" algn="l"/>
              </a:tabLst>
              <a:defRPr sz="2400">
                <a:solidFill>
                  <a:schemeClr val="tx1"/>
                </a:solidFill>
                <a:latin typeface="Consolas" panose="020B0609020204030204" pitchFamily="49" charset="0"/>
                <a:cs typeface="Consolas" panose="020B0609020204030204" pitchFamily="49" charset="0"/>
              </a:defRPr>
            </a:lvl4pPr>
            <a:lvl5pPr marL="1050997" indent="0">
              <a:buNone/>
              <a:tabLst>
                <a:tab pos="1028700" algn="l"/>
              </a:tabLst>
              <a:defRPr sz="2400">
                <a:solidFill>
                  <a:schemeClr val="tx1"/>
                </a:solidFill>
                <a:latin typeface="Consolas" panose="020B0609020204030204" pitchFamily="49" charset="0"/>
                <a:cs typeface="Consolas" panose="020B0609020204030204" pitchFamily="49" charset="0"/>
              </a:defRPr>
            </a:lvl5pPr>
          </a:lstStyle>
          <a:p>
            <a:pPr lvl="0"/>
            <a:r>
              <a:rPr lang="en-US"/>
              <a:t>Click to edit Master text styles</a:t>
            </a:r>
          </a:p>
        </p:txBody>
      </p:sp>
    </p:spTree>
    <p:extLst>
      <p:ext uri="{BB962C8B-B14F-4D97-AF65-F5344CB8AC3E}">
        <p14:creationId xmlns:p14="http://schemas.microsoft.com/office/powerpoint/2010/main" val="82085577"/>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2" orient="horz" pos="438">
          <p15:clr>
            <a:srgbClr val="5ACBF0"/>
          </p15:clr>
        </p15:guide>
        <p15:guide id="3" orient="horz" pos="288">
          <p15:clr>
            <a:srgbClr val="5ACBF0"/>
          </p15:clr>
        </p15:guide>
      </p15:sldGuideLst>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Developer Code Layout">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636FE-845C-418D-82A1-1DA6DB73D781}"/>
              </a:ext>
            </a:extLst>
          </p:cNvPr>
          <p:cNvSpPr>
            <a:spLocks noGrp="1"/>
          </p:cNvSpPr>
          <p:nvPr>
            <p:ph type="title"/>
          </p:nvPr>
        </p:nvSpPr>
        <p:spPr/>
        <p:txBody>
          <a:bodyPr anchor="ctr"/>
          <a:lstStyle/>
          <a:p>
            <a:r>
              <a:rPr lang="en-US"/>
              <a:t>Click to edit Master title style</a:t>
            </a:r>
          </a:p>
        </p:txBody>
      </p:sp>
      <p:sp>
        <p:nvSpPr>
          <p:cNvPr id="6" name="Rectangle 5">
            <a:extLst>
              <a:ext uri="{FF2B5EF4-FFF2-40B4-BE49-F238E27FC236}">
                <a16:creationId xmlns:a16="http://schemas.microsoft.com/office/drawing/2014/main" id="{182D46E0-16CE-40B0-8623-F82D5D410958}"/>
              </a:ext>
              <a:ext uri="{C183D7F6-B498-43B3-948B-1728B52AA6E4}">
                <adec:decorative xmlns:adec="http://schemas.microsoft.com/office/drawing/2017/decorative" val="1"/>
              </a:ext>
            </a:extLst>
          </p:cNvPr>
          <p:cNvSpPr/>
          <p:nvPr userDrawn="1"/>
        </p:nvSpPr>
        <p:spPr bwMode="auto">
          <a:xfrm>
            <a:off x="0" y="1436688"/>
            <a:ext cx="12192000" cy="542131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8" name="Text Placeholder 14">
            <a:extLst>
              <a:ext uri="{FF2B5EF4-FFF2-40B4-BE49-F238E27FC236}">
                <a16:creationId xmlns:a16="http://schemas.microsoft.com/office/drawing/2014/main" id="{44977AB6-1D7E-4858-A2EA-BF86577C3990}"/>
              </a:ext>
            </a:extLst>
          </p:cNvPr>
          <p:cNvSpPr>
            <a:spLocks noGrp="1"/>
          </p:cNvSpPr>
          <p:nvPr>
            <p:ph type="body" sz="quarter" idx="13" hasCustomPrompt="1"/>
          </p:nvPr>
        </p:nvSpPr>
        <p:spPr>
          <a:xfrm>
            <a:off x="0" y="1436688"/>
            <a:ext cx="3788358" cy="446148"/>
          </a:xfrm>
          <a:gradFill flip="none" rotWithShape="1">
            <a:gsLst>
              <a:gs pos="0">
                <a:srgbClr val="000000"/>
              </a:gs>
              <a:gs pos="92000">
                <a:srgbClr val="000000"/>
              </a:gs>
              <a:gs pos="92000">
                <a:schemeClr val="accent1"/>
              </a:gs>
            </a:gsLst>
            <a:lin ang="16200000" scaled="1"/>
            <a:tileRect/>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88263" y="2099310"/>
            <a:ext cx="11018520" cy="369332"/>
          </a:xfrm>
        </p:spPr>
        <p:txBody>
          <a:bodyPr/>
          <a:lstStyle>
            <a:lvl1pPr marL="0" indent="0">
              <a:buNone/>
              <a:tabLst/>
              <a:defRPr sz="2400">
                <a:solidFill>
                  <a:srgbClr val="000000"/>
                </a:solidFill>
                <a:latin typeface="Consolas" panose="020B0609020204030204" pitchFamily="49" charset="0"/>
                <a:cs typeface="Consolas" panose="020B0609020204030204" pitchFamily="49" charset="0"/>
              </a:defRPr>
            </a:lvl1pPr>
            <a:lvl2pPr marL="346553" indent="0">
              <a:buNone/>
              <a:tabLst>
                <a:tab pos="344488" algn="l"/>
              </a:tabLst>
              <a:defRPr sz="2400">
                <a:solidFill>
                  <a:schemeClr val="tx1"/>
                </a:solidFill>
                <a:latin typeface="Consolas" panose="020B0609020204030204" pitchFamily="49" charset="0"/>
                <a:cs typeface="Consolas" panose="020B0609020204030204" pitchFamily="49" charset="0"/>
              </a:defRPr>
            </a:lvl2pPr>
            <a:lvl3pPr marL="584607" indent="0">
              <a:buNone/>
              <a:tabLst>
                <a:tab pos="569913" algn="l"/>
              </a:tabLst>
              <a:defRPr sz="2400">
                <a:solidFill>
                  <a:schemeClr val="tx1"/>
                </a:solidFill>
                <a:latin typeface="Consolas" panose="020B0609020204030204" pitchFamily="49" charset="0"/>
                <a:cs typeface="Consolas" panose="020B0609020204030204" pitchFamily="49" charset="0"/>
              </a:defRPr>
            </a:lvl3pPr>
            <a:lvl4pPr marL="814563" indent="0">
              <a:buNone/>
              <a:tabLst>
                <a:tab pos="800100" algn="l"/>
              </a:tabLst>
              <a:defRPr sz="2400">
                <a:solidFill>
                  <a:schemeClr val="tx1"/>
                </a:solidFill>
                <a:latin typeface="Consolas" panose="020B0609020204030204" pitchFamily="49" charset="0"/>
                <a:cs typeface="Consolas" panose="020B0609020204030204" pitchFamily="49" charset="0"/>
              </a:defRPr>
            </a:lvl4pPr>
            <a:lvl5pPr marL="1050997" indent="0">
              <a:buNone/>
              <a:tabLst>
                <a:tab pos="1028700" algn="l"/>
              </a:tabLst>
              <a:defRPr sz="2400">
                <a:solidFill>
                  <a:schemeClr val="tx1"/>
                </a:solidFill>
                <a:latin typeface="Consolas" panose="020B0609020204030204" pitchFamily="49" charset="0"/>
                <a:cs typeface="Consolas" panose="020B0609020204030204" pitchFamily="49" charset="0"/>
              </a:defRPr>
            </a:lvl5pPr>
          </a:lstStyle>
          <a:p>
            <a:pPr lvl="0"/>
            <a:r>
              <a:rPr lang="en-US"/>
              <a:t>Click to edit Master text styles</a:t>
            </a:r>
          </a:p>
        </p:txBody>
      </p:sp>
    </p:spTree>
    <p:extLst>
      <p:ext uri="{BB962C8B-B14F-4D97-AF65-F5344CB8AC3E}">
        <p14:creationId xmlns:p14="http://schemas.microsoft.com/office/powerpoint/2010/main" val="894264799"/>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1322">
          <p15:clr>
            <a:srgbClr val="5ACBF0"/>
          </p15:clr>
        </p15:guide>
        <p15:guide id="2" orient="horz" pos="905">
          <p15:clr>
            <a:srgbClr val="5ACBF0"/>
          </p15:clr>
        </p15:guide>
        <p15:guide id="3" orient="horz" pos="288">
          <p15:clr>
            <a:srgbClr val="5ACBF0"/>
          </p15:clr>
        </p15:guide>
      </p15:sldGuideLst>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Code Bottom">
    <p:bg>
      <p:bgRef idx="1001">
        <a:schemeClr val="bg2"/>
      </p:bgRef>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1845FFD-6B9A-4013-932A-5E4D7E849D10}"/>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19" name="Text Placeholder 3">
            <a:extLst>
              <a:ext uri="{FF2B5EF4-FFF2-40B4-BE49-F238E27FC236}">
                <a16:creationId xmlns:a16="http://schemas.microsoft.com/office/drawing/2014/main" id="{7B17F8BB-3610-1A4F-9E76-B12E706A5517}"/>
              </a:ext>
            </a:extLst>
          </p:cNvPr>
          <p:cNvSpPr>
            <a:spLocks noGrp="1"/>
          </p:cNvSpPr>
          <p:nvPr>
            <p:ph type="body" sz="quarter" idx="10" hasCustomPrompt="1"/>
          </p:nvPr>
        </p:nvSpPr>
        <p:spPr>
          <a:xfrm>
            <a:off x="586390" y="1230681"/>
            <a:ext cx="11018520" cy="369332"/>
          </a:xfrm>
        </p:spPr>
        <p:txBody>
          <a:bodyPr wrap="square">
            <a:spAutoFit/>
          </a:bodyPr>
          <a:lstStyle>
            <a:lvl1pPr marL="0" indent="0">
              <a:spcBef>
                <a:spcPts val="600"/>
              </a:spcBef>
              <a:spcAft>
                <a:spcPts val="0"/>
              </a:spcAft>
              <a:buNone/>
              <a:defRPr sz="2400">
                <a:solidFill>
                  <a:schemeClr val="tx1"/>
                </a:solidFill>
                <a:latin typeface="+mn-lt"/>
                <a:cs typeface="Segoe UI" panose="020B0502040204020203" pitchFamily="34" charset="0"/>
              </a:defRPr>
            </a:lvl1pPr>
            <a:lvl2pPr marL="228531" indent="0">
              <a:buNone/>
              <a:defRPr sz="240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
        <p:nvSpPr>
          <p:cNvPr id="5" name="Rectangle 4">
            <a:extLst>
              <a:ext uri="{FF2B5EF4-FFF2-40B4-BE49-F238E27FC236}">
                <a16:creationId xmlns:a16="http://schemas.microsoft.com/office/drawing/2014/main" id="{F1EBE70E-6A93-4EB4-A189-6F9DE42CEE12}"/>
              </a:ext>
              <a:ext uri="{C183D7F6-B498-43B3-948B-1728B52AA6E4}">
                <adec:decorative xmlns:adec="http://schemas.microsoft.com/office/drawing/2017/decorative" val="1"/>
              </a:ext>
            </a:extLst>
          </p:cNvPr>
          <p:cNvSpPr/>
          <p:nvPr userDrawn="1"/>
        </p:nvSpPr>
        <p:spPr bwMode="auto">
          <a:xfrm>
            <a:off x="0" y="2827138"/>
            <a:ext cx="12192000" cy="4030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17" name="Text Placeholder 14">
            <a:extLst>
              <a:ext uri="{FF2B5EF4-FFF2-40B4-BE49-F238E27FC236}">
                <a16:creationId xmlns:a16="http://schemas.microsoft.com/office/drawing/2014/main" id="{0E9A2E28-037B-FA4D-ADDC-1AFA11D65CB2}"/>
              </a:ext>
            </a:extLst>
          </p:cNvPr>
          <p:cNvSpPr>
            <a:spLocks noGrp="1"/>
          </p:cNvSpPr>
          <p:nvPr>
            <p:ph type="body" sz="quarter" idx="13" hasCustomPrompt="1"/>
          </p:nvPr>
        </p:nvSpPr>
        <p:spPr>
          <a:xfrm>
            <a:off x="0" y="2827138"/>
            <a:ext cx="3788358" cy="446148"/>
          </a:xfrm>
          <a:gradFill flip="none" rotWithShape="1">
            <a:gsLst>
              <a:gs pos="0">
                <a:srgbClr val="000000"/>
              </a:gs>
              <a:gs pos="92000">
                <a:srgbClr val="000000"/>
              </a:gs>
              <a:gs pos="92000">
                <a:schemeClr val="accent1"/>
              </a:gs>
            </a:gsLst>
            <a:lin ang="16200000" scaled="1"/>
            <a:tileRect/>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6389" y="3491219"/>
            <a:ext cx="11018520" cy="369332"/>
          </a:xfrm>
        </p:spPr>
        <p:txBody>
          <a:bodyPr/>
          <a:lstStyle>
            <a:lvl1pPr marL="0" indent="0">
              <a:buNone/>
              <a:tabLst/>
              <a:defRPr sz="2400">
                <a:solidFill>
                  <a:srgbClr val="000000"/>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Tree>
    <p:extLst>
      <p:ext uri="{BB962C8B-B14F-4D97-AF65-F5344CB8AC3E}">
        <p14:creationId xmlns:p14="http://schemas.microsoft.com/office/powerpoint/2010/main" val="1684113345"/>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4" orient="horz" pos="1776">
          <p15:clr>
            <a:srgbClr val="5ACBF0"/>
          </p15:clr>
        </p15:guide>
        <p15:guide id="5" orient="horz" pos="2197">
          <p15:clr>
            <a:srgbClr val="5ACBF0"/>
          </p15:clr>
        </p15:guide>
        <p15:guide id="6" orient="horz" pos="773">
          <p15:clr>
            <a:srgbClr val="5ACBF0"/>
          </p15:clr>
        </p15:guide>
      </p15:sldGuideLst>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Code Top">
    <p:bg>
      <p:bgRef idx="1001">
        <a:schemeClr val="bg2"/>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1EBE70E-6A93-4EB4-A189-6F9DE42CEE12}"/>
              </a:ext>
              <a:ext uri="{C183D7F6-B498-43B3-948B-1728B52AA6E4}">
                <adec:decorative xmlns:adec="http://schemas.microsoft.com/office/drawing/2017/decorative" val="1"/>
              </a:ext>
            </a:extLst>
          </p:cNvPr>
          <p:cNvSpPr/>
          <p:nvPr userDrawn="1"/>
        </p:nvSpPr>
        <p:spPr bwMode="auto">
          <a:xfrm>
            <a:off x="0" y="0"/>
            <a:ext cx="12192000" cy="4030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3" name="Title 2">
            <a:extLst>
              <a:ext uri="{FF2B5EF4-FFF2-40B4-BE49-F238E27FC236}">
                <a16:creationId xmlns:a16="http://schemas.microsoft.com/office/drawing/2014/main" id="{71845FFD-6B9A-4013-932A-5E4D7E849D10}"/>
              </a:ext>
            </a:extLst>
          </p:cNvPr>
          <p:cNvSpPr>
            <a:spLocks noGrp="1"/>
          </p:cNvSpPr>
          <p:nvPr>
            <p:ph type="title"/>
          </p:nvPr>
        </p:nvSpPr>
        <p:spPr>
          <a:xfrm>
            <a:off x="588263" y="4224580"/>
            <a:ext cx="11018520" cy="492443"/>
          </a:xfrm>
        </p:spPr>
        <p:txBody>
          <a:bodyPr/>
          <a:lstStyle>
            <a:lvl1pPr>
              <a:defRPr sz="3200">
                <a:solidFill>
                  <a:schemeClr val="tx1"/>
                </a:solidFill>
              </a:defRPr>
            </a:lvl1pPr>
          </a:lstStyle>
          <a:p>
            <a:r>
              <a:rPr lang="en-US"/>
              <a:t>Click to edit Master title style</a:t>
            </a:r>
          </a:p>
        </p:txBody>
      </p:sp>
      <p:sp>
        <p:nvSpPr>
          <p:cNvPr id="17" name="Text Placeholder 14">
            <a:extLst>
              <a:ext uri="{FF2B5EF4-FFF2-40B4-BE49-F238E27FC236}">
                <a16:creationId xmlns:a16="http://schemas.microsoft.com/office/drawing/2014/main" id="{0E9A2E28-037B-FA4D-ADDC-1AFA11D65CB2}"/>
              </a:ext>
            </a:extLst>
          </p:cNvPr>
          <p:cNvSpPr>
            <a:spLocks noGrp="1"/>
          </p:cNvSpPr>
          <p:nvPr>
            <p:ph type="body" sz="quarter" idx="13" hasCustomPrompt="1"/>
          </p:nvPr>
        </p:nvSpPr>
        <p:spPr>
          <a:xfrm>
            <a:off x="0" y="0"/>
            <a:ext cx="3788358" cy="446148"/>
          </a:xfrm>
          <a:gradFill flip="none" rotWithShape="1">
            <a:gsLst>
              <a:gs pos="0">
                <a:srgbClr val="000000"/>
              </a:gs>
              <a:gs pos="92000">
                <a:srgbClr val="000000"/>
              </a:gs>
              <a:gs pos="92000">
                <a:schemeClr val="accent1"/>
              </a:gs>
            </a:gsLst>
            <a:lin ang="16200000" scaled="1"/>
            <a:tileRect/>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6389" y="660508"/>
            <a:ext cx="11018520" cy="369332"/>
          </a:xfrm>
        </p:spPr>
        <p:txBody>
          <a:bodyPr/>
          <a:lstStyle>
            <a:lvl1pPr marL="0" indent="0">
              <a:buNone/>
              <a:tabLst/>
              <a:defRPr sz="2400">
                <a:solidFill>
                  <a:srgbClr val="000000"/>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
        <p:nvSpPr>
          <p:cNvPr id="19" name="Text Placeholder 3">
            <a:extLst>
              <a:ext uri="{FF2B5EF4-FFF2-40B4-BE49-F238E27FC236}">
                <a16:creationId xmlns:a16="http://schemas.microsoft.com/office/drawing/2014/main" id="{7B17F8BB-3610-1A4F-9E76-B12E706A5517}"/>
              </a:ext>
            </a:extLst>
          </p:cNvPr>
          <p:cNvSpPr>
            <a:spLocks noGrp="1"/>
          </p:cNvSpPr>
          <p:nvPr>
            <p:ph type="body" sz="quarter" idx="10" hasCustomPrompt="1"/>
          </p:nvPr>
        </p:nvSpPr>
        <p:spPr>
          <a:xfrm>
            <a:off x="591152" y="4996505"/>
            <a:ext cx="11018520" cy="369332"/>
          </a:xfrm>
        </p:spPr>
        <p:txBody>
          <a:bodyPr wrap="square">
            <a:spAutoFit/>
          </a:bodyPr>
          <a:lstStyle>
            <a:lvl1pPr marL="0" indent="0">
              <a:spcBef>
                <a:spcPts val="600"/>
              </a:spcBef>
              <a:spcAft>
                <a:spcPts val="0"/>
              </a:spcAft>
              <a:buNone/>
              <a:defRPr sz="2400">
                <a:solidFill>
                  <a:schemeClr val="tx1"/>
                </a:solidFill>
                <a:latin typeface="+mn-lt"/>
                <a:cs typeface="Segoe UI" panose="020B0502040204020203" pitchFamily="34" charset="0"/>
              </a:defRPr>
            </a:lvl1pPr>
            <a:lvl2pPr marL="228531" indent="0">
              <a:buNone/>
              <a:defRPr sz="240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Tree>
    <p:extLst>
      <p:ext uri="{BB962C8B-B14F-4D97-AF65-F5344CB8AC3E}">
        <p14:creationId xmlns:p14="http://schemas.microsoft.com/office/powerpoint/2010/main" val="1360379865"/>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4" orient="horz" pos="2661">
          <p15:clr>
            <a:srgbClr val="5ACBF0"/>
          </p15:clr>
        </p15:guide>
        <p15:guide id="5" orient="horz" pos="3147">
          <p15:clr>
            <a:srgbClr val="5ACBF0"/>
          </p15:clr>
        </p15:guide>
        <p15:guide id="6" orient="horz" pos="419">
          <p15:clr>
            <a:srgbClr val="5ACBF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7D7B94B-22B9-68D9-E26A-E2E2090FA4B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C49A7E3-0635-CEF9-B565-7F8C4450C1C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6AA962-CCCF-8171-241A-41C67A71A474}"/>
              </a:ext>
            </a:extLst>
          </p:cNvPr>
          <p:cNvSpPr>
            <a:spLocks noGrp="1"/>
          </p:cNvSpPr>
          <p:nvPr>
            <p:ph type="dt" sz="half" idx="10"/>
          </p:nvPr>
        </p:nvSpPr>
        <p:spPr/>
        <p:txBody>
          <a:bodyPr/>
          <a:lstStyle/>
          <a:p>
            <a:fld id="{4390A7A5-1354-400E-ABA7-D3408D24D752}" type="datetimeFigureOut">
              <a:rPr lang="en-US" smtClean="0"/>
              <a:t>4/12/2023</a:t>
            </a:fld>
            <a:endParaRPr lang="en-US"/>
          </a:p>
        </p:txBody>
      </p:sp>
      <p:sp>
        <p:nvSpPr>
          <p:cNvPr id="5" name="Footer Placeholder 4">
            <a:extLst>
              <a:ext uri="{FF2B5EF4-FFF2-40B4-BE49-F238E27FC236}">
                <a16:creationId xmlns:a16="http://schemas.microsoft.com/office/drawing/2014/main" id="{F5460492-2682-3403-4FC8-7A99990713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622E2F-7017-2FEB-5264-BE976259EED0}"/>
              </a:ext>
            </a:extLst>
          </p:cNvPr>
          <p:cNvSpPr>
            <a:spLocks noGrp="1"/>
          </p:cNvSpPr>
          <p:nvPr>
            <p:ph type="sldNum" sz="quarter" idx="12"/>
          </p:nvPr>
        </p:nvSpPr>
        <p:spPr/>
        <p:txBody>
          <a:bodyPr/>
          <a:lstStyle/>
          <a:p>
            <a:fld id="{87DC17D2-C793-41FF-B32F-3041C748E357}" type="slidenum">
              <a:rPr lang="en-US" smtClean="0"/>
              <a:t>‹#›</a:t>
            </a:fld>
            <a:endParaRPr lang="en-US"/>
          </a:p>
        </p:txBody>
      </p:sp>
    </p:spTree>
    <p:extLst>
      <p:ext uri="{BB962C8B-B14F-4D97-AF65-F5344CB8AC3E}">
        <p14:creationId xmlns:p14="http://schemas.microsoft.com/office/powerpoint/2010/main" val="363858077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Code Right side">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2BB27-7DA5-4478-8C18-C1FFEE20AAC1}"/>
              </a:ext>
            </a:extLst>
          </p:cNvPr>
          <p:cNvSpPr>
            <a:spLocks noGrp="1"/>
          </p:cNvSpPr>
          <p:nvPr>
            <p:ph type="title" hasCustomPrompt="1"/>
          </p:nvPr>
        </p:nvSpPr>
        <p:spPr>
          <a:xfrm>
            <a:off x="588263" y="457200"/>
            <a:ext cx="4040887" cy="492443"/>
          </a:xfrm>
        </p:spPr>
        <p:txBody>
          <a:bodyPr/>
          <a:lstStyle>
            <a:lvl1pPr>
              <a:defRPr sz="3200">
                <a:solidFill>
                  <a:schemeClr val="tx1"/>
                </a:solidFill>
              </a:defRPr>
            </a:lvl1pPr>
          </a:lstStyle>
          <a:p>
            <a:r>
              <a:rPr lang="en-US"/>
              <a:t>Click to edit title</a:t>
            </a:r>
          </a:p>
        </p:txBody>
      </p:sp>
      <p:sp>
        <p:nvSpPr>
          <p:cNvPr id="12" name="Text Placeholder 3">
            <a:extLst>
              <a:ext uri="{FF2B5EF4-FFF2-40B4-BE49-F238E27FC236}">
                <a16:creationId xmlns:a16="http://schemas.microsoft.com/office/drawing/2014/main" id="{2BB818A5-4223-0847-B6E2-655C7DC7B6B4}"/>
              </a:ext>
            </a:extLst>
          </p:cNvPr>
          <p:cNvSpPr>
            <a:spLocks noGrp="1"/>
          </p:cNvSpPr>
          <p:nvPr>
            <p:ph type="body" sz="quarter" idx="10" hasCustomPrompt="1"/>
          </p:nvPr>
        </p:nvSpPr>
        <p:spPr>
          <a:xfrm>
            <a:off x="588965" y="1338139"/>
            <a:ext cx="4040185" cy="369332"/>
          </a:xfrm>
        </p:spPr>
        <p:txBody>
          <a:bodyPr wrap="square">
            <a:spAutoFit/>
          </a:bodyPr>
          <a:lstStyle>
            <a:lvl1pPr marL="0" indent="0">
              <a:lnSpc>
                <a:spcPct val="100000"/>
              </a:lnSpc>
              <a:spcBef>
                <a:spcPts val="600"/>
              </a:spcBef>
              <a:spcAft>
                <a:spcPts val="0"/>
              </a:spcAft>
              <a:buNone/>
              <a:defRPr sz="2400" b="0" i="0" baseline="0">
                <a:solidFill>
                  <a:schemeClr val="tx1"/>
                </a:solidFill>
                <a:latin typeface="Segoe UI" panose="020B0502040204020203" pitchFamily="34" charset="0"/>
                <a:cs typeface="Segoe UI" panose="020B0502040204020203" pitchFamily="34" charset="0"/>
              </a:defRPr>
            </a:lvl1pPr>
            <a:lvl2pPr marL="0" indent="0">
              <a:lnSpc>
                <a:spcPct val="100000"/>
              </a:lnSpc>
              <a:spcBef>
                <a:spcPts val="60"/>
              </a:spcBef>
              <a:spcAft>
                <a:spcPts val="60"/>
              </a:spcAft>
              <a:buNone/>
              <a:defRPr sz="2400" b="0" i="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
        <p:nvSpPr>
          <p:cNvPr id="3" name="Rectangle 2">
            <a:extLst>
              <a:ext uri="{FF2B5EF4-FFF2-40B4-BE49-F238E27FC236}">
                <a16:creationId xmlns:a16="http://schemas.microsoft.com/office/drawing/2014/main" id="{2316165A-5926-4F59-B348-996936FBB574}"/>
              </a:ext>
              <a:ext uri="{C183D7F6-B498-43B3-948B-1728B52AA6E4}">
                <adec:decorative xmlns:adec="http://schemas.microsoft.com/office/drawing/2017/decorative" val="1"/>
              </a:ext>
            </a:extLst>
          </p:cNvPr>
          <p:cNvSpPr/>
          <p:nvPr userDrawn="1"/>
        </p:nvSpPr>
        <p:spPr bwMode="auto">
          <a:xfrm>
            <a:off x="5205984" y="0"/>
            <a:ext cx="6986016"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19" name="Text Placeholder 14">
            <a:extLst>
              <a:ext uri="{FF2B5EF4-FFF2-40B4-BE49-F238E27FC236}">
                <a16:creationId xmlns:a16="http://schemas.microsoft.com/office/drawing/2014/main" id="{0D599919-A8E3-4D2B-86CF-50C6704F17D5}"/>
              </a:ext>
            </a:extLst>
          </p:cNvPr>
          <p:cNvSpPr>
            <a:spLocks noGrp="1"/>
          </p:cNvSpPr>
          <p:nvPr>
            <p:ph type="body" sz="quarter" idx="13" hasCustomPrompt="1"/>
          </p:nvPr>
        </p:nvSpPr>
        <p:spPr>
          <a:xfrm>
            <a:off x="5211763" y="0"/>
            <a:ext cx="3788358" cy="492314"/>
          </a:xfrm>
          <a:gradFill flip="none" rotWithShape="1">
            <a:gsLst>
              <a:gs pos="0">
                <a:srgbClr val="000000"/>
              </a:gs>
              <a:gs pos="99000">
                <a:srgbClr val="000000"/>
              </a:gs>
              <a:gs pos="99000">
                <a:schemeClr val="accent1"/>
              </a:gs>
            </a:gsLst>
            <a:lin ang="10800000" scaled="1"/>
            <a:tileRect/>
          </a:gradFill>
        </p:spPr>
        <p:txBody>
          <a:bodyPr lIns="585216" tIns="91440" bIns="9144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00725" y="709187"/>
            <a:ext cx="5801961" cy="369332"/>
          </a:xfrm>
        </p:spPr>
        <p:txBody>
          <a:bodyPr/>
          <a:lstStyle>
            <a:lvl1pPr marL="0" indent="0">
              <a:buNone/>
              <a:tabLst/>
              <a:defRPr sz="2400">
                <a:solidFill>
                  <a:srgbClr val="2F2F2F"/>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Tree>
    <p:extLst>
      <p:ext uri="{BB962C8B-B14F-4D97-AF65-F5344CB8AC3E}">
        <p14:creationId xmlns:p14="http://schemas.microsoft.com/office/powerpoint/2010/main" val="3755169075"/>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2" orient="horz" pos="445">
          <p15:clr>
            <a:srgbClr val="5ACBF0"/>
          </p15:clr>
        </p15:guide>
        <p15:guide id="4" orient="horz" pos="843">
          <p15:clr>
            <a:srgbClr val="5ACBF0"/>
          </p15:clr>
        </p15:guide>
        <p15:guide id="7" pos="3283">
          <p15:clr>
            <a:srgbClr val="5ACBF0"/>
          </p15:clr>
        </p15:guide>
        <p15:guide id="8" pos="3654">
          <p15:clr>
            <a:srgbClr val="5ACBF0"/>
          </p15:clr>
        </p15:guide>
        <p15:guide id="9" pos="2916">
          <p15:clr>
            <a:srgbClr val="5ACBF0"/>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Code Left sde">
    <p:bg>
      <p:bgRef idx="1001">
        <a:schemeClr val="bg2"/>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16165A-5926-4F59-B348-996936FBB574}"/>
              </a:ext>
              <a:ext uri="{C183D7F6-B498-43B3-948B-1728B52AA6E4}">
                <adec:decorative xmlns:adec="http://schemas.microsoft.com/office/drawing/2017/decorative" val="1"/>
              </a:ext>
            </a:extLst>
          </p:cNvPr>
          <p:cNvSpPr/>
          <p:nvPr userDrawn="1"/>
        </p:nvSpPr>
        <p:spPr bwMode="auto">
          <a:xfrm>
            <a:off x="-2" y="0"/>
            <a:ext cx="6986016"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6BB14A7D-C409-4A7C-9D82-A2E5DBB8AB72}"/>
              </a:ext>
            </a:extLst>
          </p:cNvPr>
          <p:cNvSpPr>
            <a:spLocks noGrp="1"/>
          </p:cNvSpPr>
          <p:nvPr>
            <p:ph type="title" hasCustomPrompt="1"/>
          </p:nvPr>
        </p:nvSpPr>
        <p:spPr>
          <a:xfrm>
            <a:off x="7575549" y="457200"/>
            <a:ext cx="4031233" cy="492443"/>
          </a:xfrm>
        </p:spPr>
        <p:txBody>
          <a:bodyPr/>
          <a:lstStyle>
            <a:lvl1pPr>
              <a:defRPr sz="3200">
                <a:solidFill>
                  <a:schemeClr val="tx1"/>
                </a:solidFill>
              </a:defRPr>
            </a:lvl1pPr>
          </a:lstStyle>
          <a:p>
            <a:r>
              <a:rPr lang="en-US"/>
              <a:t>Click to edit title</a:t>
            </a:r>
          </a:p>
        </p:txBody>
      </p:sp>
      <p:sp>
        <p:nvSpPr>
          <p:cNvPr id="19" name="Text Placeholder 14">
            <a:extLst>
              <a:ext uri="{FF2B5EF4-FFF2-40B4-BE49-F238E27FC236}">
                <a16:creationId xmlns:a16="http://schemas.microsoft.com/office/drawing/2014/main" id="{0D599919-A8E3-4D2B-86CF-50C6704F17D5}"/>
              </a:ext>
            </a:extLst>
          </p:cNvPr>
          <p:cNvSpPr>
            <a:spLocks noGrp="1"/>
          </p:cNvSpPr>
          <p:nvPr>
            <p:ph type="body" sz="quarter" idx="13" hasCustomPrompt="1"/>
          </p:nvPr>
        </p:nvSpPr>
        <p:spPr>
          <a:xfrm>
            <a:off x="-1" y="0"/>
            <a:ext cx="3788358" cy="492314"/>
          </a:xfrm>
          <a:gradFill flip="none" rotWithShape="1">
            <a:gsLst>
              <a:gs pos="0">
                <a:srgbClr val="000000"/>
              </a:gs>
              <a:gs pos="99000">
                <a:srgbClr val="000000"/>
              </a:gs>
              <a:gs pos="99000">
                <a:schemeClr val="accent1"/>
              </a:gs>
            </a:gsLst>
            <a:lin ang="10800000" scaled="1"/>
            <a:tileRect/>
          </a:gradFill>
        </p:spPr>
        <p:txBody>
          <a:bodyPr lIns="585216" tIns="91440" bIns="9144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4199" y="706011"/>
            <a:ext cx="5819775" cy="369332"/>
          </a:xfrm>
        </p:spPr>
        <p:txBody>
          <a:bodyPr/>
          <a:lstStyle>
            <a:lvl1pPr marL="0" indent="0">
              <a:buNone/>
              <a:defRPr sz="2400">
                <a:solidFill>
                  <a:srgbClr val="2F2F2F"/>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
        <p:nvSpPr>
          <p:cNvPr id="12" name="Text Placeholder 3">
            <a:extLst>
              <a:ext uri="{FF2B5EF4-FFF2-40B4-BE49-F238E27FC236}">
                <a16:creationId xmlns:a16="http://schemas.microsoft.com/office/drawing/2014/main" id="{2BB818A5-4223-0847-B6E2-655C7DC7B6B4}"/>
              </a:ext>
            </a:extLst>
          </p:cNvPr>
          <p:cNvSpPr>
            <a:spLocks noGrp="1"/>
          </p:cNvSpPr>
          <p:nvPr>
            <p:ph type="body" sz="quarter" idx="10" hasCustomPrompt="1"/>
          </p:nvPr>
        </p:nvSpPr>
        <p:spPr>
          <a:xfrm>
            <a:off x="7575550" y="1336675"/>
            <a:ext cx="4033838" cy="369332"/>
          </a:xfrm>
        </p:spPr>
        <p:txBody>
          <a:bodyPr wrap="square">
            <a:spAutoFit/>
          </a:bodyPr>
          <a:lstStyle>
            <a:lvl1pPr marL="0" indent="0">
              <a:lnSpc>
                <a:spcPct val="100000"/>
              </a:lnSpc>
              <a:spcBef>
                <a:spcPts val="600"/>
              </a:spcBef>
              <a:spcAft>
                <a:spcPts val="0"/>
              </a:spcAft>
              <a:buNone/>
              <a:defRPr sz="2400" b="0" i="0" baseline="0">
                <a:solidFill>
                  <a:schemeClr val="tx1"/>
                </a:solidFill>
                <a:latin typeface="Segoe UI" panose="020B0502040204020203" pitchFamily="34" charset="0"/>
                <a:cs typeface="Segoe UI" panose="020B0502040204020203" pitchFamily="34" charset="0"/>
              </a:defRPr>
            </a:lvl1pPr>
            <a:lvl2pPr marL="0" indent="0">
              <a:lnSpc>
                <a:spcPct val="100000"/>
              </a:lnSpc>
              <a:spcBef>
                <a:spcPts val="60"/>
              </a:spcBef>
              <a:spcAft>
                <a:spcPts val="60"/>
              </a:spcAft>
              <a:buNone/>
              <a:defRPr sz="2400" b="0" i="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Tree>
    <p:extLst>
      <p:ext uri="{BB962C8B-B14F-4D97-AF65-F5344CB8AC3E}">
        <p14:creationId xmlns:p14="http://schemas.microsoft.com/office/powerpoint/2010/main" val="4158471292"/>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2" orient="horz" pos="436">
          <p15:clr>
            <a:srgbClr val="5ACBF0"/>
          </p15:clr>
        </p15:guide>
        <p15:guide id="4" orient="horz" pos="839">
          <p15:clr>
            <a:srgbClr val="5ACBF0"/>
          </p15:clr>
        </p15:guide>
        <p15:guide id="6" pos="4402">
          <p15:clr>
            <a:srgbClr val="5ACBF0"/>
          </p15:clr>
        </p15:guide>
        <p15:guide id="7" pos="4034">
          <p15:clr>
            <a:srgbClr val="5ACBF0"/>
          </p15:clr>
        </p15:guide>
        <p15:guide id="8" pos="4772">
          <p15:clr>
            <a:srgbClr val="5ACBF0"/>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rgbClr val="50E6FF"/>
                </a:soli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Speaker name</a:t>
            </a:r>
          </a:p>
        </p:txBody>
      </p:sp>
    </p:spTree>
    <p:extLst>
      <p:ext uri="{BB962C8B-B14F-4D97-AF65-F5344CB8AC3E}">
        <p14:creationId xmlns:p14="http://schemas.microsoft.com/office/powerpoint/2010/main" val="298924787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Demo slide 2">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Speaker name</a:t>
            </a:r>
          </a:p>
        </p:txBody>
      </p:sp>
    </p:spTree>
    <p:extLst>
      <p:ext uri="{BB962C8B-B14F-4D97-AF65-F5344CB8AC3E}">
        <p14:creationId xmlns:p14="http://schemas.microsoft.com/office/powerpoint/2010/main" val="45125825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Section Divi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accent3"/>
                </a:solidFill>
                <a:effectLst/>
                <a:latin typeface="+mj-lt"/>
                <a:ea typeface="+mn-ea"/>
                <a:cs typeface="Segoe UI" pitchFamily="34" charset="0"/>
              </a:defRPr>
            </a:lvl1pPr>
          </a:lstStyle>
          <a:p>
            <a:r>
              <a:rPr lang="en-US"/>
              <a:t>Section Divider</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Subtitle</a:t>
            </a:r>
          </a:p>
        </p:txBody>
      </p:sp>
    </p:spTree>
    <p:extLst>
      <p:ext uri="{BB962C8B-B14F-4D97-AF65-F5344CB8AC3E}">
        <p14:creationId xmlns:p14="http://schemas.microsoft.com/office/powerpoint/2010/main" val="212871512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Section Divider 2">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Divider</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Subtitle</a:t>
            </a:r>
          </a:p>
        </p:txBody>
      </p:sp>
    </p:spTree>
    <p:extLst>
      <p:ext uri="{BB962C8B-B14F-4D97-AF65-F5344CB8AC3E}">
        <p14:creationId xmlns:p14="http://schemas.microsoft.com/office/powerpoint/2010/main" val="115688502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Section Divider 3">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Divider</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Subtitle</a:t>
            </a:r>
          </a:p>
        </p:txBody>
      </p:sp>
    </p:spTree>
    <p:extLst>
      <p:ext uri="{BB962C8B-B14F-4D97-AF65-F5344CB8AC3E}">
        <p14:creationId xmlns:p14="http://schemas.microsoft.com/office/powerpoint/2010/main" val="46254129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Section Divider 4">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93204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description</a:t>
            </a:r>
          </a:p>
        </p:txBody>
      </p:sp>
      <p:sp>
        <p:nvSpPr>
          <p:cNvPr id="5" name="Text Placeholder 4"/>
          <p:cNvSpPr>
            <a:spLocks noGrp="1"/>
          </p:cNvSpPr>
          <p:nvPr>
            <p:ph type="body" sz="quarter" idx="12" hasCustomPrompt="1"/>
          </p:nvPr>
        </p:nvSpPr>
        <p:spPr>
          <a:xfrm>
            <a:off x="585216" y="585788"/>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accent3"/>
                </a:solidFill>
                <a:latin typeface="+mn-lt"/>
              </a:defRPr>
            </a:lvl1pPr>
          </a:lstStyle>
          <a:p>
            <a:pPr lvl="0"/>
            <a:r>
              <a:rPr lang="en-US"/>
              <a:t>Section Name</a:t>
            </a:r>
          </a:p>
        </p:txBody>
      </p:sp>
    </p:spTree>
    <p:extLst>
      <p:ext uri="{BB962C8B-B14F-4D97-AF65-F5344CB8AC3E}">
        <p14:creationId xmlns:p14="http://schemas.microsoft.com/office/powerpoint/2010/main" val="175553238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Section Titl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accent3"/>
                </a:solidFill>
                <a:effectLst/>
                <a:latin typeface="+mj-lt"/>
                <a:ea typeface="+mn-ea"/>
                <a:cs typeface="Segoe UI" pitchFamily="34" charset="0"/>
              </a:defRPr>
            </a:lvl1pPr>
          </a:lstStyle>
          <a:p>
            <a:r>
              <a:rPr lang="en-US"/>
              <a:t>Section title with no subtitle</a:t>
            </a:r>
          </a:p>
        </p:txBody>
      </p:sp>
    </p:spTree>
    <p:extLst>
      <p:ext uri="{BB962C8B-B14F-4D97-AF65-F5344CB8AC3E}">
        <p14:creationId xmlns:p14="http://schemas.microsoft.com/office/powerpoint/2010/main" val="341149452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1911">
          <p15:clr>
            <a:srgbClr val="5ACBF0"/>
          </p15:clr>
        </p15:guide>
      </p15:sldGuideLst>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Section Title 2">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 with no subtitle</a:t>
            </a:r>
          </a:p>
        </p:txBody>
      </p:sp>
    </p:spTree>
    <p:extLst>
      <p:ext uri="{BB962C8B-B14F-4D97-AF65-F5344CB8AC3E}">
        <p14:creationId xmlns:p14="http://schemas.microsoft.com/office/powerpoint/2010/main" val="3994866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quare photo">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solidFill>
                  <a:schemeClr val="accent3"/>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a:t>
            </a:r>
          </a:p>
        </p:txBody>
      </p:sp>
      <p:pic>
        <p:nvPicPr>
          <p:cNvPr id="7" name="MS logo white - EMF" descr="Microsoft logo white text version">
            <a:extLst>
              <a:ext uri="{FF2B5EF4-FFF2-40B4-BE49-F238E27FC236}">
                <a16:creationId xmlns:a16="http://schemas.microsoft.com/office/drawing/2014/main" id="{B75A0920-A5C0-44B4-805C-2A21395BDE60}"/>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
        <p:nvSpPr>
          <p:cNvPr id="4" name="Picture Placeholder 3">
            <a:extLst>
              <a:ext uri="{FF2B5EF4-FFF2-40B4-BE49-F238E27FC236}">
                <a16:creationId xmlns:a16="http://schemas.microsoft.com/office/drawing/2014/main" id="{40BC5B99-509C-464A-99BC-BB61027E6D1A}"/>
              </a:ext>
            </a:extLst>
          </p:cNvPr>
          <p:cNvSpPr>
            <a:spLocks noGrp="1"/>
          </p:cNvSpPr>
          <p:nvPr>
            <p:ph type="pic" sz="quarter" idx="13"/>
          </p:nvPr>
        </p:nvSpPr>
        <p:spPr>
          <a:xfrm>
            <a:off x="5326063" y="0"/>
            <a:ext cx="6865937" cy="6858000"/>
          </a:xfrm>
        </p:spPr>
        <p:txBody>
          <a:bodyPr/>
          <a:lstStyle/>
          <a:p>
            <a:r>
              <a:rPr lang="en-US"/>
              <a:t>Click icon to add picture</a:t>
            </a:r>
          </a:p>
        </p:txBody>
      </p:sp>
    </p:spTree>
    <p:extLst>
      <p:ext uri="{BB962C8B-B14F-4D97-AF65-F5344CB8AC3E}">
        <p14:creationId xmlns:p14="http://schemas.microsoft.com/office/powerpoint/2010/main" val="282016524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55">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Blank 12 Column">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6152935"/>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61">
          <p15:clr>
            <a:srgbClr val="A4A3A4"/>
          </p15:clr>
        </p15:guide>
        <p15:guide id="15" pos="3348">
          <p15:clr>
            <a:srgbClr val="A4A3A4"/>
          </p15:clr>
        </p15:guide>
        <p15:guide id="16" pos="3754">
          <p15:clr>
            <a:srgbClr val="A4A3A4"/>
          </p15:clr>
        </p15:guide>
        <p15:guide id="17" pos="3931">
          <p15:clr>
            <a:srgbClr val="A4A3A4"/>
          </p15:clr>
        </p15:guide>
        <p15:guide id="18" pos="4342">
          <p15:clr>
            <a:srgbClr val="A4A3A4"/>
          </p15:clr>
        </p15:guide>
        <p15:guide id="19" pos="4531">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Blank 12 Column Dark Bkg">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3966638"/>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Apendix Blue Bkg">
    <p:bg>
      <p:bgRef idx="1001">
        <a:schemeClr val="bg2"/>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F377B63-6619-6B40-8D85-1D972ED609B9}"/>
              </a:ext>
            </a:extLst>
          </p:cNvPr>
          <p:cNvSpPr>
            <a:spLocks noGrp="1"/>
          </p:cNvSpPr>
          <p:nvPr>
            <p:ph type="body" sz="quarter" idx="10" hasCustomPrompt="1"/>
          </p:nvPr>
        </p:nvSpPr>
        <p:spPr>
          <a:xfrm>
            <a:off x="584200" y="5715040"/>
            <a:ext cx="5367338" cy="553998"/>
          </a:xfrm>
        </p:spPr>
        <p:txBody>
          <a:bodyPr anchor="b"/>
          <a:lstStyle>
            <a:lvl1pPr marL="0" indent="0">
              <a:buNone/>
              <a:defRPr sz="3600">
                <a:latin typeface="+mj-lt"/>
              </a:defRPr>
            </a:lvl1pPr>
          </a:lstStyle>
          <a:p>
            <a:pPr lvl="0"/>
            <a:r>
              <a:rPr lang="en-US"/>
              <a:t>Appendix</a:t>
            </a:r>
          </a:p>
        </p:txBody>
      </p:sp>
    </p:spTree>
    <p:extLst>
      <p:ext uri="{BB962C8B-B14F-4D97-AF65-F5344CB8AC3E}">
        <p14:creationId xmlns:p14="http://schemas.microsoft.com/office/powerpoint/2010/main" val="4194189692"/>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6" pos="3749">
          <p15:clr>
            <a:srgbClr val="A4A3A4"/>
          </p15:clr>
        </p15:guide>
        <p15:guide id="17" pos="3932">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2"/>
      </p:bgRef>
    </p:bg>
    <p:spTree>
      <p:nvGrpSpPr>
        <p:cNvPr id="1" name=""/>
        <p:cNvGrpSpPr/>
        <p:nvPr/>
      </p:nvGrpSpPr>
      <p:grpSpPr>
        <a:xfrm>
          <a:off x="0" y="0"/>
          <a:ext cx="0" cy="0"/>
          <a:chOff x="0" y="0"/>
          <a:chExt cx="0" cy="0"/>
        </a:xfrm>
      </p:grpSpPr>
      <p:sp>
        <p:nvSpPr>
          <p:cNvPr id="2" name="Text Box 3" descr="This is a copyright notice that should be included on the final slide."/>
          <p:cNvSpPr txBox="1">
            <a:spLocks noChangeArrowheads="1"/>
          </p:cNvSpPr>
          <p:nvPr userDrawn="1"/>
        </p:nvSpPr>
        <p:spPr bwMode="blackWhite">
          <a:xfrm>
            <a:off x="584200" y="6161316"/>
            <a:ext cx="4482124"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p>
            <a:pPr defTabSz="932290" eaLnBrk="0" hangingPunct="0"/>
            <a:r>
              <a:rPr lang="en-US" sz="700">
                <a:solidFill>
                  <a:schemeClr val="tx1"/>
                </a:solidFill>
                <a:cs typeface="Segoe UI" pitchFamily="34" charset="0"/>
              </a:rPr>
              <a:t>© Copyright Microsoft Corporation. All rights reserved. </a:t>
            </a:r>
          </a:p>
        </p:txBody>
      </p:sp>
      <p:pic>
        <p:nvPicPr>
          <p:cNvPr id="5" name="MS logo white - EMF" descr="Microsoft logo white text version">
            <a:extLst>
              <a:ext uri="{FF2B5EF4-FFF2-40B4-BE49-F238E27FC236}">
                <a16:creationId xmlns:a16="http://schemas.microsoft.com/office/drawing/2014/main" id="{70D3778F-A717-44C8-9013-FF206B15DD6D}"/>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186657703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gray">
      <p:bgRef idx="1001">
        <a:schemeClr val="bg1"/>
      </p:bgRef>
    </p:bg>
    <p:spTree>
      <p:nvGrpSpPr>
        <p:cNvPr id="1" name=""/>
        <p:cNvGrpSpPr/>
        <p:nvPr/>
      </p:nvGrpSpPr>
      <p:grpSpPr>
        <a:xfrm>
          <a:off x="0" y="0"/>
          <a:ext cx="0" cy="0"/>
          <a:chOff x="0" y="0"/>
          <a:chExt cx="0" cy="0"/>
        </a:xfrm>
      </p:grpSpPr>
      <p:sp>
        <p:nvSpPr>
          <p:cNvPr id="3" name="Title 2"/>
          <p:cNvSpPr>
            <a:spLocks noGrp="1"/>
          </p:cNvSpPr>
          <p:nvPr>
            <p:ph type="title"/>
          </p:nvPr>
        </p:nvSpPr>
        <p:spPr bwMode="white"/>
        <p:txBody>
          <a:bodyPr/>
          <a:lstStyle>
            <a:lvl1pPr>
              <a:defRPr b="0">
                <a:solidFill>
                  <a:schemeClr val="tx1"/>
                </a:solidFill>
                <a:latin typeface="Segoe UI" pitchFamily="34" charset="0"/>
                <a:ea typeface="Segoe UI" pitchFamily="34" charset="0"/>
                <a:cs typeface="Segoe UI" pitchFamily="34" charset="0"/>
              </a:defRPr>
            </a:lvl1pPr>
          </a:lstStyle>
          <a:p>
            <a:r>
              <a:rPr lang="en-US"/>
              <a:t>Click to edit Master title style</a:t>
            </a:r>
          </a:p>
        </p:txBody>
      </p:sp>
      <p:sp>
        <p:nvSpPr>
          <p:cNvPr id="5" name="Text Placeholder 4">
            <a:extLst>
              <a:ext uri="{FF2B5EF4-FFF2-40B4-BE49-F238E27FC236}">
                <a16:creationId xmlns:a16="http://schemas.microsoft.com/office/drawing/2014/main" id="{F4B6606D-2DF9-48CD-BBE9-B751BF55CD2B}"/>
              </a:ext>
            </a:extLst>
          </p:cNvPr>
          <p:cNvSpPr>
            <a:spLocks noGrp="1"/>
          </p:cNvSpPr>
          <p:nvPr>
            <p:ph type="body" sz="quarter" idx="12"/>
          </p:nvPr>
        </p:nvSpPr>
        <p:spPr bwMode="white">
          <a:xfrm>
            <a:off x="584200" y="1436688"/>
            <a:ext cx="11018838" cy="2215991"/>
          </a:xfrm>
        </p:spPr>
        <p:txBody>
          <a:bodyPr>
            <a:spAutoFit/>
          </a:bodyPr>
          <a:lstStyle>
            <a:lvl1pPr>
              <a:defRPr sz="3600">
                <a:latin typeface="+mn-lt"/>
              </a:defRPr>
            </a:lvl1pPr>
            <a:lvl2pPr>
              <a:defRPr sz="2800">
                <a:latin typeface="+mn-lt"/>
              </a:defRPr>
            </a:lvl2pPr>
            <a:lvl3pPr>
              <a:defRPr sz="2400">
                <a:latin typeface="+mn-lt"/>
              </a:defRPr>
            </a:lvl3pPr>
            <a:lvl4pPr>
              <a:defRPr sz="2000">
                <a:latin typeface="+mn-lt"/>
              </a:defRPr>
            </a:lvl4pPr>
            <a:lvl5pPr>
              <a:defRPr sz="18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Next slide"/>
          <p:cNvSpPr>
            <a:spLocks noGrp="1"/>
          </p:cNvSpPr>
          <p:nvPr>
            <p:ph type="body" sz="quarter" idx="11" hasCustomPrompt="1"/>
          </p:nvPr>
        </p:nvSpPr>
        <p:spPr>
          <a:xfrm>
            <a:off x="1" y="6269038"/>
            <a:ext cx="12192001" cy="588963"/>
          </a:xfrm>
          <a:prstGeom prst="rect">
            <a:avLst/>
          </a:prstGeom>
          <a:solidFill>
            <a:srgbClr val="FFFF99"/>
          </a:solidFill>
        </p:spPr>
        <p:txBody>
          <a:bodyPr wrap="square" lIns="155457" tIns="77729" rIns="155457" bIns="45720" anchor="b" anchorCtr="0">
            <a:noAutofit/>
          </a:bodyPr>
          <a:lstStyle>
            <a:lvl1pPr algn="r">
              <a:buFont typeface="Arial" pitchFamily="34" charset="0"/>
              <a:buNone/>
              <a:defRPr sz="3700" spc="-51" baseline="0">
                <a:solidFill>
                  <a:srgbClr val="000000"/>
                </a:solidFill>
                <a:effectLst/>
                <a:latin typeface="Segoe UI" pitchFamily="34" charset="0"/>
                <a:ea typeface="Segoe UI" pitchFamily="34" charset="0"/>
                <a:cs typeface="Segoe UI" pitchFamily="34" charset="0"/>
              </a:defRPr>
            </a:lvl1pPr>
          </a:lstStyle>
          <a:p>
            <a:pPr lvl="0"/>
            <a:r>
              <a:rPr lang="en-US"/>
              <a:t>Next:</a:t>
            </a:r>
          </a:p>
        </p:txBody>
      </p:sp>
    </p:spTree>
    <p:extLst>
      <p:ext uri="{BB962C8B-B14F-4D97-AF65-F5344CB8AC3E}">
        <p14:creationId xmlns:p14="http://schemas.microsoft.com/office/powerpoint/2010/main" val="1957879699"/>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904">
          <p15:clr>
            <a:srgbClr val="5ACBF0"/>
          </p15:clr>
        </p15:guide>
        <p15:guide id="2" orient="horz" pos="288">
          <p15:clr>
            <a:srgbClr val="5ACBF0"/>
          </p15:clr>
        </p15:guide>
      </p15:sldGuideLst>
    </p:ext>
  </p:extLs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39967704"/>
      </p:ext>
    </p:extLst>
  </p:cSld>
  <p:clrMapOvr>
    <a:masterClrMapping/>
  </p:clrMapOvr>
  <p:transition>
    <p:fade/>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3_Title &amp; body with bullets slid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B7040F-1E2C-4F82-ABB7-F07F089ED8BE}"/>
              </a:ext>
            </a:extLst>
          </p:cNvPr>
          <p:cNvSpPr>
            <a:spLocks noGrp="1"/>
          </p:cNvSpPr>
          <p:nvPr>
            <p:ph type="title"/>
          </p:nvPr>
        </p:nvSpPr>
        <p:spPr>
          <a:xfrm>
            <a:off x="426425" y="1632912"/>
            <a:ext cx="4849473" cy="744014"/>
          </a:xfrm>
        </p:spPr>
        <p:txBody>
          <a:bodyPr anchor="b"/>
          <a:lstStyle>
            <a:lvl1pPr algn="l">
              <a:defRPr/>
            </a:lvl1pPr>
          </a:lstStyle>
          <a:p>
            <a:r>
              <a:rPr lang="en-US"/>
              <a:t>Click to edit Master title style</a:t>
            </a:r>
          </a:p>
        </p:txBody>
      </p:sp>
      <p:sp>
        <p:nvSpPr>
          <p:cNvPr id="5" name="Text Placeholder 4">
            <a:extLst>
              <a:ext uri="{FF2B5EF4-FFF2-40B4-BE49-F238E27FC236}">
                <a16:creationId xmlns:a16="http://schemas.microsoft.com/office/drawing/2014/main" id="{F411E651-2C76-4DFB-BA46-04AC1CE3E4AD}"/>
              </a:ext>
            </a:extLst>
          </p:cNvPr>
          <p:cNvSpPr>
            <a:spLocks noGrp="1"/>
          </p:cNvSpPr>
          <p:nvPr>
            <p:ph type="body" sz="quarter" idx="12"/>
          </p:nvPr>
        </p:nvSpPr>
        <p:spPr>
          <a:xfrm>
            <a:off x="427038" y="2520564"/>
            <a:ext cx="4848969" cy="276999"/>
          </a:xfrm>
        </p:spPr>
        <p:txBody>
          <a:bodyPr/>
          <a:lstStyle>
            <a:lvl1pPr marL="0" indent="0">
              <a:buNone/>
              <a:defRPr sz="1800"/>
            </a:lvl1pPr>
          </a:lstStyle>
          <a:p>
            <a:pPr lvl="0"/>
            <a:r>
              <a:rPr lang="en-US"/>
              <a:t>Click to edit Master text styles</a:t>
            </a:r>
          </a:p>
        </p:txBody>
      </p:sp>
    </p:spTree>
    <p:extLst>
      <p:ext uri="{BB962C8B-B14F-4D97-AF65-F5344CB8AC3E}">
        <p14:creationId xmlns:p14="http://schemas.microsoft.com/office/powerpoint/2010/main" val="3665252010"/>
      </p:ext>
    </p:extLst>
  </p:cSld>
  <p:clrMapOvr>
    <a:masterClrMapping/>
  </p:clrMapOvr>
  <p:transition>
    <p:fade/>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nchor="ctr"/>
          <a:lstStyle>
            <a:lvl1pPr>
              <a:defRPr>
                <a:solidFill>
                  <a:schemeClr val="tx1"/>
                </a:solidFill>
              </a:defRPr>
            </a:lvl1pPr>
          </a:lstStyle>
          <a:p>
            <a:r>
              <a:rPr lang="en-US" dirty="0"/>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80253273"/>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128.xml><?xml version="1.0" encoding="utf-8"?>
<p:sldLayout xmlns:a="http://schemas.openxmlformats.org/drawingml/2006/main" xmlns:r="http://schemas.openxmlformats.org/officeDocument/2006/relationships" xmlns:p="http://schemas.openxmlformats.org/presentationml/2006/main" userDrawn="1">
  <p:cSld name="1_Title Subtitle">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76BD704-2ABF-0642-ABEB-BE4F31DA715E}"/>
              </a:ext>
            </a:extLst>
          </p:cNvPr>
          <p:cNvSpPr>
            <a:spLocks noGrp="1"/>
          </p:cNvSpPr>
          <p:nvPr>
            <p:ph type="body" sz="quarter" idx="10"/>
          </p:nvPr>
        </p:nvSpPr>
        <p:spPr>
          <a:xfrm>
            <a:off x="587375" y="980720"/>
            <a:ext cx="11018838" cy="307777"/>
          </a:xfrm>
        </p:spPr>
        <p:txBody>
          <a:bodyPr/>
          <a:lstStyle>
            <a:lvl1pPr marL="0" indent="0">
              <a:buNone/>
              <a:defRPr sz="2000" spc="-20" baseline="0">
                <a:solidFill>
                  <a:schemeClr val="accent1"/>
                </a:solidFill>
                <a:latin typeface="+mj-lt"/>
              </a:defRPr>
            </a:lvl1pPr>
          </a:lstStyle>
          <a:p>
            <a:pPr lvl="0"/>
            <a:r>
              <a:rPr lang="en-US" dirty="0"/>
              <a:t>Click to edit Master text styles</a:t>
            </a:r>
          </a:p>
        </p:txBody>
      </p:sp>
      <p:sp>
        <p:nvSpPr>
          <p:cNvPr id="2" name="Title 1">
            <a:extLst>
              <a:ext uri="{FF2B5EF4-FFF2-40B4-BE49-F238E27FC236}">
                <a16:creationId xmlns:a16="http://schemas.microsoft.com/office/drawing/2014/main" id="{71B814FC-03EF-4AFC-8806-23A03D23971B}"/>
              </a:ext>
            </a:extLst>
          </p:cNvPr>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1789823324"/>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quare photo 2">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a:t>
            </a:r>
          </a:p>
        </p:txBody>
      </p:sp>
      <p:pic>
        <p:nvPicPr>
          <p:cNvPr id="7" name="MS logo gray - EMF" descr="Microsoft logo, gray text version">
            <a:extLst>
              <a:ext uri="{FF2B5EF4-FFF2-40B4-BE49-F238E27FC236}">
                <a16:creationId xmlns:a16="http://schemas.microsoft.com/office/drawing/2014/main" id="{DDC08157-A48C-4ACA-A5BB-EE2A866E103C}"/>
              </a:ext>
            </a:extLst>
          </p:cNvPr>
          <p:cNvPicPr>
            <a:picLocks noChangeAspect="1"/>
          </p:cNvPicPr>
          <p:nvPr userDrawn="1"/>
        </p:nvPicPr>
        <p:blipFill>
          <a:blip r:embed="rId2"/>
          <a:stretch>
            <a:fillRect/>
          </a:stretch>
        </p:blipFill>
        <p:spPr bwMode="black">
          <a:xfrm>
            <a:off x="584200" y="585788"/>
            <a:ext cx="1366440" cy="292608"/>
          </a:xfrm>
          <a:prstGeom prst="rect">
            <a:avLst/>
          </a:prstGeom>
        </p:spPr>
      </p:pic>
      <p:sp>
        <p:nvSpPr>
          <p:cNvPr id="4" name="Picture Placeholder 3">
            <a:extLst>
              <a:ext uri="{FF2B5EF4-FFF2-40B4-BE49-F238E27FC236}">
                <a16:creationId xmlns:a16="http://schemas.microsoft.com/office/drawing/2014/main" id="{1D16804B-3245-9A4C-A340-6FF89CF57D54}"/>
              </a:ext>
            </a:extLst>
          </p:cNvPr>
          <p:cNvSpPr>
            <a:spLocks noGrp="1"/>
          </p:cNvSpPr>
          <p:nvPr>
            <p:ph type="pic" sz="quarter" idx="13"/>
          </p:nvPr>
        </p:nvSpPr>
        <p:spPr>
          <a:xfrm>
            <a:off x="5334000" y="0"/>
            <a:ext cx="6858000" cy="6858000"/>
          </a:xfrm>
        </p:spPr>
        <p:txBody>
          <a:bodyPr/>
          <a:lstStyle/>
          <a:p>
            <a:r>
              <a:rPr lang="en-US"/>
              <a:t>Click icon to add picture</a:t>
            </a:r>
          </a:p>
        </p:txBody>
      </p:sp>
    </p:spTree>
    <p:extLst>
      <p:ext uri="{BB962C8B-B14F-4D97-AF65-F5344CB8AC3E}">
        <p14:creationId xmlns:p14="http://schemas.microsoft.com/office/powerpoint/2010/main" val="388432735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2"/>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solidFill>
                  <a:schemeClr val="accent3"/>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914400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7" name="MS logo white - EMF" descr="Microsoft logo white text version">
            <a:extLst>
              <a:ext uri="{FF2B5EF4-FFF2-40B4-BE49-F238E27FC236}">
                <a16:creationId xmlns:a16="http://schemas.microsoft.com/office/drawing/2014/main" id="{0FD32619-3819-428A-8565-629596C91418}"/>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274590350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Left Title Black Bkg">
    <p:bg>
      <p:bgPr>
        <a:solidFill>
          <a:schemeClr val="bg1"/>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425780"/>
            <a:ext cx="5511800" cy="1107996"/>
          </a:xfrm>
          <a:noFill/>
        </p:spPr>
        <p:txBody>
          <a:bodyPr wrap="square" lIns="0" tIns="0" rIns="0" bIns="0" anchor="b" anchorCtr="0">
            <a:spAutoFit/>
          </a:bodyPr>
          <a:lstStyle>
            <a:lvl1pPr>
              <a:defRPr sz="3600" spc="-50" baseline="0">
                <a:solidFill>
                  <a:schemeClr val="tx1"/>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551180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7" name="MS logo white - EMF" descr="Microsoft logo white text version">
            <a:extLst>
              <a:ext uri="{FF2B5EF4-FFF2-40B4-BE49-F238E27FC236}">
                <a16:creationId xmlns:a16="http://schemas.microsoft.com/office/drawing/2014/main" id="{0FD32619-3819-428A-8565-629596C91418}"/>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400751504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3840">
          <p15:clr>
            <a:srgbClr val="5ACBF0"/>
          </p15:clr>
        </p15:guide>
        <p15:guide id="4" orient="horz" pos="216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Left Title White Bkg">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425780"/>
            <a:ext cx="5511800" cy="1107996"/>
          </a:xfrm>
          <a:noFill/>
        </p:spPr>
        <p:txBody>
          <a:bodyPr wrap="square" lIns="0" tIns="0" rIns="0" bIns="0" anchor="b" anchorCtr="0">
            <a:spAutoFit/>
          </a:bodyPr>
          <a:lstStyle>
            <a:lvl1pPr>
              <a:defRPr sz="3600" spc="-50" baseline="0">
                <a:solidFill>
                  <a:schemeClr val="tx1"/>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551180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6" name="MS logo gray - EMF" descr="Microsoft logo, gray text version">
            <a:extLst>
              <a:ext uri="{FF2B5EF4-FFF2-40B4-BE49-F238E27FC236}">
                <a16:creationId xmlns:a16="http://schemas.microsoft.com/office/drawing/2014/main" id="{EC770E93-46FB-B04C-AFC6-A97F7105D849}"/>
              </a:ext>
            </a:extLst>
          </p:cNvPr>
          <p:cNvPicPr>
            <a:picLocks noChangeAspect="1"/>
          </p:cNvPicPr>
          <p:nvPr userDrawn="1"/>
        </p:nvPicPr>
        <p:blipFill>
          <a:blip r:embed="rId2"/>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131035998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3840">
          <p15:clr>
            <a:srgbClr val="5ACBF0"/>
          </p15:clr>
        </p15:guide>
        <p15:guide id="4" orient="horz" pos="216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2">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solidFill>
                  <a:schemeClr val="tx1"/>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914400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6" name="MS logo gray - EMF" descr="Microsoft logo, gray text version">
            <a:extLst>
              <a:ext uri="{FF2B5EF4-FFF2-40B4-BE49-F238E27FC236}">
                <a16:creationId xmlns:a16="http://schemas.microsoft.com/office/drawing/2014/main" id="{D3453B0B-33DE-4ED0-A610-D76D0E610F6F}"/>
              </a:ext>
            </a:extLst>
          </p:cNvPr>
          <p:cNvPicPr>
            <a:picLocks noChangeAspect="1"/>
          </p:cNvPicPr>
          <p:nvPr userDrawn="1"/>
        </p:nvPicPr>
        <p:blipFill>
          <a:blip r:embed="rId2"/>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16742831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Square Border Photo">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425780"/>
            <a:ext cx="4756150" cy="1107996"/>
          </a:xfrm>
          <a:noFill/>
        </p:spPr>
        <p:txBody>
          <a:bodyPr wrap="square" lIns="0" tIns="0" rIns="0" bIns="0" anchor="b" anchorCtr="0">
            <a:spAutoFit/>
          </a:bodyPr>
          <a:lstStyle>
            <a:lvl1pPr>
              <a:defRPr sz="3600" spc="-50" baseline="0">
                <a:solidFill>
                  <a:schemeClr val="tx1"/>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475615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6" name="MS logo gray - EMF" descr="Microsoft logo, gray text version">
            <a:extLst>
              <a:ext uri="{FF2B5EF4-FFF2-40B4-BE49-F238E27FC236}">
                <a16:creationId xmlns:a16="http://schemas.microsoft.com/office/drawing/2014/main" id="{D3453B0B-33DE-4ED0-A610-D76D0E610F6F}"/>
              </a:ext>
            </a:extLst>
          </p:cNvPr>
          <p:cNvPicPr>
            <a:picLocks noChangeAspect="1"/>
          </p:cNvPicPr>
          <p:nvPr userDrawn="1"/>
        </p:nvPicPr>
        <p:blipFill>
          <a:blip r:embed="rId2"/>
          <a:stretch>
            <a:fillRect/>
          </a:stretch>
        </p:blipFill>
        <p:spPr bwMode="black">
          <a:xfrm>
            <a:off x="584200" y="585788"/>
            <a:ext cx="1366440" cy="292608"/>
          </a:xfrm>
          <a:prstGeom prst="rect">
            <a:avLst/>
          </a:prstGeom>
        </p:spPr>
      </p:pic>
      <p:sp>
        <p:nvSpPr>
          <p:cNvPr id="4" name="Picture Placeholder 3">
            <a:extLst>
              <a:ext uri="{FF2B5EF4-FFF2-40B4-BE49-F238E27FC236}">
                <a16:creationId xmlns:a16="http://schemas.microsoft.com/office/drawing/2014/main" id="{F20930C2-FF47-3F44-BA93-EEDCB40578EB}"/>
              </a:ext>
            </a:extLst>
          </p:cNvPr>
          <p:cNvSpPr>
            <a:spLocks noGrp="1"/>
          </p:cNvSpPr>
          <p:nvPr>
            <p:ph type="pic" sz="quarter" idx="13"/>
          </p:nvPr>
        </p:nvSpPr>
        <p:spPr>
          <a:xfrm>
            <a:off x="5627688" y="292100"/>
            <a:ext cx="6270625" cy="6272213"/>
          </a:xfrm>
        </p:spPr>
        <p:txBody>
          <a:bodyPr/>
          <a:lstStyle/>
          <a:p>
            <a:r>
              <a:rPr lang="en-US"/>
              <a:t>Click icon to add picture</a:t>
            </a:r>
          </a:p>
        </p:txBody>
      </p:sp>
    </p:spTree>
    <p:extLst>
      <p:ext uri="{BB962C8B-B14F-4D97-AF65-F5344CB8AC3E}">
        <p14:creationId xmlns:p14="http://schemas.microsoft.com/office/powerpoint/2010/main" val="213552247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guide id="5" pos="3545">
          <p15:clr>
            <a:srgbClr val="FBAE40"/>
          </p15:clr>
        </p15:guide>
        <p15:guide id="6" pos="3364">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End Slide Color Bkg">
    <p:bg>
      <p:bgRef idx="1001">
        <a:schemeClr val="bg2"/>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5715040"/>
            <a:ext cx="9144000" cy="553998"/>
          </a:xfrm>
          <a:noFill/>
        </p:spPr>
        <p:txBody>
          <a:bodyPr lIns="0" tIns="0" rIns="0" bIns="0" anchor="b" anchorCtr="0">
            <a:spAutoFit/>
          </a:bodyPr>
          <a:lstStyle>
            <a:lvl1pPr>
              <a:defRPr sz="3600" spc="-50" baseline="0">
                <a:solidFill>
                  <a:schemeClr val="accent3"/>
                </a:solidFill>
                <a:latin typeface="+mj-lt"/>
                <a:cs typeface="Segoe UI" panose="020B0502040204020203" pitchFamily="34" charset="0"/>
              </a:defRPr>
            </a:lvl1pPr>
          </a:lstStyle>
          <a:p>
            <a:r>
              <a:rPr lang="en-US"/>
              <a:t>Thank you</a:t>
            </a:r>
          </a:p>
        </p:txBody>
      </p:sp>
      <p:pic>
        <p:nvPicPr>
          <p:cNvPr id="7" name="MS logo white - EMF" descr="Microsoft logo white text version">
            <a:extLst>
              <a:ext uri="{FF2B5EF4-FFF2-40B4-BE49-F238E27FC236}">
                <a16:creationId xmlns:a16="http://schemas.microsoft.com/office/drawing/2014/main" id="{0FD32619-3819-428A-8565-629596C91418}"/>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385214631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3" pos="6132">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CA3CB-1597-45F8-B9FB-E94F777ED7E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2DCA70C-9564-2F37-5BA3-A1E88CEEB73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B51A15-5785-A00D-F2E1-E72DABA0D368}"/>
              </a:ext>
            </a:extLst>
          </p:cNvPr>
          <p:cNvSpPr>
            <a:spLocks noGrp="1"/>
          </p:cNvSpPr>
          <p:nvPr>
            <p:ph type="dt" sz="half" idx="10"/>
          </p:nvPr>
        </p:nvSpPr>
        <p:spPr/>
        <p:txBody>
          <a:bodyPr/>
          <a:lstStyle/>
          <a:p>
            <a:fld id="{4390A7A5-1354-400E-ABA7-D3408D24D752}" type="datetimeFigureOut">
              <a:rPr lang="en-US" smtClean="0"/>
              <a:t>4/12/2023</a:t>
            </a:fld>
            <a:endParaRPr lang="en-US"/>
          </a:p>
        </p:txBody>
      </p:sp>
      <p:sp>
        <p:nvSpPr>
          <p:cNvPr id="5" name="Footer Placeholder 4">
            <a:extLst>
              <a:ext uri="{FF2B5EF4-FFF2-40B4-BE49-F238E27FC236}">
                <a16:creationId xmlns:a16="http://schemas.microsoft.com/office/drawing/2014/main" id="{B3122858-1DE6-A349-5860-D9152E74C2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063810-A4C1-D0BB-809D-92C5C3BFBA23}"/>
              </a:ext>
            </a:extLst>
          </p:cNvPr>
          <p:cNvSpPr>
            <a:spLocks noGrp="1"/>
          </p:cNvSpPr>
          <p:nvPr>
            <p:ph type="sldNum" sz="quarter" idx="12"/>
          </p:nvPr>
        </p:nvSpPr>
        <p:spPr/>
        <p:txBody>
          <a:bodyPr/>
          <a:lstStyle/>
          <a:p>
            <a:fld id="{87DC17D2-C793-41FF-B32F-3041C748E357}" type="slidenum">
              <a:rPr lang="en-US" smtClean="0"/>
              <a:t>‹#›</a:t>
            </a:fld>
            <a:endParaRPr lang="en-US"/>
          </a:p>
        </p:txBody>
      </p:sp>
    </p:spTree>
    <p:extLst>
      <p:ext uri="{BB962C8B-B14F-4D97-AF65-F5344CB8AC3E}">
        <p14:creationId xmlns:p14="http://schemas.microsoft.com/office/powerpoint/2010/main" val="17888725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nd Slide Black Bkg">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5715040"/>
            <a:ext cx="9144000" cy="553998"/>
          </a:xfrm>
          <a:noFill/>
        </p:spPr>
        <p:txBody>
          <a:bodyPr lIns="0" tIns="0" rIns="0" bIns="0" anchor="b" anchorCtr="0">
            <a:spAutoFit/>
          </a:bodyPr>
          <a:lstStyle>
            <a:lvl1pPr>
              <a:defRPr sz="3600" spc="-50" baseline="0">
                <a:solidFill>
                  <a:schemeClr val="tx1"/>
                </a:solidFill>
                <a:latin typeface="+mj-lt"/>
                <a:cs typeface="Segoe UI" panose="020B0502040204020203" pitchFamily="34" charset="0"/>
              </a:defRPr>
            </a:lvl1pPr>
          </a:lstStyle>
          <a:p>
            <a:r>
              <a:rPr lang="en-US"/>
              <a:t>Thank you</a:t>
            </a:r>
          </a:p>
        </p:txBody>
      </p:sp>
      <p:pic>
        <p:nvPicPr>
          <p:cNvPr id="7" name="MS logo white - EMF" descr="Microsoft logo white text version">
            <a:extLst>
              <a:ext uri="{FF2B5EF4-FFF2-40B4-BE49-F238E27FC236}">
                <a16:creationId xmlns:a16="http://schemas.microsoft.com/office/drawing/2014/main" id="{0FD32619-3819-428A-8565-629596C91418}"/>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266275167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3" pos="6132">
          <p15:clr>
            <a:srgbClr val="5ACBF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48339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4F9662A5-6E2F-47B0-9B6E-E87983D375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80537252"/>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6390" y="1434370"/>
            <a:ext cx="11018520" cy="2308324"/>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41954653"/>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0" y="1435100"/>
            <a:ext cx="5211763"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88" y="1435100"/>
            <a:ext cx="5219700"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5F6A123D-3A27-499F-9210-3E0D7CED39C6}"/>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962219788"/>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4">
          <p15:clr>
            <a:srgbClr val="5ACBF0"/>
          </p15:clr>
        </p15:guide>
        <p15:guide id="4" pos="3660">
          <p15:clr>
            <a:srgbClr val="5ACBF0"/>
          </p15:clr>
        </p15:guide>
        <p15:guide id="5" pos="4024">
          <p15:clr>
            <a:srgbClr val="5ACBF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478396"/>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4">
          <p15:clr>
            <a:srgbClr val="5ACBF0"/>
          </p15:clr>
        </p15:guide>
        <p15:guide id="4" pos="3656">
          <p15:clr>
            <a:srgbClr val="5ACBF0"/>
          </p15:clr>
        </p15:guide>
        <p15:guide id="5" pos="4024">
          <p15:clr>
            <a:srgbClr val="5ACBF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Column Bullet with Subhea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spAutoFit/>
          </a:bodyPr>
          <a:lstStyle>
            <a:lvl1pPr>
              <a:defRPr/>
            </a:lvl1pPr>
          </a:lstStyle>
          <a:p>
            <a:r>
              <a:rPr lang="en-US"/>
              <a:t>Click to edit Master title style</a:t>
            </a:r>
          </a:p>
        </p:txBody>
      </p:sp>
      <p:sp>
        <p:nvSpPr>
          <p:cNvPr id="12" name="Text Placeholder 11">
            <a:extLst>
              <a:ext uri="{FF2B5EF4-FFF2-40B4-BE49-F238E27FC236}">
                <a16:creationId xmlns:a16="http://schemas.microsoft.com/office/drawing/2014/main" id="{DD525736-DEE8-4391-8135-23DE0640053A}"/>
              </a:ext>
            </a:extLst>
          </p:cNvPr>
          <p:cNvSpPr>
            <a:spLocks noGrp="1"/>
          </p:cNvSpPr>
          <p:nvPr>
            <p:ph type="body" sz="quarter" idx="16"/>
          </p:nvPr>
        </p:nvSpPr>
        <p:spPr>
          <a:xfrm>
            <a:off x="584200"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8" name="Text Placeholder 7">
            <a:extLst>
              <a:ext uri="{FF2B5EF4-FFF2-40B4-BE49-F238E27FC236}">
                <a16:creationId xmlns:a16="http://schemas.microsoft.com/office/drawing/2014/main" id="{98E90344-0294-48E2-AAF0-601BB99500E7}"/>
              </a:ext>
            </a:extLst>
          </p:cNvPr>
          <p:cNvSpPr>
            <a:spLocks noGrp="1"/>
          </p:cNvSpPr>
          <p:nvPr>
            <p:ph type="body" sz="quarter" idx="14"/>
          </p:nvPr>
        </p:nvSpPr>
        <p:spPr>
          <a:xfrm>
            <a:off x="584200" y="2084388"/>
            <a:ext cx="5219700" cy="1612749"/>
          </a:xfrm>
        </p:spPr>
        <p:txBody>
          <a:bodyPr>
            <a:spAutoFit/>
          </a:bodyPr>
          <a:lstStyle>
            <a:lvl1pPr marL="171450" indent="-171450">
              <a:defRPr lang="en-US" sz="2400" dirty="0"/>
            </a:lvl1pPr>
            <a:lvl2pPr marL="342900" indent="-171450">
              <a:defRPr lang="en-US" dirty="0"/>
            </a:lvl2pPr>
            <a:lvl3pPr marL="514350" indent="-171450">
              <a:defRPr lang="en-US" dirty="0"/>
            </a:lvl3pPr>
            <a:lvl4pPr marL="666750" indent="-152400">
              <a:defRPr lang="en-US" dirty="0"/>
            </a:lvl4pPr>
            <a:lvl5pPr marL="793750" indent="-120650">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1">
            <a:extLst>
              <a:ext uri="{FF2B5EF4-FFF2-40B4-BE49-F238E27FC236}">
                <a16:creationId xmlns:a16="http://schemas.microsoft.com/office/drawing/2014/main" id="{B4F729D4-B1F1-45F2-A06A-40234B19C883}"/>
              </a:ext>
            </a:extLst>
          </p:cNvPr>
          <p:cNvSpPr>
            <a:spLocks noGrp="1"/>
          </p:cNvSpPr>
          <p:nvPr>
            <p:ph type="body" sz="quarter" idx="17"/>
          </p:nvPr>
        </p:nvSpPr>
        <p:spPr>
          <a:xfrm>
            <a:off x="6397625"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0" name="Text Placeholder 9">
            <a:extLst>
              <a:ext uri="{FF2B5EF4-FFF2-40B4-BE49-F238E27FC236}">
                <a16:creationId xmlns:a16="http://schemas.microsoft.com/office/drawing/2014/main" id="{D1F896FB-325C-4849-B372-8DF0D6C0562C}"/>
              </a:ext>
            </a:extLst>
          </p:cNvPr>
          <p:cNvSpPr>
            <a:spLocks noGrp="1"/>
          </p:cNvSpPr>
          <p:nvPr>
            <p:ph type="body" sz="quarter" idx="15"/>
          </p:nvPr>
        </p:nvSpPr>
        <p:spPr>
          <a:xfrm>
            <a:off x="6397625" y="2084388"/>
            <a:ext cx="5219700" cy="1612749"/>
          </a:xfrm>
        </p:spPr>
        <p:txBody>
          <a:bodyPr>
            <a:spAutoFit/>
          </a:bodyPr>
          <a:lstStyle>
            <a:lvl1pPr marL="171450" indent="-171450">
              <a:defRPr lang="en-US" sz="2400" dirty="0"/>
            </a:lvl1pPr>
            <a:lvl2pPr marL="342900" indent="-171450">
              <a:defRPr lang="en-US" dirty="0"/>
            </a:lvl2pPr>
            <a:lvl3pPr marL="514350" indent="-171450">
              <a:defRPr lang="en-US" dirty="0"/>
            </a:lvl3pPr>
            <a:lvl4pPr marL="685800" indent="-136525">
              <a:defRPr lang="en-US" dirty="0"/>
            </a:lvl4pPr>
            <a:lvl5pPr marL="793750" indent="-120650">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10829769"/>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311">
          <p15:clr>
            <a:srgbClr val="5ACBF0"/>
          </p15:clr>
        </p15:guide>
        <p15:guide id="4" pos="3656">
          <p15:clr>
            <a:srgbClr val="5ACBF0"/>
          </p15:clr>
        </p15:guide>
        <p15:guide id="5" pos="4024">
          <p15:clr>
            <a:srgbClr val="5ACBF0"/>
          </p15:clr>
        </p15:guide>
        <p15:guide id="7" orient="horz" pos="905">
          <p15:clr>
            <a:srgbClr val="5ACBF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lumn Content with Subhea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spAutoFit/>
          </a:bodyPr>
          <a:lstStyle>
            <a:lvl1pPr>
              <a:defRPr/>
            </a:lvl1pPr>
          </a:lstStyle>
          <a:p>
            <a:r>
              <a:rPr lang="en-US"/>
              <a:t>Click to edit Master title style</a:t>
            </a:r>
          </a:p>
        </p:txBody>
      </p:sp>
      <p:sp>
        <p:nvSpPr>
          <p:cNvPr id="18" name="Text Placeholder 11">
            <a:extLst>
              <a:ext uri="{FF2B5EF4-FFF2-40B4-BE49-F238E27FC236}">
                <a16:creationId xmlns:a16="http://schemas.microsoft.com/office/drawing/2014/main" id="{C2759870-0BEA-44DC-A414-1C70D04E35CC}"/>
              </a:ext>
            </a:extLst>
          </p:cNvPr>
          <p:cNvSpPr>
            <a:spLocks noGrp="1"/>
          </p:cNvSpPr>
          <p:nvPr>
            <p:ph type="body" sz="quarter" idx="16"/>
          </p:nvPr>
        </p:nvSpPr>
        <p:spPr>
          <a:xfrm>
            <a:off x="584200"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5" name="Content Placeholder 14">
            <a:extLst>
              <a:ext uri="{FF2B5EF4-FFF2-40B4-BE49-F238E27FC236}">
                <a16:creationId xmlns:a16="http://schemas.microsoft.com/office/drawing/2014/main" id="{BFEF95FA-F121-4653-B60A-0D068C345462}"/>
              </a:ext>
            </a:extLst>
          </p:cNvPr>
          <p:cNvSpPr>
            <a:spLocks noGrp="1"/>
          </p:cNvSpPr>
          <p:nvPr>
            <p:ph sz="quarter" idx="11"/>
          </p:nvPr>
        </p:nvSpPr>
        <p:spPr>
          <a:xfrm>
            <a:off x="588963" y="2081212"/>
            <a:ext cx="5214937" cy="4187825"/>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11">
            <a:extLst>
              <a:ext uri="{FF2B5EF4-FFF2-40B4-BE49-F238E27FC236}">
                <a16:creationId xmlns:a16="http://schemas.microsoft.com/office/drawing/2014/main" id="{C327262A-D327-4189-AD22-BAD67CF4AB79}"/>
              </a:ext>
            </a:extLst>
          </p:cNvPr>
          <p:cNvSpPr>
            <a:spLocks noGrp="1"/>
          </p:cNvSpPr>
          <p:nvPr>
            <p:ph type="body" sz="quarter" idx="17"/>
          </p:nvPr>
        </p:nvSpPr>
        <p:spPr>
          <a:xfrm>
            <a:off x="6397625"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7" name="Content Placeholder 14">
            <a:extLst>
              <a:ext uri="{FF2B5EF4-FFF2-40B4-BE49-F238E27FC236}">
                <a16:creationId xmlns:a16="http://schemas.microsoft.com/office/drawing/2014/main" id="{47F8EAA9-0E64-4589-A234-BC31685BE7D3}"/>
              </a:ext>
            </a:extLst>
          </p:cNvPr>
          <p:cNvSpPr>
            <a:spLocks noGrp="1"/>
          </p:cNvSpPr>
          <p:nvPr>
            <p:ph sz="quarter" idx="13"/>
          </p:nvPr>
        </p:nvSpPr>
        <p:spPr>
          <a:xfrm>
            <a:off x="6394451" y="2081212"/>
            <a:ext cx="5214937" cy="4187825"/>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5549078"/>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311">
          <p15:clr>
            <a:srgbClr val="5ACBF0"/>
          </p15:clr>
        </p15:guide>
        <p15:guide id="4" pos="3656">
          <p15:clr>
            <a:srgbClr val="5ACBF0"/>
          </p15:clr>
        </p15:guide>
        <p15:guide id="5" pos="4024">
          <p15:clr>
            <a:srgbClr val="5ACBF0"/>
          </p15:clr>
        </p15:guide>
        <p15:guide id="7" orient="horz" pos="905">
          <p15:clr>
            <a:srgbClr val="5ACBF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hree Column Bullet with Sub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19" name="Text Placeholder 11">
            <a:extLst>
              <a:ext uri="{FF2B5EF4-FFF2-40B4-BE49-F238E27FC236}">
                <a16:creationId xmlns:a16="http://schemas.microsoft.com/office/drawing/2014/main" id="{CB20F198-3776-433D-85A8-C2B6AC6235FF}"/>
              </a:ext>
            </a:extLst>
          </p:cNvPr>
          <p:cNvSpPr>
            <a:spLocks noGrp="1"/>
          </p:cNvSpPr>
          <p:nvPr>
            <p:ph type="body" sz="quarter" idx="16"/>
          </p:nvPr>
        </p:nvSpPr>
        <p:spPr>
          <a:xfrm>
            <a:off x="585217" y="14382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0" name="Text Placeholder 7">
            <a:extLst>
              <a:ext uri="{FF2B5EF4-FFF2-40B4-BE49-F238E27FC236}">
                <a16:creationId xmlns:a16="http://schemas.microsoft.com/office/drawing/2014/main" id="{97BC59AA-6CF8-4091-8008-21AA9AD8E8B5}"/>
              </a:ext>
            </a:extLst>
          </p:cNvPr>
          <p:cNvSpPr>
            <a:spLocks noGrp="1"/>
          </p:cNvSpPr>
          <p:nvPr>
            <p:ph type="body" sz="quarter" idx="14"/>
          </p:nvPr>
        </p:nvSpPr>
        <p:spPr>
          <a:xfrm>
            <a:off x="585217" y="2390775"/>
            <a:ext cx="3264408" cy="1760482"/>
          </a:xfrm>
        </p:spPr>
        <p:txBody>
          <a:bodyPr wrap="square">
            <a:spAutoFit/>
          </a:bodyPr>
          <a:lstStyle>
            <a:lvl1pPr marL="176213" indent="-176213">
              <a:defRPr lang="en-US" sz="2000" dirty="0"/>
            </a:lvl1pPr>
            <a:lvl2pPr marL="322263" indent="-150813">
              <a:defRPr lang="en-US" sz="1800" dirty="0"/>
            </a:lvl2pPr>
            <a:lvl3pPr marL="466725" indent="-138113">
              <a:defRPr lang="en-US" dirty="0"/>
            </a:lvl3pPr>
            <a:lvl4pPr marL="595313" indent="-128588">
              <a:defRPr lang="en-US" dirty="0"/>
            </a:lvl4pPr>
            <a:lvl5pPr marL="731838" indent="-1222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11">
            <a:extLst>
              <a:ext uri="{FF2B5EF4-FFF2-40B4-BE49-F238E27FC236}">
                <a16:creationId xmlns:a16="http://schemas.microsoft.com/office/drawing/2014/main" id="{BECED387-BA3E-49B2-8F1E-0E371E09E0A4}"/>
              </a:ext>
            </a:extLst>
          </p:cNvPr>
          <p:cNvSpPr>
            <a:spLocks noGrp="1"/>
          </p:cNvSpPr>
          <p:nvPr>
            <p:ph type="body" sz="quarter" idx="17"/>
          </p:nvPr>
        </p:nvSpPr>
        <p:spPr>
          <a:xfrm>
            <a:off x="4463796" y="14382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2" name="Text Placeholder 9">
            <a:extLst>
              <a:ext uri="{FF2B5EF4-FFF2-40B4-BE49-F238E27FC236}">
                <a16:creationId xmlns:a16="http://schemas.microsoft.com/office/drawing/2014/main" id="{6B26A1CD-81F9-4C2F-896F-E69757C6658C}"/>
              </a:ext>
            </a:extLst>
          </p:cNvPr>
          <p:cNvSpPr>
            <a:spLocks noGrp="1"/>
          </p:cNvSpPr>
          <p:nvPr>
            <p:ph type="body" sz="quarter" idx="15"/>
          </p:nvPr>
        </p:nvSpPr>
        <p:spPr>
          <a:xfrm>
            <a:off x="4463796" y="2384135"/>
            <a:ext cx="3264408" cy="1760482"/>
          </a:xfrm>
        </p:spPr>
        <p:txBody>
          <a:bodyPr wrap="square">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11">
            <a:extLst>
              <a:ext uri="{FF2B5EF4-FFF2-40B4-BE49-F238E27FC236}">
                <a16:creationId xmlns:a16="http://schemas.microsoft.com/office/drawing/2014/main" id="{79263A4B-A9A8-4CE5-96A8-6F6EC365E512}"/>
              </a:ext>
            </a:extLst>
          </p:cNvPr>
          <p:cNvSpPr>
            <a:spLocks noGrp="1"/>
          </p:cNvSpPr>
          <p:nvPr>
            <p:ph type="body" sz="quarter" idx="18"/>
          </p:nvPr>
        </p:nvSpPr>
        <p:spPr>
          <a:xfrm>
            <a:off x="8342375" y="14382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4" name="Text Placeholder 7">
            <a:extLst>
              <a:ext uri="{FF2B5EF4-FFF2-40B4-BE49-F238E27FC236}">
                <a16:creationId xmlns:a16="http://schemas.microsoft.com/office/drawing/2014/main" id="{2205743D-F71A-4647-9BE4-2900BDA2582B}"/>
              </a:ext>
            </a:extLst>
          </p:cNvPr>
          <p:cNvSpPr>
            <a:spLocks noGrp="1"/>
          </p:cNvSpPr>
          <p:nvPr>
            <p:ph type="body" sz="quarter" idx="19"/>
          </p:nvPr>
        </p:nvSpPr>
        <p:spPr>
          <a:xfrm>
            <a:off x="8342375" y="2390775"/>
            <a:ext cx="3264408" cy="1760482"/>
          </a:xfrm>
        </p:spPr>
        <p:txBody>
          <a:bodyPr wrap="square">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58593461"/>
      </p:ext>
    </p:extLst>
  </p:cSld>
  <p:clrMapOvr>
    <a:masterClrMapping/>
  </p:clrMapOvr>
  <p:transition>
    <p:fade/>
  </p:transition>
  <p:extLst>
    <p:ext uri="{DCECCB84-F9BA-43D5-87BE-67443E8EF086}">
      <p15:sldGuideLst xmlns:p15="http://schemas.microsoft.com/office/powerpoint/2012/main">
        <p15:guide id="3" orient="horz" pos="1506">
          <p15:clr>
            <a:srgbClr val="5ACBF0"/>
          </p15:clr>
        </p15:guide>
        <p15:guide id="4" orient="horz" pos="906">
          <p15:clr>
            <a:srgbClr val="5ACBF0"/>
          </p15:clr>
        </p15:guide>
        <p15:guide id="5" orient="horz" pos="288">
          <p15:clr>
            <a:srgbClr val="5ACBF0"/>
          </p15:clr>
        </p15:guide>
        <p15:guide id="6" pos="2430">
          <p15:clr>
            <a:srgbClr val="5ACBF0"/>
          </p15:clr>
        </p15:guide>
        <p15:guide id="7" pos="2811">
          <p15:clr>
            <a:srgbClr val="5ACBF0"/>
          </p15:clr>
        </p15:guide>
        <p15:guide id="8" pos="4871">
          <p15:clr>
            <a:srgbClr val="5ACBF0"/>
          </p15:clr>
        </p15:guide>
        <p15:guide id="9" pos="5251">
          <p15:clr>
            <a:srgbClr val="5ACBF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Four Column Bullet with Sub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p:nvPr>
        </p:nvSpPr>
        <p:spPr>
          <a:xfrm>
            <a:off x="584200" y="1438275"/>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0" y="228311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p:nvPr>
        </p:nvSpPr>
        <p:spPr>
          <a:xfrm>
            <a:off x="3413125" y="1438275"/>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3413125" y="227647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p:nvPr>
        </p:nvSpPr>
        <p:spPr>
          <a:xfrm>
            <a:off x="6244208" y="1438275"/>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6244208" y="228311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p:nvPr>
        </p:nvSpPr>
        <p:spPr>
          <a:xfrm>
            <a:off x="9073133" y="1438275"/>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9073133" y="227647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30071959"/>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guide id="12" orient="horz" pos="1436">
          <p15:clr>
            <a:srgbClr val="5ACBF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Five Column Bullet with Sub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hasCustomPrompt="1"/>
          </p:nvPr>
        </p:nvSpPr>
        <p:spPr>
          <a:xfrm>
            <a:off x="584200"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0" y="228311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hasCustomPrompt="1"/>
          </p:nvPr>
        </p:nvSpPr>
        <p:spPr>
          <a:xfrm>
            <a:off x="2849007"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2849007" y="227647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hasCustomPrompt="1"/>
          </p:nvPr>
        </p:nvSpPr>
        <p:spPr>
          <a:xfrm>
            <a:off x="5113814"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5113814" y="228311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hasCustomPrompt="1"/>
          </p:nvPr>
        </p:nvSpPr>
        <p:spPr>
          <a:xfrm>
            <a:off x="7378621"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7378621" y="227647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1">
            <a:extLst>
              <a:ext uri="{FF2B5EF4-FFF2-40B4-BE49-F238E27FC236}">
                <a16:creationId xmlns:a16="http://schemas.microsoft.com/office/drawing/2014/main" id="{540485AC-5036-400C-92C3-D3E9EC0252BC}"/>
              </a:ext>
            </a:extLst>
          </p:cNvPr>
          <p:cNvSpPr>
            <a:spLocks noGrp="1"/>
          </p:cNvSpPr>
          <p:nvPr>
            <p:ph type="body" sz="quarter" idx="22" hasCustomPrompt="1"/>
          </p:nvPr>
        </p:nvSpPr>
        <p:spPr>
          <a:xfrm>
            <a:off x="9643428"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12" name="Text Placeholder 9">
            <a:extLst>
              <a:ext uri="{FF2B5EF4-FFF2-40B4-BE49-F238E27FC236}">
                <a16:creationId xmlns:a16="http://schemas.microsoft.com/office/drawing/2014/main" id="{F90290A2-7689-4DF5-971A-36C2D9173411}"/>
              </a:ext>
            </a:extLst>
          </p:cNvPr>
          <p:cNvSpPr>
            <a:spLocks noGrp="1"/>
          </p:cNvSpPr>
          <p:nvPr>
            <p:ph type="body" sz="quarter" idx="23"/>
          </p:nvPr>
        </p:nvSpPr>
        <p:spPr>
          <a:xfrm>
            <a:off x="9643428" y="227647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12730352"/>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1610">
          <p15:clr>
            <a:srgbClr val="5ACBF0"/>
          </p15:clr>
        </p15:guide>
        <p15:guide id="7" pos="1795">
          <p15:clr>
            <a:srgbClr val="5ACBF0"/>
          </p15:clr>
        </p15:guide>
        <p15:guide id="8" pos="3035">
          <p15:clr>
            <a:srgbClr val="5ACBF0"/>
          </p15:clr>
        </p15:guide>
        <p15:guide id="9" pos="3221">
          <p15:clr>
            <a:srgbClr val="5ACBF0"/>
          </p15:clr>
        </p15:guide>
        <p15:guide id="10" pos="4461">
          <p15:clr>
            <a:srgbClr val="5ACBF0"/>
          </p15:clr>
        </p15:guide>
        <p15:guide id="11" pos="5890">
          <p15:clr>
            <a:srgbClr val="5ACBF0"/>
          </p15:clr>
        </p15:guide>
        <p15:guide id="12" orient="horz" pos="1436">
          <p15:clr>
            <a:srgbClr val="5ACBF0"/>
          </p15:clr>
        </p15:guide>
        <p15:guide id="13" pos="4646">
          <p15:clr>
            <a:srgbClr val="5ACBF0"/>
          </p15:clr>
        </p15:guide>
        <p15:guide id="14" pos="6072">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013CD-1D8A-D7F8-1DE7-3A5128EBEE2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F7C3DE0-E686-7D97-83AF-0916FE04D0E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8F446EF-A6CD-D291-B38B-E1DD2C6537BB}"/>
              </a:ext>
            </a:extLst>
          </p:cNvPr>
          <p:cNvSpPr>
            <a:spLocks noGrp="1"/>
          </p:cNvSpPr>
          <p:nvPr>
            <p:ph type="dt" sz="half" idx="10"/>
          </p:nvPr>
        </p:nvSpPr>
        <p:spPr/>
        <p:txBody>
          <a:bodyPr/>
          <a:lstStyle/>
          <a:p>
            <a:fld id="{4390A7A5-1354-400E-ABA7-D3408D24D752}" type="datetimeFigureOut">
              <a:rPr lang="en-US" smtClean="0"/>
              <a:t>4/12/2023</a:t>
            </a:fld>
            <a:endParaRPr lang="en-US"/>
          </a:p>
        </p:txBody>
      </p:sp>
      <p:sp>
        <p:nvSpPr>
          <p:cNvPr id="5" name="Footer Placeholder 4">
            <a:extLst>
              <a:ext uri="{FF2B5EF4-FFF2-40B4-BE49-F238E27FC236}">
                <a16:creationId xmlns:a16="http://schemas.microsoft.com/office/drawing/2014/main" id="{C21C4BBB-9139-B511-251F-6E107D40DD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78BFA2-595B-BECE-0A49-5FBF32367D8F}"/>
              </a:ext>
            </a:extLst>
          </p:cNvPr>
          <p:cNvSpPr>
            <a:spLocks noGrp="1"/>
          </p:cNvSpPr>
          <p:nvPr>
            <p:ph type="sldNum" sz="quarter" idx="12"/>
          </p:nvPr>
        </p:nvSpPr>
        <p:spPr/>
        <p:txBody>
          <a:bodyPr/>
          <a:lstStyle/>
          <a:p>
            <a:fld id="{87DC17D2-C793-41FF-B32F-3041C748E357}" type="slidenum">
              <a:rPr lang="en-US" smtClean="0"/>
              <a:t>‹#›</a:t>
            </a:fld>
            <a:endParaRPr lang="en-US"/>
          </a:p>
        </p:txBody>
      </p:sp>
    </p:spTree>
    <p:extLst>
      <p:ext uri="{BB962C8B-B14F-4D97-AF65-F5344CB8AC3E}">
        <p14:creationId xmlns:p14="http://schemas.microsoft.com/office/powerpoint/2010/main" val="25689797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37045509"/>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Only - left sid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4" y="2875002"/>
            <a:ext cx="4127692" cy="1107996"/>
          </a:xfrm>
        </p:spPr>
        <p:txBody>
          <a:bodyPr wrap="square" anchor="ctr">
            <a:spAutoFit/>
          </a:bodyPr>
          <a:lstStyle/>
          <a:p>
            <a:r>
              <a:rPr lang="en-US"/>
              <a:t>Click to edit Master title style</a:t>
            </a:r>
          </a:p>
        </p:txBody>
      </p:sp>
    </p:spTree>
    <p:extLst>
      <p:ext uri="{BB962C8B-B14F-4D97-AF65-F5344CB8AC3E}">
        <p14:creationId xmlns:p14="http://schemas.microsoft.com/office/powerpoint/2010/main" val="1830310803"/>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30" orient="horz" pos="288">
          <p15:clr>
            <a:srgbClr val="5ACBF0"/>
          </p15:clr>
        </p15:guide>
        <p15:guide id="32" orient="horz" pos="2160">
          <p15:clr>
            <a:srgbClr val="5ACBF0"/>
          </p15:clr>
        </p15:guide>
        <p15:guide id="33" pos="2976">
          <p15:clr>
            <a:srgbClr val="5ACBF0"/>
          </p15:clr>
        </p15:guide>
        <p15:guide id="34" pos="3336">
          <p15:clr>
            <a:srgbClr val="5ACBF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72410"/>
          </a:xfrm>
        </p:spPr>
        <p:txBody>
          <a:bodyPr tIns="64008"/>
          <a:lstStyle>
            <a:lvl1pPr>
              <a:defRPr sz="2000" spc="0">
                <a:latin typeface="+mj-lt"/>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3943276981"/>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Header Background 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1109616-29F5-2A48-AD26-C036688E660A}"/>
              </a:ext>
            </a:extLst>
          </p:cNvPr>
          <p:cNvSpPr/>
          <p:nvPr userDrawn="1"/>
        </p:nvSpPr>
        <p:spPr bwMode="auto">
          <a:xfrm>
            <a:off x="1" y="0"/>
            <a:ext cx="12192000" cy="1439693"/>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a:xfrm>
            <a:off x="588263" y="457200"/>
            <a:ext cx="11018520" cy="553998"/>
          </a:xfrm>
        </p:spPr>
        <p:txBody>
          <a:bodyPr anchor="ctr"/>
          <a:lstStyle>
            <a:lvl1pPr>
              <a:defRPr>
                <a:solidFill>
                  <a:schemeClr val="accent3"/>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844675"/>
            <a:ext cx="11018838" cy="4424363"/>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4F9662A5-6E2F-47B0-9B6E-E87983D375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710766242"/>
      </p:ext>
    </p:extLst>
  </p:cSld>
  <p:clrMapOvr>
    <a:masterClrMapping/>
  </p:clrMapOvr>
  <p:transition>
    <p:fade/>
  </p:transition>
  <p:extLst>
    <p:ext uri="{DCECCB84-F9BA-43D5-87BE-67443E8EF086}">
      <p15:sldGuideLst xmlns:p15="http://schemas.microsoft.com/office/powerpoint/2012/main">
        <p15:guide id="2" orient="horz" pos="1162">
          <p15:clr>
            <a:srgbClr val="5ACBF0"/>
          </p15:clr>
        </p15:guide>
        <p15:guide id="3" orient="horz" pos="288">
          <p15:clr>
            <a:srgbClr val="5ACBF0"/>
          </p15:clr>
        </p15:guide>
        <p15:guide id="5" orient="horz" pos="904">
          <p15:clr>
            <a:srgbClr val="5ACBF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Header Background Two Column Bullet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D3A5130-10A1-954A-B139-8F920AB6EC86}"/>
              </a:ext>
            </a:extLst>
          </p:cNvPr>
          <p:cNvSpPr/>
          <p:nvPr userDrawn="1"/>
        </p:nvSpPr>
        <p:spPr bwMode="auto">
          <a:xfrm>
            <a:off x="1" y="0"/>
            <a:ext cx="12192000" cy="1439693"/>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nchor="ctr"/>
          <a:lstStyle>
            <a:lvl1pPr>
              <a:defRPr>
                <a:solidFill>
                  <a:schemeClr val="accent3"/>
                </a:solidFill>
              </a:defRPr>
            </a:lvl1pPr>
          </a:lstStyle>
          <a:p>
            <a:r>
              <a:rPr lang="en-US"/>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0" y="1844674"/>
            <a:ext cx="5211763" cy="4424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88" y="1844674"/>
            <a:ext cx="5219700" cy="4424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5F6A123D-3A27-499F-9210-3E0D7CED39C6}"/>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115286858"/>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162">
          <p15:clr>
            <a:srgbClr val="5ACBF0"/>
          </p15:clr>
        </p15:guide>
        <p15:guide id="3" orient="horz" pos="904">
          <p15:clr>
            <a:srgbClr val="5ACBF0"/>
          </p15:clr>
        </p15:guide>
        <p15:guide id="4" pos="3660">
          <p15:clr>
            <a:srgbClr val="5ACBF0"/>
          </p15:clr>
        </p15:guide>
        <p15:guide id="5" pos="4024">
          <p15:clr>
            <a:srgbClr val="5ACBF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Header Background Two Column Non-bulleted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6D08175-261D-A74C-8918-CB97ADB19271}"/>
              </a:ext>
            </a:extLst>
          </p:cNvPr>
          <p:cNvSpPr/>
          <p:nvPr userDrawn="1"/>
        </p:nvSpPr>
        <p:spPr bwMode="auto">
          <a:xfrm>
            <a:off x="1" y="0"/>
            <a:ext cx="12192000" cy="1439693"/>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nchor="ctr"/>
          <a:lstStyle>
            <a:lvl1pPr>
              <a:defRPr>
                <a:solidFill>
                  <a:schemeClr val="accent3"/>
                </a:solidFill>
              </a:defRPr>
            </a:lvl1pPr>
          </a:lstStyle>
          <a:p>
            <a:r>
              <a:rPr lang="en-US"/>
              <a:t>Click to edit Master title style</a:t>
            </a:r>
          </a:p>
        </p:txBody>
      </p:sp>
      <p:sp>
        <p:nvSpPr>
          <p:cNvPr id="4" name="Text Placeholder 3"/>
          <p:cNvSpPr>
            <a:spLocks noGrp="1"/>
          </p:cNvSpPr>
          <p:nvPr>
            <p:ph type="body" sz="quarter" idx="10"/>
          </p:nvPr>
        </p:nvSpPr>
        <p:spPr>
          <a:xfrm>
            <a:off x="584200" y="1853052"/>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844675"/>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93272296"/>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162">
          <p15:clr>
            <a:srgbClr val="5ACBF0"/>
          </p15:clr>
        </p15:guide>
        <p15:guide id="3" orient="horz" pos="904">
          <p15:clr>
            <a:srgbClr val="5ACBF0"/>
          </p15:clr>
        </p15:guide>
        <p15:guide id="4" pos="3656">
          <p15:clr>
            <a:srgbClr val="5ACBF0"/>
          </p15:clr>
        </p15:guide>
        <p15:guide id="5" pos="4024">
          <p15:clr>
            <a:srgbClr val="5ACBF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Header Background Two Column Content with Subhead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7941E1A-46FF-9B43-8237-B9FAC6645B8E}"/>
              </a:ext>
            </a:extLst>
          </p:cNvPr>
          <p:cNvSpPr/>
          <p:nvPr userDrawn="1"/>
        </p:nvSpPr>
        <p:spPr bwMode="auto">
          <a:xfrm>
            <a:off x="1" y="0"/>
            <a:ext cx="12192000" cy="1439693"/>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nchor="ctr">
            <a:spAutoFit/>
          </a:bodyPr>
          <a:lstStyle>
            <a:lvl1pPr>
              <a:defRPr>
                <a:solidFill>
                  <a:schemeClr val="accent3"/>
                </a:solidFill>
              </a:defRPr>
            </a:lvl1pPr>
          </a:lstStyle>
          <a:p>
            <a:r>
              <a:rPr lang="en-US"/>
              <a:t>Click to edit Master title style</a:t>
            </a:r>
          </a:p>
        </p:txBody>
      </p:sp>
      <p:sp>
        <p:nvSpPr>
          <p:cNvPr id="18" name="Text Placeholder 11">
            <a:extLst>
              <a:ext uri="{FF2B5EF4-FFF2-40B4-BE49-F238E27FC236}">
                <a16:creationId xmlns:a16="http://schemas.microsoft.com/office/drawing/2014/main" id="{C2759870-0BEA-44DC-A414-1C70D04E35CC}"/>
              </a:ext>
            </a:extLst>
          </p:cNvPr>
          <p:cNvSpPr>
            <a:spLocks noGrp="1"/>
          </p:cNvSpPr>
          <p:nvPr>
            <p:ph type="body" sz="quarter" idx="16"/>
          </p:nvPr>
        </p:nvSpPr>
        <p:spPr>
          <a:xfrm>
            <a:off x="584200" y="1851161"/>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5" name="Content Placeholder 14">
            <a:extLst>
              <a:ext uri="{FF2B5EF4-FFF2-40B4-BE49-F238E27FC236}">
                <a16:creationId xmlns:a16="http://schemas.microsoft.com/office/drawing/2014/main" id="{BFEF95FA-F121-4653-B60A-0D068C345462}"/>
              </a:ext>
            </a:extLst>
          </p:cNvPr>
          <p:cNvSpPr>
            <a:spLocks noGrp="1"/>
          </p:cNvSpPr>
          <p:nvPr>
            <p:ph sz="quarter" idx="11"/>
          </p:nvPr>
        </p:nvSpPr>
        <p:spPr>
          <a:xfrm>
            <a:off x="588963" y="2495686"/>
            <a:ext cx="5214937" cy="3773352"/>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11">
            <a:extLst>
              <a:ext uri="{FF2B5EF4-FFF2-40B4-BE49-F238E27FC236}">
                <a16:creationId xmlns:a16="http://schemas.microsoft.com/office/drawing/2014/main" id="{C327262A-D327-4189-AD22-BAD67CF4AB79}"/>
              </a:ext>
            </a:extLst>
          </p:cNvPr>
          <p:cNvSpPr>
            <a:spLocks noGrp="1"/>
          </p:cNvSpPr>
          <p:nvPr>
            <p:ph type="body" sz="quarter" idx="17"/>
          </p:nvPr>
        </p:nvSpPr>
        <p:spPr>
          <a:xfrm>
            <a:off x="6397625" y="1844675"/>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7" name="Content Placeholder 14">
            <a:extLst>
              <a:ext uri="{FF2B5EF4-FFF2-40B4-BE49-F238E27FC236}">
                <a16:creationId xmlns:a16="http://schemas.microsoft.com/office/drawing/2014/main" id="{47F8EAA9-0E64-4589-A234-BC31685BE7D3}"/>
              </a:ext>
            </a:extLst>
          </p:cNvPr>
          <p:cNvSpPr>
            <a:spLocks noGrp="1"/>
          </p:cNvSpPr>
          <p:nvPr>
            <p:ph sz="quarter" idx="13"/>
          </p:nvPr>
        </p:nvSpPr>
        <p:spPr>
          <a:xfrm>
            <a:off x="6394451" y="2489200"/>
            <a:ext cx="5214937" cy="3779838"/>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07316114"/>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162">
          <p15:clr>
            <a:srgbClr val="5ACBF0"/>
          </p15:clr>
        </p15:guide>
        <p15:guide id="4" pos="3656">
          <p15:clr>
            <a:srgbClr val="5ACBF0"/>
          </p15:clr>
        </p15:guide>
        <p15:guide id="5" pos="4024">
          <p15:clr>
            <a:srgbClr val="5ACBF0"/>
          </p15:clr>
        </p15:guide>
        <p15:guide id="7" orient="horz" pos="905">
          <p15:clr>
            <a:srgbClr val="5ACBF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Header Background Three Column Bullet with Subtitles">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5B0B838-FFE7-3848-8346-94C828955739}"/>
              </a:ext>
            </a:extLst>
          </p:cNvPr>
          <p:cNvSpPr/>
          <p:nvPr userDrawn="1"/>
        </p:nvSpPr>
        <p:spPr bwMode="auto">
          <a:xfrm>
            <a:off x="1" y="0"/>
            <a:ext cx="12192000" cy="1439693"/>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553998"/>
          </a:xfrm>
        </p:spPr>
        <p:txBody>
          <a:bodyPr anchor="ctr">
            <a:spAutoFit/>
          </a:bodyPr>
          <a:lstStyle>
            <a:lvl1pPr>
              <a:defRPr>
                <a:solidFill>
                  <a:schemeClr val="accent3"/>
                </a:solidFill>
              </a:defRPr>
            </a:lvl1pPr>
          </a:lstStyle>
          <a:p>
            <a:r>
              <a:rPr lang="en-US"/>
              <a:t>Click to edit Master title style</a:t>
            </a:r>
          </a:p>
        </p:txBody>
      </p:sp>
      <p:sp>
        <p:nvSpPr>
          <p:cNvPr id="19" name="Text Placeholder 11">
            <a:extLst>
              <a:ext uri="{FF2B5EF4-FFF2-40B4-BE49-F238E27FC236}">
                <a16:creationId xmlns:a16="http://schemas.microsoft.com/office/drawing/2014/main" id="{CB20F198-3776-433D-85A8-C2B6AC6235FF}"/>
              </a:ext>
            </a:extLst>
          </p:cNvPr>
          <p:cNvSpPr>
            <a:spLocks noGrp="1"/>
          </p:cNvSpPr>
          <p:nvPr>
            <p:ph type="body" sz="quarter" idx="16"/>
          </p:nvPr>
        </p:nvSpPr>
        <p:spPr>
          <a:xfrm>
            <a:off x="585217" y="18446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0" name="Text Placeholder 7">
            <a:extLst>
              <a:ext uri="{FF2B5EF4-FFF2-40B4-BE49-F238E27FC236}">
                <a16:creationId xmlns:a16="http://schemas.microsoft.com/office/drawing/2014/main" id="{97BC59AA-6CF8-4091-8008-21AA9AD8E8B5}"/>
              </a:ext>
            </a:extLst>
          </p:cNvPr>
          <p:cNvSpPr>
            <a:spLocks noGrp="1"/>
          </p:cNvSpPr>
          <p:nvPr>
            <p:ph type="body" sz="quarter" idx="14"/>
          </p:nvPr>
        </p:nvSpPr>
        <p:spPr>
          <a:xfrm>
            <a:off x="585217" y="2797175"/>
            <a:ext cx="3264408" cy="1760482"/>
          </a:xfrm>
        </p:spPr>
        <p:txBody>
          <a:bodyPr wrap="square">
            <a:spAutoFit/>
          </a:bodyPr>
          <a:lstStyle>
            <a:lvl1pPr marL="176213" indent="-176213">
              <a:defRPr lang="en-US" sz="2000" dirty="0"/>
            </a:lvl1pPr>
            <a:lvl2pPr marL="322263" indent="-150813">
              <a:defRPr lang="en-US" sz="1800" dirty="0"/>
            </a:lvl2pPr>
            <a:lvl3pPr marL="466725" indent="-138113">
              <a:defRPr lang="en-US" dirty="0"/>
            </a:lvl3pPr>
            <a:lvl4pPr marL="595313" indent="-128588">
              <a:defRPr lang="en-US" dirty="0"/>
            </a:lvl4pPr>
            <a:lvl5pPr marL="731838" indent="-1222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11">
            <a:extLst>
              <a:ext uri="{FF2B5EF4-FFF2-40B4-BE49-F238E27FC236}">
                <a16:creationId xmlns:a16="http://schemas.microsoft.com/office/drawing/2014/main" id="{BECED387-BA3E-49B2-8F1E-0E371E09E0A4}"/>
              </a:ext>
            </a:extLst>
          </p:cNvPr>
          <p:cNvSpPr>
            <a:spLocks noGrp="1"/>
          </p:cNvSpPr>
          <p:nvPr>
            <p:ph type="body" sz="quarter" idx="17"/>
          </p:nvPr>
        </p:nvSpPr>
        <p:spPr>
          <a:xfrm>
            <a:off x="4463796" y="18446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2" name="Text Placeholder 9">
            <a:extLst>
              <a:ext uri="{FF2B5EF4-FFF2-40B4-BE49-F238E27FC236}">
                <a16:creationId xmlns:a16="http://schemas.microsoft.com/office/drawing/2014/main" id="{6B26A1CD-81F9-4C2F-896F-E69757C6658C}"/>
              </a:ext>
            </a:extLst>
          </p:cNvPr>
          <p:cNvSpPr>
            <a:spLocks noGrp="1"/>
          </p:cNvSpPr>
          <p:nvPr>
            <p:ph type="body" sz="quarter" idx="15"/>
          </p:nvPr>
        </p:nvSpPr>
        <p:spPr>
          <a:xfrm>
            <a:off x="4463796" y="2790535"/>
            <a:ext cx="3264408" cy="1760482"/>
          </a:xfrm>
        </p:spPr>
        <p:txBody>
          <a:bodyPr wrap="square">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11">
            <a:extLst>
              <a:ext uri="{FF2B5EF4-FFF2-40B4-BE49-F238E27FC236}">
                <a16:creationId xmlns:a16="http://schemas.microsoft.com/office/drawing/2014/main" id="{79263A4B-A9A8-4CE5-96A8-6F6EC365E512}"/>
              </a:ext>
            </a:extLst>
          </p:cNvPr>
          <p:cNvSpPr>
            <a:spLocks noGrp="1"/>
          </p:cNvSpPr>
          <p:nvPr>
            <p:ph type="body" sz="quarter" idx="18"/>
          </p:nvPr>
        </p:nvSpPr>
        <p:spPr>
          <a:xfrm>
            <a:off x="8342375" y="18446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4" name="Text Placeholder 7">
            <a:extLst>
              <a:ext uri="{FF2B5EF4-FFF2-40B4-BE49-F238E27FC236}">
                <a16:creationId xmlns:a16="http://schemas.microsoft.com/office/drawing/2014/main" id="{2205743D-F71A-4647-9BE4-2900BDA2582B}"/>
              </a:ext>
            </a:extLst>
          </p:cNvPr>
          <p:cNvSpPr>
            <a:spLocks noGrp="1"/>
          </p:cNvSpPr>
          <p:nvPr>
            <p:ph type="body" sz="quarter" idx="19"/>
          </p:nvPr>
        </p:nvSpPr>
        <p:spPr>
          <a:xfrm>
            <a:off x="8342375" y="2797175"/>
            <a:ext cx="3264408" cy="1760482"/>
          </a:xfrm>
        </p:spPr>
        <p:txBody>
          <a:bodyPr wrap="square">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51089745"/>
      </p:ext>
    </p:extLst>
  </p:cSld>
  <p:clrMapOvr>
    <a:masterClrMapping/>
  </p:clrMapOvr>
  <p:transition>
    <p:fade/>
  </p:transition>
  <p:extLst>
    <p:ext uri="{DCECCB84-F9BA-43D5-87BE-67443E8EF086}">
      <p15:sldGuideLst xmlns:p15="http://schemas.microsoft.com/office/powerpoint/2012/main">
        <p15:guide id="3" orient="horz" pos="1162">
          <p15:clr>
            <a:srgbClr val="5ACBF0"/>
          </p15:clr>
        </p15:guide>
        <p15:guide id="4" orient="horz" pos="906">
          <p15:clr>
            <a:srgbClr val="5ACBF0"/>
          </p15:clr>
        </p15:guide>
        <p15:guide id="5" orient="horz" pos="288">
          <p15:clr>
            <a:srgbClr val="5ACBF0"/>
          </p15:clr>
        </p15:guide>
        <p15:guide id="6" pos="2430">
          <p15:clr>
            <a:srgbClr val="5ACBF0"/>
          </p15:clr>
        </p15:guide>
        <p15:guide id="7" pos="2811">
          <p15:clr>
            <a:srgbClr val="5ACBF0"/>
          </p15:clr>
        </p15:guide>
        <p15:guide id="8" pos="4871">
          <p15:clr>
            <a:srgbClr val="5ACBF0"/>
          </p15:clr>
        </p15:guide>
        <p15:guide id="9" pos="5251">
          <p15:clr>
            <a:srgbClr val="5ACBF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Header Background Four Column Bullet with Subtitles">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7D56507-64E9-FD49-A968-94669A530F35}"/>
              </a:ext>
            </a:extLst>
          </p:cNvPr>
          <p:cNvSpPr/>
          <p:nvPr userDrawn="1"/>
        </p:nvSpPr>
        <p:spPr bwMode="auto">
          <a:xfrm>
            <a:off x="1" y="0"/>
            <a:ext cx="12192000" cy="1439693"/>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nchor="ctr">
            <a:spAutoFit/>
          </a:bodyPr>
          <a:lstStyle>
            <a:lvl1pPr>
              <a:defRPr>
                <a:solidFill>
                  <a:schemeClr val="accent3"/>
                </a:solidFill>
              </a:defRPr>
            </a:lvl1pPr>
          </a:lstStyle>
          <a:p>
            <a:r>
              <a:rPr lang="en-US"/>
              <a:t>Click to edit Master title style</a:t>
            </a:r>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p:nvPr>
        </p:nvSpPr>
        <p:spPr>
          <a:xfrm>
            <a:off x="584200" y="1844675"/>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0" y="268951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p:nvPr>
        </p:nvSpPr>
        <p:spPr>
          <a:xfrm>
            <a:off x="3413125" y="1844675"/>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3413125" y="268287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p:nvPr>
        </p:nvSpPr>
        <p:spPr>
          <a:xfrm>
            <a:off x="6244208" y="1844675"/>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6244208" y="268951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p:nvPr>
        </p:nvSpPr>
        <p:spPr>
          <a:xfrm>
            <a:off x="9073133" y="1844675"/>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9073133" y="268287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99554752"/>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guide id="12" orient="horz" pos="1162">
          <p15:clr>
            <a:srgbClr val="5ACBF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Header Line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nchor="ctr"/>
          <a:lstStyle>
            <a:lvl1pPr>
              <a:defRPr>
                <a:solidFill>
                  <a:schemeClr val="tx1"/>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48339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4F9662A5-6E2F-47B0-9B6E-E87983D375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cxnSp>
        <p:nvCxnSpPr>
          <p:cNvPr id="7" name="Straight Connector 6">
            <a:extLst>
              <a:ext uri="{FF2B5EF4-FFF2-40B4-BE49-F238E27FC236}">
                <a16:creationId xmlns:a16="http://schemas.microsoft.com/office/drawing/2014/main" id="{8EDAE969-6DFB-AD4B-A4BB-4C9D04F1489D}"/>
              </a:ext>
            </a:extLst>
          </p:cNvPr>
          <p:cNvCxnSpPr/>
          <p:nvPr userDrawn="1"/>
        </p:nvCxnSpPr>
        <p:spPr>
          <a:xfrm>
            <a:off x="584200" y="1219200"/>
            <a:ext cx="1102518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7501399"/>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9EC7A-2417-85F6-426C-75E1444D9CA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FCCBE4D-6828-D5C4-B11B-FFCE672D017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5684B9D-8D01-7A19-8C2B-7C907BB5DCE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2DD33F2-5CDF-12F1-399E-5C1C8DB3148B}"/>
              </a:ext>
            </a:extLst>
          </p:cNvPr>
          <p:cNvSpPr>
            <a:spLocks noGrp="1"/>
          </p:cNvSpPr>
          <p:nvPr>
            <p:ph type="dt" sz="half" idx="10"/>
          </p:nvPr>
        </p:nvSpPr>
        <p:spPr/>
        <p:txBody>
          <a:bodyPr/>
          <a:lstStyle/>
          <a:p>
            <a:fld id="{4390A7A5-1354-400E-ABA7-D3408D24D752}" type="datetimeFigureOut">
              <a:rPr lang="en-US" smtClean="0"/>
              <a:t>4/12/2023</a:t>
            </a:fld>
            <a:endParaRPr lang="en-US"/>
          </a:p>
        </p:txBody>
      </p:sp>
      <p:sp>
        <p:nvSpPr>
          <p:cNvPr id="6" name="Footer Placeholder 5">
            <a:extLst>
              <a:ext uri="{FF2B5EF4-FFF2-40B4-BE49-F238E27FC236}">
                <a16:creationId xmlns:a16="http://schemas.microsoft.com/office/drawing/2014/main" id="{5802D817-08BD-BB06-45B5-E5394CE4DE1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50F03FD-F9E3-FE29-26C6-F6E0CD243B98}"/>
              </a:ext>
            </a:extLst>
          </p:cNvPr>
          <p:cNvSpPr>
            <a:spLocks noGrp="1"/>
          </p:cNvSpPr>
          <p:nvPr>
            <p:ph type="sldNum" sz="quarter" idx="12"/>
          </p:nvPr>
        </p:nvSpPr>
        <p:spPr/>
        <p:txBody>
          <a:bodyPr/>
          <a:lstStyle/>
          <a:p>
            <a:fld id="{87DC17D2-C793-41FF-B32F-3041C748E357}" type="slidenum">
              <a:rPr lang="en-US" smtClean="0"/>
              <a:t>‹#›</a:t>
            </a:fld>
            <a:endParaRPr lang="en-US"/>
          </a:p>
        </p:txBody>
      </p:sp>
    </p:spTree>
    <p:extLst>
      <p:ext uri="{BB962C8B-B14F-4D97-AF65-F5344CB8AC3E}">
        <p14:creationId xmlns:p14="http://schemas.microsoft.com/office/powerpoint/2010/main" val="229605772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Header Line 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nchor="ctr"/>
          <a:lstStyle>
            <a:lvl1pPr>
              <a:defRPr>
                <a:solidFill>
                  <a:schemeClr val="tx1"/>
                </a:solidFill>
              </a:defRPr>
            </a:lvl1pPr>
          </a:lstStyle>
          <a:p>
            <a:r>
              <a:rPr lang="en-US"/>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0" y="1435100"/>
            <a:ext cx="5211763" cy="4833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88" y="1435100"/>
            <a:ext cx="5219700" cy="4833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5F6A123D-3A27-499F-9210-3E0D7CED39C6}"/>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cxnSp>
        <p:nvCxnSpPr>
          <p:cNvPr id="8" name="Straight Connector 7">
            <a:extLst>
              <a:ext uri="{FF2B5EF4-FFF2-40B4-BE49-F238E27FC236}">
                <a16:creationId xmlns:a16="http://schemas.microsoft.com/office/drawing/2014/main" id="{AE9361ED-1B01-E94D-9CDA-29127BEC918D}"/>
              </a:ext>
            </a:extLst>
          </p:cNvPr>
          <p:cNvCxnSpPr/>
          <p:nvPr userDrawn="1"/>
        </p:nvCxnSpPr>
        <p:spPr>
          <a:xfrm>
            <a:off x="584200" y="1219200"/>
            <a:ext cx="1102518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7248503"/>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3" orient="horz" pos="904">
          <p15:clr>
            <a:srgbClr val="5ACBF0"/>
          </p15:clr>
        </p15:guide>
        <p15:guide id="4" pos="3660">
          <p15:clr>
            <a:srgbClr val="5ACBF0"/>
          </p15:clr>
        </p15:guide>
        <p15:guide id="5" pos="4024">
          <p15:clr>
            <a:srgbClr val="5ACBF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Header Line 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nchor="ctr"/>
          <a:lstStyle>
            <a:lvl1pPr>
              <a:defRPr>
                <a:solidFill>
                  <a:schemeClr val="tx1"/>
                </a:solidFill>
              </a:defRPr>
            </a:lvl1p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a:extLst>
              <a:ext uri="{FF2B5EF4-FFF2-40B4-BE49-F238E27FC236}">
                <a16:creationId xmlns:a16="http://schemas.microsoft.com/office/drawing/2014/main" id="{6161C8D7-A314-D146-8B0F-88DAD8C243A2}"/>
              </a:ext>
            </a:extLst>
          </p:cNvPr>
          <p:cNvCxnSpPr/>
          <p:nvPr userDrawn="1"/>
        </p:nvCxnSpPr>
        <p:spPr>
          <a:xfrm>
            <a:off x="584200" y="1219200"/>
            <a:ext cx="1102518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7692689"/>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3" orient="horz" pos="904">
          <p15:clr>
            <a:srgbClr val="5ACBF0"/>
          </p15:clr>
        </p15:guide>
        <p15:guide id="4" pos="3656">
          <p15:clr>
            <a:srgbClr val="5ACBF0"/>
          </p15:clr>
        </p15:guide>
        <p15:guide id="5" pos="4024">
          <p15:clr>
            <a:srgbClr val="5ACBF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Header Background Two Column Content with Subhea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nchor="ctr">
            <a:spAutoFit/>
          </a:bodyPr>
          <a:lstStyle>
            <a:lvl1pPr>
              <a:defRPr>
                <a:solidFill>
                  <a:schemeClr val="tx1"/>
                </a:solidFill>
              </a:defRPr>
            </a:lvl1pPr>
          </a:lstStyle>
          <a:p>
            <a:r>
              <a:rPr lang="en-US"/>
              <a:t>Click to edit Master title style</a:t>
            </a:r>
          </a:p>
        </p:txBody>
      </p:sp>
      <p:sp>
        <p:nvSpPr>
          <p:cNvPr id="18" name="Text Placeholder 11">
            <a:extLst>
              <a:ext uri="{FF2B5EF4-FFF2-40B4-BE49-F238E27FC236}">
                <a16:creationId xmlns:a16="http://schemas.microsoft.com/office/drawing/2014/main" id="{C2759870-0BEA-44DC-A414-1C70D04E35CC}"/>
              </a:ext>
            </a:extLst>
          </p:cNvPr>
          <p:cNvSpPr>
            <a:spLocks noGrp="1"/>
          </p:cNvSpPr>
          <p:nvPr>
            <p:ph type="body" sz="quarter" idx="16"/>
          </p:nvPr>
        </p:nvSpPr>
        <p:spPr>
          <a:xfrm>
            <a:off x="584200" y="1443174"/>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5" name="Content Placeholder 14">
            <a:extLst>
              <a:ext uri="{FF2B5EF4-FFF2-40B4-BE49-F238E27FC236}">
                <a16:creationId xmlns:a16="http://schemas.microsoft.com/office/drawing/2014/main" id="{BFEF95FA-F121-4653-B60A-0D068C345462}"/>
              </a:ext>
            </a:extLst>
          </p:cNvPr>
          <p:cNvSpPr>
            <a:spLocks noGrp="1"/>
          </p:cNvSpPr>
          <p:nvPr>
            <p:ph sz="quarter" idx="11"/>
          </p:nvPr>
        </p:nvSpPr>
        <p:spPr>
          <a:xfrm>
            <a:off x="588963" y="2087699"/>
            <a:ext cx="5214937" cy="3773352"/>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11">
            <a:extLst>
              <a:ext uri="{FF2B5EF4-FFF2-40B4-BE49-F238E27FC236}">
                <a16:creationId xmlns:a16="http://schemas.microsoft.com/office/drawing/2014/main" id="{C327262A-D327-4189-AD22-BAD67CF4AB79}"/>
              </a:ext>
            </a:extLst>
          </p:cNvPr>
          <p:cNvSpPr>
            <a:spLocks noGrp="1"/>
          </p:cNvSpPr>
          <p:nvPr>
            <p:ph type="body" sz="quarter" idx="17"/>
          </p:nvPr>
        </p:nvSpPr>
        <p:spPr>
          <a:xfrm>
            <a:off x="6397625"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7" name="Content Placeholder 14">
            <a:extLst>
              <a:ext uri="{FF2B5EF4-FFF2-40B4-BE49-F238E27FC236}">
                <a16:creationId xmlns:a16="http://schemas.microsoft.com/office/drawing/2014/main" id="{47F8EAA9-0E64-4589-A234-BC31685BE7D3}"/>
              </a:ext>
            </a:extLst>
          </p:cNvPr>
          <p:cNvSpPr>
            <a:spLocks noGrp="1"/>
          </p:cNvSpPr>
          <p:nvPr>
            <p:ph sz="quarter" idx="13"/>
          </p:nvPr>
        </p:nvSpPr>
        <p:spPr>
          <a:xfrm>
            <a:off x="6394451" y="2081213"/>
            <a:ext cx="5214937" cy="3779838"/>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a:extLst>
              <a:ext uri="{FF2B5EF4-FFF2-40B4-BE49-F238E27FC236}">
                <a16:creationId xmlns:a16="http://schemas.microsoft.com/office/drawing/2014/main" id="{B52B4BDF-7433-F544-8549-B08FCF3FD2A9}"/>
              </a:ext>
            </a:extLst>
          </p:cNvPr>
          <p:cNvCxnSpPr/>
          <p:nvPr userDrawn="1"/>
        </p:nvCxnSpPr>
        <p:spPr>
          <a:xfrm>
            <a:off x="584200" y="1219200"/>
            <a:ext cx="1102518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4389078"/>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162">
          <p15:clr>
            <a:srgbClr val="5ACBF0"/>
          </p15:clr>
        </p15:guide>
        <p15:guide id="4" pos="3656">
          <p15:clr>
            <a:srgbClr val="5ACBF0"/>
          </p15:clr>
        </p15:guide>
        <p15:guide id="5" pos="4024">
          <p15:clr>
            <a:srgbClr val="5ACBF0"/>
          </p15:clr>
        </p15:guide>
        <p15:guide id="7" orient="horz" pos="905">
          <p15:clr>
            <a:srgbClr val="5ACBF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Header Line Three Column Bullet with Sub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553998"/>
          </a:xfrm>
        </p:spPr>
        <p:txBody>
          <a:bodyPr anchor="ctr">
            <a:spAutoFit/>
          </a:bodyPr>
          <a:lstStyle>
            <a:lvl1pPr>
              <a:defRPr>
                <a:solidFill>
                  <a:schemeClr val="tx1"/>
                </a:solidFill>
              </a:defRPr>
            </a:lvl1pPr>
          </a:lstStyle>
          <a:p>
            <a:r>
              <a:rPr lang="en-US"/>
              <a:t>Click to edit Master title style</a:t>
            </a:r>
          </a:p>
        </p:txBody>
      </p:sp>
      <p:sp>
        <p:nvSpPr>
          <p:cNvPr id="19" name="Text Placeholder 11">
            <a:extLst>
              <a:ext uri="{FF2B5EF4-FFF2-40B4-BE49-F238E27FC236}">
                <a16:creationId xmlns:a16="http://schemas.microsoft.com/office/drawing/2014/main" id="{CB20F198-3776-433D-85A8-C2B6AC6235FF}"/>
              </a:ext>
            </a:extLst>
          </p:cNvPr>
          <p:cNvSpPr>
            <a:spLocks noGrp="1"/>
          </p:cNvSpPr>
          <p:nvPr>
            <p:ph type="body" sz="quarter" idx="16"/>
          </p:nvPr>
        </p:nvSpPr>
        <p:spPr>
          <a:xfrm>
            <a:off x="585217" y="14382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0" name="Text Placeholder 7">
            <a:extLst>
              <a:ext uri="{FF2B5EF4-FFF2-40B4-BE49-F238E27FC236}">
                <a16:creationId xmlns:a16="http://schemas.microsoft.com/office/drawing/2014/main" id="{97BC59AA-6CF8-4091-8008-21AA9AD8E8B5}"/>
              </a:ext>
            </a:extLst>
          </p:cNvPr>
          <p:cNvSpPr>
            <a:spLocks noGrp="1"/>
          </p:cNvSpPr>
          <p:nvPr>
            <p:ph type="body" sz="quarter" idx="14"/>
          </p:nvPr>
        </p:nvSpPr>
        <p:spPr>
          <a:xfrm>
            <a:off x="585217" y="2390775"/>
            <a:ext cx="3264408" cy="1760482"/>
          </a:xfrm>
        </p:spPr>
        <p:txBody>
          <a:bodyPr wrap="square">
            <a:spAutoFit/>
          </a:bodyPr>
          <a:lstStyle>
            <a:lvl1pPr marL="176213" indent="-176213">
              <a:defRPr lang="en-US" sz="2000" dirty="0"/>
            </a:lvl1pPr>
            <a:lvl2pPr marL="322263" indent="-150813">
              <a:defRPr lang="en-US" sz="1800" dirty="0"/>
            </a:lvl2pPr>
            <a:lvl3pPr marL="466725" indent="-138113">
              <a:defRPr lang="en-US" dirty="0"/>
            </a:lvl3pPr>
            <a:lvl4pPr marL="595313" indent="-128588">
              <a:defRPr lang="en-US" dirty="0"/>
            </a:lvl4pPr>
            <a:lvl5pPr marL="731838" indent="-1222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11">
            <a:extLst>
              <a:ext uri="{FF2B5EF4-FFF2-40B4-BE49-F238E27FC236}">
                <a16:creationId xmlns:a16="http://schemas.microsoft.com/office/drawing/2014/main" id="{BECED387-BA3E-49B2-8F1E-0E371E09E0A4}"/>
              </a:ext>
            </a:extLst>
          </p:cNvPr>
          <p:cNvSpPr>
            <a:spLocks noGrp="1"/>
          </p:cNvSpPr>
          <p:nvPr>
            <p:ph type="body" sz="quarter" idx="17"/>
          </p:nvPr>
        </p:nvSpPr>
        <p:spPr>
          <a:xfrm>
            <a:off x="4463796" y="14382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2" name="Text Placeholder 9">
            <a:extLst>
              <a:ext uri="{FF2B5EF4-FFF2-40B4-BE49-F238E27FC236}">
                <a16:creationId xmlns:a16="http://schemas.microsoft.com/office/drawing/2014/main" id="{6B26A1CD-81F9-4C2F-896F-E69757C6658C}"/>
              </a:ext>
            </a:extLst>
          </p:cNvPr>
          <p:cNvSpPr>
            <a:spLocks noGrp="1"/>
          </p:cNvSpPr>
          <p:nvPr>
            <p:ph type="body" sz="quarter" idx="15"/>
          </p:nvPr>
        </p:nvSpPr>
        <p:spPr>
          <a:xfrm>
            <a:off x="4463796" y="2384135"/>
            <a:ext cx="3264408" cy="1760482"/>
          </a:xfrm>
        </p:spPr>
        <p:txBody>
          <a:bodyPr wrap="square">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11">
            <a:extLst>
              <a:ext uri="{FF2B5EF4-FFF2-40B4-BE49-F238E27FC236}">
                <a16:creationId xmlns:a16="http://schemas.microsoft.com/office/drawing/2014/main" id="{79263A4B-A9A8-4CE5-96A8-6F6EC365E512}"/>
              </a:ext>
            </a:extLst>
          </p:cNvPr>
          <p:cNvSpPr>
            <a:spLocks noGrp="1"/>
          </p:cNvSpPr>
          <p:nvPr>
            <p:ph type="body" sz="quarter" idx="18"/>
          </p:nvPr>
        </p:nvSpPr>
        <p:spPr>
          <a:xfrm>
            <a:off x="8342375" y="14382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4" name="Text Placeholder 7">
            <a:extLst>
              <a:ext uri="{FF2B5EF4-FFF2-40B4-BE49-F238E27FC236}">
                <a16:creationId xmlns:a16="http://schemas.microsoft.com/office/drawing/2014/main" id="{2205743D-F71A-4647-9BE4-2900BDA2582B}"/>
              </a:ext>
            </a:extLst>
          </p:cNvPr>
          <p:cNvSpPr>
            <a:spLocks noGrp="1"/>
          </p:cNvSpPr>
          <p:nvPr>
            <p:ph type="body" sz="quarter" idx="19"/>
          </p:nvPr>
        </p:nvSpPr>
        <p:spPr>
          <a:xfrm>
            <a:off x="8342375" y="2390775"/>
            <a:ext cx="3264408" cy="1760482"/>
          </a:xfrm>
        </p:spPr>
        <p:txBody>
          <a:bodyPr wrap="square">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CF841732-6515-3E42-A4B2-E3983B953B2A}"/>
              </a:ext>
            </a:extLst>
          </p:cNvPr>
          <p:cNvCxnSpPr/>
          <p:nvPr userDrawn="1"/>
        </p:nvCxnSpPr>
        <p:spPr>
          <a:xfrm>
            <a:off x="584200" y="1219200"/>
            <a:ext cx="1102518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7656021"/>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2430">
          <p15:clr>
            <a:srgbClr val="5ACBF0"/>
          </p15:clr>
        </p15:guide>
        <p15:guide id="7" pos="2811">
          <p15:clr>
            <a:srgbClr val="5ACBF0"/>
          </p15:clr>
        </p15:guide>
        <p15:guide id="8" pos="4871">
          <p15:clr>
            <a:srgbClr val="5ACBF0"/>
          </p15:clr>
        </p15:guide>
        <p15:guide id="9" pos="5251">
          <p15:clr>
            <a:srgbClr val="5ACBF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Header Line Four Column Bullet with Sub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nchor="ctr">
            <a:spAutoFit/>
          </a:bodyPr>
          <a:lstStyle>
            <a:lvl1pPr>
              <a:defRPr>
                <a:solidFill>
                  <a:schemeClr val="tx1"/>
                </a:solidFill>
              </a:defRPr>
            </a:lvl1pPr>
          </a:lstStyle>
          <a:p>
            <a:r>
              <a:rPr lang="en-US"/>
              <a:t>Click to edit Master title style</a:t>
            </a:r>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p:nvPr>
        </p:nvSpPr>
        <p:spPr>
          <a:xfrm>
            <a:off x="584200" y="1438275"/>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0" y="228311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p:nvPr>
        </p:nvSpPr>
        <p:spPr>
          <a:xfrm>
            <a:off x="3413125" y="1438275"/>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3413125" y="227647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p:nvPr>
        </p:nvSpPr>
        <p:spPr>
          <a:xfrm>
            <a:off x="6244208" y="1438275"/>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6244208" y="228311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p:nvPr>
        </p:nvSpPr>
        <p:spPr>
          <a:xfrm>
            <a:off x="9073133" y="1438275"/>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9073133" y="227647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2" name="Straight Connector 11">
            <a:extLst>
              <a:ext uri="{FF2B5EF4-FFF2-40B4-BE49-F238E27FC236}">
                <a16:creationId xmlns:a16="http://schemas.microsoft.com/office/drawing/2014/main" id="{F6A269D7-BC15-0043-AAC1-8EE9E66292B3}"/>
              </a:ext>
            </a:extLst>
          </p:cNvPr>
          <p:cNvCxnSpPr/>
          <p:nvPr userDrawn="1"/>
        </p:nvCxnSpPr>
        <p:spPr>
          <a:xfrm>
            <a:off x="584200" y="1219200"/>
            <a:ext cx="1102518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345645"/>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Header Line Four Column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nchor="ctr">
            <a:spAutoFit/>
          </a:bodyPr>
          <a:lstStyle>
            <a:lvl1pPr>
              <a:defRPr>
                <a:solidFill>
                  <a:schemeClr val="tx1"/>
                </a:solidFill>
              </a:defRPr>
            </a:lvl1pPr>
          </a:lstStyle>
          <a:p>
            <a:r>
              <a:rPr lang="en-US"/>
              <a:t>Click to edit Master title style</a:t>
            </a:r>
          </a:p>
        </p:txBody>
      </p:sp>
      <p:cxnSp>
        <p:nvCxnSpPr>
          <p:cNvPr id="12" name="Straight Connector 11">
            <a:extLst>
              <a:ext uri="{FF2B5EF4-FFF2-40B4-BE49-F238E27FC236}">
                <a16:creationId xmlns:a16="http://schemas.microsoft.com/office/drawing/2014/main" id="{F6A269D7-BC15-0043-AAC1-8EE9E66292B3}"/>
              </a:ext>
            </a:extLst>
          </p:cNvPr>
          <p:cNvCxnSpPr/>
          <p:nvPr userDrawn="1"/>
        </p:nvCxnSpPr>
        <p:spPr>
          <a:xfrm>
            <a:off x="584200" y="1219200"/>
            <a:ext cx="1102518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5559259"/>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Header Line Blank">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BB973DD2-1476-E74C-99DF-240F2E508778}"/>
              </a:ext>
            </a:extLst>
          </p:cNvPr>
          <p:cNvSpPr>
            <a:spLocks noGrp="1"/>
          </p:cNvSpPr>
          <p:nvPr>
            <p:ph type="title"/>
          </p:nvPr>
        </p:nvSpPr>
        <p:spPr>
          <a:xfrm>
            <a:off x="588263" y="457200"/>
            <a:ext cx="11018520" cy="553998"/>
          </a:xfrm>
        </p:spPr>
        <p:txBody>
          <a:bodyPr anchor="ctr">
            <a:spAutoFit/>
          </a:bodyPr>
          <a:lstStyle>
            <a:lvl1pPr>
              <a:defRPr>
                <a:solidFill>
                  <a:schemeClr val="tx1"/>
                </a:solidFill>
              </a:defRPr>
            </a:lvl1pPr>
          </a:lstStyle>
          <a:p>
            <a:r>
              <a:rPr lang="en-US"/>
              <a:t>Click to edit Master title style</a:t>
            </a:r>
          </a:p>
        </p:txBody>
      </p:sp>
      <p:cxnSp>
        <p:nvCxnSpPr>
          <p:cNvPr id="3" name="Straight Connector 2">
            <a:extLst>
              <a:ext uri="{FF2B5EF4-FFF2-40B4-BE49-F238E27FC236}">
                <a16:creationId xmlns:a16="http://schemas.microsoft.com/office/drawing/2014/main" id="{2502F9BD-EF25-7144-AB08-9EDFAA5C2CEA}"/>
              </a:ext>
            </a:extLst>
          </p:cNvPr>
          <p:cNvCxnSpPr/>
          <p:nvPr userDrawn="1"/>
        </p:nvCxnSpPr>
        <p:spPr>
          <a:xfrm>
            <a:off x="584200" y="1219200"/>
            <a:ext cx="1102518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3035129"/>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61">
          <p15:clr>
            <a:srgbClr val="A4A3A4"/>
          </p15:clr>
        </p15:guide>
        <p15:guide id="15" pos="3348">
          <p15:clr>
            <a:srgbClr val="A4A3A4"/>
          </p15:clr>
        </p15:guide>
        <p15:guide id="16" pos="3754">
          <p15:clr>
            <a:srgbClr val="A4A3A4"/>
          </p15:clr>
        </p15:guide>
        <p15:guide id="17" pos="3931">
          <p15:clr>
            <a:srgbClr val="A4A3A4"/>
          </p15:clr>
        </p15:guide>
        <p15:guide id="18" pos="4342">
          <p15:clr>
            <a:srgbClr val="A4A3A4"/>
          </p15:clr>
        </p15:guide>
        <p15:guide id="19" pos="4531">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6_Header Line 12 Months">
    <p:bg>
      <p:bgPr>
        <a:solidFill>
          <a:schemeClr val="bg1"/>
        </a:solidFill>
        <a:effectLst/>
      </p:bgPr>
    </p:bg>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BB973DD2-1476-E74C-99DF-240F2E508778}"/>
              </a:ext>
            </a:extLst>
          </p:cNvPr>
          <p:cNvSpPr>
            <a:spLocks noGrp="1"/>
          </p:cNvSpPr>
          <p:nvPr>
            <p:ph type="title"/>
          </p:nvPr>
        </p:nvSpPr>
        <p:spPr>
          <a:xfrm>
            <a:off x="588263" y="457200"/>
            <a:ext cx="11018520" cy="553998"/>
          </a:xfrm>
        </p:spPr>
        <p:txBody>
          <a:bodyPr anchor="ctr">
            <a:spAutoFit/>
          </a:bodyPr>
          <a:lstStyle>
            <a:lvl1pPr>
              <a:defRPr>
                <a:solidFill>
                  <a:schemeClr val="tx1"/>
                </a:solidFill>
              </a:defRPr>
            </a:lvl1pPr>
          </a:lstStyle>
          <a:p>
            <a:r>
              <a:rPr lang="en-US"/>
              <a:t>Click to edit Master title style</a:t>
            </a:r>
          </a:p>
        </p:txBody>
      </p:sp>
      <p:sp>
        <p:nvSpPr>
          <p:cNvPr id="4" name="TextBox 3">
            <a:extLst>
              <a:ext uri="{FF2B5EF4-FFF2-40B4-BE49-F238E27FC236}">
                <a16:creationId xmlns:a16="http://schemas.microsoft.com/office/drawing/2014/main" id="{B18F2C41-5A30-1248-BC80-9A37B665EECC}"/>
              </a:ext>
            </a:extLst>
          </p:cNvPr>
          <p:cNvSpPr txBox="1"/>
          <p:nvPr userDrawn="1"/>
        </p:nvSpPr>
        <p:spPr>
          <a:xfrm flipH="1">
            <a:off x="584200" y="1436688"/>
            <a:ext cx="1595438" cy="581025"/>
          </a:xfrm>
          <a:prstGeom prst="rect">
            <a:avLst/>
          </a:prstGeom>
          <a:noFill/>
        </p:spPr>
        <p:txBody>
          <a:bodyPr wrap="square" lIns="90000" tIns="0" rIns="0" bIns="0" rtlCol="0">
            <a:noAutofit/>
          </a:bodyPr>
          <a:lstStyle/>
          <a:p>
            <a:pPr algn="l"/>
            <a:r>
              <a:rPr lang="en-US" sz="3600">
                <a:solidFill>
                  <a:schemeClr val="tx2"/>
                </a:solidFill>
                <a:latin typeface="+mj-lt"/>
              </a:rPr>
              <a:t>1</a:t>
            </a:r>
          </a:p>
        </p:txBody>
      </p:sp>
      <p:sp>
        <p:nvSpPr>
          <p:cNvPr id="5" name="TextBox 4">
            <a:extLst>
              <a:ext uri="{FF2B5EF4-FFF2-40B4-BE49-F238E27FC236}">
                <a16:creationId xmlns:a16="http://schemas.microsoft.com/office/drawing/2014/main" id="{4D68F0A3-9593-8B46-BA55-A0F722402788}"/>
              </a:ext>
            </a:extLst>
          </p:cNvPr>
          <p:cNvSpPr txBox="1"/>
          <p:nvPr userDrawn="1"/>
        </p:nvSpPr>
        <p:spPr>
          <a:xfrm flipH="1">
            <a:off x="2470150" y="1436688"/>
            <a:ext cx="1595438" cy="581025"/>
          </a:xfrm>
          <a:prstGeom prst="rect">
            <a:avLst/>
          </a:prstGeom>
          <a:noFill/>
        </p:spPr>
        <p:txBody>
          <a:bodyPr wrap="square" lIns="90000" tIns="0" rIns="0" bIns="0" rtlCol="0">
            <a:noAutofit/>
          </a:bodyPr>
          <a:lstStyle/>
          <a:p>
            <a:pPr algn="l"/>
            <a:r>
              <a:rPr lang="en-US" sz="3600">
                <a:solidFill>
                  <a:schemeClr val="tx2"/>
                </a:solidFill>
                <a:latin typeface="+mj-lt"/>
              </a:rPr>
              <a:t>2</a:t>
            </a:r>
          </a:p>
        </p:txBody>
      </p:sp>
      <p:sp>
        <p:nvSpPr>
          <p:cNvPr id="6" name="TextBox 5">
            <a:extLst>
              <a:ext uri="{FF2B5EF4-FFF2-40B4-BE49-F238E27FC236}">
                <a16:creationId xmlns:a16="http://schemas.microsoft.com/office/drawing/2014/main" id="{E5945E50-A071-0142-989D-F328676D8802}"/>
              </a:ext>
            </a:extLst>
          </p:cNvPr>
          <p:cNvSpPr txBox="1"/>
          <p:nvPr userDrawn="1"/>
        </p:nvSpPr>
        <p:spPr>
          <a:xfrm flipH="1">
            <a:off x="4367808" y="1436688"/>
            <a:ext cx="1595438" cy="581025"/>
          </a:xfrm>
          <a:prstGeom prst="rect">
            <a:avLst/>
          </a:prstGeom>
          <a:noFill/>
        </p:spPr>
        <p:txBody>
          <a:bodyPr wrap="square" lIns="90000" tIns="0" rIns="0" bIns="0" rtlCol="0">
            <a:noAutofit/>
          </a:bodyPr>
          <a:lstStyle/>
          <a:p>
            <a:pPr algn="l"/>
            <a:r>
              <a:rPr lang="en-US" sz="3600">
                <a:solidFill>
                  <a:schemeClr val="tx2"/>
                </a:solidFill>
                <a:latin typeface="+mj-lt"/>
              </a:rPr>
              <a:t>3</a:t>
            </a:r>
          </a:p>
        </p:txBody>
      </p:sp>
      <p:sp>
        <p:nvSpPr>
          <p:cNvPr id="7" name="TextBox 6">
            <a:extLst>
              <a:ext uri="{FF2B5EF4-FFF2-40B4-BE49-F238E27FC236}">
                <a16:creationId xmlns:a16="http://schemas.microsoft.com/office/drawing/2014/main" id="{2F614F22-4D74-7342-860E-4B18A66D7E4D}"/>
              </a:ext>
            </a:extLst>
          </p:cNvPr>
          <p:cNvSpPr txBox="1"/>
          <p:nvPr userDrawn="1"/>
        </p:nvSpPr>
        <p:spPr>
          <a:xfrm flipH="1">
            <a:off x="6240016" y="1436688"/>
            <a:ext cx="1595438" cy="581025"/>
          </a:xfrm>
          <a:prstGeom prst="rect">
            <a:avLst/>
          </a:prstGeom>
          <a:noFill/>
        </p:spPr>
        <p:txBody>
          <a:bodyPr wrap="square" lIns="90000" tIns="0" rIns="0" bIns="0" rtlCol="0">
            <a:noAutofit/>
          </a:bodyPr>
          <a:lstStyle/>
          <a:p>
            <a:pPr algn="l"/>
            <a:r>
              <a:rPr lang="en-US" sz="3600">
                <a:solidFill>
                  <a:schemeClr val="tx2"/>
                </a:solidFill>
                <a:latin typeface="+mj-lt"/>
              </a:rPr>
              <a:t>4</a:t>
            </a:r>
          </a:p>
        </p:txBody>
      </p:sp>
      <p:sp>
        <p:nvSpPr>
          <p:cNvPr id="8" name="TextBox 7">
            <a:extLst>
              <a:ext uri="{FF2B5EF4-FFF2-40B4-BE49-F238E27FC236}">
                <a16:creationId xmlns:a16="http://schemas.microsoft.com/office/drawing/2014/main" id="{9CFA38B9-D596-324E-B56C-86272052ED71}"/>
              </a:ext>
            </a:extLst>
          </p:cNvPr>
          <p:cNvSpPr txBox="1"/>
          <p:nvPr userDrawn="1"/>
        </p:nvSpPr>
        <p:spPr>
          <a:xfrm flipH="1">
            <a:off x="8127999" y="1436688"/>
            <a:ext cx="1592262" cy="581025"/>
          </a:xfrm>
          <a:prstGeom prst="rect">
            <a:avLst/>
          </a:prstGeom>
          <a:noFill/>
        </p:spPr>
        <p:txBody>
          <a:bodyPr wrap="square" lIns="90000" tIns="0" rIns="0" bIns="0" rtlCol="0">
            <a:noAutofit/>
          </a:bodyPr>
          <a:lstStyle/>
          <a:p>
            <a:pPr algn="l"/>
            <a:r>
              <a:rPr lang="en-US" sz="3600">
                <a:solidFill>
                  <a:schemeClr val="tx2"/>
                </a:solidFill>
                <a:latin typeface="+mj-lt"/>
              </a:rPr>
              <a:t>5</a:t>
            </a:r>
          </a:p>
        </p:txBody>
      </p:sp>
      <p:sp>
        <p:nvSpPr>
          <p:cNvPr id="9" name="TextBox 8">
            <a:extLst>
              <a:ext uri="{FF2B5EF4-FFF2-40B4-BE49-F238E27FC236}">
                <a16:creationId xmlns:a16="http://schemas.microsoft.com/office/drawing/2014/main" id="{389AA766-019D-D747-8BF8-A6BB5F9B0D2A}"/>
              </a:ext>
            </a:extLst>
          </p:cNvPr>
          <p:cNvSpPr txBox="1"/>
          <p:nvPr userDrawn="1"/>
        </p:nvSpPr>
        <p:spPr>
          <a:xfrm flipH="1">
            <a:off x="10013950" y="1436688"/>
            <a:ext cx="1595438" cy="581025"/>
          </a:xfrm>
          <a:prstGeom prst="rect">
            <a:avLst/>
          </a:prstGeom>
          <a:noFill/>
        </p:spPr>
        <p:txBody>
          <a:bodyPr wrap="square" lIns="90000" tIns="0" rIns="0" bIns="0" rtlCol="0">
            <a:noAutofit/>
          </a:bodyPr>
          <a:lstStyle/>
          <a:p>
            <a:pPr algn="l"/>
            <a:r>
              <a:rPr lang="en-US" sz="3600">
                <a:solidFill>
                  <a:schemeClr val="tx2"/>
                </a:solidFill>
                <a:latin typeface="+mj-lt"/>
              </a:rPr>
              <a:t>6</a:t>
            </a:r>
          </a:p>
        </p:txBody>
      </p:sp>
      <p:sp>
        <p:nvSpPr>
          <p:cNvPr id="10" name="TextBox 9">
            <a:extLst>
              <a:ext uri="{FF2B5EF4-FFF2-40B4-BE49-F238E27FC236}">
                <a16:creationId xmlns:a16="http://schemas.microsoft.com/office/drawing/2014/main" id="{FC53D296-5303-4A40-AC03-A80B718ABEE0}"/>
              </a:ext>
            </a:extLst>
          </p:cNvPr>
          <p:cNvSpPr txBox="1"/>
          <p:nvPr userDrawn="1"/>
        </p:nvSpPr>
        <p:spPr>
          <a:xfrm flipH="1">
            <a:off x="584200" y="3789363"/>
            <a:ext cx="1595438" cy="581025"/>
          </a:xfrm>
          <a:prstGeom prst="rect">
            <a:avLst/>
          </a:prstGeom>
          <a:noFill/>
        </p:spPr>
        <p:txBody>
          <a:bodyPr wrap="square" lIns="90000" tIns="0" rIns="0" bIns="0" rtlCol="0">
            <a:noAutofit/>
          </a:bodyPr>
          <a:lstStyle/>
          <a:p>
            <a:pPr algn="l"/>
            <a:r>
              <a:rPr lang="en-US" sz="3600">
                <a:solidFill>
                  <a:schemeClr val="tx2"/>
                </a:solidFill>
                <a:latin typeface="+mj-lt"/>
              </a:rPr>
              <a:t>7</a:t>
            </a:r>
          </a:p>
        </p:txBody>
      </p:sp>
      <p:sp>
        <p:nvSpPr>
          <p:cNvPr id="11" name="TextBox 10">
            <a:extLst>
              <a:ext uri="{FF2B5EF4-FFF2-40B4-BE49-F238E27FC236}">
                <a16:creationId xmlns:a16="http://schemas.microsoft.com/office/drawing/2014/main" id="{28091C67-5938-734E-B7A2-BD95A68B67E6}"/>
              </a:ext>
            </a:extLst>
          </p:cNvPr>
          <p:cNvSpPr txBox="1"/>
          <p:nvPr userDrawn="1"/>
        </p:nvSpPr>
        <p:spPr>
          <a:xfrm flipH="1">
            <a:off x="2470150" y="3789363"/>
            <a:ext cx="1595438" cy="581025"/>
          </a:xfrm>
          <a:prstGeom prst="rect">
            <a:avLst/>
          </a:prstGeom>
          <a:noFill/>
        </p:spPr>
        <p:txBody>
          <a:bodyPr wrap="square" lIns="90000" tIns="0" rIns="0" bIns="0" rtlCol="0">
            <a:noAutofit/>
          </a:bodyPr>
          <a:lstStyle/>
          <a:p>
            <a:pPr algn="l"/>
            <a:r>
              <a:rPr lang="en-US" sz="3600">
                <a:solidFill>
                  <a:schemeClr val="tx2"/>
                </a:solidFill>
                <a:latin typeface="+mj-lt"/>
              </a:rPr>
              <a:t>8</a:t>
            </a:r>
          </a:p>
        </p:txBody>
      </p:sp>
      <p:sp>
        <p:nvSpPr>
          <p:cNvPr id="12" name="TextBox 11">
            <a:extLst>
              <a:ext uri="{FF2B5EF4-FFF2-40B4-BE49-F238E27FC236}">
                <a16:creationId xmlns:a16="http://schemas.microsoft.com/office/drawing/2014/main" id="{F6E67942-3EF0-2141-89C0-47BA2F77054B}"/>
              </a:ext>
            </a:extLst>
          </p:cNvPr>
          <p:cNvSpPr txBox="1"/>
          <p:nvPr userDrawn="1"/>
        </p:nvSpPr>
        <p:spPr>
          <a:xfrm flipH="1">
            <a:off x="4367808" y="3789363"/>
            <a:ext cx="1595438" cy="581025"/>
          </a:xfrm>
          <a:prstGeom prst="rect">
            <a:avLst/>
          </a:prstGeom>
          <a:noFill/>
        </p:spPr>
        <p:txBody>
          <a:bodyPr wrap="square" lIns="90000" tIns="0" rIns="0" bIns="0" rtlCol="0">
            <a:noAutofit/>
          </a:bodyPr>
          <a:lstStyle/>
          <a:p>
            <a:pPr algn="l"/>
            <a:r>
              <a:rPr lang="en-US" sz="3600">
                <a:solidFill>
                  <a:schemeClr val="tx2"/>
                </a:solidFill>
                <a:latin typeface="+mj-lt"/>
              </a:rPr>
              <a:t>9</a:t>
            </a:r>
          </a:p>
        </p:txBody>
      </p:sp>
      <p:sp>
        <p:nvSpPr>
          <p:cNvPr id="13" name="TextBox 12">
            <a:extLst>
              <a:ext uri="{FF2B5EF4-FFF2-40B4-BE49-F238E27FC236}">
                <a16:creationId xmlns:a16="http://schemas.microsoft.com/office/drawing/2014/main" id="{76066549-A02E-E44F-96D7-F0B171B059E3}"/>
              </a:ext>
            </a:extLst>
          </p:cNvPr>
          <p:cNvSpPr txBox="1"/>
          <p:nvPr userDrawn="1"/>
        </p:nvSpPr>
        <p:spPr>
          <a:xfrm flipH="1">
            <a:off x="6240016" y="3789363"/>
            <a:ext cx="1595438" cy="581025"/>
          </a:xfrm>
          <a:prstGeom prst="rect">
            <a:avLst/>
          </a:prstGeom>
          <a:noFill/>
        </p:spPr>
        <p:txBody>
          <a:bodyPr wrap="square" lIns="90000" tIns="0" rIns="0" bIns="0" rtlCol="0">
            <a:noAutofit/>
          </a:bodyPr>
          <a:lstStyle/>
          <a:p>
            <a:pPr algn="l"/>
            <a:r>
              <a:rPr lang="en-US" sz="3600">
                <a:solidFill>
                  <a:schemeClr val="tx2"/>
                </a:solidFill>
                <a:latin typeface="+mj-lt"/>
              </a:rPr>
              <a:t>10</a:t>
            </a:r>
          </a:p>
        </p:txBody>
      </p:sp>
      <p:sp>
        <p:nvSpPr>
          <p:cNvPr id="14" name="TextBox 13">
            <a:extLst>
              <a:ext uri="{FF2B5EF4-FFF2-40B4-BE49-F238E27FC236}">
                <a16:creationId xmlns:a16="http://schemas.microsoft.com/office/drawing/2014/main" id="{898C6871-7F8D-4545-9CE1-97DF89587969}"/>
              </a:ext>
            </a:extLst>
          </p:cNvPr>
          <p:cNvSpPr txBox="1"/>
          <p:nvPr userDrawn="1"/>
        </p:nvSpPr>
        <p:spPr>
          <a:xfrm flipH="1">
            <a:off x="8127999" y="3789363"/>
            <a:ext cx="1592262" cy="581025"/>
          </a:xfrm>
          <a:prstGeom prst="rect">
            <a:avLst/>
          </a:prstGeom>
          <a:noFill/>
        </p:spPr>
        <p:txBody>
          <a:bodyPr wrap="square" lIns="90000" tIns="0" rIns="0" bIns="0" rtlCol="0">
            <a:noAutofit/>
          </a:bodyPr>
          <a:lstStyle/>
          <a:p>
            <a:pPr algn="l"/>
            <a:r>
              <a:rPr lang="en-US" sz="3600">
                <a:solidFill>
                  <a:schemeClr val="tx2"/>
                </a:solidFill>
                <a:latin typeface="+mj-lt"/>
              </a:rPr>
              <a:t>11</a:t>
            </a:r>
          </a:p>
        </p:txBody>
      </p:sp>
      <p:sp>
        <p:nvSpPr>
          <p:cNvPr id="15" name="TextBox 14">
            <a:extLst>
              <a:ext uri="{FF2B5EF4-FFF2-40B4-BE49-F238E27FC236}">
                <a16:creationId xmlns:a16="http://schemas.microsoft.com/office/drawing/2014/main" id="{0BCD1BBA-EDFD-9E48-8219-788B491881B6}"/>
              </a:ext>
            </a:extLst>
          </p:cNvPr>
          <p:cNvSpPr txBox="1"/>
          <p:nvPr userDrawn="1"/>
        </p:nvSpPr>
        <p:spPr>
          <a:xfrm flipH="1">
            <a:off x="10013950" y="3789363"/>
            <a:ext cx="1595438" cy="581025"/>
          </a:xfrm>
          <a:prstGeom prst="rect">
            <a:avLst/>
          </a:prstGeom>
          <a:noFill/>
        </p:spPr>
        <p:txBody>
          <a:bodyPr wrap="square" lIns="90000" tIns="0" rIns="0" bIns="0" rtlCol="0">
            <a:noAutofit/>
          </a:bodyPr>
          <a:lstStyle/>
          <a:p>
            <a:pPr algn="l"/>
            <a:r>
              <a:rPr lang="en-US" sz="3600">
                <a:solidFill>
                  <a:schemeClr val="tx2"/>
                </a:solidFill>
                <a:latin typeface="+mj-lt"/>
              </a:rPr>
              <a:t>12</a:t>
            </a:r>
          </a:p>
        </p:txBody>
      </p:sp>
      <p:sp>
        <p:nvSpPr>
          <p:cNvPr id="17" name="Text Placeholder 16">
            <a:extLst>
              <a:ext uri="{FF2B5EF4-FFF2-40B4-BE49-F238E27FC236}">
                <a16:creationId xmlns:a16="http://schemas.microsoft.com/office/drawing/2014/main" id="{3B0B9755-980E-B04E-95D6-C276F382D087}"/>
              </a:ext>
            </a:extLst>
          </p:cNvPr>
          <p:cNvSpPr>
            <a:spLocks noGrp="1"/>
          </p:cNvSpPr>
          <p:nvPr>
            <p:ph type="body" sz="quarter" idx="10"/>
          </p:nvPr>
        </p:nvSpPr>
        <p:spPr>
          <a:xfrm>
            <a:off x="58420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18" name="Text Placeholder 16">
            <a:extLst>
              <a:ext uri="{FF2B5EF4-FFF2-40B4-BE49-F238E27FC236}">
                <a16:creationId xmlns:a16="http://schemas.microsoft.com/office/drawing/2014/main" id="{E14B2888-1E67-E04C-894E-926FC1FD801D}"/>
              </a:ext>
            </a:extLst>
          </p:cNvPr>
          <p:cNvSpPr>
            <a:spLocks noGrp="1"/>
          </p:cNvSpPr>
          <p:nvPr>
            <p:ph type="body" sz="quarter" idx="11"/>
          </p:nvPr>
        </p:nvSpPr>
        <p:spPr>
          <a:xfrm>
            <a:off x="247015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19" name="Text Placeholder 16">
            <a:extLst>
              <a:ext uri="{FF2B5EF4-FFF2-40B4-BE49-F238E27FC236}">
                <a16:creationId xmlns:a16="http://schemas.microsoft.com/office/drawing/2014/main" id="{333BC1A1-9771-5646-BEE1-9E5EEAED2699}"/>
              </a:ext>
            </a:extLst>
          </p:cNvPr>
          <p:cNvSpPr>
            <a:spLocks noGrp="1"/>
          </p:cNvSpPr>
          <p:nvPr>
            <p:ph type="body" sz="quarter" idx="12"/>
          </p:nvPr>
        </p:nvSpPr>
        <p:spPr>
          <a:xfrm>
            <a:off x="4356100" y="2137143"/>
            <a:ext cx="160337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0" name="Text Placeholder 16">
            <a:extLst>
              <a:ext uri="{FF2B5EF4-FFF2-40B4-BE49-F238E27FC236}">
                <a16:creationId xmlns:a16="http://schemas.microsoft.com/office/drawing/2014/main" id="{6B558C13-2A32-8A4B-856B-2AB00C47770F}"/>
              </a:ext>
            </a:extLst>
          </p:cNvPr>
          <p:cNvSpPr>
            <a:spLocks noGrp="1"/>
          </p:cNvSpPr>
          <p:nvPr>
            <p:ph type="body" sz="quarter" idx="13"/>
          </p:nvPr>
        </p:nvSpPr>
        <p:spPr>
          <a:xfrm>
            <a:off x="6240463" y="2137143"/>
            <a:ext cx="159702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1" name="Text Placeholder 16">
            <a:extLst>
              <a:ext uri="{FF2B5EF4-FFF2-40B4-BE49-F238E27FC236}">
                <a16:creationId xmlns:a16="http://schemas.microsoft.com/office/drawing/2014/main" id="{DFF8B5E8-017D-9448-B30F-CD659C221073}"/>
              </a:ext>
            </a:extLst>
          </p:cNvPr>
          <p:cNvSpPr>
            <a:spLocks noGrp="1"/>
          </p:cNvSpPr>
          <p:nvPr>
            <p:ph type="body" sz="quarter" idx="14"/>
          </p:nvPr>
        </p:nvSpPr>
        <p:spPr>
          <a:xfrm>
            <a:off x="8128000" y="2137143"/>
            <a:ext cx="1592263"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2" name="Text Placeholder 16">
            <a:extLst>
              <a:ext uri="{FF2B5EF4-FFF2-40B4-BE49-F238E27FC236}">
                <a16:creationId xmlns:a16="http://schemas.microsoft.com/office/drawing/2014/main" id="{23243079-7E64-8247-A7DE-8C677FA6F54F}"/>
              </a:ext>
            </a:extLst>
          </p:cNvPr>
          <p:cNvSpPr>
            <a:spLocks noGrp="1"/>
          </p:cNvSpPr>
          <p:nvPr>
            <p:ph type="body" sz="quarter" idx="15"/>
          </p:nvPr>
        </p:nvSpPr>
        <p:spPr>
          <a:xfrm>
            <a:off x="1001395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3" name="Text Placeholder 16">
            <a:extLst>
              <a:ext uri="{FF2B5EF4-FFF2-40B4-BE49-F238E27FC236}">
                <a16:creationId xmlns:a16="http://schemas.microsoft.com/office/drawing/2014/main" id="{15EF34EC-5A49-5E44-8FF1-785ECE15E3B9}"/>
              </a:ext>
            </a:extLst>
          </p:cNvPr>
          <p:cNvSpPr>
            <a:spLocks noGrp="1"/>
          </p:cNvSpPr>
          <p:nvPr>
            <p:ph type="body" sz="quarter" idx="16"/>
          </p:nvPr>
        </p:nvSpPr>
        <p:spPr>
          <a:xfrm>
            <a:off x="58420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4" name="Text Placeholder 16">
            <a:extLst>
              <a:ext uri="{FF2B5EF4-FFF2-40B4-BE49-F238E27FC236}">
                <a16:creationId xmlns:a16="http://schemas.microsoft.com/office/drawing/2014/main" id="{1815091A-D110-584B-AB6E-643B6462EE03}"/>
              </a:ext>
            </a:extLst>
          </p:cNvPr>
          <p:cNvSpPr>
            <a:spLocks noGrp="1"/>
          </p:cNvSpPr>
          <p:nvPr>
            <p:ph type="body" sz="quarter" idx="17"/>
          </p:nvPr>
        </p:nvSpPr>
        <p:spPr>
          <a:xfrm>
            <a:off x="247015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5" name="Text Placeholder 16">
            <a:extLst>
              <a:ext uri="{FF2B5EF4-FFF2-40B4-BE49-F238E27FC236}">
                <a16:creationId xmlns:a16="http://schemas.microsoft.com/office/drawing/2014/main" id="{DBBF8BC8-BC7B-004B-A427-B1F9D8D9199A}"/>
              </a:ext>
            </a:extLst>
          </p:cNvPr>
          <p:cNvSpPr>
            <a:spLocks noGrp="1"/>
          </p:cNvSpPr>
          <p:nvPr>
            <p:ph type="body" sz="quarter" idx="18"/>
          </p:nvPr>
        </p:nvSpPr>
        <p:spPr>
          <a:xfrm>
            <a:off x="4356100" y="4509120"/>
            <a:ext cx="160337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6" name="Text Placeholder 16">
            <a:extLst>
              <a:ext uri="{FF2B5EF4-FFF2-40B4-BE49-F238E27FC236}">
                <a16:creationId xmlns:a16="http://schemas.microsoft.com/office/drawing/2014/main" id="{844592AA-1A9A-8E46-B40A-8739500A22C9}"/>
              </a:ext>
            </a:extLst>
          </p:cNvPr>
          <p:cNvSpPr>
            <a:spLocks noGrp="1"/>
          </p:cNvSpPr>
          <p:nvPr>
            <p:ph type="body" sz="quarter" idx="19"/>
          </p:nvPr>
        </p:nvSpPr>
        <p:spPr>
          <a:xfrm>
            <a:off x="6240463" y="4509120"/>
            <a:ext cx="159702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7" name="Text Placeholder 16">
            <a:extLst>
              <a:ext uri="{FF2B5EF4-FFF2-40B4-BE49-F238E27FC236}">
                <a16:creationId xmlns:a16="http://schemas.microsoft.com/office/drawing/2014/main" id="{6E747F9F-4D5A-1E4C-92B5-549F887E8726}"/>
              </a:ext>
            </a:extLst>
          </p:cNvPr>
          <p:cNvSpPr>
            <a:spLocks noGrp="1"/>
          </p:cNvSpPr>
          <p:nvPr>
            <p:ph type="body" sz="quarter" idx="20"/>
          </p:nvPr>
        </p:nvSpPr>
        <p:spPr>
          <a:xfrm>
            <a:off x="8128000" y="4509120"/>
            <a:ext cx="1592263"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8" name="Text Placeholder 16">
            <a:extLst>
              <a:ext uri="{FF2B5EF4-FFF2-40B4-BE49-F238E27FC236}">
                <a16:creationId xmlns:a16="http://schemas.microsoft.com/office/drawing/2014/main" id="{F878EC20-6567-6B45-AE19-F3465093EEC8}"/>
              </a:ext>
            </a:extLst>
          </p:cNvPr>
          <p:cNvSpPr>
            <a:spLocks noGrp="1"/>
          </p:cNvSpPr>
          <p:nvPr>
            <p:ph type="body" sz="quarter" idx="21"/>
          </p:nvPr>
        </p:nvSpPr>
        <p:spPr>
          <a:xfrm>
            <a:off x="1001395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cxnSp>
        <p:nvCxnSpPr>
          <p:cNvPr id="16" name="Straight Connector 15">
            <a:extLst>
              <a:ext uri="{FF2B5EF4-FFF2-40B4-BE49-F238E27FC236}">
                <a16:creationId xmlns:a16="http://schemas.microsoft.com/office/drawing/2014/main" id="{1EA3253A-CBC3-A644-9057-A616EFD62183}"/>
              </a:ext>
            </a:extLst>
          </p:cNvPr>
          <p:cNvCxnSpPr>
            <a:cxnSpLocks/>
          </p:cNvCxnSpPr>
          <p:nvPr userDrawn="1"/>
        </p:nvCxnSpPr>
        <p:spPr>
          <a:xfrm>
            <a:off x="58420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3FA9607-273B-BF42-A068-8D930E44C050}"/>
              </a:ext>
            </a:extLst>
          </p:cNvPr>
          <p:cNvCxnSpPr>
            <a:cxnSpLocks/>
          </p:cNvCxnSpPr>
          <p:nvPr userDrawn="1"/>
        </p:nvCxnSpPr>
        <p:spPr>
          <a:xfrm>
            <a:off x="249560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5FB5306-5527-0B40-80C7-DB5C8423B952}"/>
              </a:ext>
            </a:extLst>
          </p:cNvPr>
          <p:cNvCxnSpPr>
            <a:cxnSpLocks/>
          </p:cNvCxnSpPr>
          <p:nvPr userDrawn="1"/>
        </p:nvCxnSpPr>
        <p:spPr>
          <a:xfrm>
            <a:off x="4364037" y="2015240"/>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3971A8C-E65D-6B49-ADA2-293469DDD7BC}"/>
              </a:ext>
            </a:extLst>
          </p:cNvPr>
          <p:cNvCxnSpPr>
            <a:cxnSpLocks/>
          </p:cNvCxnSpPr>
          <p:nvPr userDrawn="1"/>
        </p:nvCxnSpPr>
        <p:spPr>
          <a:xfrm>
            <a:off x="6240463"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91A700F-7F45-F94C-A435-F7EE30C70A7E}"/>
              </a:ext>
            </a:extLst>
          </p:cNvPr>
          <p:cNvCxnSpPr>
            <a:cxnSpLocks/>
          </p:cNvCxnSpPr>
          <p:nvPr userDrawn="1"/>
        </p:nvCxnSpPr>
        <p:spPr>
          <a:xfrm>
            <a:off x="8124825"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8EA0204-C4C9-6644-861D-6EB50FE04062}"/>
              </a:ext>
            </a:extLst>
          </p:cNvPr>
          <p:cNvCxnSpPr>
            <a:cxnSpLocks/>
          </p:cNvCxnSpPr>
          <p:nvPr userDrawn="1"/>
        </p:nvCxnSpPr>
        <p:spPr>
          <a:xfrm>
            <a:off x="1001395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21346A5-A33F-5946-9543-99C299D786AC}"/>
              </a:ext>
            </a:extLst>
          </p:cNvPr>
          <p:cNvCxnSpPr>
            <a:cxnSpLocks/>
          </p:cNvCxnSpPr>
          <p:nvPr userDrawn="1"/>
        </p:nvCxnSpPr>
        <p:spPr>
          <a:xfrm>
            <a:off x="58420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24EA3CD-0BD7-E747-A4EB-45424A3C1987}"/>
              </a:ext>
            </a:extLst>
          </p:cNvPr>
          <p:cNvCxnSpPr>
            <a:cxnSpLocks/>
          </p:cNvCxnSpPr>
          <p:nvPr userDrawn="1"/>
        </p:nvCxnSpPr>
        <p:spPr>
          <a:xfrm>
            <a:off x="249560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B66C269-8DE0-714D-AB7A-BA133A81E3C7}"/>
              </a:ext>
            </a:extLst>
          </p:cNvPr>
          <p:cNvCxnSpPr>
            <a:cxnSpLocks/>
          </p:cNvCxnSpPr>
          <p:nvPr userDrawn="1"/>
        </p:nvCxnSpPr>
        <p:spPr>
          <a:xfrm>
            <a:off x="4364037" y="4362631"/>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3539B16-CE2C-3A4D-B528-4C530EFD148D}"/>
              </a:ext>
            </a:extLst>
          </p:cNvPr>
          <p:cNvCxnSpPr>
            <a:cxnSpLocks/>
          </p:cNvCxnSpPr>
          <p:nvPr userDrawn="1"/>
        </p:nvCxnSpPr>
        <p:spPr>
          <a:xfrm>
            <a:off x="6240463"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A683FC3-D470-6642-8CD2-833A816B7C06}"/>
              </a:ext>
            </a:extLst>
          </p:cNvPr>
          <p:cNvCxnSpPr>
            <a:cxnSpLocks/>
          </p:cNvCxnSpPr>
          <p:nvPr userDrawn="1"/>
        </p:nvCxnSpPr>
        <p:spPr>
          <a:xfrm>
            <a:off x="8124825"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13A02AF-593E-A740-8AA5-3E98EC7712B3}"/>
              </a:ext>
            </a:extLst>
          </p:cNvPr>
          <p:cNvCxnSpPr>
            <a:cxnSpLocks/>
          </p:cNvCxnSpPr>
          <p:nvPr userDrawn="1"/>
        </p:nvCxnSpPr>
        <p:spPr>
          <a:xfrm>
            <a:off x="1001395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5409154"/>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61">
          <p15:clr>
            <a:srgbClr val="A4A3A4"/>
          </p15:clr>
        </p15:guide>
        <p15:guide id="15" pos="3348">
          <p15:clr>
            <a:srgbClr val="A4A3A4"/>
          </p15:clr>
        </p15:guide>
        <p15:guide id="16" pos="3754">
          <p15:clr>
            <a:srgbClr val="A4A3A4"/>
          </p15:clr>
        </p15:guide>
        <p15:guide id="17" pos="3931">
          <p15:clr>
            <a:srgbClr val="A4A3A4"/>
          </p15:clr>
        </p15:guide>
        <p15:guide id="18" pos="4342">
          <p15:clr>
            <a:srgbClr val="A4A3A4"/>
          </p15:clr>
        </p15:guide>
        <p15:guide id="19" pos="4531">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orient="horz" pos="2387">
          <p15:clr>
            <a:srgbClr val="FBAE40"/>
          </p15:clr>
        </p15:guide>
        <p15:guide id="32" orient="horz" pos="275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9_Header Line 12 Months">
    <p:bg>
      <p:bgPr>
        <a:solidFill>
          <a:schemeClr val="bg1"/>
        </a:solidFill>
        <a:effectLst/>
      </p:bgPr>
    </p:bg>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BB973DD2-1476-E74C-99DF-240F2E508778}"/>
              </a:ext>
            </a:extLst>
          </p:cNvPr>
          <p:cNvSpPr>
            <a:spLocks noGrp="1"/>
          </p:cNvSpPr>
          <p:nvPr>
            <p:ph type="title"/>
          </p:nvPr>
        </p:nvSpPr>
        <p:spPr>
          <a:xfrm>
            <a:off x="588263" y="457200"/>
            <a:ext cx="11018520" cy="553998"/>
          </a:xfrm>
        </p:spPr>
        <p:txBody>
          <a:bodyPr>
            <a:spAutoFit/>
          </a:bodyPr>
          <a:lstStyle>
            <a:lvl1pPr>
              <a:defRPr>
                <a:solidFill>
                  <a:schemeClr val="tx1"/>
                </a:solidFill>
              </a:defRPr>
            </a:lvl1pPr>
          </a:lstStyle>
          <a:p>
            <a:r>
              <a:rPr lang="en-US"/>
              <a:t>Click to edit Master title style</a:t>
            </a:r>
          </a:p>
        </p:txBody>
      </p:sp>
      <p:sp>
        <p:nvSpPr>
          <p:cNvPr id="4" name="TextBox 3">
            <a:extLst>
              <a:ext uri="{FF2B5EF4-FFF2-40B4-BE49-F238E27FC236}">
                <a16:creationId xmlns:a16="http://schemas.microsoft.com/office/drawing/2014/main" id="{B18F2C41-5A30-1248-BC80-9A37B665EECC}"/>
              </a:ext>
            </a:extLst>
          </p:cNvPr>
          <p:cNvSpPr txBox="1"/>
          <p:nvPr userDrawn="1"/>
        </p:nvSpPr>
        <p:spPr>
          <a:xfrm flipH="1">
            <a:off x="584200" y="1436688"/>
            <a:ext cx="1595438" cy="581025"/>
          </a:xfrm>
          <a:prstGeom prst="rect">
            <a:avLst/>
          </a:prstGeom>
          <a:noFill/>
        </p:spPr>
        <p:txBody>
          <a:bodyPr wrap="square" lIns="90000" tIns="0" rIns="0" bIns="0" rtlCol="0" anchor="ctr">
            <a:noAutofit/>
          </a:bodyPr>
          <a:lstStyle/>
          <a:p>
            <a:pPr algn="l"/>
            <a:r>
              <a:rPr lang="en-US" sz="2800">
                <a:solidFill>
                  <a:schemeClr val="tx2"/>
                </a:solidFill>
                <a:latin typeface="+mj-lt"/>
              </a:rPr>
              <a:t>Jan</a:t>
            </a:r>
          </a:p>
        </p:txBody>
      </p:sp>
      <p:sp>
        <p:nvSpPr>
          <p:cNvPr id="5" name="TextBox 4">
            <a:extLst>
              <a:ext uri="{FF2B5EF4-FFF2-40B4-BE49-F238E27FC236}">
                <a16:creationId xmlns:a16="http://schemas.microsoft.com/office/drawing/2014/main" id="{4D68F0A3-9593-8B46-BA55-A0F722402788}"/>
              </a:ext>
            </a:extLst>
          </p:cNvPr>
          <p:cNvSpPr txBox="1"/>
          <p:nvPr userDrawn="1"/>
        </p:nvSpPr>
        <p:spPr>
          <a:xfrm flipH="1">
            <a:off x="2470150" y="1436688"/>
            <a:ext cx="1595438" cy="581025"/>
          </a:xfrm>
          <a:prstGeom prst="rect">
            <a:avLst/>
          </a:prstGeom>
          <a:noFill/>
        </p:spPr>
        <p:txBody>
          <a:bodyPr wrap="square" lIns="90000" tIns="0" rIns="0" bIns="0" rtlCol="0" anchor="ctr">
            <a:noAutofit/>
          </a:bodyPr>
          <a:lstStyle/>
          <a:p>
            <a:pPr algn="l"/>
            <a:r>
              <a:rPr lang="en-US" sz="2800">
                <a:solidFill>
                  <a:schemeClr val="tx2"/>
                </a:solidFill>
                <a:latin typeface="+mj-lt"/>
              </a:rPr>
              <a:t>Feb</a:t>
            </a:r>
          </a:p>
        </p:txBody>
      </p:sp>
      <p:sp>
        <p:nvSpPr>
          <p:cNvPr id="6" name="TextBox 5">
            <a:extLst>
              <a:ext uri="{FF2B5EF4-FFF2-40B4-BE49-F238E27FC236}">
                <a16:creationId xmlns:a16="http://schemas.microsoft.com/office/drawing/2014/main" id="{E5945E50-A071-0142-989D-F328676D8802}"/>
              </a:ext>
            </a:extLst>
          </p:cNvPr>
          <p:cNvSpPr txBox="1"/>
          <p:nvPr userDrawn="1"/>
        </p:nvSpPr>
        <p:spPr>
          <a:xfrm flipH="1">
            <a:off x="4367808" y="1436688"/>
            <a:ext cx="1595438" cy="581025"/>
          </a:xfrm>
          <a:prstGeom prst="rect">
            <a:avLst/>
          </a:prstGeom>
          <a:noFill/>
        </p:spPr>
        <p:txBody>
          <a:bodyPr wrap="square" lIns="90000" tIns="0" rIns="0" bIns="0" rtlCol="0" anchor="ctr">
            <a:noAutofit/>
          </a:bodyPr>
          <a:lstStyle/>
          <a:p>
            <a:pPr algn="l"/>
            <a:r>
              <a:rPr lang="en-US" sz="2800">
                <a:solidFill>
                  <a:schemeClr val="tx2"/>
                </a:solidFill>
                <a:latin typeface="+mj-lt"/>
              </a:rPr>
              <a:t>Mar</a:t>
            </a:r>
          </a:p>
        </p:txBody>
      </p:sp>
      <p:sp>
        <p:nvSpPr>
          <p:cNvPr id="7" name="TextBox 6">
            <a:extLst>
              <a:ext uri="{FF2B5EF4-FFF2-40B4-BE49-F238E27FC236}">
                <a16:creationId xmlns:a16="http://schemas.microsoft.com/office/drawing/2014/main" id="{2F614F22-4D74-7342-860E-4B18A66D7E4D}"/>
              </a:ext>
            </a:extLst>
          </p:cNvPr>
          <p:cNvSpPr txBox="1"/>
          <p:nvPr userDrawn="1"/>
        </p:nvSpPr>
        <p:spPr>
          <a:xfrm flipH="1">
            <a:off x="6240016" y="1436688"/>
            <a:ext cx="1595438" cy="581025"/>
          </a:xfrm>
          <a:prstGeom prst="rect">
            <a:avLst/>
          </a:prstGeom>
          <a:noFill/>
        </p:spPr>
        <p:txBody>
          <a:bodyPr wrap="square" lIns="90000" tIns="0" rIns="0" bIns="0" rtlCol="0" anchor="ctr">
            <a:noAutofit/>
          </a:bodyPr>
          <a:lstStyle/>
          <a:p>
            <a:pPr algn="l"/>
            <a:r>
              <a:rPr lang="en-US" sz="2800">
                <a:solidFill>
                  <a:schemeClr val="tx2"/>
                </a:solidFill>
                <a:latin typeface="+mj-lt"/>
              </a:rPr>
              <a:t>Apr</a:t>
            </a:r>
          </a:p>
        </p:txBody>
      </p:sp>
      <p:sp>
        <p:nvSpPr>
          <p:cNvPr id="8" name="TextBox 7">
            <a:extLst>
              <a:ext uri="{FF2B5EF4-FFF2-40B4-BE49-F238E27FC236}">
                <a16:creationId xmlns:a16="http://schemas.microsoft.com/office/drawing/2014/main" id="{9CFA38B9-D596-324E-B56C-86272052ED71}"/>
              </a:ext>
            </a:extLst>
          </p:cNvPr>
          <p:cNvSpPr txBox="1"/>
          <p:nvPr userDrawn="1"/>
        </p:nvSpPr>
        <p:spPr>
          <a:xfrm flipH="1">
            <a:off x="8127999" y="1436688"/>
            <a:ext cx="1592262" cy="581025"/>
          </a:xfrm>
          <a:prstGeom prst="rect">
            <a:avLst/>
          </a:prstGeom>
          <a:noFill/>
        </p:spPr>
        <p:txBody>
          <a:bodyPr wrap="square" lIns="90000" tIns="0" rIns="0" bIns="0" rtlCol="0" anchor="ctr">
            <a:noAutofit/>
          </a:bodyPr>
          <a:lstStyle/>
          <a:p>
            <a:pPr algn="l"/>
            <a:r>
              <a:rPr lang="en-US" sz="2800">
                <a:solidFill>
                  <a:schemeClr val="tx2"/>
                </a:solidFill>
                <a:latin typeface="+mj-lt"/>
              </a:rPr>
              <a:t>May</a:t>
            </a:r>
          </a:p>
        </p:txBody>
      </p:sp>
      <p:sp>
        <p:nvSpPr>
          <p:cNvPr id="9" name="TextBox 8">
            <a:extLst>
              <a:ext uri="{FF2B5EF4-FFF2-40B4-BE49-F238E27FC236}">
                <a16:creationId xmlns:a16="http://schemas.microsoft.com/office/drawing/2014/main" id="{389AA766-019D-D747-8BF8-A6BB5F9B0D2A}"/>
              </a:ext>
            </a:extLst>
          </p:cNvPr>
          <p:cNvSpPr txBox="1"/>
          <p:nvPr userDrawn="1"/>
        </p:nvSpPr>
        <p:spPr>
          <a:xfrm flipH="1">
            <a:off x="10013950" y="1436688"/>
            <a:ext cx="1595438" cy="581025"/>
          </a:xfrm>
          <a:prstGeom prst="rect">
            <a:avLst/>
          </a:prstGeom>
          <a:noFill/>
        </p:spPr>
        <p:txBody>
          <a:bodyPr wrap="square" lIns="90000" tIns="0" rIns="0" bIns="0" rtlCol="0" anchor="ctr">
            <a:noAutofit/>
          </a:bodyPr>
          <a:lstStyle/>
          <a:p>
            <a:pPr algn="l"/>
            <a:r>
              <a:rPr lang="en-US" sz="2800">
                <a:solidFill>
                  <a:schemeClr val="tx2"/>
                </a:solidFill>
                <a:latin typeface="+mj-lt"/>
              </a:rPr>
              <a:t>Jun</a:t>
            </a:r>
          </a:p>
        </p:txBody>
      </p:sp>
      <p:sp>
        <p:nvSpPr>
          <p:cNvPr id="10" name="TextBox 9">
            <a:extLst>
              <a:ext uri="{FF2B5EF4-FFF2-40B4-BE49-F238E27FC236}">
                <a16:creationId xmlns:a16="http://schemas.microsoft.com/office/drawing/2014/main" id="{FC53D296-5303-4A40-AC03-A80B718ABEE0}"/>
              </a:ext>
            </a:extLst>
          </p:cNvPr>
          <p:cNvSpPr txBox="1"/>
          <p:nvPr userDrawn="1"/>
        </p:nvSpPr>
        <p:spPr>
          <a:xfrm flipH="1">
            <a:off x="584200" y="3789363"/>
            <a:ext cx="1595438" cy="581025"/>
          </a:xfrm>
          <a:prstGeom prst="rect">
            <a:avLst/>
          </a:prstGeom>
          <a:noFill/>
        </p:spPr>
        <p:txBody>
          <a:bodyPr wrap="square" lIns="90000" tIns="0" rIns="0" bIns="0" rtlCol="0" anchor="ctr">
            <a:noAutofit/>
          </a:bodyPr>
          <a:lstStyle/>
          <a:p>
            <a:pPr algn="l"/>
            <a:r>
              <a:rPr lang="en-US" sz="2800">
                <a:solidFill>
                  <a:schemeClr val="tx2"/>
                </a:solidFill>
                <a:latin typeface="+mj-lt"/>
              </a:rPr>
              <a:t>Jul</a:t>
            </a:r>
          </a:p>
        </p:txBody>
      </p:sp>
      <p:sp>
        <p:nvSpPr>
          <p:cNvPr id="11" name="TextBox 10">
            <a:extLst>
              <a:ext uri="{FF2B5EF4-FFF2-40B4-BE49-F238E27FC236}">
                <a16:creationId xmlns:a16="http://schemas.microsoft.com/office/drawing/2014/main" id="{28091C67-5938-734E-B7A2-BD95A68B67E6}"/>
              </a:ext>
            </a:extLst>
          </p:cNvPr>
          <p:cNvSpPr txBox="1"/>
          <p:nvPr userDrawn="1"/>
        </p:nvSpPr>
        <p:spPr>
          <a:xfrm flipH="1">
            <a:off x="2470150" y="3789363"/>
            <a:ext cx="1595438" cy="581025"/>
          </a:xfrm>
          <a:prstGeom prst="rect">
            <a:avLst/>
          </a:prstGeom>
          <a:noFill/>
        </p:spPr>
        <p:txBody>
          <a:bodyPr wrap="square" lIns="90000" tIns="0" rIns="0" bIns="0" rtlCol="0" anchor="ctr">
            <a:noAutofit/>
          </a:bodyPr>
          <a:lstStyle/>
          <a:p>
            <a:pPr algn="l"/>
            <a:r>
              <a:rPr lang="en-US" sz="2800">
                <a:solidFill>
                  <a:schemeClr val="tx2"/>
                </a:solidFill>
                <a:latin typeface="+mj-lt"/>
              </a:rPr>
              <a:t>Aug</a:t>
            </a:r>
          </a:p>
        </p:txBody>
      </p:sp>
      <p:sp>
        <p:nvSpPr>
          <p:cNvPr id="12" name="TextBox 11">
            <a:extLst>
              <a:ext uri="{FF2B5EF4-FFF2-40B4-BE49-F238E27FC236}">
                <a16:creationId xmlns:a16="http://schemas.microsoft.com/office/drawing/2014/main" id="{F6E67942-3EF0-2141-89C0-47BA2F77054B}"/>
              </a:ext>
            </a:extLst>
          </p:cNvPr>
          <p:cNvSpPr txBox="1"/>
          <p:nvPr userDrawn="1"/>
        </p:nvSpPr>
        <p:spPr>
          <a:xfrm flipH="1">
            <a:off x="4367808" y="3789363"/>
            <a:ext cx="1595438" cy="581025"/>
          </a:xfrm>
          <a:prstGeom prst="rect">
            <a:avLst/>
          </a:prstGeom>
          <a:noFill/>
        </p:spPr>
        <p:txBody>
          <a:bodyPr wrap="square" lIns="90000" tIns="0" rIns="0" bIns="0" rtlCol="0" anchor="ctr">
            <a:noAutofit/>
          </a:bodyPr>
          <a:lstStyle/>
          <a:p>
            <a:pPr algn="l"/>
            <a:r>
              <a:rPr lang="en-US" sz="2800">
                <a:solidFill>
                  <a:schemeClr val="tx2"/>
                </a:solidFill>
                <a:latin typeface="+mj-lt"/>
              </a:rPr>
              <a:t>Sep</a:t>
            </a:r>
          </a:p>
        </p:txBody>
      </p:sp>
      <p:sp>
        <p:nvSpPr>
          <p:cNvPr id="13" name="TextBox 12">
            <a:extLst>
              <a:ext uri="{FF2B5EF4-FFF2-40B4-BE49-F238E27FC236}">
                <a16:creationId xmlns:a16="http://schemas.microsoft.com/office/drawing/2014/main" id="{76066549-A02E-E44F-96D7-F0B171B059E3}"/>
              </a:ext>
            </a:extLst>
          </p:cNvPr>
          <p:cNvSpPr txBox="1"/>
          <p:nvPr userDrawn="1"/>
        </p:nvSpPr>
        <p:spPr>
          <a:xfrm flipH="1">
            <a:off x="6240016" y="3789363"/>
            <a:ext cx="1595438" cy="581025"/>
          </a:xfrm>
          <a:prstGeom prst="rect">
            <a:avLst/>
          </a:prstGeom>
          <a:noFill/>
        </p:spPr>
        <p:txBody>
          <a:bodyPr wrap="square" lIns="90000" tIns="0" rIns="0" bIns="0" rtlCol="0" anchor="ctr">
            <a:noAutofit/>
          </a:bodyPr>
          <a:lstStyle/>
          <a:p>
            <a:pPr algn="l"/>
            <a:r>
              <a:rPr lang="en-US" sz="2800">
                <a:solidFill>
                  <a:schemeClr val="tx2"/>
                </a:solidFill>
                <a:latin typeface="+mj-lt"/>
              </a:rPr>
              <a:t>Oct</a:t>
            </a:r>
          </a:p>
        </p:txBody>
      </p:sp>
      <p:sp>
        <p:nvSpPr>
          <p:cNvPr id="14" name="TextBox 13">
            <a:extLst>
              <a:ext uri="{FF2B5EF4-FFF2-40B4-BE49-F238E27FC236}">
                <a16:creationId xmlns:a16="http://schemas.microsoft.com/office/drawing/2014/main" id="{898C6871-7F8D-4545-9CE1-97DF89587969}"/>
              </a:ext>
            </a:extLst>
          </p:cNvPr>
          <p:cNvSpPr txBox="1"/>
          <p:nvPr userDrawn="1"/>
        </p:nvSpPr>
        <p:spPr>
          <a:xfrm flipH="1">
            <a:off x="8127999" y="3789363"/>
            <a:ext cx="1592262" cy="581025"/>
          </a:xfrm>
          <a:prstGeom prst="rect">
            <a:avLst/>
          </a:prstGeom>
          <a:noFill/>
        </p:spPr>
        <p:txBody>
          <a:bodyPr wrap="square" lIns="90000" tIns="0" rIns="0" bIns="0" rtlCol="0" anchor="ctr">
            <a:noAutofit/>
          </a:bodyPr>
          <a:lstStyle/>
          <a:p>
            <a:pPr algn="l"/>
            <a:r>
              <a:rPr lang="en-US" sz="2800">
                <a:solidFill>
                  <a:schemeClr val="tx2"/>
                </a:solidFill>
                <a:latin typeface="+mj-lt"/>
              </a:rPr>
              <a:t>Nov</a:t>
            </a:r>
          </a:p>
        </p:txBody>
      </p:sp>
      <p:sp>
        <p:nvSpPr>
          <p:cNvPr id="15" name="TextBox 14">
            <a:extLst>
              <a:ext uri="{FF2B5EF4-FFF2-40B4-BE49-F238E27FC236}">
                <a16:creationId xmlns:a16="http://schemas.microsoft.com/office/drawing/2014/main" id="{0BCD1BBA-EDFD-9E48-8219-788B491881B6}"/>
              </a:ext>
            </a:extLst>
          </p:cNvPr>
          <p:cNvSpPr txBox="1"/>
          <p:nvPr userDrawn="1"/>
        </p:nvSpPr>
        <p:spPr>
          <a:xfrm flipH="1">
            <a:off x="10013950" y="3789363"/>
            <a:ext cx="1595438" cy="581025"/>
          </a:xfrm>
          <a:prstGeom prst="rect">
            <a:avLst/>
          </a:prstGeom>
          <a:noFill/>
        </p:spPr>
        <p:txBody>
          <a:bodyPr wrap="square" lIns="90000" tIns="0" rIns="0" bIns="0" rtlCol="0" anchor="ctr">
            <a:noAutofit/>
          </a:bodyPr>
          <a:lstStyle/>
          <a:p>
            <a:pPr algn="l"/>
            <a:r>
              <a:rPr lang="en-US" sz="2800">
                <a:solidFill>
                  <a:schemeClr val="tx2"/>
                </a:solidFill>
                <a:latin typeface="+mj-lt"/>
              </a:rPr>
              <a:t>Dec</a:t>
            </a:r>
          </a:p>
        </p:txBody>
      </p:sp>
      <p:sp>
        <p:nvSpPr>
          <p:cNvPr id="17" name="Text Placeholder 16">
            <a:extLst>
              <a:ext uri="{FF2B5EF4-FFF2-40B4-BE49-F238E27FC236}">
                <a16:creationId xmlns:a16="http://schemas.microsoft.com/office/drawing/2014/main" id="{3B0B9755-980E-B04E-95D6-C276F382D087}"/>
              </a:ext>
            </a:extLst>
          </p:cNvPr>
          <p:cNvSpPr>
            <a:spLocks noGrp="1"/>
          </p:cNvSpPr>
          <p:nvPr>
            <p:ph type="body" sz="quarter" idx="10"/>
          </p:nvPr>
        </p:nvSpPr>
        <p:spPr>
          <a:xfrm>
            <a:off x="58420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18" name="Text Placeholder 16">
            <a:extLst>
              <a:ext uri="{FF2B5EF4-FFF2-40B4-BE49-F238E27FC236}">
                <a16:creationId xmlns:a16="http://schemas.microsoft.com/office/drawing/2014/main" id="{E14B2888-1E67-E04C-894E-926FC1FD801D}"/>
              </a:ext>
            </a:extLst>
          </p:cNvPr>
          <p:cNvSpPr>
            <a:spLocks noGrp="1"/>
          </p:cNvSpPr>
          <p:nvPr>
            <p:ph type="body" sz="quarter" idx="11"/>
          </p:nvPr>
        </p:nvSpPr>
        <p:spPr>
          <a:xfrm>
            <a:off x="247015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19" name="Text Placeholder 16">
            <a:extLst>
              <a:ext uri="{FF2B5EF4-FFF2-40B4-BE49-F238E27FC236}">
                <a16:creationId xmlns:a16="http://schemas.microsoft.com/office/drawing/2014/main" id="{333BC1A1-9771-5646-BEE1-9E5EEAED2699}"/>
              </a:ext>
            </a:extLst>
          </p:cNvPr>
          <p:cNvSpPr>
            <a:spLocks noGrp="1"/>
          </p:cNvSpPr>
          <p:nvPr>
            <p:ph type="body" sz="quarter" idx="12"/>
          </p:nvPr>
        </p:nvSpPr>
        <p:spPr>
          <a:xfrm>
            <a:off x="4356100" y="2137143"/>
            <a:ext cx="160337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0" name="Text Placeholder 16">
            <a:extLst>
              <a:ext uri="{FF2B5EF4-FFF2-40B4-BE49-F238E27FC236}">
                <a16:creationId xmlns:a16="http://schemas.microsoft.com/office/drawing/2014/main" id="{6B558C13-2A32-8A4B-856B-2AB00C47770F}"/>
              </a:ext>
            </a:extLst>
          </p:cNvPr>
          <p:cNvSpPr>
            <a:spLocks noGrp="1"/>
          </p:cNvSpPr>
          <p:nvPr>
            <p:ph type="body" sz="quarter" idx="13"/>
          </p:nvPr>
        </p:nvSpPr>
        <p:spPr>
          <a:xfrm>
            <a:off x="6240463" y="2137143"/>
            <a:ext cx="159702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1" name="Text Placeholder 16">
            <a:extLst>
              <a:ext uri="{FF2B5EF4-FFF2-40B4-BE49-F238E27FC236}">
                <a16:creationId xmlns:a16="http://schemas.microsoft.com/office/drawing/2014/main" id="{DFF8B5E8-017D-9448-B30F-CD659C221073}"/>
              </a:ext>
            </a:extLst>
          </p:cNvPr>
          <p:cNvSpPr>
            <a:spLocks noGrp="1"/>
          </p:cNvSpPr>
          <p:nvPr>
            <p:ph type="body" sz="quarter" idx="14"/>
          </p:nvPr>
        </p:nvSpPr>
        <p:spPr>
          <a:xfrm>
            <a:off x="8128000" y="2137143"/>
            <a:ext cx="1592263"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2" name="Text Placeholder 16">
            <a:extLst>
              <a:ext uri="{FF2B5EF4-FFF2-40B4-BE49-F238E27FC236}">
                <a16:creationId xmlns:a16="http://schemas.microsoft.com/office/drawing/2014/main" id="{23243079-7E64-8247-A7DE-8C677FA6F54F}"/>
              </a:ext>
            </a:extLst>
          </p:cNvPr>
          <p:cNvSpPr>
            <a:spLocks noGrp="1"/>
          </p:cNvSpPr>
          <p:nvPr>
            <p:ph type="body" sz="quarter" idx="15"/>
          </p:nvPr>
        </p:nvSpPr>
        <p:spPr>
          <a:xfrm>
            <a:off x="1001395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3" name="Text Placeholder 16">
            <a:extLst>
              <a:ext uri="{FF2B5EF4-FFF2-40B4-BE49-F238E27FC236}">
                <a16:creationId xmlns:a16="http://schemas.microsoft.com/office/drawing/2014/main" id="{15EF34EC-5A49-5E44-8FF1-785ECE15E3B9}"/>
              </a:ext>
            </a:extLst>
          </p:cNvPr>
          <p:cNvSpPr>
            <a:spLocks noGrp="1"/>
          </p:cNvSpPr>
          <p:nvPr>
            <p:ph type="body" sz="quarter" idx="16"/>
          </p:nvPr>
        </p:nvSpPr>
        <p:spPr>
          <a:xfrm>
            <a:off x="58420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4" name="Text Placeholder 16">
            <a:extLst>
              <a:ext uri="{FF2B5EF4-FFF2-40B4-BE49-F238E27FC236}">
                <a16:creationId xmlns:a16="http://schemas.microsoft.com/office/drawing/2014/main" id="{1815091A-D110-584B-AB6E-643B6462EE03}"/>
              </a:ext>
            </a:extLst>
          </p:cNvPr>
          <p:cNvSpPr>
            <a:spLocks noGrp="1"/>
          </p:cNvSpPr>
          <p:nvPr>
            <p:ph type="body" sz="quarter" idx="17"/>
          </p:nvPr>
        </p:nvSpPr>
        <p:spPr>
          <a:xfrm>
            <a:off x="247015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5" name="Text Placeholder 16">
            <a:extLst>
              <a:ext uri="{FF2B5EF4-FFF2-40B4-BE49-F238E27FC236}">
                <a16:creationId xmlns:a16="http://schemas.microsoft.com/office/drawing/2014/main" id="{DBBF8BC8-BC7B-004B-A427-B1F9D8D9199A}"/>
              </a:ext>
            </a:extLst>
          </p:cNvPr>
          <p:cNvSpPr>
            <a:spLocks noGrp="1"/>
          </p:cNvSpPr>
          <p:nvPr>
            <p:ph type="body" sz="quarter" idx="18"/>
          </p:nvPr>
        </p:nvSpPr>
        <p:spPr>
          <a:xfrm>
            <a:off x="4356100" y="4509120"/>
            <a:ext cx="160337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6" name="Text Placeholder 16">
            <a:extLst>
              <a:ext uri="{FF2B5EF4-FFF2-40B4-BE49-F238E27FC236}">
                <a16:creationId xmlns:a16="http://schemas.microsoft.com/office/drawing/2014/main" id="{844592AA-1A9A-8E46-B40A-8739500A22C9}"/>
              </a:ext>
            </a:extLst>
          </p:cNvPr>
          <p:cNvSpPr>
            <a:spLocks noGrp="1"/>
          </p:cNvSpPr>
          <p:nvPr>
            <p:ph type="body" sz="quarter" idx="19"/>
          </p:nvPr>
        </p:nvSpPr>
        <p:spPr>
          <a:xfrm>
            <a:off x="6240463" y="4509120"/>
            <a:ext cx="159702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7" name="Text Placeholder 16">
            <a:extLst>
              <a:ext uri="{FF2B5EF4-FFF2-40B4-BE49-F238E27FC236}">
                <a16:creationId xmlns:a16="http://schemas.microsoft.com/office/drawing/2014/main" id="{6E747F9F-4D5A-1E4C-92B5-549F887E8726}"/>
              </a:ext>
            </a:extLst>
          </p:cNvPr>
          <p:cNvSpPr>
            <a:spLocks noGrp="1"/>
          </p:cNvSpPr>
          <p:nvPr>
            <p:ph type="body" sz="quarter" idx="20"/>
          </p:nvPr>
        </p:nvSpPr>
        <p:spPr>
          <a:xfrm>
            <a:off x="8128000" y="4509120"/>
            <a:ext cx="1592263"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8" name="Text Placeholder 16">
            <a:extLst>
              <a:ext uri="{FF2B5EF4-FFF2-40B4-BE49-F238E27FC236}">
                <a16:creationId xmlns:a16="http://schemas.microsoft.com/office/drawing/2014/main" id="{F878EC20-6567-6B45-AE19-F3465093EEC8}"/>
              </a:ext>
            </a:extLst>
          </p:cNvPr>
          <p:cNvSpPr>
            <a:spLocks noGrp="1"/>
          </p:cNvSpPr>
          <p:nvPr>
            <p:ph type="body" sz="quarter" idx="21"/>
          </p:nvPr>
        </p:nvSpPr>
        <p:spPr>
          <a:xfrm>
            <a:off x="1001395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cxnSp>
        <p:nvCxnSpPr>
          <p:cNvPr id="16" name="Straight Connector 15">
            <a:extLst>
              <a:ext uri="{FF2B5EF4-FFF2-40B4-BE49-F238E27FC236}">
                <a16:creationId xmlns:a16="http://schemas.microsoft.com/office/drawing/2014/main" id="{1EA3253A-CBC3-A644-9057-A616EFD62183}"/>
              </a:ext>
            </a:extLst>
          </p:cNvPr>
          <p:cNvCxnSpPr>
            <a:cxnSpLocks/>
          </p:cNvCxnSpPr>
          <p:nvPr userDrawn="1"/>
        </p:nvCxnSpPr>
        <p:spPr>
          <a:xfrm>
            <a:off x="58420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3FA9607-273B-BF42-A068-8D930E44C050}"/>
              </a:ext>
            </a:extLst>
          </p:cNvPr>
          <p:cNvCxnSpPr>
            <a:cxnSpLocks/>
          </p:cNvCxnSpPr>
          <p:nvPr userDrawn="1"/>
        </p:nvCxnSpPr>
        <p:spPr>
          <a:xfrm>
            <a:off x="249560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5FB5306-5527-0B40-80C7-DB5C8423B952}"/>
              </a:ext>
            </a:extLst>
          </p:cNvPr>
          <p:cNvCxnSpPr>
            <a:cxnSpLocks/>
          </p:cNvCxnSpPr>
          <p:nvPr userDrawn="1"/>
        </p:nvCxnSpPr>
        <p:spPr>
          <a:xfrm>
            <a:off x="4364037" y="2015240"/>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3971A8C-E65D-6B49-ADA2-293469DDD7BC}"/>
              </a:ext>
            </a:extLst>
          </p:cNvPr>
          <p:cNvCxnSpPr>
            <a:cxnSpLocks/>
          </p:cNvCxnSpPr>
          <p:nvPr userDrawn="1"/>
        </p:nvCxnSpPr>
        <p:spPr>
          <a:xfrm>
            <a:off x="6240463"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91A700F-7F45-F94C-A435-F7EE30C70A7E}"/>
              </a:ext>
            </a:extLst>
          </p:cNvPr>
          <p:cNvCxnSpPr>
            <a:cxnSpLocks/>
          </p:cNvCxnSpPr>
          <p:nvPr userDrawn="1"/>
        </p:nvCxnSpPr>
        <p:spPr>
          <a:xfrm>
            <a:off x="8124825"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8EA0204-C4C9-6644-861D-6EB50FE04062}"/>
              </a:ext>
            </a:extLst>
          </p:cNvPr>
          <p:cNvCxnSpPr>
            <a:cxnSpLocks/>
          </p:cNvCxnSpPr>
          <p:nvPr userDrawn="1"/>
        </p:nvCxnSpPr>
        <p:spPr>
          <a:xfrm>
            <a:off x="1001395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21346A5-A33F-5946-9543-99C299D786AC}"/>
              </a:ext>
            </a:extLst>
          </p:cNvPr>
          <p:cNvCxnSpPr>
            <a:cxnSpLocks/>
          </p:cNvCxnSpPr>
          <p:nvPr userDrawn="1"/>
        </p:nvCxnSpPr>
        <p:spPr>
          <a:xfrm>
            <a:off x="58420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24EA3CD-0BD7-E747-A4EB-45424A3C1987}"/>
              </a:ext>
            </a:extLst>
          </p:cNvPr>
          <p:cNvCxnSpPr>
            <a:cxnSpLocks/>
          </p:cNvCxnSpPr>
          <p:nvPr userDrawn="1"/>
        </p:nvCxnSpPr>
        <p:spPr>
          <a:xfrm>
            <a:off x="249560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B66C269-8DE0-714D-AB7A-BA133A81E3C7}"/>
              </a:ext>
            </a:extLst>
          </p:cNvPr>
          <p:cNvCxnSpPr>
            <a:cxnSpLocks/>
          </p:cNvCxnSpPr>
          <p:nvPr userDrawn="1"/>
        </p:nvCxnSpPr>
        <p:spPr>
          <a:xfrm>
            <a:off x="4364037" y="4362631"/>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3539B16-CE2C-3A4D-B528-4C530EFD148D}"/>
              </a:ext>
            </a:extLst>
          </p:cNvPr>
          <p:cNvCxnSpPr>
            <a:cxnSpLocks/>
          </p:cNvCxnSpPr>
          <p:nvPr userDrawn="1"/>
        </p:nvCxnSpPr>
        <p:spPr>
          <a:xfrm>
            <a:off x="6240463"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A683FC3-D470-6642-8CD2-833A816B7C06}"/>
              </a:ext>
            </a:extLst>
          </p:cNvPr>
          <p:cNvCxnSpPr>
            <a:cxnSpLocks/>
          </p:cNvCxnSpPr>
          <p:nvPr userDrawn="1"/>
        </p:nvCxnSpPr>
        <p:spPr>
          <a:xfrm>
            <a:off x="8124825"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13A02AF-593E-A740-8AA5-3E98EC7712B3}"/>
              </a:ext>
            </a:extLst>
          </p:cNvPr>
          <p:cNvCxnSpPr>
            <a:cxnSpLocks/>
          </p:cNvCxnSpPr>
          <p:nvPr userDrawn="1"/>
        </p:nvCxnSpPr>
        <p:spPr>
          <a:xfrm>
            <a:off x="1001395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1596753"/>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61">
          <p15:clr>
            <a:srgbClr val="A4A3A4"/>
          </p15:clr>
        </p15:guide>
        <p15:guide id="15" pos="3348">
          <p15:clr>
            <a:srgbClr val="A4A3A4"/>
          </p15:clr>
        </p15:guide>
        <p15:guide id="16" pos="3754">
          <p15:clr>
            <a:srgbClr val="A4A3A4"/>
          </p15:clr>
        </p15:guide>
        <p15:guide id="17" pos="3931">
          <p15:clr>
            <a:srgbClr val="A4A3A4"/>
          </p15:clr>
        </p15:guide>
        <p15:guide id="18" pos="4342">
          <p15:clr>
            <a:srgbClr val="A4A3A4"/>
          </p15:clr>
        </p15:guide>
        <p15:guide id="19" pos="4531">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orient="horz" pos="2387">
          <p15:clr>
            <a:srgbClr val="FBAE40"/>
          </p15:clr>
        </p15:guide>
        <p15:guide id="32" orient="horz" pos="275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1_Header Line 12 Months">
    <p:bg>
      <p:bgPr>
        <a:solidFill>
          <a:schemeClr val="bg1"/>
        </a:solidFill>
        <a:effectLst/>
      </p:bgPr>
    </p:bg>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BB973DD2-1476-E74C-99DF-240F2E508778}"/>
              </a:ext>
            </a:extLst>
          </p:cNvPr>
          <p:cNvSpPr>
            <a:spLocks noGrp="1"/>
          </p:cNvSpPr>
          <p:nvPr>
            <p:ph type="title"/>
          </p:nvPr>
        </p:nvSpPr>
        <p:spPr>
          <a:xfrm>
            <a:off x="588263" y="457200"/>
            <a:ext cx="11018520" cy="553998"/>
          </a:xfrm>
        </p:spPr>
        <p:txBody>
          <a:bodyPr>
            <a:spAutoFit/>
          </a:bodyPr>
          <a:lstStyle>
            <a:lvl1pPr>
              <a:defRPr>
                <a:solidFill>
                  <a:schemeClr val="tx1"/>
                </a:solidFill>
              </a:defRPr>
            </a:lvl1pPr>
          </a:lstStyle>
          <a:p>
            <a:r>
              <a:rPr lang="en-US"/>
              <a:t>Click to edit Master title style</a:t>
            </a:r>
          </a:p>
        </p:txBody>
      </p:sp>
      <p:sp>
        <p:nvSpPr>
          <p:cNvPr id="4" name="TextBox 3">
            <a:extLst>
              <a:ext uri="{FF2B5EF4-FFF2-40B4-BE49-F238E27FC236}">
                <a16:creationId xmlns:a16="http://schemas.microsoft.com/office/drawing/2014/main" id="{B18F2C41-5A30-1248-BC80-9A37B665EECC}"/>
              </a:ext>
            </a:extLst>
          </p:cNvPr>
          <p:cNvSpPr txBox="1"/>
          <p:nvPr userDrawn="1"/>
        </p:nvSpPr>
        <p:spPr>
          <a:xfrm flipH="1">
            <a:off x="584200" y="1436688"/>
            <a:ext cx="1595438" cy="581025"/>
          </a:xfrm>
          <a:prstGeom prst="rect">
            <a:avLst/>
          </a:prstGeom>
          <a:noFill/>
        </p:spPr>
        <p:txBody>
          <a:bodyPr wrap="square" lIns="90000" tIns="0" rIns="0" bIns="0" rtlCol="0" anchor="ctr">
            <a:noAutofit/>
          </a:bodyPr>
          <a:lstStyle/>
          <a:p>
            <a:pPr algn="l"/>
            <a:r>
              <a:rPr lang="en-US" sz="2000">
                <a:solidFill>
                  <a:schemeClr val="tx2"/>
                </a:solidFill>
                <a:latin typeface="+mj-lt"/>
              </a:rPr>
              <a:t>Week 1</a:t>
            </a:r>
          </a:p>
        </p:txBody>
      </p:sp>
      <p:sp>
        <p:nvSpPr>
          <p:cNvPr id="5" name="TextBox 4">
            <a:extLst>
              <a:ext uri="{FF2B5EF4-FFF2-40B4-BE49-F238E27FC236}">
                <a16:creationId xmlns:a16="http://schemas.microsoft.com/office/drawing/2014/main" id="{4D68F0A3-9593-8B46-BA55-A0F722402788}"/>
              </a:ext>
            </a:extLst>
          </p:cNvPr>
          <p:cNvSpPr txBox="1"/>
          <p:nvPr userDrawn="1"/>
        </p:nvSpPr>
        <p:spPr>
          <a:xfrm flipH="1">
            <a:off x="2470150" y="1436688"/>
            <a:ext cx="1595438" cy="581025"/>
          </a:xfrm>
          <a:prstGeom prst="rect">
            <a:avLst/>
          </a:prstGeom>
          <a:noFill/>
        </p:spPr>
        <p:txBody>
          <a:bodyPr wrap="square" lIns="90000" tIns="0" rIns="0" bIns="0" rtlCol="0" anchor="ctr">
            <a:noAutofit/>
          </a:bodyPr>
          <a:lstStyle/>
          <a:p>
            <a:pPr algn="l"/>
            <a:r>
              <a:rPr lang="en-US" sz="2000">
                <a:solidFill>
                  <a:schemeClr val="tx2"/>
                </a:solidFill>
                <a:latin typeface="+mj-lt"/>
              </a:rPr>
              <a:t>Week 2</a:t>
            </a:r>
          </a:p>
        </p:txBody>
      </p:sp>
      <p:sp>
        <p:nvSpPr>
          <p:cNvPr id="6" name="TextBox 5">
            <a:extLst>
              <a:ext uri="{FF2B5EF4-FFF2-40B4-BE49-F238E27FC236}">
                <a16:creationId xmlns:a16="http://schemas.microsoft.com/office/drawing/2014/main" id="{E5945E50-A071-0142-989D-F328676D8802}"/>
              </a:ext>
            </a:extLst>
          </p:cNvPr>
          <p:cNvSpPr txBox="1"/>
          <p:nvPr userDrawn="1"/>
        </p:nvSpPr>
        <p:spPr>
          <a:xfrm flipH="1">
            <a:off x="4367808" y="1436688"/>
            <a:ext cx="1595438" cy="581025"/>
          </a:xfrm>
          <a:prstGeom prst="rect">
            <a:avLst/>
          </a:prstGeom>
          <a:noFill/>
        </p:spPr>
        <p:txBody>
          <a:bodyPr wrap="square" lIns="90000" tIns="0" rIns="0" bIns="0" rtlCol="0" anchor="ctr">
            <a:noAutofit/>
          </a:bodyPr>
          <a:lstStyle/>
          <a:p>
            <a:pPr algn="l"/>
            <a:r>
              <a:rPr lang="en-US" sz="2000">
                <a:solidFill>
                  <a:schemeClr val="tx2"/>
                </a:solidFill>
                <a:latin typeface="+mj-lt"/>
              </a:rPr>
              <a:t>Week 3</a:t>
            </a:r>
          </a:p>
        </p:txBody>
      </p:sp>
      <p:sp>
        <p:nvSpPr>
          <p:cNvPr id="7" name="TextBox 6">
            <a:extLst>
              <a:ext uri="{FF2B5EF4-FFF2-40B4-BE49-F238E27FC236}">
                <a16:creationId xmlns:a16="http://schemas.microsoft.com/office/drawing/2014/main" id="{2F614F22-4D74-7342-860E-4B18A66D7E4D}"/>
              </a:ext>
            </a:extLst>
          </p:cNvPr>
          <p:cNvSpPr txBox="1"/>
          <p:nvPr userDrawn="1"/>
        </p:nvSpPr>
        <p:spPr>
          <a:xfrm flipH="1">
            <a:off x="6240016" y="1436688"/>
            <a:ext cx="1595438" cy="581025"/>
          </a:xfrm>
          <a:prstGeom prst="rect">
            <a:avLst/>
          </a:prstGeom>
          <a:noFill/>
        </p:spPr>
        <p:txBody>
          <a:bodyPr wrap="square" lIns="90000" tIns="0" rIns="0" bIns="0" rtlCol="0" anchor="ctr">
            <a:noAutofit/>
          </a:bodyPr>
          <a:lstStyle/>
          <a:p>
            <a:pPr algn="l"/>
            <a:r>
              <a:rPr lang="en-US" sz="2000">
                <a:solidFill>
                  <a:schemeClr val="tx2"/>
                </a:solidFill>
                <a:latin typeface="+mj-lt"/>
              </a:rPr>
              <a:t>Week 4</a:t>
            </a:r>
          </a:p>
        </p:txBody>
      </p:sp>
      <p:sp>
        <p:nvSpPr>
          <p:cNvPr id="8" name="TextBox 7">
            <a:extLst>
              <a:ext uri="{FF2B5EF4-FFF2-40B4-BE49-F238E27FC236}">
                <a16:creationId xmlns:a16="http://schemas.microsoft.com/office/drawing/2014/main" id="{9CFA38B9-D596-324E-B56C-86272052ED71}"/>
              </a:ext>
            </a:extLst>
          </p:cNvPr>
          <p:cNvSpPr txBox="1"/>
          <p:nvPr userDrawn="1"/>
        </p:nvSpPr>
        <p:spPr>
          <a:xfrm flipH="1">
            <a:off x="8127999" y="1436688"/>
            <a:ext cx="1592262" cy="581025"/>
          </a:xfrm>
          <a:prstGeom prst="rect">
            <a:avLst/>
          </a:prstGeom>
          <a:noFill/>
        </p:spPr>
        <p:txBody>
          <a:bodyPr wrap="square" lIns="90000" tIns="0" rIns="0" bIns="0" rtlCol="0" anchor="ctr">
            <a:noAutofit/>
          </a:bodyPr>
          <a:lstStyle/>
          <a:p>
            <a:pPr algn="l"/>
            <a:r>
              <a:rPr lang="en-US" sz="2000">
                <a:solidFill>
                  <a:schemeClr val="tx2"/>
                </a:solidFill>
                <a:latin typeface="+mj-lt"/>
              </a:rPr>
              <a:t>Week 5</a:t>
            </a:r>
          </a:p>
        </p:txBody>
      </p:sp>
      <p:sp>
        <p:nvSpPr>
          <p:cNvPr id="9" name="TextBox 8">
            <a:extLst>
              <a:ext uri="{FF2B5EF4-FFF2-40B4-BE49-F238E27FC236}">
                <a16:creationId xmlns:a16="http://schemas.microsoft.com/office/drawing/2014/main" id="{389AA766-019D-D747-8BF8-A6BB5F9B0D2A}"/>
              </a:ext>
            </a:extLst>
          </p:cNvPr>
          <p:cNvSpPr txBox="1"/>
          <p:nvPr userDrawn="1"/>
        </p:nvSpPr>
        <p:spPr>
          <a:xfrm flipH="1">
            <a:off x="10013950" y="1436688"/>
            <a:ext cx="1595438" cy="581025"/>
          </a:xfrm>
          <a:prstGeom prst="rect">
            <a:avLst/>
          </a:prstGeom>
          <a:noFill/>
        </p:spPr>
        <p:txBody>
          <a:bodyPr wrap="square" lIns="90000" tIns="0" rIns="0" bIns="0" rtlCol="0" anchor="ctr">
            <a:noAutofit/>
          </a:bodyPr>
          <a:lstStyle/>
          <a:p>
            <a:pPr algn="l"/>
            <a:r>
              <a:rPr lang="en-US" sz="2000">
                <a:solidFill>
                  <a:schemeClr val="tx2"/>
                </a:solidFill>
                <a:latin typeface="+mj-lt"/>
              </a:rPr>
              <a:t>Week 6</a:t>
            </a:r>
          </a:p>
        </p:txBody>
      </p:sp>
      <p:sp>
        <p:nvSpPr>
          <p:cNvPr id="10" name="TextBox 9">
            <a:extLst>
              <a:ext uri="{FF2B5EF4-FFF2-40B4-BE49-F238E27FC236}">
                <a16:creationId xmlns:a16="http://schemas.microsoft.com/office/drawing/2014/main" id="{FC53D296-5303-4A40-AC03-A80B718ABEE0}"/>
              </a:ext>
            </a:extLst>
          </p:cNvPr>
          <p:cNvSpPr txBox="1"/>
          <p:nvPr userDrawn="1"/>
        </p:nvSpPr>
        <p:spPr>
          <a:xfrm flipH="1">
            <a:off x="584200" y="3789363"/>
            <a:ext cx="1595438" cy="581025"/>
          </a:xfrm>
          <a:prstGeom prst="rect">
            <a:avLst/>
          </a:prstGeom>
          <a:noFill/>
        </p:spPr>
        <p:txBody>
          <a:bodyPr wrap="square" lIns="90000" tIns="0" rIns="0" bIns="0" rtlCol="0" anchor="ctr">
            <a:noAutofit/>
          </a:bodyPr>
          <a:lstStyle/>
          <a:p>
            <a:pPr algn="l"/>
            <a:r>
              <a:rPr lang="en-US" sz="2000">
                <a:solidFill>
                  <a:schemeClr val="tx2"/>
                </a:solidFill>
                <a:latin typeface="+mj-lt"/>
              </a:rPr>
              <a:t>Week 7</a:t>
            </a:r>
          </a:p>
        </p:txBody>
      </p:sp>
      <p:sp>
        <p:nvSpPr>
          <p:cNvPr id="11" name="TextBox 10">
            <a:extLst>
              <a:ext uri="{FF2B5EF4-FFF2-40B4-BE49-F238E27FC236}">
                <a16:creationId xmlns:a16="http://schemas.microsoft.com/office/drawing/2014/main" id="{28091C67-5938-734E-B7A2-BD95A68B67E6}"/>
              </a:ext>
            </a:extLst>
          </p:cNvPr>
          <p:cNvSpPr txBox="1"/>
          <p:nvPr userDrawn="1"/>
        </p:nvSpPr>
        <p:spPr>
          <a:xfrm flipH="1">
            <a:off x="2470150" y="3789363"/>
            <a:ext cx="1595438" cy="581025"/>
          </a:xfrm>
          <a:prstGeom prst="rect">
            <a:avLst/>
          </a:prstGeom>
          <a:noFill/>
        </p:spPr>
        <p:txBody>
          <a:bodyPr wrap="square" lIns="90000" tIns="0" rIns="0" bIns="0" rtlCol="0" anchor="ctr">
            <a:noAutofit/>
          </a:bodyPr>
          <a:lstStyle/>
          <a:p>
            <a:pPr algn="l"/>
            <a:r>
              <a:rPr lang="en-US" sz="2000">
                <a:solidFill>
                  <a:schemeClr val="tx2"/>
                </a:solidFill>
                <a:latin typeface="+mj-lt"/>
              </a:rPr>
              <a:t>Week 8</a:t>
            </a:r>
          </a:p>
        </p:txBody>
      </p:sp>
      <p:sp>
        <p:nvSpPr>
          <p:cNvPr id="12" name="TextBox 11">
            <a:extLst>
              <a:ext uri="{FF2B5EF4-FFF2-40B4-BE49-F238E27FC236}">
                <a16:creationId xmlns:a16="http://schemas.microsoft.com/office/drawing/2014/main" id="{F6E67942-3EF0-2141-89C0-47BA2F77054B}"/>
              </a:ext>
            </a:extLst>
          </p:cNvPr>
          <p:cNvSpPr txBox="1"/>
          <p:nvPr userDrawn="1"/>
        </p:nvSpPr>
        <p:spPr>
          <a:xfrm flipH="1">
            <a:off x="4367808" y="3789363"/>
            <a:ext cx="1595438" cy="581025"/>
          </a:xfrm>
          <a:prstGeom prst="rect">
            <a:avLst/>
          </a:prstGeom>
          <a:noFill/>
        </p:spPr>
        <p:txBody>
          <a:bodyPr wrap="square" lIns="90000" tIns="0" rIns="0" bIns="0" rtlCol="0" anchor="ctr">
            <a:noAutofit/>
          </a:bodyPr>
          <a:lstStyle/>
          <a:p>
            <a:pPr algn="l"/>
            <a:r>
              <a:rPr lang="en-US" sz="2000">
                <a:solidFill>
                  <a:schemeClr val="tx2"/>
                </a:solidFill>
                <a:latin typeface="+mj-lt"/>
              </a:rPr>
              <a:t>Week 9</a:t>
            </a:r>
          </a:p>
        </p:txBody>
      </p:sp>
      <p:sp>
        <p:nvSpPr>
          <p:cNvPr id="13" name="TextBox 12">
            <a:extLst>
              <a:ext uri="{FF2B5EF4-FFF2-40B4-BE49-F238E27FC236}">
                <a16:creationId xmlns:a16="http://schemas.microsoft.com/office/drawing/2014/main" id="{76066549-A02E-E44F-96D7-F0B171B059E3}"/>
              </a:ext>
            </a:extLst>
          </p:cNvPr>
          <p:cNvSpPr txBox="1"/>
          <p:nvPr userDrawn="1"/>
        </p:nvSpPr>
        <p:spPr>
          <a:xfrm flipH="1">
            <a:off x="6240016" y="3789363"/>
            <a:ext cx="1595438" cy="581025"/>
          </a:xfrm>
          <a:prstGeom prst="rect">
            <a:avLst/>
          </a:prstGeom>
          <a:noFill/>
        </p:spPr>
        <p:txBody>
          <a:bodyPr wrap="square" lIns="90000" tIns="0" rIns="0" bIns="0" rtlCol="0" anchor="ctr">
            <a:noAutofit/>
          </a:bodyPr>
          <a:lstStyle/>
          <a:p>
            <a:pPr algn="l"/>
            <a:r>
              <a:rPr lang="en-US" sz="2000">
                <a:solidFill>
                  <a:schemeClr val="tx2"/>
                </a:solidFill>
                <a:latin typeface="+mj-lt"/>
              </a:rPr>
              <a:t>Week 10</a:t>
            </a:r>
          </a:p>
        </p:txBody>
      </p:sp>
      <p:sp>
        <p:nvSpPr>
          <p:cNvPr id="14" name="TextBox 13">
            <a:extLst>
              <a:ext uri="{FF2B5EF4-FFF2-40B4-BE49-F238E27FC236}">
                <a16:creationId xmlns:a16="http://schemas.microsoft.com/office/drawing/2014/main" id="{898C6871-7F8D-4545-9CE1-97DF89587969}"/>
              </a:ext>
            </a:extLst>
          </p:cNvPr>
          <p:cNvSpPr txBox="1"/>
          <p:nvPr userDrawn="1"/>
        </p:nvSpPr>
        <p:spPr>
          <a:xfrm flipH="1">
            <a:off x="8127999" y="3789363"/>
            <a:ext cx="1592262" cy="581025"/>
          </a:xfrm>
          <a:prstGeom prst="rect">
            <a:avLst/>
          </a:prstGeom>
          <a:noFill/>
        </p:spPr>
        <p:txBody>
          <a:bodyPr wrap="square" lIns="90000" tIns="0" rIns="0" bIns="0" rtlCol="0" anchor="ctr">
            <a:noAutofit/>
          </a:bodyPr>
          <a:lstStyle/>
          <a:p>
            <a:pPr algn="l"/>
            <a:r>
              <a:rPr lang="en-US" sz="2000">
                <a:solidFill>
                  <a:schemeClr val="tx2"/>
                </a:solidFill>
                <a:latin typeface="+mj-lt"/>
              </a:rPr>
              <a:t>Week 11</a:t>
            </a:r>
          </a:p>
        </p:txBody>
      </p:sp>
      <p:sp>
        <p:nvSpPr>
          <p:cNvPr id="15" name="TextBox 14">
            <a:extLst>
              <a:ext uri="{FF2B5EF4-FFF2-40B4-BE49-F238E27FC236}">
                <a16:creationId xmlns:a16="http://schemas.microsoft.com/office/drawing/2014/main" id="{0BCD1BBA-EDFD-9E48-8219-788B491881B6}"/>
              </a:ext>
            </a:extLst>
          </p:cNvPr>
          <p:cNvSpPr txBox="1"/>
          <p:nvPr userDrawn="1"/>
        </p:nvSpPr>
        <p:spPr>
          <a:xfrm flipH="1">
            <a:off x="10013950" y="3789363"/>
            <a:ext cx="1595438" cy="581025"/>
          </a:xfrm>
          <a:prstGeom prst="rect">
            <a:avLst/>
          </a:prstGeom>
          <a:noFill/>
        </p:spPr>
        <p:txBody>
          <a:bodyPr wrap="square" lIns="90000" tIns="0" rIns="0" bIns="0" rtlCol="0" anchor="ctr">
            <a:noAutofit/>
          </a:bodyPr>
          <a:lstStyle/>
          <a:p>
            <a:pPr algn="l"/>
            <a:r>
              <a:rPr lang="en-US" sz="2000">
                <a:solidFill>
                  <a:schemeClr val="tx2"/>
                </a:solidFill>
                <a:latin typeface="+mj-lt"/>
              </a:rPr>
              <a:t>Week 12</a:t>
            </a:r>
          </a:p>
        </p:txBody>
      </p:sp>
      <p:sp>
        <p:nvSpPr>
          <p:cNvPr id="17" name="Text Placeholder 16">
            <a:extLst>
              <a:ext uri="{FF2B5EF4-FFF2-40B4-BE49-F238E27FC236}">
                <a16:creationId xmlns:a16="http://schemas.microsoft.com/office/drawing/2014/main" id="{3B0B9755-980E-B04E-95D6-C276F382D087}"/>
              </a:ext>
            </a:extLst>
          </p:cNvPr>
          <p:cNvSpPr>
            <a:spLocks noGrp="1"/>
          </p:cNvSpPr>
          <p:nvPr>
            <p:ph type="body" sz="quarter" idx="10"/>
          </p:nvPr>
        </p:nvSpPr>
        <p:spPr>
          <a:xfrm>
            <a:off x="58420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18" name="Text Placeholder 16">
            <a:extLst>
              <a:ext uri="{FF2B5EF4-FFF2-40B4-BE49-F238E27FC236}">
                <a16:creationId xmlns:a16="http://schemas.microsoft.com/office/drawing/2014/main" id="{E14B2888-1E67-E04C-894E-926FC1FD801D}"/>
              </a:ext>
            </a:extLst>
          </p:cNvPr>
          <p:cNvSpPr>
            <a:spLocks noGrp="1"/>
          </p:cNvSpPr>
          <p:nvPr>
            <p:ph type="body" sz="quarter" idx="11"/>
          </p:nvPr>
        </p:nvSpPr>
        <p:spPr>
          <a:xfrm>
            <a:off x="247015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19" name="Text Placeholder 16">
            <a:extLst>
              <a:ext uri="{FF2B5EF4-FFF2-40B4-BE49-F238E27FC236}">
                <a16:creationId xmlns:a16="http://schemas.microsoft.com/office/drawing/2014/main" id="{333BC1A1-9771-5646-BEE1-9E5EEAED2699}"/>
              </a:ext>
            </a:extLst>
          </p:cNvPr>
          <p:cNvSpPr>
            <a:spLocks noGrp="1"/>
          </p:cNvSpPr>
          <p:nvPr>
            <p:ph type="body" sz="quarter" idx="12"/>
          </p:nvPr>
        </p:nvSpPr>
        <p:spPr>
          <a:xfrm>
            <a:off x="4356100" y="2137143"/>
            <a:ext cx="160337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0" name="Text Placeholder 16">
            <a:extLst>
              <a:ext uri="{FF2B5EF4-FFF2-40B4-BE49-F238E27FC236}">
                <a16:creationId xmlns:a16="http://schemas.microsoft.com/office/drawing/2014/main" id="{6B558C13-2A32-8A4B-856B-2AB00C47770F}"/>
              </a:ext>
            </a:extLst>
          </p:cNvPr>
          <p:cNvSpPr>
            <a:spLocks noGrp="1"/>
          </p:cNvSpPr>
          <p:nvPr>
            <p:ph type="body" sz="quarter" idx="13"/>
          </p:nvPr>
        </p:nvSpPr>
        <p:spPr>
          <a:xfrm>
            <a:off x="6240463" y="2137143"/>
            <a:ext cx="159702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1" name="Text Placeholder 16">
            <a:extLst>
              <a:ext uri="{FF2B5EF4-FFF2-40B4-BE49-F238E27FC236}">
                <a16:creationId xmlns:a16="http://schemas.microsoft.com/office/drawing/2014/main" id="{DFF8B5E8-017D-9448-B30F-CD659C221073}"/>
              </a:ext>
            </a:extLst>
          </p:cNvPr>
          <p:cNvSpPr>
            <a:spLocks noGrp="1"/>
          </p:cNvSpPr>
          <p:nvPr>
            <p:ph type="body" sz="quarter" idx="14"/>
          </p:nvPr>
        </p:nvSpPr>
        <p:spPr>
          <a:xfrm>
            <a:off x="8128000" y="2137143"/>
            <a:ext cx="1592263"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2" name="Text Placeholder 16">
            <a:extLst>
              <a:ext uri="{FF2B5EF4-FFF2-40B4-BE49-F238E27FC236}">
                <a16:creationId xmlns:a16="http://schemas.microsoft.com/office/drawing/2014/main" id="{23243079-7E64-8247-A7DE-8C677FA6F54F}"/>
              </a:ext>
            </a:extLst>
          </p:cNvPr>
          <p:cNvSpPr>
            <a:spLocks noGrp="1"/>
          </p:cNvSpPr>
          <p:nvPr>
            <p:ph type="body" sz="quarter" idx="15"/>
          </p:nvPr>
        </p:nvSpPr>
        <p:spPr>
          <a:xfrm>
            <a:off x="1001395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3" name="Text Placeholder 16">
            <a:extLst>
              <a:ext uri="{FF2B5EF4-FFF2-40B4-BE49-F238E27FC236}">
                <a16:creationId xmlns:a16="http://schemas.microsoft.com/office/drawing/2014/main" id="{15EF34EC-5A49-5E44-8FF1-785ECE15E3B9}"/>
              </a:ext>
            </a:extLst>
          </p:cNvPr>
          <p:cNvSpPr>
            <a:spLocks noGrp="1"/>
          </p:cNvSpPr>
          <p:nvPr>
            <p:ph type="body" sz="quarter" idx="16"/>
          </p:nvPr>
        </p:nvSpPr>
        <p:spPr>
          <a:xfrm>
            <a:off x="58420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4" name="Text Placeholder 16">
            <a:extLst>
              <a:ext uri="{FF2B5EF4-FFF2-40B4-BE49-F238E27FC236}">
                <a16:creationId xmlns:a16="http://schemas.microsoft.com/office/drawing/2014/main" id="{1815091A-D110-584B-AB6E-643B6462EE03}"/>
              </a:ext>
            </a:extLst>
          </p:cNvPr>
          <p:cNvSpPr>
            <a:spLocks noGrp="1"/>
          </p:cNvSpPr>
          <p:nvPr>
            <p:ph type="body" sz="quarter" idx="17"/>
          </p:nvPr>
        </p:nvSpPr>
        <p:spPr>
          <a:xfrm>
            <a:off x="247015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5" name="Text Placeholder 16">
            <a:extLst>
              <a:ext uri="{FF2B5EF4-FFF2-40B4-BE49-F238E27FC236}">
                <a16:creationId xmlns:a16="http://schemas.microsoft.com/office/drawing/2014/main" id="{DBBF8BC8-BC7B-004B-A427-B1F9D8D9199A}"/>
              </a:ext>
            </a:extLst>
          </p:cNvPr>
          <p:cNvSpPr>
            <a:spLocks noGrp="1"/>
          </p:cNvSpPr>
          <p:nvPr>
            <p:ph type="body" sz="quarter" idx="18"/>
          </p:nvPr>
        </p:nvSpPr>
        <p:spPr>
          <a:xfrm>
            <a:off x="4356100" y="4509120"/>
            <a:ext cx="160337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6" name="Text Placeholder 16">
            <a:extLst>
              <a:ext uri="{FF2B5EF4-FFF2-40B4-BE49-F238E27FC236}">
                <a16:creationId xmlns:a16="http://schemas.microsoft.com/office/drawing/2014/main" id="{844592AA-1A9A-8E46-B40A-8739500A22C9}"/>
              </a:ext>
            </a:extLst>
          </p:cNvPr>
          <p:cNvSpPr>
            <a:spLocks noGrp="1"/>
          </p:cNvSpPr>
          <p:nvPr>
            <p:ph type="body" sz="quarter" idx="19"/>
          </p:nvPr>
        </p:nvSpPr>
        <p:spPr>
          <a:xfrm>
            <a:off x="6240463" y="4509120"/>
            <a:ext cx="159702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7" name="Text Placeholder 16">
            <a:extLst>
              <a:ext uri="{FF2B5EF4-FFF2-40B4-BE49-F238E27FC236}">
                <a16:creationId xmlns:a16="http://schemas.microsoft.com/office/drawing/2014/main" id="{6E747F9F-4D5A-1E4C-92B5-549F887E8726}"/>
              </a:ext>
            </a:extLst>
          </p:cNvPr>
          <p:cNvSpPr>
            <a:spLocks noGrp="1"/>
          </p:cNvSpPr>
          <p:nvPr>
            <p:ph type="body" sz="quarter" idx="20"/>
          </p:nvPr>
        </p:nvSpPr>
        <p:spPr>
          <a:xfrm>
            <a:off x="8128000" y="4509120"/>
            <a:ext cx="1592263"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8" name="Text Placeholder 16">
            <a:extLst>
              <a:ext uri="{FF2B5EF4-FFF2-40B4-BE49-F238E27FC236}">
                <a16:creationId xmlns:a16="http://schemas.microsoft.com/office/drawing/2014/main" id="{F878EC20-6567-6B45-AE19-F3465093EEC8}"/>
              </a:ext>
            </a:extLst>
          </p:cNvPr>
          <p:cNvSpPr>
            <a:spLocks noGrp="1"/>
          </p:cNvSpPr>
          <p:nvPr>
            <p:ph type="body" sz="quarter" idx="21"/>
          </p:nvPr>
        </p:nvSpPr>
        <p:spPr>
          <a:xfrm>
            <a:off x="1001395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cxnSp>
        <p:nvCxnSpPr>
          <p:cNvPr id="16" name="Straight Connector 15">
            <a:extLst>
              <a:ext uri="{FF2B5EF4-FFF2-40B4-BE49-F238E27FC236}">
                <a16:creationId xmlns:a16="http://schemas.microsoft.com/office/drawing/2014/main" id="{1EA3253A-CBC3-A644-9057-A616EFD62183}"/>
              </a:ext>
            </a:extLst>
          </p:cNvPr>
          <p:cNvCxnSpPr>
            <a:cxnSpLocks/>
          </p:cNvCxnSpPr>
          <p:nvPr userDrawn="1"/>
        </p:nvCxnSpPr>
        <p:spPr>
          <a:xfrm>
            <a:off x="58420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3FA9607-273B-BF42-A068-8D930E44C050}"/>
              </a:ext>
            </a:extLst>
          </p:cNvPr>
          <p:cNvCxnSpPr>
            <a:cxnSpLocks/>
          </p:cNvCxnSpPr>
          <p:nvPr userDrawn="1"/>
        </p:nvCxnSpPr>
        <p:spPr>
          <a:xfrm>
            <a:off x="249560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5FB5306-5527-0B40-80C7-DB5C8423B952}"/>
              </a:ext>
            </a:extLst>
          </p:cNvPr>
          <p:cNvCxnSpPr>
            <a:cxnSpLocks/>
          </p:cNvCxnSpPr>
          <p:nvPr userDrawn="1"/>
        </p:nvCxnSpPr>
        <p:spPr>
          <a:xfrm>
            <a:off x="4364037" y="2015240"/>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3971A8C-E65D-6B49-ADA2-293469DDD7BC}"/>
              </a:ext>
            </a:extLst>
          </p:cNvPr>
          <p:cNvCxnSpPr>
            <a:cxnSpLocks/>
          </p:cNvCxnSpPr>
          <p:nvPr userDrawn="1"/>
        </p:nvCxnSpPr>
        <p:spPr>
          <a:xfrm>
            <a:off x="6240463"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91A700F-7F45-F94C-A435-F7EE30C70A7E}"/>
              </a:ext>
            </a:extLst>
          </p:cNvPr>
          <p:cNvCxnSpPr>
            <a:cxnSpLocks/>
          </p:cNvCxnSpPr>
          <p:nvPr userDrawn="1"/>
        </p:nvCxnSpPr>
        <p:spPr>
          <a:xfrm>
            <a:off x="8124825"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8EA0204-C4C9-6644-861D-6EB50FE04062}"/>
              </a:ext>
            </a:extLst>
          </p:cNvPr>
          <p:cNvCxnSpPr>
            <a:cxnSpLocks/>
          </p:cNvCxnSpPr>
          <p:nvPr userDrawn="1"/>
        </p:nvCxnSpPr>
        <p:spPr>
          <a:xfrm>
            <a:off x="1001395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21346A5-A33F-5946-9543-99C299D786AC}"/>
              </a:ext>
            </a:extLst>
          </p:cNvPr>
          <p:cNvCxnSpPr>
            <a:cxnSpLocks/>
          </p:cNvCxnSpPr>
          <p:nvPr userDrawn="1"/>
        </p:nvCxnSpPr>
        <p:spPr>
          <a:xfrm>
            <a:off x="58420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24EA3CD-0BD7-E747-A4EB-45424A3C1987}"/>
              </a:ext>
            </a:extLst>
          </p:cNvPr>
          <p:cNvCxnSpPr>
            <a:cxnSpLocks/>
          </p:cNvCxnSpPr>
          <p:nvPr userDrawn="1"/>
        </p:nvCxnSpPr>
        <p:spPr>
          <a:xfrm>
            <a:off x="249560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B66C269-8DE0-714D-AB7A-BA133A81E3C7}"/>
              </a:ext>
            </a:extLst>
          </p:cNvPr>
          <p:cNvCxnSpPr>
            <a:cxnSpLocks/>
          </p:cNvCxnSpPr>
          <p:nvPr userDrawn="1"/>
        </p:nvCxnSpPr>
        <p:spPr>
          <a:xfrm>
            <a:off x="4364037" y="4362631"/>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3539B16-CE2C-3A4D-B528-4C530EFD148D}"/>
              </a:ext>
            </a:extLst>
          </p:cNvPr>
          <p:cNvCxnSpPr>
            <a:cxnSpLocks/>
          </p:cNvCxnSpPr>
          <p:nvPr userDrawn="1"/>
        </p:nvCxnSpPr>
        <p:spPr>
          <a:xfrm>
            <a:off x="6240463"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A683FC3-D470-6642-8CD2-833A816B7C06}"/>
              </a:ext>
            </a:extLst>
          </p:cNvPr>
          <p:cNvCxnSpPr>
            <a:cxnSpLocks/>
          </p:cNvCxnSpPr>
          <p:nvPr userDrawn="1"/>
        </p:nvCxnSpPr>
        <p:spPr>
          <a:xfrm>
            <a:off x="8124825"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13A02AF-593E-A740-8AA5-3E98EC7712B3}"/>
              </a:ext>
            </a:extLst>
          </p:cNvPr>
          <p:cNvCxnSpPr>
            <a:cxnSpLocks/>
          </p:cNvCxnSpPr>
          <p:nvPr userDrawn="1"/>
        </p:nvCxnSpPr>
        <p:spPr>
          <a:xfrm>
            <a:off x="1001395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0382533"/>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61">
          <p15:clr>
            <a:srgbClr val="A4A3A4"/>
          </p15:clr>
        </p15:guide>
        <p15:guide id="15" pos="3348">
          <p15:clr>
            <a:srgbClr val="A4A3A4"/>
          </p15:clr>
        </p15:guide>
        <p15:guide id="16" pos="3754">
          <p15:clr>
            <a:srgbClr val="A4A3A4"/>
          </p15:clr>
        </p15:guide>
        <p15:guide id="17" pos="3931">
          <p15:clr>
            <a:srgbClr val="A4A3A4"/>
          </p15:clr>
        </p15:guide>
        <p15:guide id="18" pos="4342">
          <p15:clr>
            <a:srgbClr val="A4A3A4"/>
          </p15:clr>
        </p15:guide>
        <p15:guide id="19" pos="4531">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orient="horz" pos="2387">
          <p15:clr>
            <a:srgbClr val="FBAE40"/>
          </p15:clr>
        </p15:guide>
        <p15:guide id="32" orient="horz" pos="275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F2E26-BAF6-AA13-F55B-CDCA498A633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5FF27D5-7A4B-0319-F481-B3D143FCAB2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DB2E9D7-B944-3A78-B0B8-7F9C3420F61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E21EC03-8531-0D27-C604-5C0764B47C9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2B79A9C-0EBA-0867-B40D-03CE9A2F699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56C0FA4-5F86-729F-D2B8-3545E6E94363}"/>
              </a:ext>
            </a:extLst>
          </p:cNvPr>
          <p:cNvSpPr>
            <a:spLocks noGrp="1"/>
          </p:cNvSpPr>
          <p:nvPr>
            <p:ph type="dt" sz="half" idx="10"/>
          </p:nvPr>
        </p:nvSpPr>
        <p:spPr/>
        <p:txBody>
          <a:bodyPr/>
          <a:lstStyle/>
          <a:p>
            <a:fld id="{4390A7A5-1354-400E-ABA7-D3408D24D752}" type="datetimeFigureOut">
              <a:rPr lang="en-US" smtClean="0"/>
              <a:t>4/12/2023</a:t>
            </a:fld>
            <a:endParaRPr lang="en-US"/>
          </a:p>
        </p:txBody>
      </p:sp>
      <p:sp>
        <p:nvSpPr>
          <p:cNvPr id="8" name="Footer Placeholder 7">
            <a:extLst>
              <a:ext uri="{FF2B5EF4-FFF2-40B4-BE49-F238E27FC236}">
                <a16:creationId xmlns:a16="http://schemas.microsoft.com/office/drawing/2014/main" id="{3A301F94-829F-7030-7713-8E341084298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729486F-4227-D84B-4D81-AAF4E42187D8}"/>
              </a:ext>
            </a:extLst>
          </p:cNvPr>
          <p:cNvSpPr>
            <a:spLocks noGrp="1"/>
          </p:cNvSpPr>
          <p:nvPr>
            <p:ph type="sldNum" sz="quarter" idx="12"/>
          </p:nvPr>
        </p:nvSpPr>
        <p:spPr/>
        <p:txBody>
          <a:bodyPr/>
          <a:lstStyle/>
          <a:p>
            <a:fld id="{87DC17D2-C793-41FF-B32F-3041C748E357}" type="slidenum">
              <a:rPr lang="en-US" smtClean="0"/>
              <a:t>‹#›</a:t>
            </a:fld>
            <a:endParaRPr lang="en-US"/>
          </a:p>
        </p:txBody>
      </p:sp>
    </p:spTree>
    <p:extLst>
      <p:ext uri="{BB962C8B-B14F-4D97-AF65-F5344CB8AC3E}">
        <p14:creationId xmlns:p14="http://schemas.microsoft.com/office/powerpoint/2010/main" val="87459161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3_Header Line 12 Months">
    <p:bg>
      <p:bgPr>
        <a:solidFill>
          <a:schemeClr val="bg1"/>
        </a:solidFill>
        <a:effectLst/>
      </p:bgPr>
    </p:bg>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BB973DD2-1476-E74C-99DF-240F2E508778}"/>
              </a:ext>
            </a:extLst>
          </p:cNvPr>
          <p:cNvSpPr>
            <a:spLocks noGrp="1"/>
          </p:cNvSpPr>
          <p:nvPr>
            <p:ph type="title"/>
          </p:nvPr>
        </p:nvSpPr>
        <p:spPr>
          <a:xfrm>
            <a:off x="588263" y="457200"/>
            <a:ext cx="11018520" cy="553998"/>
          </a:xfrm>
        </p:spPr>
        <p:txBody>
          <a:bodyPr>
            <a:spAutoFit/>
          </a:bodyPr>
          <a:lstStyle>
            <a:lvl1pPr>
              <a:defRPr>
                <a:solidFill>
                  <a:schemeClr val="tx1"/>
                </a:solidFill>
              </a:defRPr>
            </a:lvl1pPr>
          </a:lstStyle>
          <a:p>
            <a:r>
              <a:rPr lang="en-US"/>
              <a:t>Click to edit Master title style</a:t>
            </a:r>
          </a:p>
        </p:txBody>
      </p:sp>
      <p:sp>
        <p:nvSpPr>
          <p:cNvPr id="17" name="Text Placeholder 16">
            <a:extLst>
              <a:ext uri="{FF2B5EF4-FFF2-40B4-BE49-F238E27FC236}">
                <a16:creationId xmlns:a16="http://schemas.microsoft.com/office/drawing/2014/main" id="{3B0B9755-980E-B04E-95D6-C276F382D087}"/>
              </a:ext>
            </a:extLst>
          </p:cNvPr>
          <p:cNvSpPr>
            <a:spLocks noGrp="1"/>
          </p:cNvSpPr>
          <p:nvPr>
            <p:ph type="body" sz="quarter" idx="10"/>
          </p:nvPr>
        </p:nvSpPr>
        <p:spPr>
          <a:xfrm>
            <a:off x="58420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18" name="Text Placeholder 16">
            <a:extLst>
              <a:ext uri="{FF2B5EF4-FFF2-40B4-BE49-F238E27FC236}">
                <a16:creationId xmlns:a16="http://schemas.microsoft.com/office/drawing/2014/main" id="{E14B2888-1E67-E04C-894E-926FC1FD801D}"/>
              </a:ext>
            </a:extLst>
          </p:cNvPr>
          <p:cNvSpPr>
            <a:spLocks noGrp="1"/>
          </p:cNvSpPr>
          <p:nvPr>
            <p:ph type="body" sz="quarter" idx="11"/>
          </p:nvPr>
        </p:nvSpPr>
        <p:spPr>
          <a:xfrm>
            <a:off x="247015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19" name="Text Placeholder 16">
            <a:extLst>
              <a:ext uri="{FF2B5EF4-FFF2-40B4-BE49-F238E27FC236}">
                <a16:creationId xmlns:a16="http://schemas.microsoft.com/office/drawing/2014/main" id="{333BC1A1-9771-5646-BEE1-9E5EEAED2699}"/>
              </a:ext>
            </a:extLst>
          </p:cNvPr>
          <p:cNvSpPr>
            <a:spLocks noGrp="1"/>
          </p:cNvSpPr>
          <p:nvPr>
            <p:ph type="body" sz="quarter" idx="12"/>
          </p:nvPr>
        </p:nvSpPr>
        <p:spPr>
          <a:xfrm>
            <a:off x="4356100" y="2137143"/>
            <a:ext cx="160337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0" name="Text Placeholder 16">
            <a:extLst>
              <a:ext uri="{FF2B5EF4-FFF2-40B4-BE49-F238E27FC236}">
                <a16:creationId xmlns:a16="http://schemas.microsoft.com/office/drawing/2014/main" id="{6B558C13-2A32-8A4B-856B-2AB00C47770F}"/>
              </a:ext>
            </a:extLst>
          </p:cNvPr>
          <p:cNvSpPr>
            <a:spLocks noGrp="1"/>
          </p:cNvSpPr>
          <p:nvPr>
            <p:ph type="body" sz="quarter" idx="13"/>
          </p:nvPr>
        </p:nvSpPr>
        <p:spPr>
          <a:xfrm>
            <a:off x="6240463" y="2137143"/>
            <a:ext cx="159702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1" name="Text Placeholder 16">
            <a:extLst>
              <a:ext uri="{FF2B5EF4-FFF2-40B4-BE49-F238E27FC236}">
                <a16:creationId xmlns:a16="http://schemas.microsoft.com/office/drawing/2014/main" id="{DFF8B5E8-017D-9448-B30F-CD659C221073}"/>
              </a:ext>
            </a:extLst>
          </p:cNvPr>
          <p:cNvSpPr>
            <a:spLocks noGrp="1"/>
          </p:cNvSpPr>
          <p:nvPr>
            <p:ph type="body" sz="quarter" idx="14"/>
          </p:nvPr>
        </p:nvSpPr>
        <p:spPr>
          <a:xfrm>
            <a:off x="8128000" y="2137143"/>
            <a:ext cx="1592263"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2" name="Text Placeholder 16">
            <a:extLst>
              <a:ext uri="{FF2B5EF4-FFF2-40B4-BE49-F238E27FC236}">
                <a16:creationId xmlns:a16="http://schemas.microsoft.com/office/drawing/2014/main" id="{23243079-7E64-8247-A7DE-8C677FA6F54F}"/>
              </a:ext>
            </a:extLst>
          </p:cNvPr>
          <p:cNvSpPr>
            <a:spLocks noGrp="1"/>
          </p:cNvSpPr>
          <p:nvPr>
            <p:ph type="body" sz="quarter" idx="15"/>
          </p:nvPr>
        </p:nvSpPr>
        <p:spPr>
          <a:xfrm>
            <a:off x="1001395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3" name="Text Placeholder 16">
            <a:extLst>
              <a:ext uri="{FF2B5EF4-FFF2-40B4-BE49-F238E27FC236}">
                <a16:creationId xmlns:a16="http://schemas.microsoft.com/office/drawing/2014/main" id="{15EF34EC-5A49-5E44-8FF1-785ECE15E3B9}"/>
              </a:ext>
            </a:extLst>
          </p:cNvPr>
          <p:cNvSpPr>
            <a:spLocks noGrp="1"/>
          </p:cNvSpPr>
          <p:nvPr>
            <p:ph type="body" sz="quarter" idx="16"/>
          </p:nvPr>
        </p:nvSpPr>
        <p:spPr>
          <a:xfrm>
            <a:off x="58420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4" name="Text Placeholder 16">
            <a:extLst>
              <a:ext uri="{FF2B5EF4-FFF2-40B4-BE49-F238E27FC236}">
                <a16:creationId xmlns:a16="http://schemas.microsoft.com/office/drawing/2014/main" id="{1815091A-D110-584B-AB6E-643B6462EE03}"/>
              </a:ext>
            </a:extLst>
          </p:cNvPr>
          <p:cNvSpPr>
            <a:spLocks noGrp="1"/>
          </p:cNvSpPr>
          <p:nvPr>
            <p:ph type="body" sz="quarter" idx="17"/>
          </p:nvPr>
        </p:nvSpPr>
        <p:spPr>
          <a:xfrm>
            <a:off x="247015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5" name="Text Placeholder 16">
            <a:extLst>
              <a:ext uri="{FF2B5EF4-FFF2-40B4-BE49-F238E27FC236}">
                <a16:creationId xmlns:a16="http://schemas.microsoft.com/office/drawing/2014/main" id="{DBBF8BC8-BC7B-004B-A427-B1F9D8D9199A}"/>
              </a:ext>
            </a:extLst>
          </p:cNvPr>
          <p:cNvSpPr>
            <a:spLocks noGrp="1"/>
          </p:cNvSpPr>
          <p:nvPr>
            <p:ph type="body" sz="quarter" idx="18"/>
          </p:nvPr>
        </p:nvSpPr>
        <p:spPr>
          <a:xfrm>
            <a:off x="4356100" y="4509120"/>
            <a:ext cx="160337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6" name="Text Placeholder 16">
            <a:extLst>
              <a:ext uri="{FF2B5EF4-FFF2-40B4-BE49-F238E27FC236}">
                <a16:creationId xmlns:a16="http://schemas.microsoft.com/office/drawing/2014/main" id="{844592AA-1A9A-8E46-B40A-8739500A22C9}"/>
              </a:ext>
            </a:extLst>
          </p:cNvPr>
          <p:cNvSpPr>
            <a:spLocks noGrp="1"/>
          </p:cNvSpPr>
          <p:nvPr>
            <p:ph type="body" sz="quarter" idx="19"/>
          </p:nvPr>
        </p:nvSpPr>
        <p:spPr>
          <a:xfrm>
            <a:off x="6240463" y="4509120"/>
            <a:ext cx="159702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7" name="Text Placeholder 16">
            <a:extLst>
              <a:ext uri="{FF2B5EF4-FFF2-40B4-BE49-F238E27FC236}">
                <a16:creationId xmlns:a16="http://schemas.microsoft.com/office/drawing/2014/main" id="{6E747F9F-4D5A-1E4C-92B5-549F887E8726}"/>
              </a:ext>
            </a:extLst>
          </p:cNvPr>
          <p:cNvSpPr>
            <a:spLocks noGrp="1"/>
          </p:cNvSpPr>
          <p:nvPr>
            <p:ph type="body" sz="quarter" idx="20"/>
          </p:nvPr>
        </p:nvSpPr>
        <p:spPr>
          <a:xfrm>
            <a:off x="8128000" y="4509120"/>
            <a:ext cx="1592263"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8" name="Text Placeholder 16">
            <a:extLst>
              <a:ext uri="{FF2B5EF4-FFF2-40B4-BE49-F238E27FC236}">
                <a16:creationId xmlns:a16="http://schemas.microsoft.com/office/drawing/2014/main" id="{F878EC20-6567-6B45-AE19-F3465093EEC8}"/>
              </a:ext>
            </a:extLst>
          </p:cNvPr>
          <p:cNvSpPr>
            <a:spLocks noGrp="1"/>
          </p:cNvSpPr>
          <p:nvPr>
            <p:ph type="body" sz="quarter" idx="21"/>
          </p:nvPr>
        </p:nvSpPr>
        <p:spPr>
          <a:xfrm>
            <a:off x="1001395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cxnSp>
        <p:nvCxnSpPr>
          <p:cNvPr id="16" name="Straight Connector 15">
            <a:extLst>
              <a:ext uri="{FF2B5EF4-FFF2-40B4-BE49-F238E27FC236}">
                <a16:creationId xmlns:a16="http://schemas.microsoft.com/office/drawing/2014/main" id="{1EA3253A-CBC3-A644-9057-A616EFD62183}"/>
              </a:ext>
            </a:extLst>
          </p:cNvPr>
          <p:cNvCxnSpPr>
            <a:cxnSpLocks/>
          </p:cNvCxnSpPr>
          <p:nvPr userDrawn="1"/>
        </p:nvCxnSpPr>
        <p:spPr>
          <a:xfrm>
            <a:off x="58420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3FA9607-273B-BF42-A068-8D930E44C050}"/>
              </a:ext>
            </a:extLst>
          </p:cNvPr>
          <p:cNvCxnSpPr>
            <a:cxnSpLocks/>
          </p:cNvCxnSpPr>
          <p:nvPr userDrawn="1"/>
        </p:nvCxnSpPr>
        <p:spPr>
          <a:xfrm>
            <a:off x="247015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5FB5306-5527-0B40-80C7-DB5C8423B952}"/>
              </a:ext>
            </a:extLst>
          </p:cNvPr>
          <p:cNvCxnSpPr>
            <a:cxnSpLocks/>
          </p:cNvCxnSpPr>
          <p:nvPr userDrawn="1"/>
        </p:nvCxnSpPr>
        <p:spPr>
          <a:xfrm>
            <a:off x="4364037" y="2015240"/>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3971A8C-E65D-6B49-ADA2-293469DDD7BC}"/>
              </a:ext>
            </a:extLst>
          </p:cNvPr>
          <p:cNvCxnSpPr>
            <a:cxnSpLocks/>
          </p:cNvCxnSpPr>
          <p:nvPr userDrawn="1"/>
        </p:nvCxnSpPr>
        <p:spPr>
          <a:xfrm>
            <a:off x="6240463"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91A700F-7F45-F94C-A435-F7EE30C70A7E}"/>
              </a:ext>
            </a:extLst>
          </p:cNvPr>
          <p:cNvCxnSpPr>
            <a:cxnSpLocks/>
          </p:cNvCxnSpPr>
          <p:nvPr userDrawn="1"/>
        </p:nvCxnSpPr>
        <p:spPr>
          <a:xfrm>
            <a:off x="8124825"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8EA0204-C4C9-6644-861D-6EB50FE04062}"/>
              </a:ext>
            </a:extLst>
          </p:cNvPr>
          <p:cNvCxnSpPr>
            <a:cxnSpLocks/>
          </p:cNvCxnSpPr>
          <p:nvPr userDrawn="1"/>
        </p:nvCxnSpPr>
        <p:spPr>
          <a:xfrm>
            <a:off x="1001395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21346A5-A33F-5946-9543-99C299D786AC}"/>
              </a:ext>
            </a:extLst>
          </p:cNvPr>
          <p:cNvCxnSpPr>
            <a:cxnSpLocks/>
          </p:cNvCxnSpPr>
          <p:nvPr userDrawn="1"/>
        </p:nvCxnSpPr>
        <p:spPr>
          <a:xfrm>
            <a:off x="58420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24EA3CD-0BD7-E747-A4EB-45424A3C1987}"/>
              </a:ext>
            </a:extLst>
          </p:cNvPr>
          <p:cNvCxnSpPr>
            <a:cxnSpLocks/>
          </p:cNvCxnSpPr>
          <p:nvPr userDrawn="1"/>
        </p:nvCxnSpPr>
        <p:spPr>
          <a:xfrm>
            <a:off x="249560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B66C269-8DE0-714D-AB7A-BA133A81E3C7}"/>
              </a:ext>
            </a:extLst>
          </p:cNvPr>
          <p:cNvCxnSpPr>
            <a:cxnSpLocks/>
          </p:cNvCxnSpPr>
          <p:nvPr userDrawn="1"/>
        </p:nvCxnSpPr>
        <p:spPr>
          <a:xfrm>
            <a:off x="4364037" y="4362631"/>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3539B16-CE2C-3A4D-B528-4C530EFD148D}"/>
              </a:ext>
            </a:extLst>
          </p:cNvPr>
          <p:cNvCxnSpPr>
            <a:cxnSpLocks/>
          </p:cNvCxnSpPr>
          <p:nvPr userDrawn="1"/>
        </p:nvCxnSpPr>
        <p:spPr>
          <a:xfrm>
            <a:off x="6240463"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A683FC3-D470-6642-8CD2-833A816B7C06}"/>
              </a:ext>
            </a:extLst>
          </p:cNvPr>
          <p:cNvCxnSpPr>
            <a:cxnSpLocks/>
          </p:cNvCxnSpPr>
          <p:nvPr userDrawn="1"/>
        </p:nvCxnSpPr>
        <p:spPr>
          <a:xfrm>
            <a:off x="8124825"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13A02AF-593E-A740-8AA5-3E98EC7712B3}"/>
              </a:ext>
            </a:extLst>
          </p:cNvPr>
          <p:cNvCxnSpPr>
            <a:cxnSpLocks/>
          </p:cNvCxnSpPr>
          <p:nvPr userDrawn="1"/>
        </p:nvCxnSpPr>
        <p:spPr>
          <a:xfrm>
            <a:off x="1001395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29" name="Text Placeholder 28">
            <a:extLst>
              <a:ext uri="{FF2B5EF4-FFF2-40B4-BE49-F238E27FC236}">
                <a16:creationId xmlns:a16="http://schemas.microsoft.com/office/drawing/2014/main" id="{2B32F430-ED23-B440-BB46-25EFAA521E1A}"/>
              </a:ext>
            </a:extLst>
          </p:cNvPr>
          <p:cNvSpPr>
            <a:spLocks noGrp="1"/>
          </p:cNvSpPr>
          <p:nvPr>
            <p:ph type="body" sz="quarter" idx="22" hasCustomPrompt="1"/>
          </p:nvPr>
        </p:nvSpPr>
        <p:spPr>
          <a:xfrm>
            <a:off x="584200" y="1436688"/>
            <a:ext cx="1595439"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1" name="Text Placeholder 28">
            <a:extLst>
              <a:ext uri="{FF2B5EF4-FFF2-40B4-BE49-F238E27FC236}">
                <a16:creationId xmlns:a16="http://schemas.microsoft.com/office/drawing/2014/main" id="{7BE96FEE-E6DA-2941-AEAC-A1C8FC164091}"/>
              </a:ext>
            </a:extLst>
          </p:cNvPr>
          <p:cNvSpPr>
            <a:spLocks noGrp="1"/>
          </p:cNvSpPr>
          <p:nvPr>
            <p:ph type="body" sz="quarter" idx="23" hasCustomPrompt="1"/>
          </p:nvPr>
        </p:nvSpPr>
        <p:spPr>
          <a:xfrm>
            <a:off x="2470150" y="1436688"/>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2" name="Text Placeholder 28">
            <a:extLst>
              <a:ext uri="{FF2B5EF4-FFF2-40B4-BE49-F238E27FC236}">
                <a16:creationId xmlns:a16="http://schemas.microsoft.com/office/drawing/2014/main" id="{8732B004-72E3-4E45-A749-459DEFBC1733}"/>
              </a:ext>
            </a:extLst>
          </p:cNvPr>
          <p:cNvSpPr>
            <a:spLocks noGrp="1"/>
          </p:cNvSpPr>
          <p:nvPr>
            <p:ph type="body" sz="quarter" idx="24" hasCustomPrompt="1"/>
          </p:nvPr>
        </p:nvSpPr>
        <p:spPr>
          <a:xfrm>
            <a:off x="4367808" y="1436688"/>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3" name="Text Placeholder 28">
            <a:extLst>
              <a:ext uri="{FF2B5EF4-FFF2-40B4-BE49-F238E27FC236}">
                <a16:creationId xmlns:a16="http://schemas.microsoft.com/office/drawing/2014/main" id="{E66FAAC7-8AEC-104A-A5DD-4AEB7AA585A9}"/>
              </a:ext>
            </a:extLst>
          </p:cNvPr>
          <p:cNvSpPr>
            <a:spLocks noGrp="1"/>
          </p:cNvSpPr>
          <p:nvPr>
            <p:ph type="body" sz="quarter" idx="25" hasCustomPrompt="1"/>
          </p:nvPr>
        </p:nvSpPr>
        <p:spPr>
          <a:xfrm>
            <a:off x="6240016" y="1436688"/>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4" name="Text Placeholder 28">
            <a:extLst>
              <a:ext uri="{FF2B5EF4-FFF2-40B4-BE49-F238E27FC236}">
                <a16:creationId xmlns:a16="http://schemas.microsoft.com/office/drawing/2014/main" id="{5E1D2D98-23BB-FF4A-95AC-2A429CDF840F}"/>
              </a:ext>
            </a:extLst>
          </p:cNvPr>
          <p:cNvSpPr>
            <a:spLocks noGrp="1"/>
          </p:cNvSpPr>
          <p:nvPr>
            <p:ph type="body" sz="quarter" idx="26" hasCustomPrompt="1"/>
          </p:nvPr>
        </p:nvSpPr>
        <p:spPr>
          <a:xfrm>
            <a:off x="8128000" y="1436688"/>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5" name="Text Placeholder 28">
            <a:extLst>
              <a:ext uri="{FF2B5EF4-FFF2-40B4-BE49-F238E27FC236}">
                <a16:creationId xmlns:a16="http://schemas.microsoft.com/office/drawing/2014/main" id="{527C7347-F791-F945-A658-6E2EC13C6393}"/>
              </a:ext>
            </a:extLst>
          </p:cNvPr>
          <p:cNvSpPr>
            <a:spLocks noGrp="1"/>
          </p:cNvSpPr>
          <p:nvPr>
            <p:ph type="body" sz="quarter" idx="27" hasCustomPrompt="1"/>
          </p:nvPr>
        </p:nvSpPr>
        <p:spPr>
          <a:xfrm>
            <a:off x="10013950" y="1436688"/>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6" name="Text Placeholder 28">
            <a:extLst>
              <a:ext uri="{FF2B5EF4-FFF2-40B4-BE49-F238E27FC236}">
                <a16:creationId xmlns:a16="http://schemas.microsoft.com/office/drawing/2014/main" id="{8172C080-65E1-3C46-99C0-978870D28AF8}"/>
              </a:ext>
            </a:extLst>
          </p:cNvPr>
          <p:cNvSpPr>
            <a:spLocks noGrp="1"/>
          </p:cNvSpPr>
          <p:nvPr>
            <p:ph type="body" sz="quarter" idx="28" hasCustomPrompt="1"/>
          </p:nvPr>
        </p:nvSpPr>
        <p:spPr>
          <a:xfrm>
            <a:off x="584200" y="3789040"/>
            <a:ext cx="1595439"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7" name="Text Placeholder 28">
            <a:extLst>
              <a:ext uri="{FF2B5EF4-FFF2-40B4-BE49-F238E27FC236}">
                <a16:creationId xmlns:a16="http://schemas.microsoft.com/office/drawing/2014/main" id="{4928442B-3D98-0B48-9333-273D8587E0E3}"/>
              </a:ext>
            </a:extLst>
          </p:cNvPr>
          <p:cNvSpPr>
            <a:spLocks noGrp="1"/>
          </p:cNvSpPr>
          <p:nvPr>
            <p:ph type="body" sz="quarter" idx="29" hasCustomPrompt="1"/>
          </p:nvPr>
        </p:nvSpPr>
        <p:spPr>
          <a:xfrm>
            <a:off x="2470150" y="3789040"/>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8" name="Text Placeholder 28">
            <a:extLst>
              <a:ext uri="{FF2B5EF4-FFF2-40B4-BE49-F238E27FC236}">
                <a16:creationId xmlns:a16="http://schemas.microsoft.com/office/drawing/2014/main" id="{2961F7B7-1EDB-2C43-951E-B36532A1E791}"/>
              </a:ext>
            </a:extLst>
          </p:cNvPr>
          <p:cNvSpPr>
            <a:spLocks noGrp="1"/>
          </p:cNvSpPr>
          <p:nvPr>
            <p:ph type="body" sz="quarter" idx="30" hasCustomPrompt="1"/>
          </p:nvPr>
        </p:nvSpPr>
        <p:spPr>
          <a:xfrm>
            <a:off x="4367808" y="3789040"/>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9" name="Text Placeholder 28">
            <a:extLst>
              <a:ext uri="{FF2B5EF4-FFF2-40B4-BE49-F238E27FC236}">
                <a16:creationId xmlns:a16="http://schemas.microsoft.com/office/drawing/2014/main" id="{6345ABD8-4C05-A749-91A9-2D1F286CB735}"/>
              </a:ext>
            </a:extLst>
          </p:cNvPr>
          <p:cNvSpPr>
            <a:spLocks noGrp="1"/>
          </p:cNvSpPr>
          <p:nvPr>
            <p:ph type="body" sz="quarter" idx="31" hasCustomPrompt="1"/>
          </p:nvPr>
        </p:nvSpPr>
        <p:spPr>
          <a:xfrm>
            <a:off x="6240016" y="3789040"/>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50" name="Text Placeholder 28">
            <a:extLst>
              <a:ext uri="{FF2B5EF4-FFF2-40B4-BE49-F238E27FC236}">
                <a16:creationId xmlns:a16="http://schemas.microsoft.com/office/drawing/2014/main" id="{40D75468-C5B7-204E-BE74-7892BA35FF75}"/>
              </a:ext>
            </a:extLst>
          </p:cNvPr>
          <p:cNvSpPr>
            <a:spLocks noGrp="1"/>
          </p:cNvSpPr>
          <p:nvPr>
            <p:ph type="body" sz="quarter" idx="32" hasCustomPrompt="1"/>
          </p:nvPr>
        </p:nvSpPr>
        <p:spPr>
          <a:xfrm>
            <a:off x="8128000" y="3789040"/>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51" name="Text Placeholder 28">
            <a:extLst>
              <a:ext uri="{FF2B5EF4-FFF2-40B4-BE49-F238E27FC236}">
                <a16:creationId xmlns:a16="http://schemas.microsoft.com/office/drawing/2014/main" id="{C0D28E3D-12EC-FE42-A86A-CE63CE12A178}"/>
              </a:ext>
            </a:extLst>
          </p:cNvPr>
          <p:cNvSpPr>
            <a:spLocks noGrp="1"/>
          </p:cNvSpPr>
          <p:nvPr>
            <p:ph type="body" sz="quarter" idx="33" hasCustomPrompt="1"/>
          </p:nvPr>
        </p:nvSpPr>
        <p:spPr>
          <a:xfrm>
            <a:off x="10013950" y="3789040"/>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Tree>
    <p:extLst>
      <p:ext uri="{BB962C8B-B14F-4D97-AF65-F5344CB8AC3E}">
        <p14:creationId xmlns:p14="http://schemas.microsoft.com/office/powerpoint/2010/main" val="1879265035"/>
      </p:ext>
    </p:extLst>
  </p:cSld>
  <p:clrMapOvr>
    <a:masterClrMapping/>
  </p:clrMapOvr>
  <p:transition>
    <p:fade/>
  </p:transition>
  <p:extLst>
    <p:ext uri="{DCECCB84-F9BA-43D5-87BE-67443E8EF086}">
      <p15:sldGuideLst xmlns:p15="http://schemas.microsoft.com/office/powerpoint/2012/main">
        <p15:guide id="8" pos="1373">
          <p15:clr>
            <a:srgbClr val="A4A3A4"/>
          </p15:clr>
        </p15:guide>
        <p15:guide id="9" pos="1556">
          <p15:clr>
            <a:srgbClr val="A4A3A4"/>
          </p15:clr>
        </p15:guide>
        <p15:guide id="12" pos="2561">
          <p15:clr>
            <a:srgbClr val="A4A3A4"/>
          </p15:clr>
        </p15:guide>
        <p15:guide id="13" pos="2744">
          <p15:clr>
            <a:srgbClr val="A4A3A4"/>
          </p15:clr>
        </p15:guide>
        <p15:guide id="16" pos="3754">
          <p15:clr>
            <a:srgbClr val="A4A3A4"/>
          </p15:clr>
        </p15:guide>
        <p15:guide id="17" pos="3931">
          <p15:clr>
            <a:srgbClr val="A4A3A4"/>
          </p15:clr>
        </p15:guide>
        <p15:guide id="20" pos="4937">
          <p15:clr>
            <a:srgbClr val="A4A3A4"/>
          </p15:clr>
        </p15:guide>
        <p15:guide id="21" pos="5120">
          <p15:clr>
            <a:srgbClr val="A4A3A4"/>
          </p15:clr>
        </p15:guide>
        <p15:guide id="24" pos="6123">
          <p15:clr>
            <a:srgbClr val="A4A3A4"/>
          </p15:clr>
        </p15:guide>
        <p15:guide id="25" pos="6308">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orient="horz" pos="2387">
          <p15:clr>
            <a:srgbClr val="FBAE40"/>
          </p15:clr>
        </p15:guide>
        <p15:guide id="32" orient="horz" pos="2750">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2_Header Line 12 Months">
    <p:bg>
      <p:bgPr>
        <a:solidFill>
          <a:schemeClr val="tx2"/>
        </a:solidFill>
        <a:effectLst/>
      </p:bgPr>
    </p:bg>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BB973DD2-1476-E74C-99DF-240F2E508778}"/>
              </a:ext>
            </a:extLst>
          </p:cNvPr>
          <p:cNvSpPr>
            <a:spLocks noGrp="1"/>
          </p:cNvSpPr>
          <p:nvPr>
            <p:ph type="title"/>
          </p:nvPr>
        </p:nvSpPr>
        <p:spPr>
          <a:xfrm>
            <a:off x="588263" y="457200"/>
            <a:ext cx="11018520" cy="553998"/>
          </a:xfrm>
        </p:spPr>
        <p:txBody>
          <a:bodyPr>
            <a:spAutoFit/>
          </a:bodyPr>
          <a:lstStyle>
            <a:lvl1pPr>
              <a:defRPr>
                <a:solidFill>
                  <a:schemeClr val="accent3"/>
                </a:solidFill>
              </a:defRPr>
            </a:lvl1pPr>
          </a:lstStyle>
          <a:p>
            <a:r>
              <a:rPr lang="en-US"/>
              <a:t>Click to edit Master title style</a:t>
            </a:r>
          </a:p>
        </p:txBody>
      </p:sp>
      <p:sp>
        <p:nvSpPr>
          <p:cNvPr id="17" name="Text Placeholder 16">
            <a:extLst>
              <a:ext uri="{FF2B5EF4-FFF2-40B4-BE49-F238E27FC236}">
                <a16:creationId xmlns:a16="http://schemas.microsoft.com/office/drawing/2014/main" id="{3B0B9755-980E-B04E-95D6-C276F382D087}"/>
              </a:ext>
            </a:extLst>
          </p:cNvPr>
          <p:cNvSpPr>
            <a:spLocks noGrp="1"/>
          </p:cNvSpPr>
          <p:nvPr>
            <p:ph type="body" sz="quarter" idx="10"/>
          </p:nvPr>
        </p:nvSpPr>
        <p:spPr>
          <a:xfrm>
            <a:off x="584200" y="2137143"/>
            <a:ext cx="1595438"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18" name="Text Placeholder 16">
            <a:extLst>
              <a:ext uri="{FF2B5EF4-FFF2-40B4-BE49-F238E27FC236}">
                <a16:creationId xmlns:a16="http://schemas.microsoft.com/office/drawing/2014/main" id="{E14B2888-1E67-E04C-894E-926FC1FD801D}"/>
              </a:ext>
            </a:extLst>
          </p:cNvPr>
          <p:cNvSpPr>
            <a:spLocks noGrp="1"/>
          </p:cNvSpPr>
          <p:nvPr>
            <p:ph type="body" sz="quarter" idx="11"/>
          </p:nvPr>
        </p:nvSpPr>
        <p:spPr>
          <a:xfrm>
            <a:off x="2470150" y="2137143"/>
            <a:ext cx="1595438"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19" name="Text Placeholder 16">
            <a:extLst>
              <a:ext uri="{FF2B5EF4-FFF2-40B4-BE49-F238E27FC236}">
                <a16:creationId xmlns:a16="http://schemas.microsoft.com/office/drawing/2014/main" id="{333BC1A1-9771-5646-BEE1-9E5EEAED2699}"/>
              </a:ext>
            </a:extLst>
          </p:cNvPr>
          <p:cNvSpPr>
            <a:spLocks noGrp="1"/>
          </p:cNvSpPr>
          <p:nvPr>
            <p:ph type="body" sz="quarter" idx="12"/>
          </p:nvPr>
        </p:nvSpPr>
        <p:spPr>
          <a:xfrm>
            <a:off x="4356100" y="2137143"/>
            <a:ext cx="1603375"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0" name="Text Placeholder 16">
            <a:extLst>
              <a:ext uri="{FF2B5EF4-FFF2-40B4-BE49-F238E27FC236}">
                <a16:creationId xmlns:a16="http://schemas.microsoft.com/office/drawing/2014/main" id="{6B558C13-2A32-8A4B-856B-2AB00C47770F}"/>
              </a:ext>
            </a:extLst>
          </p:cNvPr>
          <p:cNvSpPr>
            <a:spLocks noGrp="1"/>
          </p:cNvSpPr>
          <p:nvPr>
            <p:ph type="body" sz="quarter" idx="13"/>
          </p:nvPr>
        </p:nvSpPr>
        <p:spPr>
          <a:xfrm>
            <a:off x="6240463" y="2137143"/>
            <a:ext cx="1597025"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1" name="Text Placeholder 16">
            <a:extLst>
              <a:ext uri="{FF2B5EF4-FFF2-40B4-BE49-F238E27FC236}">
                <a16:creationId xmlns:a16="http://schemas.microsoft.com/office/drawing/2014/main" id="{DFF8B5E8-017D-9448-B30F-CD659C221073}"/>
              </a:ext>
            </a:extLst>
          </p:cNvPr>
          <p:cNvSpPr>
            <a:spLocks noGrp="1"/>
          </p:cNvSpPr>
          <p:nvPr>
            <p:ph type="body" sz="quarter" idx="14"/>
          </p:nvPr>
        </p:nvSpPr>
        <p:spPr>
          <a:xfrm>
            <a:off x="8128000" y="2137143"/>
            <a:ext cx="1592263"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2" name="Text Placeholder 16">
            <a:extLst>
              <a:ext uri="{FF2B5EF4-FFF2-40B4-BE49-F238E27FC236}">
                <a16:creationId xmlns:a16="http://schemas.microsoft.com/office/drawing/2014/main" id="{23243079-7E64-8247-A7DE-8C677FA6F54F}"/>
              </a:ext>
            </a:extLst>
          </p:cNvPr>
          <p:cNvSpPr>
            <a:spLocks noGrp="1"/>
          </p:cNvSpPr>
          <p:nvPr>
            <p:ph type="body" sz="quarter" idx="15"/>
          </p:nvPr>
        </p:nvSpPr>
        <p:spPr>
          <a:xfrm>
            <a:off x="10013950" y="2137143"/>
            <a:ext cx="1595438"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3" name="Text Placeholder 16">
            <a:extLst>
              <a:ext uri="{FF2B5EF4-FFF2-40B4-BE49-F238E27FC236}">
                <a16:creationId xmlns:a16="http://schemas.microsoft.com/office/drawing/2014/main" id="{15EF34EC-5A49-5E44-8FF1-785ECE15E3B9}"/>
              </a:ext>
            </a:extLst>
          </p:cNvPr>
          <p:cNvSpPr>
            <a:spLocks noGrp="1"/>
          </p:cNvSpPr>
          <p:nvPr>
            <p:ph type="body" sz="quarter" idx="16"/>
          </p:nvPr>
        </p:nvSpPr>
        <p:spPr>
          <a:xfrm>
            <a:off x="584200" y="4509120"/>
            <a:ext cx="1595438"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4" name="Text Placeholder 16">
            <a:extLst>
              <a:ext uri="{FF2B5EF4-FFF2-40B4-BE49-F238E27FC236}">
                <a16:creationId xmlns:a16="http://schemas.microsoft.com/office/drawing/2014/main" id="{1815091A-D110-584B-AB6E-643B6462EE03}"/>
              </a:ext>
            </a:extLst>
          </p:cNvPr>
          <p:cNvSpPr>
            <a:spLocks noGrp="1"/>
          </p:cNvSpPr>
          <p:nvPr>
            <p:ph type="body" sz="quarter" idx="17"/>
          </p:nvPr>
        </p:nvSpPr>
        <p:spPr>
          <a:xfrm>
            <a:off x="2470150" y="4509120"/>
            <a:ext cx="1595438"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5" name="Text Placeholder 16">
            <a:extLst>
              <a:ext uri="{FF2B5EF4-FFF2-40B4-BE49-F238E27FC236}">
                <a16:creationId xmlns:a16="http://schemas.microsoft.com/office/drawing/2014/main" id="{DBBF8BC8-BC7B-004B-A427-B1F9D8D9199A}"/>
              </a:ext>
            </a:extLst>
          </p:cNvPr>
          <p:cNvSpPr>
            <a:spLocks noGrp="1"/>
          </p:cNvSpPr>
          <p:nvPr>
            <p:ph type="body" sz="quarter" idx="18"/>
          </p:nvPr>
        </p:nvSpPr>
        <p:spPr>
          <a:xfrm>
            <a:off x="4356100" y="4509120"/>
            <a:ext cx="1603375"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6" name="Text Placeholder 16">
            <a:extLst>
              <a:ext uri="{FF2B5EF4-FFF2-40B4-BE49-F238E27FC236}">
                <a16:creationId xmlns:a16="http://schemas.microsoft.com/office/drawing/2014/main" id="{844592AA-1A9A-8E46-B40A-8739500A22C9}"/>
              </a:ext>
            </a:extLst>
          </p:cNvPr>
          <p:cNvSpPr>
            <a:spLocks noGrp="1"/>
          </p:cNvSpPr>
          <p:nvPr>
            <p:ph type="body" sz="quarter" idx="19"/>
          </p:nvPr>
        </p:nvSpPr>
        <p:spPr>
          <a:xfrm>
            <a:off x="6240463" y="4509120"/>
            <a:ext cx="1597025"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7" name="Text Placeholder 16">
            <a:extLst>
              <a:ext uri="{FF2B5EF4-FFF2-40B4-BE49-F238E27FC236}">
                <a16:creationId xmlns:a16="http://schemas.microsoft.com/office/drawing/2014/main" id="{6E747F9F-4D5A-1E4C-92B5-549F887E8726}"/>
              </a:ext>
            </a:extLst>
          </p:cNvPr>
          <p:cNvSpPr>
            <a:spLocks noGrp="1"/>
          </p:cNvSpPr>
          <p:nvPr>
            <p:ph type="body" sz="quarter" idx="20"/>
          </p:nvPr>
        </p:nvSpPr>
        <p:spPr>
          <a:xfrm>
            <a:off x="8128000" y="4509120"/>
            <a:ext cx="1592263"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8" name="Text Placeholder 16">
            <a:extLst>
              <a:ext uri="{FF2B5EF4-FFF2-40B4-BE49-F238E27FC236}">
                <a16:creationId xmlns:a16="http://schemas.microsoft.com/office/drawing/2014/main" id="{F878EC20-6567-6B45-AE19-F3465093EEC8}"/>
              </a:ext>
            </a:extLst>
          </p:cNvPr>
          <p:cNvSpPr>
            <a:spLocks noGrp="1"/>
          </p:cNvSpPr>
          <p:nvPr>
            <p:ph type="body" sz="quarter" idx="21"/>
          </p:nvPr>
        </p:nvSpPr>
        <p:spPr>
          <a:xfrm>
            <a:off x="10013950" y="4509120"/>
            <a:ext cx="1595438"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cxnSp>
        <p:nvCxnSpPr>
          <p:cNvPr id="16" name="Straight Connector 15">
            <a:extLst>
              <a:ext uri="{FF2B5EF4-FFF2-40B4-BE49-F238E27FC236}">
                <a16:creationId xmlns:a16="http://schemas.microsoft.com/office/drawing/2014/main" id="{1EA3253A-CBC3-A644-9057-A616EFD62183}"/>
              </a:ext>
            </a:extLst>
          </p:cNvPr>
          <p:cNvCxnSpPr>
            <a:cxnSpLocks/>
          </p:cNvCxnSpPr>
          <p:nvPr userDrawn="1"/>
        </p:nvCxnSpPr>
        <p:spPr>
          <a:xfrm>
            <a:off x="584200" y="2017713"/>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3FA9607-273B-BF42-A068-8D930E44C050}"/>
              </a:ext>
            </a:extLst>
          </p:cNvPr>
          <p:cNvCxnSpPr>
            <a:cxnSpLocks/>
          </p:cNvCxnSpPr>
          <p:nvPr userDrawn="1"/>
        </p:nvCxnSpPr>
        <p:spPr>
          <a:xfrm>
            <a:off x="2470150" y="2017713"/>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5FB5306-5527-0B40-80C7-DB5C8423B952}"/>
              </a:ext>
            </a:extLst>
          </p:cNvPr>
          <p:cNvCxnSpPr>
            <a:cxnSpLocks/>
          </p:cNvCxnSpPr>
          <p:nvPr userDrawn="1"/>
        </p:nvCxnSpPr>
        <p:spPr>
          <a:xfrm>
            <a:off x="4364037" y="2015240"/>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3971A8C-E65D-6B49-ADA2-293469DDD7BC}"/>
              </a:ext>
            </a:extLst>
          </p:cNvPr>
          <p:cNvCxnSpPr>
            <a:cxnSpLocks/>
          </p:cNvCxnSpPr>
          <p:nvPr userDrawn="1"/>
        </p:nvCxnSpPr>
        <p:spPr>
          <a:xfrm>
            <a:off x="6240463" y="2017713"/>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91A700F-7F45-F94C-A435-F7EE30C70A7E}"/>
              </a:ext>
            </a:extLst>
          </p:cNvPr>
          <p:cNvCxnSpPr>
            <a:cxnSpLocks/>
          </p:cNvCxnSpPr>
          <p:nvPr userDrawn="1"/>
        </p:nvCxnSpPr>
        <p:spPr>
          <a:xfrm>
            <a:off x="8124825" y="2017713"/>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8EA0204-C4C9-6644-861D-6EB50FE04062}"/>
              </a:ext>
            </a:extLst>
          </p:cNvPr>
          <p:cNvCxnSpPr>
            <a:cxnSpLocks/>
          </p:cNvCxnSpPr>
          <p:nvPr userDrawn="1"/>
        </p:nvCxnSpPr>
        <p:spPr>
          <a:xfrm>
            <a:off x="10013950" y="2017713"/>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21346A5-A33F-5946-9543-99C299D786AC}"/>
              </a:ext>
            </a:extLst>
          </p:cNvPr>
          <p:cNvCxnSpPr>
            <a:cxnSpLocks/>
          </p:cNvCxnSpPr>
          <p:nvPr userDrawn="1"/>
        </p:nvCxnSpPr>
        <p:spPr>
          <a:xfrm>
            <a:off x="584200" y="4365104"/>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24EA3CD-0BD7-E747-A4EB-45424A3C1987}"/>
              </a:ext>
            </a:extLst>
          </p:cNvPr>
          <p:cNvCxnSpPr>
            <a:cxnSpLocks/>
          </p:cNvCxnSpPr>
          <p:nvPr userDrawn="1"/>
        </p:nvCxnSpPr>
        <p:spPr>
          <a:xfrm>
            <a:off x="2495600" y="4365104"/>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B66C269-8DE0-714D-AB7A-BA133A81E3C7}"/>
              </a:ext>
            </a:extLst>
          </p:cNvPr>
          <p:cNvCxnSpPr>
            <a:cxnSpLocks/>
          </p:cNvCxnSpPr>
          <p:nvPr userDrawn="1"/>
        </p:nvCxnSpPr>
        <p:spPr>
          <a:xfrm>
            <a:off x="4364037" y="4362631"/>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3539B16-CE2C-3A4D-B528-4C530EFD148D}"/>
              </a:ext>
            </a:extLst>
          </p:cNvPr>
          <p:cNvCxnSpPr>
            <a:cxnSpLocks/>
          </p:cNvCxnSpPr>
          <p:nvPr userDrawn="1"/>
        </p:nvCxnSpPr>
        <p:spPr>
          <a:xfrm>
            <a:off x="6240463" y="4365104"/>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A683FC3-D470-6642-8CD2-833A816B7C06}"/>
              </a:ext>
            </a:extLst>
          </p:cNvPr>
          <p:cNvCxnSpPr>
            <a:cxnSpLocks/>
          </p:cNvCxnSpPr>
          <p:nvPr userDrawn="1"/>
        </p:nvCxnSpPr>
        <p:spPr>
          <a:xfrm>
            <a:off x="8124825" y="4365104"/>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13A02AF-593E-A740-8AA5-3E98EC7712B3}"/>
              </a:ext>
            </a:extLst>
          </p:cNvPr>
          <p:cNvCxnSpPr>
            <a:cxnSpLocks/>
          </p:cNvCxnSpPr>
          <p:nvPr userDrawn="1"/>
        </p:nvCxnSpPr>
        <p:spPr>
          <a:xfrm>
            <a:off x="10013950" y="4365104"/>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29" name="Text Placeholder 28">
            <a:extLst>
              <a:ext uri="{FF2B5EF4-FFF2-40B4-BE49-F238E27FC236}">
                <a16:creationId xmlns:a16="http://schemas.microsoft.com/office/drawing/2014/main" id="{2B32F430-ED23-B440-BB46-25EFAA521E1A}"/>
              </a:ext>
            </a:extLst>
          </p:cNvPr>
          <p:cNvSpPr>
            <a:spLocks noGrp="1"/>
          </p:cNvSpPr>
          <p:nvPr>
            <p:ph type="body" sz="quarter" idx="22" hasCustomPrompt="1"/>
          </p:nvPr>
        </p:nvSpPr>
        <p:spPr>
          <a:xfrm>
            <a:off x="584200" y="1436688"/>
            <a:ext cx="1595439"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
        <p:nvSpPr>
          <p:cNvPr id="41" name="Text Placeholder 28">
            <a:extLst>
              <a:ext uri="{FF2B5EF4-FFF2-40B4-BE49-F238E27FC236}">
                <a16:creationId xmlns:a16="http://schemas.microsoft.com/office/drawing/2014/main" id="{7BE96FEE-E6DA-2941-AEAC-A1C8FC164091}"/>
              </a:ext>
            </a:extLst>
          </p:cNvPr>
          <p:cNvSpPr>
            <a:spLocks noGrp="1"/>
          </p:cNvSpPr>
          <p:nvPr>
            <p:ph type="body" sz="quarter" idx="23" hasCustomPrompt="1"/>
          </p:nvPr>
        </p:nvSpPr>
        <p:spPr>
          <a:xfrm>
            <a:off x="2470150" y="1436688"/>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
        <p:nvSpPr>
          <p:cNvPr id="42" name="Text Placeholder 28">
            <a:extLst>
              <a:ext uri="{FF2B5EF4-FFF2-40B4-BE49-F238E27FC236}">
                <a16:creationId xmlns:a16="http://schemas.microsoft.com/office/drawing/2014/main" id="{8732B004-72E3-4E45-A749-459DEFBC1733}"/>
              </a:ext>
            </a:extLst>
          </p:cNvPr>
          <p:cNvSpPr>
            <a:spLocks noGrp="1"/>
          </p:cNvSpPr>
          <p:nvPr>
            <p:ph type="body" sz="quarter" idx="24" hasCustomPrompt="1"/>
          </p:nvPr>
        </p:nvSpPr>
        <p:spPr>
          <a:xfrm>
            <a:off x="4367808" y="1436688"/>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
        <p:nvSpPr>
          <p:cNvPr id="43" name="Text Placeholder 28">
            <a:extLst>
              <a:ext uri="{FF2B5EF4-FFF2-40B4-BE49-F238E27FC236}">
                <a16:creationId xmlns:a16="http://schemas.microsoft.com/office/drawing/2014/main" id="{E66FAAC7-8AEC-104A-A5DD-4AEB7AA585A9}"/>
              </a:ext>
            </a:extLst>
          </p:cNvPr>
          <p:cNvSpPr>
            <a:spLocks noGrp="1"/>
          </p:cNvSpPr>
          <p:nvPr>
            <p:ph type="body" sz="quarter" idx="25" hasCustomPrompt="1"/>
          </p:nvPr>
        </p:nvSpPr>
        <p:spPr>
          <a:xfrm>
            <a:off x="6240016" y="1436688"/>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
        <p:nvSpPr>
          <p:cNvPr id="44" name="Text Placeholder 28">
            <a:extLst>
              <a:ext uri="{FF2B5EF4-FFF2-40B4-BE49-F238E27FC236}">
                <a16:creationId xmlns:a16="http://schemas.microsoft.com/office/drawing/2014/main" id="{5E1D2D98-23BB-FF4A-95AC-2A429CDF840F}"/>
              </a:ext>
            </a:extLst>
          </p:cNvPr>
          <p:cNvSpPr>
            <a:spLocks noGrp="1"/>
          </p:cNvSpPr>
          <p:nvPr>
            <p:ph type="body" sz="quarter" idx="26" hasCustomPrompt="1"/>
          </p:nvPr>
        </p:nvSpPr>
        <p:spPr>
          <a:xfrm>
            <a:off x="8128000" y="1436688"/>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
        <p:nvSpPr>
          <p:cNvPr id="45" name="Text Placeholder 28">
            <a:extLst>
              <a:ext uri="{FF2B5EF4-FFF2-40B4-BE49-F238E27FC236}">
                <a16:creationId xmlns:a16="http://schemas.microsoft.com/office/drawing/2014/main" id="{527C7347-F791-F945-A658-6E2EC13C6393}"/>
              </a:ext>
            </a:extLst>
          </p:cNvPr>
          <p:cNvSpPr>
            <a:spLocks noGrp="1"/>
          </p:cNvSpPr>
          <p:nvPr>
            <p:ph type="body" sz="quarter" idx="27" hasCustomPrompt="1"/>
          </p:nvPr>
        </p:nvSpPr>
        <p:spPr>
          <a:xfrm>
            <a:off x="10013950" y="1436688"/>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
        <p:nvSpPr>
          <p:cNvPr id="46" name="Text Placeholder 28">
            <a:extLst>
              <a:ext uri="{FF2B5EF4-FFF2-40B4-BE49-F238E27FC236}">
                <a16:creationId xmlns:a16="http://schemas.microsoft.com/office/drawing/2014/main" id="{8172C080-65E1-3C46-99C0-978870D28AF8}"/>
              </a:ext>
            </a:extLst>
          </p:cNvPr>
          <p:cNvSpPr>
            <a:spLocks noGrp="1"/>
          </p:cNvSpPr>
          <p:nvPr>
            <p:ph type="body" sz="quarter" idx="28" hasCustomPrompt="1"/>
          </p:nvPr>
        </p:nvSpPr>
        <p:spPr>
          <a:xfrm>
            <a:off x="584200" y="3789040"/>
            <a:ext cx="1595439"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
        <p:nvSpPr>
          <p:cNvPr id="47" name="Text Placeholder 28">
            <a:extLst>
              <a:ext uri="{FF2B5EF4-FFF2-40B4-BE49-F238E27FC236}">
                <a16:creationId xmlns:a16="http://schemas.microsoft.com/office/drawing/2014/main" id="{4928442B-3D98-0B48-9333-273D8587E0E3}"/>
              </a:ext>
            </a:extLst>
          </p:cNvPr>
          <p:cNvSpPr>
            <a:spLocks noGrp="1"/>
          </p:cNvSpPr>
          <p:nvPr>
            <p:ph type="body" sz="quarter" idx="29" hasCustomPrompt="1"/>
          </p:nvPr>
        </p:nvSpPr>
        <p:spPr>
          <a:xfrm>
            <a:off x="2470150" y="3789040"/>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
        <p:nvSpPr>
          <p:cNvPr id="48" name="Text Placeholder 28">
            <a:extLst>
              <a:ext uri="{FF2B5EF4-FFF2-40B4-BE49-F238E27FC236}">
                <a16:creationId xmlns:a16="http://schemas.microsoft.com/office/drawing/2014/main" id="{2961F7B7-1EDB-2C43-951E-B36532A1E791}"/>
              </a:ext>
            </a:extLst>
          </p:cNvPr>
          <p:cNvSpPr>
            <a:spLocks noGrp="1"/>
          </p:cNvSpPr>
          <p:nvPr>
            <p:ph type="body" sz="quarter" idx="30" hasCustomPrompt="1"/>
          </p:nvPr>
        </p:nvSpPr>
        <p:spPr>
          <a:xfrm>
            <a:off x="4367808" y="3789040"/>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
        <p:nvSpPr>
          <p:cNvPr id="49" name="Text Placeholder 28">
            <a:extLst>
              <a:ext uri="{FF2B5EF4-FFF2-40B4-BE49-F238E27FC236}">
                <a16:creationId xmlns:a16="http://schemas.microsoft.com/office/drawing/2014/main" id="{6345ABD8-4C05-A749-91A9-2D1F286CB735}"/>
              </a:ext>
            </a:extLst>
          </p:cNvPr>
          <p:cNvSpPr>
            <a:spLocks noGrp="1"/>
          </p:cNvSpPr>
          <p:nvPr>
            <p:ph type="body" sz="quarter" idx="31" hasCustomPrompt="1"/>
          </p:nvPr>
        </p:nvSpPr>
        <p:spPr>
          <a:xfrm>
            <a:off x="6240016" y="3789040"/>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
        <p:nvSpPr>
          <p:cNvPr id="50" name="Text Placeholder 28">
            <a:extLst>
              <a:ext uri="{FF2B5EF4-FFF2-40B4-BE49-F238E27FC236}">
                <a16:creationId xmlns:a16="http://schemas.microsoft.com/office/drawing/2014/main" id="{40D75468-C5B7-204E-BE74-7892BA35FF75}"/>
              </a:ext>
            </a:extLst>
          </p:cNvPr>
          <p:cNvSpPr>
            <a:spLocks noGrp="1"/>
          </p:cNvSpPr>
          <p:nvPr>
            <p:ph type="body" sz="quarter" idx="32" hasCustomPrompt="1"/>
          </p:nvPr>
        </p:nvSpPr>
        <p:spPr>
          <a:xfrm>
            <a:off x="8128000" y="3789040"/>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
        <p:nvSpPr>
          <p:cNvPr id="51" name="Text Placeholder 28">
            <a:extLst>
              <a:ext uri="{FF2B5EF4-FFF2-40B4-BE49-F238E27FC236}">
                <a16:creationId xmlns:a16="http://schemas.microsoft.com/office/drawing/2014/main" id="{C0D28E3D-12EC-FE42-A86A-CE63CE12A178}"/>
              </a:ext>
            </a:extLst>
          </p:cNvPr>
          <p:cNvSpPr>
            <a:spLocks noGrp="1"/>
          </p:cNvSpPr>
          <p:nvPr>
            <p:ph type="body" sz="quarter" idx="33" hasCustomPrompt="1"/>
          </p:nvPr>
        </p:nvSpPr>
        <p:spPr>
          <a:xfrm>
            <a:off x="10013950" y="3789040"/>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Tree>
    <p:extLst>
      <p:ext uri="{BB962C8B-B14F-4D97-AF65-F5344CB8AC3E}">
        <p14:creationId xmlns:p14="http://schemas.microsoft.com/office/powerpoint/2010/main" val="4106015245"/>
      </p:ext>
    </p:extLst>
  </p:cSld>
  <p:clrMapOvr>
    <a:masterClrMapping/>
  </p:clrMapOvr>
  <p:transition>
    <p:fade/>
  </p:transition>
  <p:extLst>
    <p:ext uri="{DCECCB84-F9BA-43D5-87BE-67443E8EF086}">
      <p15:sldGuideLst xmlns:p15="http://schemas.microsoft.com/office/powerpoint/2012/main">
        <p15:guide id="8" pos="1373">
          <p15:clr>
            <a:srgbClr val="A4A3A4"/>
          </p15:clr>
        </p15:guide>
        <p15:guide id="9" pos="1556">
          <p15:clr>
            <a:srgbClr val="A4A3A4"/>
          </p15:clr>
        </p15:guide>
        <p15:guide id="12" pos="2561">
          <p15:clr>
            <a:srgbClr val="A4A3A4"/>
          </p15:clr>
        </p15:guide>
        <p15:guide id="13" pos="2744">
          <p15:clr>
            <a:srgbClr val="A4A3A4"/>
          </p15:clr>
        </p15:guide>
        <p15:guide id="16" pos="3754">
          <p15:clr>
            <a:srgbClr val="A4A3A4"/>
          </p15:clr>
        </p15:guide>
        <p15:guide id="17" pos="3931">
          <p15:clr>
            <a:srgbClr val="A4A3A4"/>
          </p15:clr>
        </p15:guide>
        <p15:guide id="20" pos="4937">
          <p15:clr>
            <a:srgbClr val="A4A3A4"/>
          </p15:clr>
        </p15:guide>
        <p15:guide id="21" pos="5120">
          <p15:clr>
            <a:srgbClr val="A4A3A4"/>
          </p15:clr>
        </p15:guide>
        <p15:guide id="24" pos="6123">
          <p15:clr>
            <a:srgbClr val="A4A3A4"/>
          </p15:clr>
        </p15:guide>
        <p15:guide id="25" pos="6308">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orient="horz" pos="2387">
          <p15:clr>
            <a:srgbClr val="FBAE40"/>
          </p15:clr>
        </p15:guide>
        <p15:guide id="32" orient="horz" pos="2750">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4_Header Line 12 Months">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E9C8D47-3F89-2440-BD17-30886A5B991A}"/>
              </a:ext>
            </a:extLst>
          </p:cNvPr>
          <p:cNvSpPr/>
          <p:nvPr userDrawn="1"/>
        </p:nvSpPr>
        <p:spPr bwMode="auto">
          <a:xfrm>
            <a:off x="0" y="0"/>
            <a:ext cx="5959475"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2">
            <a:extLst>
              <a:ext uri="{FF2B5EF4-FFF2-40B4-BE49-F238E27FC236}">
                <a16:creationId xmlns:a16="http://schemas.microsoft.com/office/drawing/2014/main" id="{BB973DD2-1476-E74C-99DF-240F2E508778}"/>
              </a:ext>
            </a:extLst>
          </p:cNvPr>
          <p:cNvSpPr>
            <a:spLocks noGrp="1"/>
          </p:cNvSpPr>
          <p:nvPr>
            <p:ph type="title"/>
          </p:nvPr>
        </p:nvSpPr>
        <p:spPr>
          <a:xfrm>
            <a:off x="588263" y="457200"/>
            <a:ext cx="3477325" cy="1107996"/>
          </a:xfrm>
        </p:spPr>
        <p:txBody>
          <a:bodyPr wrap="square">
            <a:spAutoFit/>
          </a:bodyPr>
          <a:lstStyle>
            <a:lvl1pPr>
              <a:defRPr>
                <a:solidFill>
                  <a:schemeClr val="accent3"/>
                </a:solidFill>
              </a:defRPr>
            </a:lvl1pPr>
          </a:lstStyle>
          <a:p>
            <a:r>
              <a:rPr lang="en-US"/>
              <a:t>Click to edit Master title style</a:t>
            </a:r>
          </a:p>
        </p:txBody>
      </p:sp>
      <p:sp>
        <p:nvSpPr>
          <p:cNvPr id="20" name="Text Placeholder 16">
            <a:extLst>
              <a:ext uri="{FF2B5EF4-FFF2-40B4-BE49-F238E27FC236}">
                <a16:creationId xmlns:a16="http://schemas.microsoft.com/office/drawing/2014/main" id="{6B558C13-2A32-8A4B-856B-2AB00C47770F}"/>
              </a:ext>
            </a:extLst>
          </p:cNvPr>
          <p:cNvSpPr>
            <a:spLocks noGrp="1"/>
          </p:cNvSpPr>
          <p:nvPr>
            <p:ph type="body" sz="quarter" idx="13"/>
          </p:nvPr>
        </p:nvSpPr>
        <p:spPr>
          <a:xfrm>
            <a:off x="6240463" y="2137143"/>
            <a:ext cx="159702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1" name="Text Placeholder 16">
            <a:extLst>
              <a:ext uri="{FF2B5EF4-FFF2-40B4-BE49-F238E27FC236}">
                <a16:creationId xmlns:a16="http://schemas.microsoft.com/office/drawing/2014/main" id="{DFF8B5E8-017D-9448-B30F-CD659C221073}"/>
              </a:ext>
            </a:extLst>
          </p:cNvPr>
          <p:cNvSpPr>
            <a:spLocks noGrp="1"/>
          </p:cNvSpPr>
          <p:nvPr>
            <p:ph type="body" sz="quarter" idx="14"/>
          </p:nvPr>
        </p:nvSpPr>
        <p:spPr>
          <a:xfrm>
            <a:off x="8128000" y="2137143"/>
            <a:ext cx="1592263"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2" name="Text Placeholder 16">
            <a:extLst>
              <a:ext uri="{FF2B5EF4-FFF2-40B4-BE49-F238E27FC236}">
                <a16:creationId xmlns:a16="http://schemas.microsoft.com/office/drawing/2014/main" id="{23243079-7E64-8247-A7DE-8C677FA6F54F}"/>
              </a:ext>
            </a:extLst>
          </p:cNvPr>
          <p:cNvSpPr>
            <a:spLocks noGrp="1"/>
          </p:cNvSpPr>
          <p:nvPr>
            <p:ph type="body" sz="quarter" idx="15"/>
          </p:nvPr>
        </p:nvSpPr>
        <p:spPr>
          <a:xfrm>
            <a:off x="1001395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6" name="Text Placeholder 16">
            <a:extLst>
              <a:ext uri="{FF2B5EF4-FFF2-40B4-BE49-F238E27FC236}">
                <a16:creationId xmlns:a16="http://schemas.microsoft.com/office/drawing/2014/main" id="{844592AA-1A9A-8E46-B40A-8739500A22C9}"/>
              </a:ext>
            </a:extLst>
          </p:cNvPr>
          <p:cNvSpPr>
            <a:spLocks noGrp="1"/>
          </p:cNvSpPr>
          <p:nvPr>
            <p:ph type="body" sz="quarter" idx="19"/>
          </p:nvPr>
        </p:nvSpPr>
        <p:spPr>
          <a:xfrm>
            <a:off x="6240463" y="4509120"/>
            <a:ext cx="159702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7" name="Text Placeholder 16">
            <a:extLst>
              <a:ext uri="{FF2B5EF4-FFF2-40B4-BE49-F238E27FC236}">
                <a16:creationId xmlns:a16="http://schemas.microsoft.com/office/drawing/2014/main" id="{6E747F9F-4D5A-1E4C-92B5-549F887E8726}"/>
              </a:ext>
            </a:extLst>
          </p:cNvPr>
          <p:cNvSpPr>
            <a:spLocks noGrp="1"/>
          </p:cNvSpPr>
          <p:nvPr>
            <p:ph type="body" sz="quarter" idx="20"/>
          </p:nvPr>
        </p:nvSpPr>
        <p:spPr>
          <a:xfrm>
            <a:off x="8128000" y="4509120"/>
            <a:ext cx="1592263"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8" name="Text Placeholder 16">
            <a:extLst>
              <a:ext uri="{FF2B5EF4-FFF2-40B4-BE49-F238E27FC236}">
                <a16:creationId xmlns:a16="http://schemas.microsoft.com/office/drawing/2014/main" id="{F878EC20-6567-6B45-AE19-F3465093EEC8}"/>
              </a:ext>
            </a:extLst>
          </p:cNvPr>
          <p:cNvSpPr>
            <a:spLocks noGrp="1"/>
          </p:cNvSpPr>
          <p:nvPr>
            <p:ph type="body" sz="quarter" idx="21"/>
          </p:nvPr>
        </p:nvSpPr>
        <p:spPr>
          <a:xfrm>
            <a:off x="1001395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cxnSp>
        <p:nvCxnSpPr>
          <p:cNvPr id="32" name="Straight Connector 31">
            <a:extLst>
              <a:ext uri="{FF2B5EF4-FFF2-40B4-BE49-F238E27FC236}">
                <a16:creationId xmlns:a16="http://schemas.microsoft.com/office/drawing/2014/main" id="{93971A8C-E65D-6B49-ADA2-293469DDD7BC}"/>
              </a:ext>
            </a:extLst>
          </p:cNvPr>
          <p:cNvCxnSpPr>
            <a:cxnSpLocks/>
          </p:cNvCxnSpPr>
          <p:nvPr userDrawn="1"/>
        </p:nvCxnSpPr>
        <p:spPr>
          <a:xfrm>
            <a:off x="6240463"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91A700F-7F45-F94C-A435-F7EE30C70A7E}"/>
              </a:ext>
            </a:extLst>
          </p:cNvPr>
          <p:cNvCxnSpPr>
            <a:cxnSpLocks/>
          </p:cNvCxnSpPr>
          <p:nvPr userDrawn="1"/>
        </p:nvCxnSpPr>
        <p:spPr>
          <a:xfrm>
            <a:off x="8124825"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8EA0204-C4C9-6644-861D-6EB50FE04062}"/>
              </a:ext>
            </a:extLst>
          </p:cNvPr>
          <p:cNvCxnSpPr>
            <a:cxnSpLocks/>
          </p:cNvCxnSpPr>
          <p:nvPr userDrawn="1"/>
        </p:nvCxnSpPr>
        <p:spPr>
          <a:xfrm>
            <a:off x="1001395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3539B16-CE2C-3A4D-B528-4C530EFD148D}"/>
              </a:ext>
            </a:extLst>
          </p:cNvPr>
          <p:cNvCxnSpPr>
            <a:cxnSpLocks/>
          </p:cNvCxnSpPr>
          <p:nvPr userDrawn="1"/>
        </p:nvCxnSpPr>
        <p:spPr>
          <a:xfrm>
            <a:off x="6240463"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A683FC3-D470-6642-8CD2-833A816B7C06}"/>
              </a:ext>
            </a:extLst>
          </p:cNvPr>
          <p:cNvCxnSpPr>
            <a:cxnSpLocks/>
          </p:cNvCxnSpPr>
          <p:nvPr userDrawn="1"/>
        </p:nvCxnSpPr>
        <p:spPr>
          <a:xfrm>
            <a:off x="8124825"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13A02AF-593E-A740-8AA5-3E98EC7712B3}"/>
              </a:ext>
            </a:extLst>
          </p:cNvPr>
          <p:cNvCxnSpPr>
            <a:cxnSpLocks/>
          </p:cNvCxnSpPr>
          <p:nvPr userDrawn="1"/>
        </p:nvCxnSpPr>
        <p:spPr>
          <a:xfrm>
            <a:off x="1001395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43" name="Text Placeholder 28">
            <a:extLst>
              <a:ext uri="{FF2B5EF4-FFF2-40B4-BE49-F238E27FC236}">
                <a16:creationId xmlns:a16="http://schemas.microsoft.com/office/drawing/2014/main" id="{E66FAAC7-8AEC-104A-A5DD-4AEB7AA585A9}"/>
              </a:ext>
            </a:extLst>
          </p:cNvPr>
          <p:cNvSpPr>
            <a:spLocks noGrp="1"/>
          </p:cNvSpPr>
          <p:nvPr>
            <p:ph type="body" sz="quarter" idx="25" hasCustomPrompt="1"/>
          </p:nvPr>
        </p:nvSpPr>
        <p:spPr>
          <a:xfrm>
            <a:off x="6240016" y="1436688"/>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4" name="Text Placeholder 28">
            <a:extLst>
              <a:ext uri="{FF2B5EF4-FFF2-40B4-BE49-F238E27FC236}">
                <a16:creationId xmlns:a16="http://schemas.microsoft.com/office/drawing/2014/main" id="{5E1D2D98-23BB-FF4A-95AC-2A429CDF840F}"/>
              </a:ext>
            </a:extLst>
          </p:cNvPr>
          <p:cNvSpPr>
            <a:spLocks noGrp="1"/>
          </p:cNvSpPr>
          <p:nvPr>
            <p:ph type="body" sz="quarter" idx="26" hasCustomPrompt="1"/>
          </p:nvPr>
        </p:nvSpPr>
        <p:spPr>
          <a:xfrm>
            <a:off x="8128000" y="1436688"/>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5" name="Text Placeholder 28">
            <a:extLst>
              <a:ext uri="{FF2B5EF4-FFF2-40B4-BE49-F238E27FC236}">
                <a16:creationId xmlns:a16="http://schemas.microsoft.com/office/drawing/2014/main" id="{527C7347-F791-F945-A658-6E2EC13C6393}"/>
              </a:ext>
            </a:extLst>
          </p:cNvPr>
          <p:cNvSpPr>
            <a:spLocks noGrp="1"/>
          </p:cNvSpPr>
          <p:nvPr>
            <p:ph type="body" sz="quarter" idx="27" hasCustomPrompt="1"/>
          </p:nvPr>
        </p:nvSpPr>
        <p:spPr>
          <a:xfrm>
            <a:off x="10013950" y="1436688"/>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9" name="Text Placeholder 28">
            <a:extLst>
              <a:ext uri="{FF2B5EF4-FFF2-40B4-BE49-F238E27FC236}">
                <a16:creationId xmlns:a16="http://schemas.microsoft.com/office/drawing/2014/main" id="{6345ABD8-4C05-A749-91A9-2D1F286CB735}"/>
              </a:ext>
            </a:extLst>
          </p:cNvPr>
          <p:cNvSpPr>
            <a:spLocks noGrp="1"/>
          </p:cNvSpPr>
          <p:nvPr>
            <p:ph type="body" sz="quarter" idx="31" hasCustomPrompt="1"/>
          </p:nvPr>
        </p:nvSpPr>
        <p:spPr>
          <a:xfrm>
            <a:off x="6240016" y="3789040"/>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50" name="Text Placeholder 28">
            <a:extLst>
              <a:ext uri="{FF2B5EF4-FFF2-40B4-BE49-F238E27FC236}">
                <a16:creationId xmlns:a16="http://schemas.microsoft.com/office/drawing/2014/main" id="{40D75468-C5B7-204E-BE74-7892BA35FF75}"/>
              </a:ext>
            </a:extLst>
          </p:cNvPr>
          <p:cNvSpPr>
            <a:spLocks noGrp="1"/>
          </p:cNvSpPr>
          <p:nvPr>
            <p:ph type="body" sz="quarter" idx="32" hasCustomPrompt="1"/>
          </p:nvPr>
        </p:nvSpPr>
        <p:spPr>
          <a:xfrm>
            <a:off x="8128000" y="3789040"/>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51" name="Text Placeholder 28">
            <a:extLst>
              <a:ext uri="{FF2B5EF4-FFF2-40B4-BE49-F238E27FC236}">
                <a16:creationId xmlns:a16="http://schemas.microsoft.com/office/drawing/2014/main" id="{C0D28E3D-12EC-FE42-A86A-CE63CE12A178}"/>
              </a:ext>
            </a:extLst>
          </p:cNvPr>
          <p:cNvSpPr>
            <a:spLocks noGrp="1"/>
          </p:cNvSpPr>
          <p:nvPr>
            <p:ph type="body" sz="quarter" idx="33" hasCustomPrompt="1"/>
          </p:nvPr>
        </p:nvSpPr>
        <p:spPr>
          <a:xfrm>
            <a:off x="10013950" y="3789040"/>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5" name="Text Placeholder 4">
            <a:extLst>
              <a:ext uri="{FF2B5EF4-FFF2-40B4-BE49-F238E27FC236}">
                <a16:creationId xmlns:a16="http://schemas.microsoft.com/office/drawing/2014/main" id="{C0CD7CCE-7A0A-2445-87E0-A18FB3B723C6}"/>
              </a:ext>
            </a:extLst>
          </p:cNvPr>
          <p:cNvSpPr>
            <a:spLocks noGrp="1"/>
          </p:cNvSpPr>
          <p:nvPr>
            <p:ph type="body" sz="quarter" idx="34"/>
          </p:nvPr>
        </p:nvSpPr>
        <p:spPr>
          <a:xfrm>
            <a:off x="584200" y="2017713"/>
            <a:ext cx="3481388" cy="430887"/>
          </a:xfrm>
        </p:spPr>
        <p:txBody>
          <a:bodyPr/>
          <a:lstStyle>
            <a:lvl1pPr marL="0" indent="0">
              <a:buNone/>
              <a:defRPr>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1465720495"/>
      </p:ext>
    </p:extLst>
  </p:cSld>
  <p:clrMapOvr>
    <a:masterClrMapping/>
  </p:clrMapOvr>
  <p:transition>
    <p:fade/>
  </p:transition>
  <p:extLst>
    <p:ext uri="{DCECCB84-F9BA-43D5-87BE-67443E8EF086}">
      <p15:sldGuideLst xmlns:p15="http://schemas.microsoft.com/office/powerpoint/2012/main">
        <p15:guide id="8" pos="1373">
          <p15:clr>
            <a:srgbClr val="A4A3A4"/>
          </p15:clr>
        </p15:guide>
        <p15:guide id="9" pos="1556">
          <p15:clr>
            <a:srgbClr val="A4A3A4"/>
          </p15:clr>
        </p15:guide>
        <p15:guide id="12" pos="2561">
          <p15:clr>
            <a:srgbClr val="A4A3A4"/>
          </p15:clr>
        </p15:guide>
        <p15:guide id="13" pos="2744">
          <p15:clr>
            <a:srgbClr val="A4A3A4"/>
          </p15:clr>
        </p15:guide>
        <p15:guide id="16" pos="3754">
          <p15:clr>
            <a:srgbClr val="A4A3A4"/>
          </p15:clr>
        </p15:guide>
        <p15:guide id="17" pos="3931">
          <p15:clr>
            <a:srgbClr val="A4A3A4"/>
          </p15:clr>
        </p15:guide>
        <p15:guide id="20" pos="4937">
          <p15:clr>
            <a:srgbClr val="A4A3A4"/>
          </p15:clr>
        </p15:guide>
        <p15:guide id="21" pos="5120">
          <p15:clr>
            <a:srgbClr val="A4A3A4"/>
          </p15:clr>
        </p15:guide>
        <p15:guide id="24" pos="6123">
          <p15:clr>
            <a:srgbClr val="A4A3A4"/>
          </p15:clr>
        </p15:guide>
        <p15:guide id="25" pos="6308">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orient="horz" pos="2387">
          <p15:clr>
            <a:srgbClr val="FBAE40"/>
          </p15:clr>
        </p15:guide>
        <p15:guide id="32" orient="horz" pos="2750">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 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588263" y="588963"/>
            <a:ext cx="4158362" cy="2535236"/>
          </a:xfrm>
        </p:spPr>
        <p:txBody>
          <a:bodyPr anchor="b"/>
          <a:lstStyle>
            <a:lvl1pPr>
              <a:defRPr/>
            </a:lvl1pPr>
          </a:lstStyle>
          <a:p>
            <a:r>
              <a:rPr lang="en-US"/>
              <a:t>Title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0"/>
            <a:ext cx="4162425" cy="2733497"/>
          </a:xfrm>
        </p:spPr>
        <p:txBody>
          <a:bodyPr/>
          <a:lstStyle>
            <a:lvl1pPr marL="0" indent="0">
              <a:buNone/>
              <a:defRPr sz="22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Click to edit Master text styles</a:t>
            </a:r>
          </a:p>
        </p:txBody>
      </p:sp>
      <p:sp>
        <p:nvSpPr>
          <p:cNvPr id="5" name="Picture Placeholder" descr="This photo is a 'placeholder' only. Drag or drop your photo here, or click and tap the center to insert a photo.">
            <a:extLst>
              <a:ext uri="{FF2B5EF4-FFF2-40B4-BE49-F238E27FC236}">
                <a16:creationId xmlns:a16="http://schemas.microsoft.com/office/drawing/2014/main" id="{2E18FD0C-FA99-4937-92CD-5CF7F279CD8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37744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6" name="TextBox 5">
            <a:extLst>
              <a:ext uri="{FF2B5EF4-FFF2-40B4-BE49-F238E27FC236}">
                <a16:creationId xmlns:a16="http://schemas.microsoft.com/office/drawing/2014/main" id="{16BDF4B0-32EF-4DA8-9A83-B73DD831057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040071091"/>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7" orient="horz" pos="1968">
          <p15:clr>
            <a:srgbClr val="5ACBF0"/>
          </p15:clr>
        </p15:guide>
        <p15:guide id="8" orient="horz" pos="2226">
          <p15:clr>
            <a:srgbClr val="5ACBF0"/>
          </p15:clr>
        </p15:guide>
        <p15:guide id="10" pos="3729">
          <p15:clr>
            <a:srgbClr val="C35EA4"/>
          </p15:clr>
        </p15:guide>
        <p15:guide id="11" pos="2993">
          <p15:clr>
            <a:srgbClr val="5ACBF0"/>
          </p15:clr>
        </p15:guide>
        <p15:guide id="12" pos="3543">
          <p15:clr>
            <a:srgbClr val="A4A3A4"/>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588263" y="585788"/>
            <a:ext cx="4159950" cy="5683249"/>
          </a:xfrm>
        </p:spPr>
        <p:txBody>
          <a:bodyPr anchor="ct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37744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8A09A47B-FEF5-47F3-B2DD-A73E7C3234AF}"/>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4213252817"/>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5" orient="horz" pos="2160">
          <p15:clr>
            <a:srgbClr val="5ACBF0"/>
          </p15:clr>
        </p15:guide>
        <p15:guide id="6" pos="2991">
          <p15:clr>
            <a:srgbClr val="5ACBF0"/>
          </p15:clr>
        </p15:guide>
        <p15:guide id="7" pos="3728">
          <p15:clr>
            <a:srgbClr val="C35EA4"/>
          </p15:clr>
        </p15:guide>
        <p15:guide id="8" pos="3544">
          <p15:clr>
            <a:srgbClr val="A4A3A4"/>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quare Photo 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E2C6C6-B442-4DE7-9C6C-405B9005314D}"/>
              </a:ext>
            </a:extLst>
          </p:cNvPr>
          <p:cNvSpPr>
            <a:spLocks noGrp="1"/>
          </p:cNvSpPr>
          <p:nvPr>
            <p:ph type="title" hasCustomPrompt="1"/>
          </p:nvPr>
        </p:nvSpPr>
        <p:spPr>
          <a:xfrm>
            <a:off x="588263" y="2979738"/>
            <a:ext cx="4163125" cy="3289300"/>
          </a:xfrm>
        </p:spPr>
        <p:txBody>
          <a:bodyPr anchor="t"/>
          <a:lstStyle>
            <a:lvl1pPr>
              <a:defRPr sz="2800"/>
            </a:lvl1pPr>
          </a:lstStyle>
          <a:p>
            <a:r>
              <a:rPr lang="en-US"/>
              <a:t>Square photo layout with smaller text</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3EBEAA94-C151-43DE-8A5A-09E8A930427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37744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6C2F1290-9237-4BEE-AAAC-6708F286265B}"/>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115915059"/>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3" orient="horz" pos="1877">
          <p15:clr>
            <a:srgbClr val="5ACBF0"/>
          </p15:clr>
        </p15:guide>
        <p15:guide id="4" pos="3731">
          <p15:clr>
            <a:srgbClr val="C35EA4"/>
          </p15:clr>
        </p15:guide>
        <p15:guide id="5" pos="2993">
          <p15:clr>
            <a:srgbClr val="5ACBF0"/>
          </p15:clr>
        </p15:guide>
        <p15:guide id="6" pos="3547">
          <p15:clr>
            <a:srgbClr val="A4A3A4"/>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 Square Photo Left">
    <p:bg>
      <p:bgRef idx="1001">
        <a:schemeClr val="bg1"/>
      </p:bgRef>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350285C0-813F-A744-BFD3-CF358EAC839C}"/>
              </a:ext>
            </a:extLst>
          </p:cNvPr>
          <p:cNvSpPr>
            <a:spLocks noGrp="1"/>
          </p:cNvSpPr>
          <p:nvPr>
            <p:ph type="pic" sz="quarter" idx="10"/>
          </p:nvPr>
        </p:nvSpPr>
        <p:spPr>
          <a:xfrm>
            <a:off x="0" y="0"/>
            <a:ext cx="6892925" cy="6858000"/>
          </a:xfrm>
        </p:spPr>
        <p:txBody>
          <a:bodyPr/>
          <a:lstStyle/>
          <a:p>
            <a:r>
              <a:rPr lang="en-US"/>
              <a:t>Click icon to add picture</a:t>
            </a:r>
          </a:p>
        </p:txBody>
      </p:sp>
      <p:sp>
        <p:nvSpPr>
          <p:cNvPr id="6" name="Title 1">
            <a:extLst>
              <a:ext uri="{FF2B5EF4-FFF2-40B4-BE49-F238E27FC236}">
                <a16:creationId xmlns:a16="http://schemas.microsoft.com/office/drawing/2014/main" id="{44B1F25D-69F5-D649-BBA0-613396C764AC}"/>
              </a:ext>
            </a:extLst>
          </p:cNvPr>
          <p:cNvSpPr>
            <a:spLocks noGrp="1"/>
          </p:cNvSpPr>
          <p:nvPr>
            <p:ph type="title" idx="4294967295"/>
          </p:nvPr>
        </p:nvSpPr>
        <p:spPr>
          <a:xfrm>
            <a:off x="7192963" y="457200"/>
            <a:ext cx="4416425" cy="553998"/>
          </a:xfrm>
        </p:spPr>
        <p:txBody>
          <a:bodyPr/>
          <a:lstStyle/>
          <a:p>
            <a:r>
              <a:rPr lang="en-US"/>
              <a:t>Click to edit Master title style</a:t>
            </a:r>
          </a:p>
        </p:txBody>
      </p:sp>
      <p:sp>
        <p:nvSpPr>
          <p:cNvPr id="10" name="Text Placeholder 9">
            <a:extLst>
              <a:ext uri="{FF2B5EF4-FFF2-40B4-BE49-F238E27FC236}">
                <a16:creationId xmlns:a16="http://schemas.microsoft.com/office/drawing/2014/main" id="{A8E421BE-E139-D243-8336-8A8C46F7F743}"/>
              </a:ext>
            </a:extLst>
          </p:cNvPr>
          <p:cNvSpPr>
            <a:spLocks noGrp="1"/>
          </p:cNvSpPr>
          <p:nvPr>
            <p:ph type="body" sz="quarter" idx="11"/>
          </p:nvPr>
        </p:nvSpPr>
        <p:spPr>
          <a:xfrm>
            <a:off x="7192963" y="1436688"/>
            <a:ext cx="3470275" cy="2043636"/>
          </a:xfrm>
        </p:spPr>
        <p:txBody>
          <a:bodyPr/>
          <a:lstStyle>
            <a:lvl1pPr marL="0" indent="0">
              <a:buFontTx/>
              <a:buNone/>
              <a:defRPr/>
            </a:lvl1pPr>
            <a:lvl2pPr marL="228600" indent="0">
              <a:buFontTx/>
              <a:buNone/>
              <a:defRPr/>
            </a:lvl2pPr>
            <a:lvl3pPr marL="457200" indent="0">
              <a:buFontTx/>
              <a:buNone/>
              <a:defRPr/>
            </a:lvl3pPr>
            <a:lvl4pPr marL="661988" indent="0">
              <a:buFontTx/>
              <a:buNone/>
              <a:defRPr/>
            </a:lvl4pPr>
            <a:lvl5pPr marL="855663" indent="0">
              <a:buFontTx/>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03232352"/>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8" pos="4342">
          <p15:clr>
            <a:srgbClr val="A4A3A4"/>
          </p15:clr>
        </p15:guide>
        <p15:guide id="19" pos="4531">
          <p15:clr>
            <a:srgbClr val="A4A3A4"/>
          </p15:clr>
        </p15:guide>
        <p15:guide id="28" orient="horz" pos="905">
          <p15:clr>
            <a:srgbClr val="5ACBF0"/>
          </p15:clr>
        </p15:guide>
        <p15:guide id="30" orient="horz" pos="288">
          <p15:clr>
            <a:srgbClr val="5ACBF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 Square Photo Right">
    <p:bg>
      <p:bgRef idx="1001">
        <a:schemeClr val="bg1"/>
      </p:bgRef>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350285C0-813F-A744-BFD3-CF358EAC839C}"/>
              </a:ext>
            </a:extLst>
          </p:cNvPr>
          <p:cNvSpPr>
            <a:spLocks noGrp="1"/>
          </p:cNvSpPr>
          <p:nvPr>
            <p:ph type="pic" sz="quarter" idx="10"/>
          </p:nvPr>
        </p:nvSpPr>
        <p:spPr>
          <a:xfrm>
            <a:off x="5299075" y="0"/>
            <a:ext cx="6892925" cy="6858000"/>
          </a:xfrm>
        </p:spPr>
        <p:txBody>
          <a:bodyPr/>
          <a:lstStyle/>
          <a:p>
            <a:r>
              <a:rPr lang="en-US"/>
              <a:t>Click icon to add picture</a:t>
            </a:r>
          </a:p>
        </p:txBody>
      </p:sp>
      <p:sp>
        <p:nvSpPr>
          <p:cNvPr id="6" name="Title 1">
            <a:extLst>
              <a:ext uri="{FF2B5EF4-FFF2-40B4-BE49-F238E27FC236}">
                <a16:creationId xmlns:a16="http://schemas.microsoft.com/office/drawing/2014/main" id="{44B1F25D-69F5-D649-BBA0-613396C764AC}"/>
              </a:ext>
            </a:extLst>
          </p:cNvPr>
          <p:cNvSpPr>
            <a:spLocks noGrp="1"/>
          </p:cNvSpPr>
          <p:nvPr>
            <p:ph type="title" idx="4294967295"/>
          </p:nvPr>
        </p:nvSpPr>
        <p:spPr>
          <a:xfrm>
            <a:off x="584200" y="457200"/>
            <a:ext cx="4416425" cy="553998"/>
          </a:xfrm>
        </p:spPr>
        <p:txBody>
          <a:bodyPr/>
          <a:lstStyle/>
          <a:p>
            <a:r>
              <a:rPr lang="en-US"/>
              <a:t>Click to edit Master title style</a:t>
            </a:r>
          </a:p>
        </p:txBody>
      </p:sp>
      <p:sp>
        <p:nvSpPr>
          <p:cNvPr id="10" name="Text Placeholder 9">
            <a:extLst>
              <a:ext uri="{FF2B5EF4-FFF2-40B4-BE49-F238E27FC236}">
                <a16:creationId xmlns:a16="http://schemas.microsoft.com/office/drawing/2014/main" id="{A8E421BE-E139-D243-8336-8A8C46F7F743}"/>
              </a:ext>
            </a:extLst>
          </p:cNvPr>
          <p:cNvSpPr>
            <a:spLocks noGrp="1"/>
          </p:cNvSpPr>
          <p:nvPr>
            <p:ph type="body" sz="quarter" idx="11"/>
          </p:nvPr>
        </p:nvSpPr>
        <p:spPr>
          <a:xfrm>
            <a:off x="584200" y="1436688"/>
            <a:ext cx="3470275" cy="2302169"/>
          </a:xfrm>
        </p:spPr>
        <p:txBody>
          <a:bodyPr/>
          <a:lstStyle>
            <a:lvl1pPr marL="0" indent="0">
              <a:buFontTx/>
              <a:buNone/>
              <a:defRPr sz="2200"/>
            </a:lvl1pPr>
            <a:lvl2pPr marL="228600" indent="0">
              <a:buFontTx/>
              <a:buNone/>
              <a:defRPr sz="2200"/>
            </a:lvl2pPr>
            <a:lvl3pPr marL="457200" indent="0">
              <a:buFontTx/>
              <a:buNone/>
              <a:defRPr sz="2200"/>
            </a:lvl3pPr>
            <a:lvl4pPr marL="661988" indent="0">
              <a:buFontTx/>
              <a:buNone/>
              <a:defRPr sz="2200"/>
            </a:lvl4pPr>
            <a:lvl5pPr marL="855663" indent="0">
              <a:buFontTx/>
              <a:buNone/>
              <a:defRPr sz="2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74269484"/>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8" pos="3160">
          <p15:clr>
            <a:srgbClr val="A4A3A4"/>
          </p15:clr>
        </p15:guide>
        <p15:guide id="19" pos="3341">
          <p15:clr>
            <a:srgbClr val="A4A3A4"/>
          </p15:clr>
        </p15:guide>
        <p15:guide id="28" orient="horz" pos="905">
          <p15:clr>
            <a:srgbClr val="5ACBF0"/>
          </p15:clr>
        </p15:guide>
        <p15:guide id="30" orient="horz" pos="288">
          <p15:clr>
            <a:srgbClr val="5ACBF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Photo full bleed upper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15544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p:nvPr>
        </p:nvSpPr>
        <p:spPr bwMode="ltGray">
          <a:xfrm>
            <a:off x="0" y="585789"/>
            <a:ext cx="12192000" cy="1362282"/>
          </a:xfrm>
          <a:noFill/>
        </p:spPr>
        <p:txBody>
          <a:bodyPr lIns="585216" tIns="0" rIns="585216" bIns="586800" anchor="t" anchorCtr="0">
            <a:noAutofit/>
          </a:bodyPr>
          <a:lstStyle>
            <a:lvl1pPr>
              <a:defRPr sz="3600" spc="0">
                <a:solidFill>
                  <a:srgbClr val="FFFFFF"/>
                </a:solidFill>
              </a:defRPr>
            </a:lvl1pPr>
          </a:lstStyle>
          <a:p>
            <a:r>
              <a:rPr lang="en-US"/>
              <a:t>Click to edit Master title style</a:t>
            </a:r>
          </a:p>
        </p:txBody>
      </p:sp>
      <p:sp>
        <p:nvSpPr>
          <p:cNvPr id="6" name="TextBox 5">
            <a:extLst>
              <a:ext uri="{FF2B5EF4-FFF2-40B4-BE49-F238E27FC236}">
                <a16:creationId xmlns:a16="http://schemas.microsoft.com/office/drawing/2014/main" id="{03F619C2-B134-493A-AB9F-5DE39C929931}"/>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322576603"/>
      </p:ext>
    </p:extLst>
  </p:cSld>
  <p:clrMapOvr>
    <a:masterClrMapping/>
  </p:clrMapOvr>
  <p:transition>
    <p:fade/>
  </p:transition>
  <p:extLst>
    <p:ext uri="{DCECCB84-F9BA-43D5-87BE-67443E8EF086}">
      <p15:sldGuideLst xmlns:p15="http://schemas.microsoft.com/office/powerpoint/2012/main">
        <p15:guide id="1" orient="horz" pos="2304">
          <p15:clr>
            <a:srgbClr val="5ACBF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Photo full bleed lower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15544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p:nvPr>
        </p:nvSpPr>
        <p:spPr bwMode="ltGray">
          <a:xfrm>
            <a:off x="0" y="3657600"/>
            <a:ext cx="12192000" cy="3200400"/>
          </a:xfrm>
          <a:gradFill flip="none" rotWithShape="1">
            <a:gsLst>
              <a:gs pos="40000">
                <a:srgbClr val="000000">
                  <a:alpha val="70000"/>
                </a:srgbClr>
              </a:gs>
              <a:gs pos="100000">
                <a:srgbClr val="000000">
                  <a:alpha val="0"/>
                </a:srgbClr>
              </a:gs>
            </a:gsLst>
            <a:lin ang="16200000" scaled="1"/>
            <a:tileRect/>
          </a:gradFill>
        </p:spPr>
        <p:txBody>
          <a:bodyPr lIns="585216" tIns="585216" rIns="585216" bIns="585216" anchor="b" anchorCtr="0">
            <a:noAutofit/>
          </a:bodyPr>
          <a:lstStyle>
            <a:lvl1pPr>
              <a:defRPr sz="3600" spc="0">
                <a:solidFill>
                  <a:srgbClr val="FFFFFF"/>
                </a:solidFill>
              </a:defRPr>
            </a:lvl1pPr>
          </a:lstStyle>
          <a:p>
            <a:r>
              <a:rPr lang="en-US"/>
              <a:t>Click to edit Master title style</a:t>
            </a:r>
          </a:p>
        </p:txBody>
      </p:sp>
      <p:sp>
        <p:nvSpPr>
          <p:cNvPr id="6" name="TextBox 5">
            <a:extLst>
              <a:ext uri="{FF2B5EF4-FFF2-40B4-BE49-F238E27FC236}">
                <a16:creationId xmlns:a16="http://schemas.microsoft.com/office/drawing/2014/main" id="{03F619C2-B134-493A-AB9F-5DE39C929931}"/>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206369466"/>
      </p:ext>
    </p:extLst>
  </p:cSld>
  <p:clrMapOvr>
    <a:masterClrMapping/>
  </p:clrMapOvr>
  <p:transition>
    <p:fade/>
  </p:transition>
  <p:extLst>
    <p:ext uri="{DCECCB84-F9BA-43D5-87BE-67443E8EF086}">
      <p15:sldGuideLst xmlns:p15="http://schemas.microsoft.com/office/powerpoint/2012/main">
        <p15:guide id="1" orient="horz" pos="2304">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736EF-84EB-98B3-8BA0-06C438C1337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B0FC464-834E-4399-A443-E125D45C7A06}"/>
              </a:ext>
            </a:extLst>
          </p:cNvPr>
          <p:cNvSpPr>
            <a:spLocks noGrp="1"/>
          </p:cNvSpPr>
          <p:nvPr>
            <p:ph type="dt" sz="half" idx="10"/>
          </p:nvPr>
        </p:nvSpPr>
        <p:spPr/>
        <p:txBody>
          <a:bodyPr/>
          <a:lstStyle/>
          <a:p>
            <a:fld id="{4390A7A5-1354-400E-ABA7-D3408D24D752}" type="datetimeFigureOut">
              <a:rPr lang="en-US" smtClean="0"/>
              <a:t>4/12/2023</a:t>
            </a:fld>
            <a:endParaRPr lang="en-US"/>
          </a:p>
        </p:txBody>
      </p:sp>
      <p:sp>
        <p:nvSpPr>
          <p:cNvPr id="4" name="Footer Placeholder 3">
            <a:extLst>
              <a:ext uri="{FF2B5EF4-FFF2-40B4-BE49-F238E27FC236}">
                <a16:creationId xmlns:a16="http://schemas.microsoft.com/office/drawing/2014/main" id="{023E6F7F-6D30-EF77-4FD3-4BDFD3FA327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DB18D20-80C7-F915-BD22-075B9F7316B3}"/>
              </a:ext>
            </a:extLst>
          </p:cNvPr>
          <p:cNvSpPr>
            <a:spLocks noGrp="1"/>
          </p:cNvSpPr>
          <p:nvPr>
            <p:ph type="sldNum" sz="quarter" idx="12"/>
          </p:nvPr>
        </p:nvSpPr>
        <p:spPr/>
        <p:txBody>
          <a:bodyPr/>
          <a:lstStyle/>
          <a:p>
            <a:fld id="{87DC17D2-C793-41FF-B32F-3041C748E357}" type="slidenum">
              <a:rPr lang="en-US" smtClean="0"/>
              <a:t>‹#›</a:t>
            </a:fld>
            <a:endParaRPr lang="en-US"/>
          </a:p>
        </p:txBody>
      </p:sp>
    </p:spTree>
    <p:extLst>
      <p:ext uri="{BB962C8B-B14F-4D97-AF65-F5344CB8AC3E}">
        <p14:creationId xmlns:p14="http://schemas.microsoft.com/office/powerpoint/2010/main" val="59683176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Photo full bleed lef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15544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3" y="0"/>
            <a:ext cx="5669280" cy="6858000"/>
          </a:xfrm>
          <a:gradFill flip="none" rotWithShape="1">
            <a:gsLst>
              <a:gs pos="50000">
                <a:srgbClr val="000000">
                  <a:alpha val="70000"/>
                </a:srgbClr>
              </a:gs>
              <a:gs pos="100000">
                <a:srgbClr val="000000">
                  <a:alpha val="0"/>
                </a:srgbClr>
              </a:gs>
            </a:gsLst>
            <a:lin ang="0" scaled="1"/>
            <a:tileRect/>
          </a:gradFill>
        </p:spPr>
        <p:txBody>
          <a:bodyPr lIns="585216" tIns="585216" rIns="585216" bIns="585216" anchor="ctr">
            <a:noAutofit/>
          </a:bodyPr>
          <a:lstStyle>
            <a:lvl1pP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1D4894F6-B50F-43E1-83FC-4F2200B2FA65}"/>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2645420"/>
      </p:ext>
    </p:extLst>
  </p:cSld>
  <p:clrMapOvr>
    <a:masterClrMapping/>
  </p:clrMapOvr>
  <p:transition>
    <p:fade/>
  </p:transition>
  <p:extLst>
    <p:ext uri="{DCECCB84-F9BA-43D5-87BE-67443E8EF086}">
      <p15:sldGuideLst xmlns:p15="http://schemas.microsoft.com/office/powerpoint/2012/main">
        <p15:guide id="7" pos="3576">
          <p15:clr>
            <a:srgbClr val="5ACBF0"/>
          </p15:clr>
        </p15:guide>
        <p15:guide id="8" orient="horz" pos="2160">
          <p15:clr>
            <a:srgbClr val="5ACBF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Photo full bleed lef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15544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p:nvPr>
        </p:nvSpPr>
        <p:spPr bwMode="ltGray">
          <a:xfrm>
            <a:off x="-3" y="0"/>
            <a:ext cx="5669280" cy="6858000"/>
          </a:xfrm>
          <a:gradFill flip="none" rotWithShape="1">
            <a:gsLst>
              <a:gs pos="50000">
                <a:srgbClr val="000000">
                  <a:alpha val="70000"/>
                </a:srgbClr>
              </a:gs>
              <a:gs pos="100000">
                <a:srgbClr val="000000">
                  <a:alpha val="0"/>
                </a:srgbClr>
              </a:gs>
            </a:gsLst>
            <a:lin ang="0" scaled="1"/>
            <a:tileRect/>
          </a:gradFill>
        </p:spPr>
        <p:txBody>
          <a:bodyPr lIns="585216" tIns="585216" rIns="585216" bIns="585216" anchor="ctr">
            <a:noAutofit/>
          </a:bodyPr>
          <a:lstStyle>
            <a:lvl1pPr>
              <a:defRPr sz="3600" spc="0">
                <a:solidFill>
                  <a:srgbClr val="FFFFFF"/>
                </a:solidFill>
              </a:defRPr>
            </a:lvl1pPr>
          </a:lstStyle>
          <a:p>
            <a:r>
              <a:rPr lang="en-US"/>
              <a:t>Click to edit Master title style</a:t>
            </a:r>
          </a:p>
        </p:txBody>
      </p:sp>
      <p:sp>
        <p:nvSpPr>
          <p:cNvPr id="6" name="TextBox 5">
            <a:extLst>
              <a:ext uri="{FF2B5EF4-FFF2-40B4-BE49-F238E27FC236}">
                <a16:creationId xmlns:a16="http://schemas.microsoft.com/office/drawing/2014/main" id="{1D4894F6-B50F-43E1-83FC-4F2200B2FA65}"/>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5" name="Title 1">
            <a:extLst>
              <a:ext uri="{FF2B5EF4-FFF2-40B4-BE49-F238E27FC236}">
                <a16:creationId xmlns:a16="http://schemas.microsoft.com/office/drawing/2014/main" id="{04D80903-AB2F-EA47-B1B9-181A4D5084E7}"/>
              </a:ext>
            </a:extLst>
          </p:cNvPr>
          <p:cNvSpPr txBox="1">
            <a:spLocks/>
          </p:cNvSpPr>
          <p:nvPr userDrawn="1"/>
        </p:nvSpPr>
        <p:spPr>
          <a:xfrm>
            <a:off x="584200" y="2425780"/>
            <a:ext cx="5511800" cy="1107996"/>
          </a:xfrm>
          <a:prstGeom prst="rect">
            <a:avLst/>
          </a:prstGeom>
          <a:noFill/>
        </p:spPr>
        <p:txBody>
          <a:bodyPr vert="horz" wrap="square" lIns="0" tIns="0" rIns="0" bIns="0" rtlCol="0" anchor="b" anchorCtr="0">
            <a:spAutoFit/>
          </a:bodyPr>
          <a:lstStyle>
            <a:lvl1pPr algn="l" defTabSz="932742" rtl="0" eaLnBrk="1" latinLnBrk="0" hangingPunct="1">
              <a:lnSpc>
                <a:spcPct val="100000"/>
              </a:lnSpc>
              <a:spcBef>
                <a:spcPct val="0"/>
              </a:spcBef>
              <a:buNone/>
              <a:defRPr lang="en-US" sz="3600" b="0" kern="1200" cap="none" spc="-50" baseline="0">
                <a:ln w="3175">
                  <a:noFill/>
                </a:ln>
                <a:solidFill>
                  <a:schemeClr val="tx1"/>
                </a:solidFill>
                <a:effectLst/>
                <a:latin typeface="+mj-lt"/>
                <a:ea typeface="+mn-ea"/>
                <a:cs typeface="Segoe UI" panose="020B0502040204020203" pitchFamily="34" charset="0"/>
              </a:defRPr>
            </a:lvl1pPr>
          </a:lstStyle>
          <a:p>
            <a:r>
              <a:rPr lang="en-US"/>
              <a:t>Event name or presentation title </a:t>
            </a:r>
          </a:p>
        </p:txBody>
      </p:sp>
      <p:sp>
        <p:nvSpPr>
          <p:cNvPr id="7" name="Text Placeholder 4">
            <a:extLst>
              <a:ext uri="{FF2B5EF4-FFF2-40B4-BE49-F238E27FC236}">
                <a16:creationId xmlns:a16="http://schemas.microsoft.com/office/drawing/2014/main" id="{A200C02C-4314-EE45-A300-21710CAE4FE5}"/>
              </a:ext>
            </a:extLst>
          </p:cNvPr>
          <p:cNvSpPr>
            <a:spLocks noGrp="1"/>
          </p:cNvSpPr>
          <p:nvPr>
            <p:ph type="body" sz="quarter" idx="12" hasCustomPrompt="1"/>
          </p:nvPr>
        </p:nvSpPr>
        <p:spPr>
          <a:xfrm>
            <a:off x="584200" y="3962400"/>
            <a:ext cx="551180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9" name="MS logo white - EMF" descr="Microsoft logo white text version">
            <a:extLst>
              <a:ext uri="{FF2B5EF4-FFF2-40B4-BE49-F238E27FC236}">
                <a16:creationId xmlns:a16="http://schemas.microsoft.com/office/drawing/2014/main" id="{EDE56B65-3E69-6146-8830-D107DE1E3AE7}"/>
              </a:ext>
            </a:extLst>
          </p:cNvPr>
          <p:cNvPicPr>
            <a:picLocks noChangeAspect="1"/>
          </p:cNvPicPr>
          <p:nvPr userDrawn="1"/>
        </p:nvPicPr>
        <p:blipFill>
          <a:blip r:embed="rId3"/>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724521571"/>
      </p:ext>
    </p:extLst>
  </p:cSld>
  <p:clrMapOvr>
    <a:masterClrMapping/>
  </p:clrMapOvr>
  <p:transition>
    <p:fade/>
  </p:transition>
  <p:extLst>
    <p:ext uri="{DCECCB84-F9BA-43D5-87BE-67443E8EF086}">
      <p15:sldGuideLst xmlns:p15="http://schemas.microsoft.com/office/powerpoint/2012/main">
        <p15:guide id="7" pos="3576">
          <p15:clr>
            <a:srgbClr val="5ACBF0"/>
          </p15:clr>
        </p15:guide>
        <p15:guide id="8" orient="horz" pos="2160">
          <p15:clr>
            <a:srgbClr val="5ACBF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Photo full bleed righ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15544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6522720" y="0"/>
            <a:ext cx="5669280" cy="6858000"/>
          </a:xfrm>
          <a:gradFill flip="none" rotWithShape="1">
            <a:gsLst>
              <a:gs pos="50000">
                <a:srgbClr val="000000">
                  <a:alpha val="70000"/>
                </a:srgbClr>
              </a:gs>
              <a:gs pos="100000">
                <a:srgbClr val="000000">
                  <a:alpha val="0"/>
                </a:srgbClr>
              </a:gs>
            </a:gsLst>
            <a:lin ang="10800000" scaled="1"/>
            <a:tileRect/>
          </a:gradFill>
          <a:ln>
            <a:noFill/>
          </a:ln>
        </p:spPr>
        <p:txBody>
          <a:bodyPr lIns="585216" tIns="585216" rIns="585216" bIns="585216" anchor="ctr">
            <a:noAutofit/>
          </a:bodyPr>
          <a:lstStyle>
            <a:lvl1pPr algn="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A629011D-E3B4-416F-9D7F-7A99AE49F65A}"/>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627618705"/>
      </p:ext>
    </p:extLst>
  </p:cSld>
  <p:clrMapOvr>
    <a:masterClrMapping/>
  </p:clrMapOvr>
  <p:transition>
    <p:fade/>
  </p:transition>
  <p:extLst>
    <p:ext uri="{DCECCB84-F9BA-43D5-87BE-67443E8EF086}">
      <p15:sldGuideLst xmlns:p15="http://schemas.microsoft.com/office/powerpoint/2012/main">
        <p15:guide id="7" pos="4105">
          <p15:clr>
            <a:srgbClr val="5ACBF0"/>
          </p15:clr>
        </p15:guide>
        <p15:guide id="8" orient="horz" pos="2160">
          <p15:clr>
            <a:srgbClr val="5ACBF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op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01E45-D858-46CB-8C37-2ADA7A8B4F38}"/>
              </a:ext>
            </a:extLst>
          </p:cNvPr>
          <p:cNvSpPr>
            <a:spLocks noGrp="1"/>
          </p:cNvSpPr>
          <p:nvPr>
            <p:ph type="title"/>
          </p:nvPr>
        </p:nvSpPr>
        <p:spPr>
          <a:xfrm>
            <a:off x="588263" y="5157216"/>
            <a:ext cx="11018520" cy="1111822"/>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0" y="0"/>
            <a:ext cx="12192000" cy="4572000"/>
          </a:xfrm>
          <a:blipFill>
            <a:blip r:embed="rId2"/>
            <a:stretch>
              <a:fillRect/>
            </a:stretch>
          </a:blipFill>
        </p:spPr>
        <p:txBody>
          <a:bodyPr vert="horz" wrap="square" lIns="0" tIns="1280160" rIns="0" bIns="0" rtlCol="0" anchor="t" anchorCtr="0">
            <a:noAutofit/>
          </a:bodyPr>
          <a:lstStyle>
            <a:lvl1pPr marL="0" indent="0" algn="ctr">
              <a:buNone/>
              <a:defRPr lang="en-US" sz="14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A996C37-D0C9-4349-A860-B639C4EB9D5D}"/>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872870767"/>
      </p:ext>
    </p:extLst>
  </p:cSld>
  <p:clrMapOvr>
    <a:masterClrMapping/>
  </p:clrMapOvr>
  <p:transition>
    <p:fade/>
  </p:transition>
  <p:extLst>
    <p:ext uri="{DCECCB84-F9BA-43D5-87BE-67443E8EF086}">
      <p15:sldGuideLst xmlns:p15="http://schemas.microsoft.com/office/powerpoint/2012/main">
        <p15:guide id="5" orient="horz" pos="2880">
          <p15:clr>
            <a:srgbClr val="5ACBF0"/>
          </p15:clr>
        </p15:guide>
        <p15:guide id="6" orient="horz" pos="3600">
          <p15:clr>
            <a:srgbClr val="5ACBF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ottom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563AC-3A0B-4839-A9DC-F00E8E5411A6}"/>
              </a:ext>
            </a:extLst>
          </p:cNvPr>
          <p:cNvSpPr>
            <a:spLocks noGrp="1"/>
          </p:cNvSpPr>
          <p:nvPr>
            <p:ph type="title"/>
          </p:nvPr>
        </p:nvSpPr>
        <p:spPr>
          <a:xfrm>
            <a:off x="588263" y="585788"/>
            <a:ext cx="11018520" cy="1114996"/>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2381" y="2286000"/>
            <a:ext cx="12192000" cy="4572000"/>
          </a:xfrm>
          <a:blipFill>
            <a:blip r:embed="rId2"/>
            <a:stretch>
              <a:fillRect/>
            </a:stretch>
          </a:blipFill>
        </p:spPr>
        <p:txBody>
          <a:bodyPr vert="horz" wrap="square" lIns="0" tIns="1371600" rIns="0" bIns="0" rtlCol="0" anchor="t" anchorCtr="0">
            <a:noAutofit/>
          </a:bodyPr>
          <a:lstStyle>
            <a:lvl1pPr marL="0" indent="0" algn="ctr">
              <a:buNone/>
              <a:defRPr lang="en-US" sz="14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D6FDE6F-0F4B-446A-A51F-494FB0996655}"/>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4122001963"/>
      </p:ext>
    </p:extLst>
  </p:cSld>
  <p:clrMapOvr>
    <a:masterClrMapping/>
  </p:clrMapOvr>
  <p:transition>
    <p:fade/>
  </p:transition>
  <p:extLst>
    <p:ext uri="{DCECCB84-F9BA-43D5-87BE-67443E8EF086}">
      <p15:sldGuideLst xmlns:p15="http://schemas.microsoft.com/office/powerpoint/2012/main">
        <p15:guide id="5" orient="horz" pos="1440">
          <p15:clr>
            <a:srgbClr val="5ACBF0"/>
          </p15:clr>
        </p15:guide>
        <p15:guide id="6" orient="horz" pos="720">
          <p15:clr>
            <a:srgbClr val="5ACBF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Bottom horizontal photo and title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563AC-3A0B-4839-A9DC-F00E8E5411A6}"/>
              </a:ext>
            </a:extLst>
          </p:cNvPr>
          <p:cNvSpPr>
            <a:spLocks noGrp="1"/>
          </p:cNvSpPr>
          <p:nvPr>
            <p:ph type="title"/>
          </p:nvPr>
        </p:nvSpPr>
        <p:spPr>
          <a:xfrm>
            <a:off x="588263" y="866287"/>
            <a:ext cx="11018520" cy="553998"/>
          </a:xfrm>
        </p:spPr>
        <p:txBody>
          <a:bodyPr anchor="ctr"/>
          <a:lstStyle>
            <a:lvl1pPr algn="l">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2381" y="2286000"/>
            <a:ext cx="12192000" cy="4572000"/>
          </a:xfrm>
          <a:blipFill>
            <a:blip r:embed="rId2"/>
            <a:stretch>
              <a:fillRect/>
            </a:stretch>
          </a:blipFill>
        </p:spPr>
        <p:txBody>
          <a:bodyPr vert="horz" wrap="square" lIns="0" tIns="1371600" rIns="0" bIns="0" rtlCol="0" anchor="t" anchorCtr="0">
            <a:noAutofit/>
          </a:bodyPr>
          <a:lstStyle>
            <a:lvl1pPr marL="0" indent="0" algn="ctr">
              <a:buNone/>
              <a:defRPr lang="en-US" sz="14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D6FDE6F-0F4B-446A-A51F-494FB0996655}"/>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983556324"/>
      </p:ext>
    </p:extLst>
  </p:cSld>
  <p:clrMapOvr>
    <a:masterClrMapping/>
  </p:clrMapOvr>
  <p:transition>
    <p:fade/>
  </p:transition>
  <p:extLst>
    <p:ext uri="{DCECCB84-F9BA-43D5-87BE-67443E8EF086}">
      <p15:sldGuideLst xmlns:p15="http://schemas.microsoft.com/office/powerpoint/2012/main">
        <p15:guide id="5" orient="horz" pos="1440">
          <p15:clr>
            <a:srgbClr val="5ACBF0"/>
          </p15:clr>
        </p15:guide>
        <p15:guide id="6" orient="horz" pos="720">
          <p15:clr>
            <a:srgbClr val="5ACBF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wo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7DCA08-1117-4B11-AEFD-AAB2B33543F9}"/>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4199" y="5689600"/>
            <a:ext cx="5367528"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5367528" cy="3474720"/>
          </a:xfrm>
          <a:blipFill>
            <a:blip r:embed="rId2"/>
            <a:stretch>
              <a:fillRect/>
            </a:stretch>
          </a:blipFill>
        </p:spPr>
        <p:txBody>
          <a:bodyPr vert="horz" wrap="square" lIns="0" tIns="0" rIns="0" bIns="1005840" rtlCol="0" anchor="ctr" anchorCtr="0">
            <a:noAutofit/>
          </a:bodyPr>
          <a:lstStyle>
            <a:lvl1pPr marL="0" indent="0" algn="ctr">
              <a:buNone/>
              <a:defRPr lang="en-US" sz="10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1860" y="5689600"/>
            <a:ext cx="5367528"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39255" y="2025650"/>
            <a:ext cx="5367528" cy="3474720"/>
          </a:xfrm>
          <a:blipFill>
            <a:blip r:embed="rId3"/>
            <a:stretch>
              <a:fillRect/>
            </a:stretch>
          </a:blipFill>
        </p:spPr>
        <p:txBody>
          <a:bodyPr vert="horz" wrap="square" lIns="0" tIns="0" rIns="0" bIns="1005840" rtlCol="0" anchor="ctr" anchorCtr="0">
            <a:noAutofit/>
          </a:bodyPr>
          <a:lstStyle>
            <a:lvl1pPr marL="0" indent="0" algn="ctr">
              <a:buNone/>
              <a:defRPr lang="en-US" sz="10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0" name="TextBox 9">
            <a:extLst>
              <a:ext uri="{FF2B5EF4-FFF2-40B4-BE49-F238E27FC236}">
                <a16:creationId xmlns:a16="http://schemas.microsoft.com/office/drawing/2014/main" id="{CAF59E09-7602-42B9-AB0C-9D1365A9EBB2}"/>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445144073"/>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3749">
          <p15:clr>
            <a:srgbClr val="5ACBF0"/>
          </p15:clr>
        </p15:guide>
        <p15:guide id="7" pos="3931">
          <p15:clr>
            <a:srgbClr val="5ACBF0"/>
          </p15:clr>
        </p15:guide>
        <p15:guide id="8" orient="horz" pos="3464">
          <p15:clr>
            <a:srgbClr val="5ACBF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hree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4358640"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4358640" y="2025650"/>
            <a:ext cx="3474720" cy="3474720"/>
          </a:xfrm>
          <a:blipFill>
            <a:blip r:embed="rId3"/>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8134351"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8132063" y="2025650"/>
            <a:ext cx="3474720" cy="3474720"/>
          </a:xfrm>
          <a:blipFill>
            <a:blip r:embed="rId4"/>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Box 13">
            <a:extLst>
              <a:ext uri="{FF2B5EF4-FFF2-40B4-BE49-F238E27FC236}">
                <a16:creationId xmlns:a16="http://schemas.microsoft.com/office/drawing/2014/main" id="{52B36921-D927-4BA6-8891-8AEE978492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655957743"/>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2557">
          <p15:clr>
            <a:srgbClr val="5ACBF0"/>
          </p15:clr>
        </p15:guide>
        <p15:guide id="7" pos="2744">
          <p15:clr>
            <a:srgbClr val="5ACBF0"/>
          </p15:clr>
        </p15:guide>
        <p15:guide id="8" pos="4936">
          <p15:clr>
            <a:srgbClr val="5ACBF0"/>
          </p15:clr>
        </p15:guide>
        <p15:guide id="9" pos="5123">
          <p15:clr>
            <a:srgbClr val="5ACBF0"/>
          </p15:clr>
        </p15:guide>
        <p15:guide id="10" orient="horz" pos="3465">
          <p15:clr>
            <a:srgbClr val="5ACBF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Four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3413908"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3413908" y="2025650"/>
            <a:ext cx="2532888" cy="2532888"/>
          </a:xfrm>
          <a:blipFill>
            <a:blip r:embed="rId3"/>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5204"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45204" y="2025650"/>
            <a:ext cx="2532888" cy="2532888"/>
          </a:xfrm>
          <a:blipFill>
            <a:blip r:embed="rId4"/>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5" name="Text Placeholder 3">
            <a:extLst>
              <a:ext uri="{FF2B5EF4-FFF2-40B4-BE49-F238E27FC236}">
                <a16:creationId xmlns:a16="http://schemas.microsoft.com/office/drawing/2014/main" id="{38E883C1-8203-4549-AF30-B96AEC45AC68}"/>
              </a:ext>
            </a:extLst>
          </p:cNvPr>
          <p:cNvSpPr>
            <a:spLocks noGrp="1"/>
          </p:cNvSpPr>
          <p:nvPr>
            <p:ph type="body" sz="quarter" idx="20"/>
          </p:nvPr>
        </p:nvSpPr>
        <p:spPr>
          <a:xfrm>
            <a:off x="9076500"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4" name="Picture Placeholder" descr="This photo is a 'placeholder' only. Drag or drop your photo here, or click and tap the center to insert a photo.">
            <a:extLst>
              <a:ext uri="{FF2B5EF4-FFF2-40B4-BE49-F238E27FC236}">
                <a16:creationId xmlns:a16="http://schemas.microsoft.com/office/drawing/2014/main" id="{BBD58C33-921C-42F1-9803-1C798DB548C2}"/>
              </a:ext>
            </a:extLst>
          </p:cNvPr>
          <p:cNvSpPr>
            <a:spLocks noGrp="1"/>
          </p:cNvSpPr>
          <p:nvPr>
            <p:ph type="pic" sz="quarter" idx="19" hasCustomPrompt="1"/>
          </p:nvPr>
        </p:nvSpPr>
        <p:spPr bwMode="ltGray">
          <a:xfrm>
            <a:off x="9073895" y="2025650"/>
            <a:ext cx="2532888" cy="2532888"/>
          </a:xfrm>
          <a:blipFill>
            <a:blip r:embed="rId5"/>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
        <p:nvSpPr>
          <p:cNvPr id="16" name="TextBox 15">
            <a:extLst>
              <a:ext uri="{FF2B5EF4-FFF2-40B4-BE49-F238E27FC236}">
                <a16:creationId xmlns:a16="http://schemas.microsoft.com/office/drawing/2014/main" id="{5CF56B00-AAD4-4F4F-8228-B6CF8367DE0D}"/>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385881685"/>
      </p:ext>
    </p:extLst>
  </p:cSld>
  <p:clrMapOvr>
    <a:masterClrMapping/>
  </p:clrMapOvr>
  <p:transition>
    <p:fade/>
  </p:transition>
  <p:extLst>
    <p:ext uri="{DCECCB84-F9BA-43D5-87BE-67443E8EF086}">
      <p15:sldGuideLst xmlns:p15="http://schemas.microsoft.com/office/powerpoint/2012/main">
        <p15:guide id="3" orient="horz" pos="2993">
          <p15:clr>
            <a:srgbClr val="5ACBF0"/>
          </p15:clr>
        </p15:guide>
        <p15:guide id="4" orient="horz" pos="127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guide id="12" orient="horz" pos="2870">
          <p15:clr>
            <a:srgbClr val="5ACBF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wo filmstrip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46CB2-4FDC-43D5-B122-6F27B3C827ED}"/>
              </a:ext>
            </a:extLst>
          </p:cNvPr>
          <p:cNvSpPr>
            <a:spLocks noGrp="1"/>
          </p:cNvSpPr>
          <p:nvPr>
            <p:ph type="title"/>
          </p:nvPr>
        </p:nvSpPr>
        <p:spPr>
          <a:xfrm>
            <a:off x="588263" y="585788"/>
            <a:ext cx="11018520" cy="1115568"/>
          </a:xfrm>
        </p:spPr>
        <p:txBody>
          <a:bodyPr anchor="ctr"/>
          <a:lstStyle>
            <a:lvl1pPr algn="ctr">
              <a:defRPr/>
            </a:lvl1pPr>
          </a:lstStyle>
          <a:p>
            <a:r>
              <a:rPr lang="en-US"/>
              <a:t>Click to edit Master title style</a:t>
            </a:r>
          </a:p>
        </p:txBody>
      </p:sp>
      <p:sp>
        <p:nvSpPr>
          <p:cNvPr id="12" name="Text Placeholder 3">
            <a:extLst>
              <a:ext uri="{FF2B5EF4-FFF2-40B4-BE49-F238E27FC236}">
                <a16:creationId xmlns:a16="http://schemas.microsoft.com/office/drawing/2014/main" id="{9244E618-D996-41A6-8C9D-0C3519EA7A6F}"/>
              </a:ext>
            </a:extLst>
          </p:cNvPr>
          <p:cNvSpPr>
            <a:spLocks noGrp="1"/>
          </p:cNvSpPr>
          <p:nvPr>
            <p:ph type="body" sz="quarter" idx="16"/>
          </p:nvPr>
        </p:nvSpPr>
        <p:spPr>
          <a:xfrm>
            <a:off x="585216" y="5334000"/>
            <a:ext cx="4892040" cy="935037"/>
          </a:xfrm>
        </p:spPr>
        <p:txBody>
          <a:bodyPr/>
          <a:lstStyle>
            <a:lvl1pPr marL="0" indent="0" algn="ctr">
              <a:spcBef>
                <a:spcPts val="0"/>
              </a:spcBef>
              <a:buNone/>
              <a:defRPr sz="1800">
                <a:latin typeface="+mj-lt"/>
              </a:defRPr>
            </a:lvl1pPr>
          </a:lstStyle>
          <a:p>
            <a:pPr lvl="0"/>
            <a:r>
              <a:rPr lang="en-US"/>
              <a:t>Click to edit Master text styles</a:t>
            </a:r>
          </a:p>
        </p:txBody>
      </p:sp>
      <p:sp>
        <p:nvSpPr>
          <p:cNvPr id="13" name="Picture Placeholder" descr="This photo is a 'placeholder' only. Drag or drop your photo here, or click and tap the center to insert a photo.">
            <a:extLst>
              <a:ext uri="{FF2B5EF4-FFF2-40B4-BE49-F238E27FC236}">
                <a16:creationId xmlns:a16="http://schemas.microsoft.com/office/drawing/2014/main" id="{8B32544F-F93C-4713-86AD-641424F4A7B9}"/>
              </a:ext>
            </a:extLst>
          </p:cNvPr>
          <p:cNvSpPr>
            <a:spLocks noGrp="1"/>
          </p:cNvSpPr>
          <p:nvPr>
            <p:ph type="pic" sz="quarter" idx="13" hasCustomPrompt="1"/>
          </p:nvPr>
        </p:nvSpPr>
        <p:spPr bwMode="ltGray">
          <a:xfrm>
            <a:off x="0" y="2286000"/>
            <a:ext cx="6062472" cy="2807208"/>
          </a:xfrm>
          <a:blipFill>
            <a:blip r:embed="rId2"/>
            <a:stretch>
              <a:fillRect/>
            </a:stretch>
          </a:blipFill>
        </p:spPr>
        <p:txBody>
          <a:bodyPr lIns="0" tIns="0" rIns="0" bIns="73152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 Placeholder 3">
            <a:extLst>
              <a:ext uri="{FF2B5EF4-FFF2-40B4-BE49-F238E27FC236}">
                <a16:creationId xmlns:a16="http://schemas.microsoft.com/office/drawing/2014/main" id="{9E4C32BD-CEF7-42AC-94D8-052EF30E2361}"/>
              </a:ext>
            </a:extLst>
          </p:cNvPr>
          <p:cNvSpPr>
            <a:spLocks noGrp="1"/>
          </p:cNvSpPr>
          <p:nvPr>
            <p:ph type="body" sz="quarter" idx="17"/>
          </p:nvPr>
        </p:nvSpPr>
        <p:spPr>
          <a:xfrm>
            <a:off x="6714744" y="5334000"/>
            <a:ext cx="4892040" cy="938212"/>
          </a:xfrm>
        </p:spPr>
        <p:txBody>
          <a:bodyPr/>
          <a:lstStyle>
            <a:lvl1pPr marL="0" indent="0" algn="ctr">
              <a:spcBef>
                <a:spcPts val="0"/>
              </a:spcBef>
              <a:buNone/>
              <a:defRPr sz="1800">
                <a:latin typeface="+mj-lt"/>
              </a:defRPr>
            </a:lvl1pPr>
          </a:lstStyle>
          <a:p>
            <a:pPr lvl="0"/>
            <a:r>
              <a:rPr lang="en-US"/>
              <a:t>Click to edit Master text styles</a:t>
            </a:r>
          </a:p>
        </p:txBody>
      </p:sp>
      <p:sp>
        <p:nvSpPr>
          <p:cNvPr id="15" name="Picture Placeholder" descr="This photo is a 'placeholder' only. Drag or drop your photo here, or click and tap the center to insert a photo.">
            <a:extLst>
              <a:ext uri="{FF2B5EF4-FFF2-40B4-BE49-F238E27FC236}">
                <a16:creationId xmlns:a16="http://schemas.microsoft.com/office/drawing/2014/main" id="{E25EC377-3BC6-40D8-AECB-4FEB302014CD}"/>
              </a:ext>
            </a:extLst>
          </p:cNvPr>
          <p:cNvSpPr>
            <a:spLocks noGrp="1"/>
          </p:cNvSpPr>
          <p:nvPr>
            <p:ph type="pic" sz="quarter" idx="14" hasCustomPrompt="1"/>
          </p:nvPr>
        </p:nvSpPr>
        <p:spPr bwMode="ltGray">
          <a:xfrm>
            <a:off x="6129528" y="2286000"/>
            <a:ext cx="6062472" cy="2807208"/>
          </a:xfrm>
          <a:blipFill>
            <a:blip r:embed="rId3"/>
            <a:stretch>
              <a:fillRect/>
            </a:stretch>
          </a:blipFill>
        </p:spPr>
        <p:txBody>
          <a:bodyPr lIns="0" tIns="0" rIns="0" bIns="73152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3" name="TextBox 2">
            <a:extLst>
              <a:ext uri="{FF2B5EF4-FFF2-40B4-BE49-F238E27FC236}">
                <a16:creationId xmlns:a16="http://schemas.microsoft.com/office/drawing/2014/main" id="{8CE10F07-B8D9-4B69-A567-8BEDE6973D96}"/>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633974488"/>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1440">
          <p15:clr>
            <a:srgbClr val="5ACBF0"/>
          </p15:clr>
        </p15:guide>
        <p15:guide id="4" orient="horz" pos="3209">
          <p15:clr>
            <a:srgbClr val="5ACBF0"/>
          </p15:clr>
        </p15:guide>
        <p15:guide id="5" pos="3826">
          <p15:clr>
            <a:srgbClr val="5ACBF0"/>
          </p15:clr>
        </p15:guide>
        <p15:guide id="6" pos="3859">
          <p15:clr>
            <a:srgbClr val="5ACBF0"/>
          </p15:clr>
        </p15:guide>
        <p15:guide id="11" pos="1910">
          <p15:clr>
            <a:srgbClr val="5ACBF0"/>
          </p15:clr>
        </p15:guide>
        <p15:guide id="12" pos="5770">
          <p15:clr>
            <a:srgbClr val="5ACBF0"/>
          </p15:clr>
        </p15:guide>
        <p15:guide id="13" orient="horz" pos="3360">
          <p15:clr>
            <a:srgbClr val="5ACBF0"/>
          </p15:clr>
        </p15:guide>
        <p15:guide id="14" orient="horz">
          <p15:clr>
            <a:srgbClr val="5ACBF0"/>
          </p15:clr>
        </p15:guide>
        <p15:guide id="15" pos="3451">
          <p15:clr>
            <a:srgbClr val="5ACBF0"/>
          </p15:clr>
        </p15:guide>
        <p15:guide id="16" pos="4229">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DC42EB1-D7D1-9362-C94D-2A5137D133F8}"/>
              </a:ext>
            </a:extLst>
          </p:cNvPr>
          <p:cNvSpPr>
            <a:spLocks noGrp="1"/>
          </p:cNvSpPr>
          <p:nvPr>
            <p:ph type="dt" sz="half" idx="10"/>
          </p:nvPr>
        </p:nvSpPr>
        <p:spPr/>
        <p:txBody>
          <a:bodyPr/>
          <a:lstStyle/>
          <a:p>
            <a:fld id="{4390A7A5-1354-400E-ABA7-D3408D24D752}" type="datetimeFigureOut">
              <a:rPr lang="en-US" smtClean="0"/>
              <a:t>4/12/2023</a:t>
            </a:fld>
            <a:endParaRPr lang="en-US"/>
          </a:p>
        </p:txBody>
      </p:sp>
      <p:sp>
        <p:nvSpPr>
          <p:cNvPr id="3" name="Footer Placeholder 2">
            <a:extLst>
              <a:ext uri="{FF2B5EF4-FFF2-40B4-BE49-F238E27FC236}">
                <a16:creationId xmlns:a16="http://schemas.microsoft.com/office/drawing/2014/main" id="{50D6E0BE-74DA-9190-F8E6-6C0AF7AC291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D7AA3F7-5670-5A7D-7A40-B66A70C8AF70}"/>
              </a:ext>
            </a:extLst>
          </p:cNvPr>
          <p:cNvSpPr>
            <a:spLocks noGrp="1"/>
          </p:cNvSpPr>
          <p:nvPr>
            <p:ph type="sldNum" sz="quarter" idx="12"/>
          </p:nvPr>
        </p:nvSpPr>
        <p:spPr/>
        <p:txBody>
          <a:bodyPr/>
          <a:lstStyle/>
          <a:p>
            <a:fld id="{87DC17D2-C793-41FF-B32F-3041C748E357}" type="slidenum">
              <a:rPr lang="en-US" smtClean="0"/>
              <a:t>‹#›</a:t>
            </a:fld>
            <a:endParaRPr lang="en-US"/>
          </a:p>
        </p:txBody>
      </p:sp>
    </p:spTree>
    <p:extLst>
      <p:ext uri="{BB962C8B-B14F-4D97-AF65-F5344CB8AC3E}">
        <p14:creationId xmlns:p14="http://schemas.microsoft.com/office/powerpoint/2010/main" val="394560813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hree filmstrip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46CB2-4FDC-43D5-B122-6F27B3C827ED}"/>
              </a:ext>
            </a:extLst>
          </p:cNvPr>
          <p:cNvSpPr>
            <a:spLocks noGrp="1"/>
          </p:cNvSpPr>
          <p:nvPr>
            <p:ph type="title"/>
          </p:nvPr>
        </p:nvSpPr>
        <p:spPr>
          <a:xfrm>
            <a:off x="588263" y="585787"/>
            <a:ext cx="11018520" cy="1115568"/>
          </a:xfrm>
        </p:spPr>
        <p:txBody>
          <a:bodyPr anchor="ctr"/>
          <a:lstStyle>
            <a:lvl1pPr algn="ctr">
              <a:defRPr/>
            </a:lvl1pPr>
          </a:lstStyle>
          <a:p>
            <a:r>
              <a:rPr lang="en-US"/>
              <a:t>Click to edit Master title style</a:t>
            </a:r>
          </a:p>
        </p:txBody>
      </p:sp>
      <p:sp>
        <p:nvSpPr>
          <p:cNvPr id="12" name="Text Placeholder 3">
            <a:extLst>
              <a:ext uri="{FF2B5EF4-FFF2-40B4-BE49-F238E27FC236}">
                <a16:creationId xmlns:a16="http://schemas.microsoft.com/office/drawing/2014/main" id="{9244E618-D996-41A6-8C9D-0C3519EA7A6F}"/>
              </a:ext>
            </a:extLst>
          </p:cNvPr>
          <p:cNvSpPr>
            <a:spLocks noGrp="1"/>
          </p:cNvSpPr>
          <p:nvPr>
            <p:ph type="body" sz="quarter" idx="16"/>
          </p:nvPr>
        </p:nvSpPr>
        <p:spPr>
          <a:xfrm>
            <a:off x="585216" y="4800600"/>
            <a:ext cx="2852928" cy="1468437"/>
          </a:xfrm>
        </p:spPr>
        <p:txBody>
          <a:bodyPr/>
          <a:lstStyle>
            <a:lvl1pPr marL="0" indent="0" algn="ctr">
              <a:spcBef>
                <a:spcPts val="0"/>
              </a:spcBef>
              <a:buNone/>
              <a:defRPr sz="1800">
                <a:latin typeface="+mj-lt"/>
              </a:defRPr>
            </a:lvl1pPr>
          </a:lstStyle>
          <a:p>
            <a:pPr lvl="0"/>
            <a:r>
              <a:rPr lang="en-US"/>
              <a:t>Click to edit Master text styles</a:t>
            </a:r>
          </a:p>
        </p:txBody>
      </p:sp>
      <p:sp>
        <p:nvSpPr>
          <p:cNvPr id="13" name="Picture Placeholder" descr="This photo is a 'placeholder' only. Drag or drop your photo here, or click and tap the center to insert a photo.">
            <a:extLst>
              <a:ext uri="{FF2B5EF4-FFF2-40B4-BE49-F238E27FC236}">
                <a16:creationId xmlns:a16="http://schemas.microsoft.com/office/drawing/2014/main" id="{8B32544F-F93C-4713-86AD-641424F4A7B9}"/>
              </a:ext>
            </a:extLst>
          </p:cNvPr>
          <p:cNvSpPr>
            <a:spLocks noGrp="1"/>
          </p:cNvSpPr>
          <p:nvPr>
            <p:ph type="pic" sz="quarter" idx="13" hasCustomPrompt="1"/>
          </p:nvPr>
        </p:nvSpPr>
        <p:spPr bwMode="ltGray">
          <a:xfrm>
            <a:off x="0" y="2286000"/>
            <a:ext cx="4023360" cy="2286000"/>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 Placeholder 3">
            <a:extLst>
              <a:ext uri="{FF2B5EF4-FFF2-40B4-BE49-F238E27FC236}">
                <a16:creationId xmlns:a16="http://schemas.microsoft.com/office/drawing/2014/main" id="{9E4C32BD-CEF7-42AC-94D8-052EF30E2361}"/>
              </a:ext>
            </a:extLst>
          </p:cNvPr>
          <p:cNvSpPr>
            <a:spLocks noGrp="1"/>
          </p:cNvSpPr>
          <p:nvPr>
            <p:ph type="body" sz="quarter" idx="17"/>
          </p:nvPr>
        </p:nvSpPr>
        <p:spPr>
          <a:xfrm>
            <a:off x="4669536" y="4799409"/>
            <a:ext cx="2852928" cy="1472803"/>
          </a:xfrm>
        </p:spPr>
        <p:txBody>
          <a:bodyPr/>
          <a:lstStyle>
            <a:lvl1pPr marL="0" indent="0" algn="ctr">
              <a:spcBef>
                <a:spcPts val="0"/>
              </a:spcBef>
              <a:buNone/>
              <a:defRPr sz="1800">
                <a:latin typeface="+mj-lt"/>
              </a:defRPr>
            </a:lvl1pPr>
          </a:lstStyle>
          <a:p>
            <a:pPr lvl="0"/>
            <a:r>
              <a:rPr lang="en-US"/>
              <a:t>Click to edit Master text styles</a:t>
            </a:r>
          </a:p>
        </p:txBody>
      </p:sp>
      <p:sp>
        <p:nvSpPr>
          <p:cNvPr id="15" name="Picture Placeholder" descr="This photo is a 'placeholder' only. Drag or drop your photo here, or click and tap the center to insert a photo.">
            <a:extLst>
              <a:ext uri="{FF2B5EF4-FFF2-40B4-BE49-F238E27FC236}">
                <a16:creationId xmlns:a16="http://schemas.microsoft.com/office/drawing/2014/main" id="{E25EC377-3BC6-40D8-AECB-4FEB302014CD}"/>
              </a:ext>
            </a:extLst>
          </p:cNvPr>
          <p:cNvSpPr>
            <a:spLocks noGrp="1"/>
          </p:cNvSpPr>
          <p:nvPr>
            <p:ph type="pic" sz="quarter" idx="14" hasCustomPrompt="1"/>
          </p:nvPr>
        </p:nvSpPr>
        <p:spPr bwMode="ltGray">
          <a:xfrm>
            <a:off x="4084320" y="2286000"/>
            <a:ext cx="4023360" cy="2286000"/>
          </a:xfrm>
          <a:blipFill>
            <a:blip r:embed="rId3"/>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6" name="Text Placeholder 3">
            <a:extLst>
              <a:ext uri="{FF2B5EF4-FFF2-40B4-BE49-F238E27FC236}">
                <a16:creationId xmlns:a16="http://schemas.microsoft.com/office/drawing/2014/main" id="{D682B8EC-8F33-4730-BBE6-E8B7234C9C62}"/>
              </a:ext>
            </a:extLst>
          </p:cNvPr>
          <p:cNvSpPr>
            <a:spLocks noGrp="1"/>
          </p:cNvSpPr>
          <p:nvPr>
            <p:ph type="body" sz="quarter" idx="18"/>
          </p:nvPr>
        </p:nvSpPr>
        <p:spPr>
          <a:xfrm>
            <a:off x="8753856" y="4799410"/>
            <a:ext cx="2852928" cy="146962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7DB5F15A-5980-40FF-9D54-3FDE41D604AE}"/>
              </a:ext>
            </a:extLst>
          </p:cNvPr>
          <p:cNvSpPr>
            <a:spLocks noGrp="1"/>
          </p:cNvSpPr>
          <p:nvPr>
            <p:ph type="pic" sz="quarter" idx="15" hasCustomPrompt="1"/>
          </p:nvPr>
        </p:nvSpPr>
        <p:spPr bwMode="ltGray">
          <a:xfrm>
            <a:off x="8168640" y="2286000"/>
            <a:ext cx="4023360" cy="2286000"/>
          </a:xfrm>
          <a:blipFill>
            <a:blip r:embed="rId4"/>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3" name="TextBox 2">
            <a:extLst>
              <a:ext uri="{FF2B5EF4-FFF2-40B4-BE49-F238E27FC236}">
                <a16:creationId xmlns:a16="http://schemas.microsoft.com/office/drawing/2014/main" id="{42B999C7-F5A8-46A6-92C5-AA3BE4E2693D}"/>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150381410"/>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1440">
          <p15:clr>
            <a:srgbClr val="5ACBF0"/>
          </p15:clr>
        </p15:guide>
        <p15:guide id="3" orient="horz" pos="2880">
          <p15:clr>
            <a:srgbClr val="5ACBF0"/>
          </p15:clr>
        </p15:guide>
        <p15:guide id="4" orient="horz" pos="3024">
          <p15:clr>
            <a:srgbClr val="5ACBF0"/>
          </p15:clr>
        </p15:guide>
        <p15:guide id="5" pos="2534">
          <p15:clr>
            <a:srgbClr val="5ACBF0"/>
          </p15:clr>
        </p15:guide>
        <p15:guide id="6" pos="2573">
          <p15:clr>
            <a:srgbClr val="5ACBF0"/>
          </p15:clr>
        </p15:guide>
        <p15:guide id="8" pos="5109">
          <p15:clr>
            <a:srgbClr val="5ACBF0"/>
          </p15:clr>
        </p15:guide>
        <p15:guide id="9" pos="5145">
          <p15:clr>
            <a:srgbClr val="5ACBF0"/>
          </p15:clr>
        </p15:guide>
        <p15:guide id="11" pos="1266">
          <p15:clr>
            <a:srgbClr val="5ACBF0"/>
          </p15:clr>
        </p15:guide>
        <p15:guide id="12" pos="3840">
          <p15:clr>
            <a:srgbClr val="5ACBF0"/>
          </p15:clr>
        </p15:guide>
        <p15:guide id="13" pos="6414">
          <p15:clr>
            <a:srgbClr val="5ACBF0"/>
          </p15:clr>
        </p15:guide>
        <p15:guide id="14" orient="horz" pos="1074">
          <p15:clr>
            <a:srgbClr val="5ACBF0"/>
          </p15:clr>
        </p15:guide>
        <p15:guide id="15" pos="2168">
          <p15:clr>
            <a:srgbClr val="5ACBF0"/>
          </p15:clr>
        </p15:guide>
        <p15:guide id="16" pos="2944">
          <p15:clr>
            <a:srgbClr val="5ACBF0"/>
          </p15:clr>
        </p15:guide>
        <p15:guide id="17" pos="4738">
          <p15:clr>
            <a:srgbClr val="5ACBF0"/>
          </p15:clr>
        </p15:guide>
        <p15:guide id="18" pos="5514">
          <p15:clr>
            <a:srgbClr val="5ACBF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Four filmstrip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46CB2-4FDC-43D5-B122-6F27B3C827ED}"/>
              </a:ext>
            </a:extLst>
          </p:cNvPr>
          <p:cNvSpPr>
            <a:spLocks noGrp="1"/>
          </p:cNvSpPr>
          <p:nvPr>
            <p:ph type="title"/>
          </p:nvPr>
        </p:nvSpPr>
        <p:spPr>
          <a:xfrm>
            <a:off x="588263" y="585788"/>
            <a:ext cx="11018520" cy="1115568"/>
          </a:xfrm>
        </p:spPr>
        <p:txBody>
          <a:bodyPr anchor="ctr"/>
          <a:lstStyle>
            <a:lvl1pPr algn="ctr">
              <a:defRPr/>
            </a:lvl1pPr>
          </a:lstStyle>
          <a:p>
            <a:r>
              <a:rPr lang="en-US"/>
              <a:t>Click to edit Master title style</a:t>
            </a:r>
          </a:p>
        </p:txBody>
      </p:sp>
      <p:sp>
        <p:nvSpPr>
          <p:cNvPr id="12" name="Text Placeholder 3">
            <a:extLst>
              <a:ext uri="{FF2B5EF4-FFF2-40B4-BE49-F238E27FC236}">
                <a16:creationId xmlns:a16="http://schemas.microsoft.com/office/drawing/2014/main" id="{9244E618-D996-41A6-8C9D-0C3519EA7A6F}"/>
              </a:ext>
            </a:extLst>
          </p:cNvPr>
          <p:cNvSpPr>
            <a:spLocks noGrp="1"/>
          </p:cNvSpPr>
          <p:nvPr>
            <p:ph type="body" sz="quarter" idx="16"/>
          </p:nvPr>
        </p:nvSpPr>
        <p:spPr>
          <a:xfrm>
            <a:off x="585216" y="4800600"/>
            <a:ext cx="1828800" cy="1468437"/>
          </a:xfrm>
        </p:spPr>
        <p:txBody>
          <a:bodyPr/>
          <a:lstStyle>
            <a:lvl1pPr marL="0" indent="0" algn="ctr">
              <a:spcBef>
                <a:spcPts val="0"/>
              </a:spcBef>
              <a:buNone/>
              <a:defRPr sz="1800">
                <a:latin typeface="+mj-lt"/>
              </a:defRPr>
            </a:lvl1pPr>
          </a:lstStyle>
          <a:p>
            <a:pPr lvl="0"/>
            <a:r>
              <a:rPr lang="en-US"/>
              <a:t>Click to edit Master text styles</a:t>
            </a:r>
          </a:p>
        </p:txBody>
      </p:sp>
      <p:sp>
        <p:nvSpPr>
          <p:cNvPr id="13" name="Picture Placeholder" descr="This photo is a 'placeholder' only. Drag or drop your photo here, or click and tap the center to insert a photo.">
            <a:extLst>
              <a:ext uri="{FF2B5EF4-FFF2-40B4-BE49-F238E27FC236}">
                <a16:creationId xmlns:a16="http://schemas.microsoft.com/office/drawing/2014/main" id="{8B32544F-F93C-4713-86AD-641424F4A7B9}"/>
              </a:ext>
            </a:extLst>
          </p:cNvPr>
          <p:cNvSpPr>
            <a:spLocks noGrp="1"/>
          </p:cNvSpPr>
          <p:nvPr>
            <p:ph type="pic" sz="quarter" idx="13" hasCustomPrompt="1"/>
          </p:nvPr>
        </p:nvSpPr>
        <p:spPr bwMode="ltGray">
          <a:xfrm>
            <a:off x="0" y="2286000"/>
            <a:ext cx="2999232" cy="2286000"/>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 Placeholder 3">
            <a:extLst>
              <a:ext uri="{FF2B5EF4-FFF2-40B4-BE49-F238E27FC236}">
                <a16:creationId xmlns:a16="http://schemas.microsoft.com/office/drawing/2014/main" id="{9E4C32BD-CEF7-42AC-94D8-052EF30E2361}"/>
              </a:ext>
            </a:extLst>
          </p:cNvPr>
          <p:cNvSpPr>
            <a:spLocks noGrp="1"/>
          </p:cNvSpPr>
          <p:nvPr>
            <p:ph type="body" sz="quarter" idx="17"/>
          </p:nvPr>
        </p:nvSpPr>
        <p:spPr>
          <a:xfrm>
            <a:off x="3649472" y="4799409"/>
            <a:ext cx="1828800" cy="1472803"/>
          </a:xfrm>
        </p:spPr>
        <p:txBody>
          <a:bodyPr/>
          <a:lstStyle>
            <a:lvl1pPr marL="0" indent="0" algn="ctr">
              <a:spcBef>
                <a:spcPts val="0"/>
              </a:spcBef>
              <a:buNone/>
              <a:defRPr sz="1800">
                <a:latin typeface="+mj-lt"/>
              </a:defRPr>
            </a:lvl1pPr>
          </a:lstStyle>
          <a:p>
            <a:pPr lvl="0"/>
            <a:r>
              <a:rPr lang="en-US"/>
              <a:t>Click to edit Master text styles</a:t>
            </a:r>
          </a:p>
        </p:txBody>
      </p:sp>
      <p:sp>
        <p:nvSpPr>
          <p:cNvPr id="15" name="Picture Placeholder" descr="This photo is a 'placeholder' only. Drag or drop your photo here, or click and tap the center to insert a photo.">
            <a:extLst>
              <a:ext uri="{FF2B5EF4-FFF2-40B4-BE49-F238E27FC236}">
                <a16:creationId xmlns:a16="http://schemas.microsoft.com/office/drawing/2014/main" id="{E25EC377-3BC6-40D8-AECB-4FEB302014CD}"/>
              </a:ext>
            </a:extLst>
          </p:cNvPr>
          <p:cNvSpPr>
            <a:spLocks noGrp="1"/>
          </p:cNvSpPr>
          <p:nvPr>
            <p:ph type="pic" sz="quarter" idx="14" hasCustomPrompt="1"/>
          </p:nvPr>
        </p:nvSpPr>
        <p:spPr bwMode="ltGray">
          <a:xfrm>
            <a:off x="3064256" y="2286000"/>
            <a:ext cx="2999232" cy="2286000"/>
          </a:xfrm>
          <a:blipFill>
            <a:blip r:embed="rId3"/>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6" name="Text Placeholder 3">
            <a:extLst>
              <a:ext uri="{FF2B5EF4-FFF2-40B4-BE49-F238E27FC236}">
                <a16:creationId xmlns:a16="http://schemas.microsoft.com/office/drawing/2014/main" id="{D682B8EC-8F33-4730-BBE6-E8B7234C9C62}"/>
              </a:ext>
            </a:extLst>
          </p:cNvPr>
          <p:cNvSpPr>
            <a:spLocks noGrp="1"/>
          </p:cNvSpPr>
          <p:nvPr>
            <p:ph type="body" sz="quarter" idx="18"/>
          </p:nvPr>
        </p:nvSpPr>
        <p:spPr>
          <a:xfrm>
            <a:off x="6713728" y="4799410"/>
            <a:ext cx="1828800" cy="146962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7DB5F15A-5980-40FF-9D54-3FDE41D604AE}"/>
              </a:ext>
            </a:extLst>
          </p:cNvPr>
          <p:cNvSpPr>
            <a:spLocks noGrp="1"/>
          </p:cNvSpPr>
          <p:nvPr>
            <p:ph type="pic" sz="quarter" idx="15" hasCustomPrompt="1"/>
          </p:nvPr>
        </p:nvSpPr>
        <p:spPr bwMode="ltGray">
          <a:xfrm>
            <a:off x="6128512" y="2286000"/>
            <a:ext cx="2999232" cy="2286000"/>
          </a:xfrm>
          <a:blipFill>
            <a:blip r:embed="rId4"/>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8" name="Text Placeholder 3">
            <a:extLst>
              <a:ext uri="{FF2B5EF4-FFF2-40B4-BE49-F238E27FC236}">
                <a16:creationId xmlns:a16="http://schemas.microsoft.com/office/drawing/2014/main" id="{83564109-638C-44E2-AE84-46B44C29FD6C}"/>
              </a:ext>
            </a:extLst>
          </p:cNvPr>
          <p:cNvSpPr>
            <a:spLocks noGrp="1"/>
          </p:cNvSpPr>
          <p:nvPr>
            <p:ph type="body" sz="quarter" idx="20"/>
          </p:nvPr>
        </p:nvSpPr>
        <p:spPr>
          <a:xfrm>
            <a:off x="9777984" y="4799409"/>
            <a:ext cx="1828800" cy="1469629"/>
          </a:xfrm>
        </p:spPr>
        <p:txBody>
          <a:bodyPr/>
          <a:lstStyle>
            <a:lvl1pPr marL="0" indent="0" algn="ctr">
              <a:spcBef>
                <a:spcPts val="0"/>
              </a:spcBef>
              <a:buNone/>
              <a:defRPr sz="1800">
                <a:latin typeface="+mj-lt"/>
              </a:defRPr>
            </a:lvl1pPr>
          </a:lstStyle>
          <a:p>
            <a:pPr lvl="0"/>
            <a:r>
              <a:rPr lang="en-US"/>
              <a:t>Click to edit Master text styles</a:t>
            </a:r>
          </a:p>
        </p:txBody>
      </p:sp>
      <p:sp>
        <p:nvSpPr>
          <p:cNvPr id="19" name="Picture Placeholder" descr="This photo is a 'placeholder' only. Drag or drop your photo here, or click and tap the center to insert a photo.">
            <a:extLst>
              <a:ext uri="{FF2B5EF4-FFF2-40B4-BE49-F238E27FC236}">
                <a16:creationId xmlns:a16="http://schemas.microsoft.com/office/drawing/2014/main" id="{713AAE36-2045-4D14-87DC-59D4EFCC1500}"/>
              </a:ext>
            </a:extLst>
          </p:cNvPr>
          <p:cNvSpPr>
            <a:spLocks noGrp="1"/>
          </p:cNvSpPr>
          <p:nvPr>
            <p:ph type="pic" sz="quarter" idx="19" hasCustomPrompt="1"/>
          </p:nvPr>
        </p:nvSpPr>
        <p:spPr bwMode="ltGray">
          <a:xfrm>
            <a:off x="9192768" y="2286000"/>
            <a:ext cx="2999232" cy="2286000"/>
          </a:xfrm>
          <a:blipFill>
            <a:blip r:embed="rId5"/>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
        <p:nvSpPr>
          <p:cNvPr id="3" name="TextBox 2">
            <a:extLst>
              <a:ext uri="{FF2B5EF4-FFF2-40B4-BE49-F238E27FC236}">
                <a16:creationId xmlns:a16="http://schemas.microsoft.com/office/drawing/2014/main" id="{B2FE569B-F817-467C-8BAC-558CE9824DBA}"/>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717837985"/>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1440">
          <p15:clr>
            <a:srgbClr val="5ACBF0"/>
          </p15:clr>
        </p15:guide>
        <p15:guide id="3" orient="horz" pos="2880">
          <p15:clr>
            <a:srgbClr val="5ACBF0"/>
          </p15:clr>
        </p15:guide>
        <p15:guide id="4" orient="horz" pos="3024">
          <p15:clr>
            <a:srgbClr val="5ACBF0"/>
          </p15:clr>
        </p15:guide>
        <p15:guide id="5" pos="1890">
          <p15:clr>
            <a:srgbClr val="5ACBF0"/>
          </p15:clr>
        </p15:guide>
        <p15:guide id="6" pos="1930">
          <p15:clr>
            <a:srgbClr val="5ACBF0"/>
          </p15:clr>
        </p15:guide>
        <p15:guide id="7" pos="5749">
          <p15:clr>
            <a:srgbClr val="5ACBF0"/>
          </p15:clr>
        </p15:guide>
        <p15:guide id="8" pos="3820">
          <p15:clr>
            <a:srgbClr val="5ACBF0"/>
          </p15:clr>
        </p15:guide>
        <p15:guide id="9" pos="3860">
          <p15:clr>
            <a:srgbClr val="5ACBF0"/>
          </p15:clr>
        </p15:guide>
        <p15:guide id="10" pos="5789">
          <p15:clr>
            <a:srgbClr val="5ACBF0"/>
          </p15:clr>
        </p15:guide>
        <p15:guide id="11" pos="944">
          <p15:clr>
            <a:srgbClr val="5ACBF0"/>
          </p15:clr>
        </p15:guide>
        <p15:guide id="12" pos="2876">
          <p15:clr>
            <a:srgbClr val="5ACBF0"/>
          </p15:clr>
        </p15:guide>
        <p15:guide id="13" pos="4807">
          <p15:clr>
            <a:srgbClr val="5ACBF0"/>
          </p15:clr>
        </p15:guide>
        <p15:guide id="14" pos="6736">
          <p15:clr>
            <a:srgbClr val="5ACBF0"/>
          </p15:clr>
        </p15:guide>
        <p15:guide id="15" orient="horz">
          <p15:clr>
            <a:srgbClr val="5ACBF0"/>
          </p15:clr>
        </p15:guide>
        <p15:guide id="16" pos="1524">
          <p15:clr>
            <a:srgbClr val="5ACBF0"/>
          </p15:clr>
        </p15:guide>
        <p15:guide id="17" pos="2298">
          <p15:clr>
            <a:srgbClr val="5ACBF0"/>
          </p15:clr>
        </p15:guide>
        <p15:guide id="18" pos="3450">
          <p15:clr>
            <a:srgbClr val="5ACBF0"/>
          </p15:clr>
        </p15:guide>
        <p15:guide id="19" pos="4230">
          <p15:clr>
            <a:srgbClr val="5ACBF0"/>
          </p15:clr>
        </p15:guide>
        <p15:guide id="20" pos="5380">
          <p15:clr>
            <a:srgbClr val="5ACBF0"/>
          </p15:clr>
        </p15:guide>
        <p15:guide id="21" pos="6156">
          <p15:clr>
            <a:srgbClr val="5ACBF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Five filmstrip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46CB2-4FDC-43D5-B122-6F27B3C827ED}"/>
              </a:ext>
            </a:extLst>
          </p:cNvPr>
          <p:cNvSpPr>
            <a:spLocks noGrp="1"/>
          </p:cNvSpPr>
          <p:nvPr>
            <p:ph type="title"/>
          </p:nvPr>
        </p:nvSpPr>
        <p:spPr>
          <a:xfrm>
            <a:off x="588263" y="585788"/>
            <a:ext cx="11018520" cy="1115568"/>
          </a:xfrm>
        </p:spPr>
        <p:txBody>
          <a:bodyPr anchor="ctr"/>
          <a:lstStyle>
            <a:lvl1pPr algn="ctr">
              <a:defRPr/>
            </a:lvl1pPr>
          </a:lstStyle>
          <a:p>
            <a:r>
              <a:rPr lang="en-US"/>
              <a:t>Click to edit Master title style</a:t>
            </a:r>
          </a:p>
        </p:txBody>
      </p:sp>
      <p:sp>
        <p:nvSpPr>
          <p:cNvPr id="12" name="Text Placeholder 3">
            <a:extLst>
              <a:ext uri="{FF2B5EF4-FFF2-40B4-BE49-F238E27FC236}">
                <a16:creationId xmlns:a16="http://schemas.microsoft.com/office/drawing/2014/main" id="{9244E618-D996-41A6-8C9D-0C3519EA7A6F}"/>
              </a:ext>
            </a:extLst>
          </p:cNvPr>
          <p:cNvSpPr>
            <a:spLocks noGrp="1"/>
          </p:cNvSpPr>
          <p:nvPr>
            <p:ph type="body" sz="quarter" idx="16"/>
          </p:nvPr>
        </p:nvSpPr>
        <p:spPr>
          <a:xfrm>
            <a:off x="292608" y="4800600"/>
            <a:ext cx="1801368" cy="1468437"/>
          </a:xfrm>
        </p:spPr>
        <p:txBody>
          <a:bodyPr/>
          <a:lstStyle>
            <a:lvl1pPr marL="0" indent="0" algn="ctr">
              <a:spcBef>
                <a:spcPts val="0"/>
              </a:spcBef>
              <a:buNone/>
              <a:defRPr sz="1800">
                <a:latin typeface="+mj-lt"/>
              </a:defRPr>
            </a:lvl1pPr>
          </a:lstStyle>
          <a:p>
            <a:pPr lvl="0"/>
            <a:r>
              <a:rPr lang="en-US"/>
              <a:t>Click to edit Master text styles</a:t>
            </a:r>
          </a:p>
        </p:txBody>
      </p:sp>
      <p:sp>
        <p:nvSpPr>
          <p:cNvPr id="13" name="Picture Placeholder" descr="This photo is a 'placeholder' only. Drag or drop your photo here, or click and tap the center to insert a photo.">
            <a:extLst>
              <a:ext uri="{FF2B5EF4-FFF2-40B4-BE49-F238E27FC236}">
                <a16:creationId xmlns:a16="http://schemas.microsoft.com/office/drawing/2014/main" id="{8B32544F-F93C-4713-86AD-641424F4A7B9}"/>
              </a:ext>
            </a:extLst>
          </p:cNvPr>
          <p:cNvSpPr>
            <a:spLocks noGrp="1"/>
          </p:cNvSpPr>
          <p:nvPr>
            <p:ph type="pic" sz="quarter" idx="13" hasCustomPrompt="1"/>
          </p:nvPr>
        </p:nvSpPr>
        <p:spPr bwMode="ltGray">
          <a:xfrm>
            <a:off x="0" y="2286000"/>
            <a:ext cx="2386584" cy="2286000"/>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 Placeholder 3">
            <a:extLst>
              <a:ext uri="{FF2B5EF4-FFF2-40B4-BE49-F238E27FC236}">
                <a16:creationId xmlns:a16="http://schemas.microsoft.com/office/drawing/2014/main" id="{9E4C32BD-CEF7-42AC-94D8-052EF30E2361}"/>
              </a:ext>
            </a:extLst>
          </p:cNvPr>
          <p:cNvSpPr>
            <a:spLocks noGrp="1"/>
          </p:cNvSpPr>
          <p:nvPr>
            <p:ph type="body" sz="quarter" idx="17"/>
          </p:nvPr>
        </p:nvSpPr>
        <p:spPr>
          <a:xfrm>
            <a:off x="2743962" y="4799409"/>
            <a:ext cx="1801368" cy="1472803"/>
          </a:xfrm>
        </p:spPr>
        <p:txBody>
          <a:bodyPr/>
          <a:lstStyle>
            <a:lvl1pPr marL="0" indent="0" algn="ctr">
              <a:spcBef>
                <a:spcPts val="0"/>
              </a:spcBef>
              <a:buNone/>
              <a:defRPr sz="1800">
                <a:latin typeface="+mj-lt"/>
              </a:defRPr>
            </a:lvl1pPr>
          </a:lstStyle>
          <a:p>
            <a:pPr lvl="0"/>
            <a:r>
              <a:rPr lang="en-US"/>
              <a:t>Click to edit Master text styles</a:t>
            </a:r>
          </a:p>
        </p:txBody>
      </p:sp>
      <p:sp>
        <p:nvSpPr>
          <p:cNvPr id="15" name="Picture Placeholder" descr="This photo is a 'placeholder' only. Drag or drop your photo here, or click and tap the center to insert a photo.">
            <a:extLst>
              <a:ext uri="{FF2B5EF4-FFF2-40B4-BE49-F238E27FC236}">
                <a16:creationId xmlns:a16="http://schemas.microsoft.com/office/drawing/2014/main" id="{E25EC377-3BC6-40D8-AECB-4FEB302014CD}"/>
              </a:ext>
            </a:extLst>
          </p:cNvPr>
          <p:cNvSpPr>
            <a:spLocks noGrp="1"/>
          </p:cNvSpPr>
          <p:nvPr>
            <p:ph type="pic" sz="quarter" idx="14" hasCustomPrompt="1"/>
          </p:nvPr>
        </p:nvSpPr>
        <p:spPr bwMode="ltGray">
          <a:xfrm>
            <a:off x="2451354" y="2286000"/>
            <a:ext cx="2386584" cy="2286000"/>
          </a:xfrm>
          <a:blipFill>
            <a:blip r:embed="rId3"/>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6" name="Text Placeholder 3">
            <a:extLst>
              <a:ext uri="{FF2B5EF4-FFF2-40B4-BE49-F238E27FC236}">
                <a16:creationId xmlns:a16="http://schemas.microsoft.com/office/drawing/2014/main" id="{D682B8EC-8F33-4730-BBE6-E8B7234C9C62}"/>
              </a:ext>
            </a:extLst>
          </p:cNvPr>
          <p:cNvSpPr>
            <a:spLocks noGrp="1"/>
          </p:cNvSpPr>
          <p:nvPr>
            <p:ph type="body" sz="quarter" idx="18"/>
          </p:nvPr>
        </p:nvSpPr>
        <p:spPr>
          <a:xfrm>
            <a:off x="5195316" y="4799410"/>
            <a:ext cx="1801368" cy="146962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7DB5F15A-5980-40FF-9D54-3FDE41D604AE}"/>
              </a:ext>
            </a:extLst>
          </p:cNvPr>
          <p:cNvSpPr>
            <a:spLocks noGrp="1"/>
          </p:cNvSpPr>
          <p:nvPr>
            <p:ph type="pic" sz="quarter" idx="15" hasCustomPrompt="1"/>
          </p:nvPr>
        </p:nvSpPr>
        <p:spPr bwMode="ltGray">
          <a:xfrm>
            <a:off x="4902708" y="2286000"/>
            <a:ext cx="2386584" cy="2286000"/>
          </a:xfrm>
          <a:blipFill>
            <a:blip r:embed="rId4"/>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8" name="Text Placeholder 3">
            <a:extLst>
              <a:ext uri="{FF2B5EF4-FFF2-40B4-BE49-F238E27FC236}">
                <a16:creationId xmlns:a16="http://schemas.microsoft.com/office/drawing/2014/main" id="{83564109-638C-44E2-AE84-46B44C29FD6C}"/>
              </a:ext>
            </a:extLst>
          </p:cNvPr>
          <p:cNvSpPr>
            <a:spLocks noGrp="1"/>
          </p:cNvSpPr>
          <p:nvPr>
            <p:ph type="body" sz="quarter" idx="20"/>
          </p:nvPr>
        </p:nvSpPr>
        <p:spPr>
          <a:xfrm>
            <a:off x="7646670" y="4799409"/>
            <a:ext cx="1801368" cy="1469629"/>
          </a:xfrm>
        </p:spPr>
        <p:txBody>
          <a:bodyPr/>
          <a:lstStyle>
            <a:lvl1pPr marL="0" indent="0" algn="ctr">
              <a:spcBef>
                <a:spcPts val="0"/>
              </a:spcBef>
              <a:buNone/>
              <a:defRPr sz="1800">
                <a:latin typeface="+mj-lt"/>
              </a:defRPr>
            </a:lvl1pPr>
          </a:lstStyle>
          <a:p>
            <a:pPr lvl="0"/>
            <a:r>
              <a:rPr lang="en-US"/>
              <a:t>Click to edit Master text styles</a:t>
            </a:r>
          </a:p>
        </p:txBody>
      </p:sp>
      <p:sp>
        <p:nvSpPr>
          <p:cNvPr id="19" name="Picture Placeholder" descr="This photo is a 'placeholder' only. Drag or drop your photo here, or click and tap the center to insert a photo.">
            <a:extLst>
              <a:ext uri="{FF2B5EF4-FFF2-40B4-BE49-F238E27FC236}">
                <a16:creationId xmlns:a16="http://schemas.microsoft.com/office/drawing/2014/main" id="{713AAE36-2045-4D14-87DC-59D4EFCC1500}"/>
              </a:ext>
            </a:extLst>
          </p:cNvPr>
          <p:cNvSpPr>
            <a:spLocks noGrp="1"/>
          </p:cNvSpPr>
          <p:nvPr>
            <p:ph type="pic" sz="quarter" idx="19" hasCustomPrompt="1"/>
          </p:nvPr>
        </p:nvSpPr>
        <p:spPr bwMode="ltGray">
          <a:xfrm>
            <a:off x="7354062" y="2286000"/>
            <a:ext cx="2386584" cy="2286000"/>
          </a:xfrm>
          <a:blipFill>
            <a:blip r:embed="rId5"/>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
        <p:nvSpPr>
          <p:cNvPr id="21" name="Text Placeholder 3">
            <a:extLst>
              <a:ext uri="{FF2B5EF4-FFF2-40B4-BE49-F238E27FC236}">
                <a16:creationId xmlns:a16="http://schemas.microsoft.com/office/drawing/2014/main" id="{5B1B6F72-F14C-40F1-8B29-8620AA34DC63}"/>
              </a:ext>
            </a:extLst>
          </p:cNvPr>
          <p:cNvSpPr>
            <a:spLocks noGrp="1"/>
          </p:cNvSpPr>
          <p:nvPr>
            <p:ph type="body" sz="quarter" idx="22"/>
          </p:nvPr>
        </p:nvSpPr>
        <p:spPr>
          <a:xfrm>
            <a:off x="10098024" y="4799409"/>
            <a:ext cx="1801368" cy="1469629"/>
          </a:xfrm>
        </p:spPr>
        <p:txBody>
          <a:bodyPr/>
          <a:lstStyle>
            <a:lvl1pPr marL="0" indent="0" algn="ctr">
              <a:spcBef>
                <a:spcPts val="0"/>
              </a:spcBef>
              <a:buNone/>
              <a:defRPr sz="1800">
                <a:latin typeface="+mj-lt"/>
              </a:defRPr>
            </a:lvl1pPr>
          </a:lstStyle>
          <a:p>
            <a:pPr lvl="0"/>
            <a:r>
              <a:rPr lang="en-US"/>
              <a:t>Click to edit Master text styles</a:t>
            </a:r>
          </a:p>
        </p:txBody>
      </p:sp>
      <p:sp>
        <p:nvSpPr>
          <p:cNvPr id="20" name="Picture Placeholder" descr="This photo is a 'placeholder' only. Drag or drop your photo here, or click and tap the center to insert a photo.">
            <a:extLst>
              <a:ext uri="{FF2B5EF4-FFF2-40B4-BE49-F238E27FC236}">
                <a16:creationId xmlns:a16="http://schemas.microsoft.com/office/drawing/2014/main" id="{2AD682C7-20D7-4ED0-99A7-C8530DAC8612}"/>
              </a:ext>
            </a:extLst>
          </p:cNvPr>
          <p:cNvSpPr>
            <a:spLocks noGrp="1"/>
          </p:cNvSpPr>
          <p:nvPr>
            <p:ph type="pic" sz="quarter" idx="21" hasCustomPrompt="1"/>
          </p:nvPr>
        </p:nvSpPr>
        <p:spPr bwMode="ltGray">
          <a:xfrm>
            <a:off x="9805416" y="2286000"/>
            <a:ext cx="2386584" cy="2286000"/>
          </a:xfrm>
          <a:blipFill>
            <a:blip r:embed="rId6"/>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
        <p:nvSpPr>
          <p:cNvPr id="3" name="TextBox 2">
            <a:extLst>
              <a:ext uri="{FF2B5EF4-FFF2-40B4-BE49-F238E27FC236}">
                <a16:creationId xmlns:a16="http://schemas.microsoft.com/office/drawing/2014/main" id="{B2FE569B-F817-467C-8BAC-558CE9824DBA}"/>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020609637"/>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1440">
          <p15:clr>
            <a:srgbClr val="5ACBF0"/>
          </p15:clr>
        </p15:guide>
        <p15:guide id="3" orient="horz" pos="2880">
          <p15:clr>
            <a:srgbClr val="5ACBF0"/>
          </p15:clr>
        </p15:guide>
        <p15:guide id="4" orient="horz" pos="3024">
          <p15:clr>
            <a:srgbClr val="5ACBF0"/>
          </p15:clr>
        </p15:guide>
        <p15:guide id="8" pos="4631">
          <p15:clr>
            <a:srgbClr val="5ACBF0"/>
          </p15:clr>
        </p15:guide>
        <p15:guide id="9" pos="4593">
          <p15:clr>
            <a:srgbClr val="5ACBF0"/>
          </p15:clr>
        </p15:guide>
        <p15:guide id="10" pos="6134">
          <p15:clr>
            <a:srgbClr val="5ACBF0"/>
          </p15:clr>
        </p15:guide>
        <p15:guide id="11" pos="1323">
          <p15:clr>
            <a:srgbClr val="5ACBF0"/>
          </p15:clr>
        </p15:guide>
        <p15:guide id="12" pos="2865">
          <p15:clr>
            <a:srgbClr val="5ACBF0"/>
          </p15:clr>
        </p15:guide>
        <p15:guide id="13" pos="4815">
          <p15:clr>
            <a:srgbClr val="5ACBF0"/>
          </p15:clr>
        </p15:guide>
        <p15:guide id="14" pos="6361">
          <p15:clr>
            <a:srgbClr val="5ACBF0"/>
          </p15:clr>
        </p15:guide>
        <p15:guide id="15" orient="horz">
          <p15:clr>
            <a:srgbClr val="5ACBF0"/>
          </p15:clr>
        </p15:guide>
        <p15:guide id="16" pos="1727">
          <p15:clr>
            <a:srgbClr val="5ACBF0"/>
          </p15:clr>
        </p15:guide>
        <p15:guide id="17" pos="2294">
          <p15:clr>
            <a:srgbClr val="5ACBF0"/>
          </p15:clr>
        </p15:guide>
        <p15:guide id="18" pos="3273">
          <p15:clr>
            <a:srgbClr val="5ACBF0"/>
          </p15:clr>
        </p15:guide>
        <p15:guide id="19" pos="4411">
          <p15:clr>
            <a:srgbClr val="5ACBF0"/>
          </p15:clr>
        </p15:guide>
        <p15:guide id="21" pos="6179">
          <p15:clr>
            <a:srgbClr val="5ACBF0"/>
          </p15:clr>
        </p15:guide>
        <p15:guide id="22" pos="1501">
          <p15:clr>
            <a:srgbClr val="5ACBF0"/>
          </p15:clr>
        </p15:guide>
        <p15:guide id="23" pos="1543">
          <p15:clr>
            <a:srgbClr val="5ACBF0"/>
          </p15:clr>
        </p15:guide>
        <p15:guide id="24" pos="3049">
          <p15:clr>
            <a:srgbClr val="5ACBF0"/>
          </p15:clr>
        </p15:guide>
        <p15:guide id="25" pos="3088">
          <p15:clr>
            <a:srgbClr val="5ACBF0"/>
          </p15:clr>
        </p15:guide>
        <p15:guide id="26" pos="5954">
          <p15:clr>
            <a:srgbClr val="5ACBF0"/>
          </p15:clr>
        </p15:guide>
        <p15:guide id="27" pos="3840">
          <p15:clr>
            <a:srgbClr val="5ACBF0"/>
          </p15:clr>
        </p15:guide>
        <p15:guide id="28" pos="5386">
          <p15:clr>
            <a:srgbClr val="5ACBF0"/>
          </p15:clr>
        </p15:guide>
        <p15:guide id="29" pos="753">
          <p15:clr>
            <a:srgbClr val="5ACBF0"/>
          </p15:clr>
        </p15:guide>
        <p15:guide id="30" pos="6927">
          <p15:clr>
            <a:srgbClr val="5ACBF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hree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8962"/>
            <a:ext cx="11018520" cy="1115568"/>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2037906" y="2286000"/>
            <a:ext cx="2313432" cy="2313432"/>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2037906"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4939284" y="2286000"/>
            <a:ext cx="2313432" cy="2313432"/>
          </a:xfrm>
          <a:prstGeom prst="ellipse">
            <a:avLst/>
          </a:prstGeom>
          <a:blipFill>
            <a:blip r:embed="rId3"/>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4939284"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7840663" y="2286000"/>
            <a:ext cx="2313432" cy="2313432"/>
          </a:xfrm>
          <a:prstGeom prst="ellipse">
            <a:avLst/>
          </a:prstGeom>
          <a:blipFill>
            <a:blip r:embed="rId4"/>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7840663"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20" name="TextBox 19">
            <a:extLst>
              <a:ext uri="{FF2B5EF4-FFF2-40B4-BE49-F238E27FC236}">
                <a16:creationId xmlns:a16="http://schemas.microsoft.com/office/drawing/2014/main" id="{0D6AFB7A-35B4-4881-AB50-D112482166B1}"/>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604778220"/>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3024">
          <p15:clr>
            <a:srgbClr val="5ACBF0"/>
          </p15:clr>
        </p15:guide>
        <p15:guide id="3" pos="3840">
          <p15:clr>
            <a:srgbClr val="5ACBF0"/>
          </p15:clr>
        </p15:guide>
        <p15:guide id="4" pos="1283">
          <p15:clr>
            <a:srgbClr val="5ACBF0"/>
          </p15:clr>
        </p15:guide>
        <p15:guide id="5" pos="5666">
          <p15:clr>
            <a:srgbClr val="5ACBF0"/>
          </p15:clr>
        </p15:guide>
        <p15:guide id="6" pos="2741">
          <p15:clr>
            <a:srgbClr val="5ACBF0"/>
          </p15:clr>
        </p15:guide>
        <p15:guide id="7" pos="2012">
          <p15:clr>
            <a:srgbClr val="5ACBF0"/>
          </p15:clr>
        </p15:guide>
        <p15:guide id="8" pos="3109">
          <p15:clr>
            <a:srgbClr val="5ACBF0"/>
          </p15:clr>
        </p15:guide>
        <p15:guide id="9" pos="4570">
          <p15:clr>
            <a:srgbClr val="5ACBF0"/>
          </p15:clr>
        </p15:guide>
        <p15:guide id="11" pos="6397">
          <p15:clr>
            <a:srgbClr val="5ACBF0"/>
          </p15:clr>
        </p15:guide>
        <p15:guide id="12" orient="horz" pos="1440">
          <p15:clr>
            <a:srgbClr val="5ACBF0"/>
          </p15:clr>
        </p15:guide>
        <p15:guide id="13" pos="4938">
          <p15:clr>
            <a:srgbClr val="5ACBF0"/>
          </p15:clr>
        </p15:guide>
        <p15:guide id="14" orient="horz" pos="2894">
          <p15:clr>
            <a:srgbClr val="5ACBF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Four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3007"/>
            <a:ext cx="11018520" cy="1115568"/>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584200" y="2286000"/>
            <a:ext cx="2313432" cy="2313432"/>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584200"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3487250" y="2286000"/>
            <a:ext cx="2313432" cy="2313432"/>
          </a:xfrm>
          <a:prstGeom prst="ellipse">
            <a:avLst/>
          </a:prstGeom>
          <a:blipFill>
            <a:blip r:embed="rId3"/>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3487250"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6390300" y="2286000"/>
            <a:ext cx="2313432" cy="2313432"/>
          </a:xfrm>
          <a:prstGeom prst="ellipse">
            <a:avLst/>
          </a:prstGeom>
          <a:blipFill>
            <a:blip r:embed="rId4"/>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6390300"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F78E1D3B-7D6F-4EFD-9EB2-E1A27309D6AF}"/>
              </a:ext>
            </a:extLst>
          </p:cNvPr>
          <p:cNvSpPr>
            <a:spLocks noGrp="1" noChangeAspect="1"/>
          </p:cNvSpPr>
          <p:nvPr>
            <p:ph type="pic" sz="quarter" idx="21" hasCustomPrompt="1"/>
          </p:nvPr>
        </p:nvSpPr>
        <p:spPr bwMode="ltGray">
          <a:xfrm>
            <a:off x="9293351" y="2286000"/>
            <a:ext cx="2313432" cy="2313432"/>
          </a:xfrm>
          <a:prstGeom prst="ellipse">
            <a:avLst/>
          </a:prstGeom>
          <a:blipFill>
            <a:blip r:embed="rId5"/>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2" name="Text Placeholder 3">
            <a:extLst>
              <a:ext uri="{FF2B5EF4-FFF2-40B4-BE49-F238E27FC236}">
                <a16:creationId xmlns:a16="http://schemas.microsoft.com/office/drawing/2014/main" id="{3BB2FF62-05DC-462E-808C-4DDE1C65392C}"/>
              </a:ext>
            </a:extLst>
          </p:cNvPr>
          <p:cNvSpPr>
            <a:spLocks noGrp="1"/>
          </p:cNvSpPr>
          <p:nvPr>
            <p:ph type="body" sz="quarter" idx="22"/>
          </p:nvPr>
        </p:nvSpPr>
        <p:spPr>
          <a:xfrm>
            <a:off x="9293351"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3" name="TextBox 2">
            <a:extLst>
              <a:ext uri="{FF2B5EF4-FFF2-40B4-BE49-F238E27FC236}">
                <a16:creationId xmlns:a16="http://schemas.microsoft.com/office/drawing/2014/main" id="{67A72D6D-004C-4F57-AD34-F1019A756073}"/>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923183911"/>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3024">
          <p15:clr>
            <a:srgbClr val="5ACBF0"/>
          </p15:clr>
        </p15:guide>
        <p15:guide id="3" pos="4025">
          <p15:clr>
            <a:srgbClr val="5ACBF0"/>
          </p15:clr>
        </p15:guide>
        <p15:guide id="5" pos="5854">
          <p15:clr>
            <a:srgbClr val="5ACBF0"/>
          </p15:clr>
        </p15:guide>
        <p15:guide id="7" pos="3654">
          <p15:clr>
            <a:srgbClr val="5ACBF0"/>
          </p15:clr>
        </p15:guide>
        <p15:guide id="8" pos="2195">
          <p15:clr>
            <a:srgbClr val="5ACBF0"/>
          </p15:clr>
        </p15:guide>
        <p15:guide id="10" pos="2926">
          <p15:clr>
            <a:srgbClr val="5ACBF0"/>
          </p15:clr>
        </p15:guide>
        <p15:guide id="11" pos="4756">
          <p15:clr>
            <a:srgbClr val="5ACBF0"/>
          </p15:clr>
        </p15:guide>
        <p15:guide id="12" pos="6581">
          <p15:clr>
            <a:srgbClr val="5ACBF0"/>
          </p15:clr>
        </p15:guide>
        <p15:guide id="13" pos="1097">
          <p15:clr>
            <a:srgbClr val="5ACBF0"/>
          </p15:clr>
        </p15:guide>
        <p15:guide id="14" orient="horz" pos="1440">
          <p15:clr>
            <a:srgbClr val="5ACBF0"/>
          </p15:clr>
        </p15:guide>
        <p15:guide id="15" pos="1826">
          <p15:clr>
            <a:srgbClr val="5ACBF0"/>
          </p15:clr>
        </p15:guide>
        <p15:guide id="18" pos="5483">
          <p15:clr>
            <a:srgbClr val="5ACBF0"/>
          </p15:clr>
        </p15:guide>
        <p15:guide id="19" orient="horz" pos="2898">
          <p15:clr>
            <a:srgbClr val="5ACBF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Five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3007"/>
            <a:ext cx="11018520" cy="1115568"/>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584200" y="2286000"/>
            <a:ext cx="1737360" cy="173736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584200" y="4235450"/>
            <a:ext cx="1737360" cy="203358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2905506" y="2286000"/>
            <a:ext cx="1737360" cy="1737360"/>
          </a:xfrm>
          <a:prstGeom prst="ellipse">
            <a:avLst/>
          </a:prstGeom>
          <a:blipFill>
            <a:blip r:embed="rId3"/>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2905506" y="4235450"/>
            <a:ext cx="1737360" cy="2033588"/>
          </a:xfrm>
        </p:spPr>
        <p:txBody>
          <a:bodyPr/>
          <a:lstStyle>
            <a:lvl1pPr marL="0" indent="0" algn="ctr">
              <a:spcBef>
                <a:spcPts val="0"/>
              </a:spcBef>
              <a:buNone/>
              <a:defRPr sz="18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5227320" y="2286000"/>
            <a:ext cx="1737360" cy="1737360"/>
          </a:xfrm>
          <a:prstGeom prst="ellipse">
            <a:avLst/>
          </a:prstGeom>
          <a:blipFill>
            <a:blip r:embed="rId4"/>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5227320" y="4235451"/>
            <a:ext cx="1737360" cy="2033588"/>
          </a:xfrm>
        </p:spPr>
        <p:txBody>
          <a:bodyPr/>
          <a:lstStyle>
            <a:lvl1pPr marL="0" indent="0" algn="ctr">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F78E1D3B-7D6F-4EFD-9EB2-E1A27309D6AF}"/>
              </a:ext>
            </a:extLst>
          </p:cNvPr>
          <p:cNvSpPr>
            <a:spLocks noGrp="1" noChangeAspect="1"/>
          </p:cNvSpPr>
          <p:nvPr>
            <p:ph type="pic" sz="quarter" idx="21" hasCustomPrompt="1"/>
          </p:nvPr>
        </p:nvSpPr>
        <p:spPr bwMode="ltGray">
          <a:xfrm>
            <a:off x="7548118" y="2286000"/>
            <a:ext cx="1737360" cy="1737360"/>
          </a:xfrm>
          <a:prstGeom prst="ellipse">
            <a:avLst/>
          </a:prstGeom>
          <a:blipFill>
            <a:blip r:embed="rId5"/>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insert44</a:t>
            </a:r>
          </a:p>
        </p:txBody>
      </p:sp>
      <p:sp>
        <p:nvSpPr>
          <p:cNvPr id="12" name="Text Placeholder 3">
            <a:extLst>
              <a:ext uri="{FF2B5EF4-FFF2-40B4-BE49-F238E27FC236}">
                <a16:creationId xmlns:a16="http://schemas.microsoft.com/office/drawing/2014/main" id="{3BB2FF62-05DC-462E-808C-4DDE1C65392C}"/>
              </a:ext>
            </a:extLst>
          </p:cNvPr>
          <p:cNvSpPr>
            <a:spLocks noGrp="1"/>
          </p:cNvSpPr>
          <p:nvPr>
            <p:ph type="body" sz="quarter" idx="22"/>
          </p:nvPr>
        </p:nvSpPr>
        <p:spPr>
          <a:xfrm>
            <a:off x="7548118" y="4235450"/>
            <a:ext cx="1737360" cy="2033588"/>
          </a:xfrm>
        </p:spPr>
        <p:txBody>
          <a:bodyPr/>
          <a:lstStyle>
            <a:lvl1pPr marL="0" indent="0" algn="ctr">
              <a:spcBef>
                <a:spcPts val="0"/>
              </a:spcBef>
              <a:buNone/>
              <a:defRPr sz="1800">
                <a:latin typeface="+mj-lt"/>
              </a:defRPr>
            </a:lvl1pPr>
          </a:lstStyle>
          <a:p>
            <a:pPr lvl="0"/>
            <a:r>
              <a:rPr lang="en-US"/>
              <a:t>Click to edit Master text styles</a:t>
            </a:r>
          </a:p>
        </p:txBody>
      </p:sp>
      <p:sp>
        <p:nvSpPr>
          <p:cNvPr id="19" name="Picture Placeholder" descr="This photo is a 'placeholder' only. Drag or drop your photo here, or click and tap the center to insert a photo.">
            <a:extLst>
              <a:ext uri="{FF2B5EF4-FFF2-40B4-BE49-F238E27FC236}">
                <a16:creationId xmlns:a16="http://schemas.microsoft.com/office/drawing/2014/main" id="{E4DC3400-0B11-4EA0-9B8D-6FADE6964F37}"/>
              </a:ext>
            </a:extLst>
          </p:cNvPr>
          <p:cNvSpPr>
            <a:spLocks noGrp="1" noChangeAspect="1"/>
          </p:cNvSpPr>
          <p:nvPr>
            <p:ph type="pic" sz="quarter" idx="23" hasCustomPrompt="1"/>
          </p:nvPr>
        </p:nvSpPr>
        <p:spPr bwMode="ltGray">
          <a:xfrm>
            <a:off x="9869423" y="2286000"/>
            <a:ext cx="1737360" cy="1737360"/>
          </a:xfrm>
          <a:prstGeom prst="ellipse">
            <a:avLst/>
          </a:prstGeom>
          <a:blipFill>
            <a:blip r:embed="rId6"/>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20" name="Text Placeholder 3">
            <a:extLst>
              <a:ext uri="{FF2B5EF4-FFF2-40B4-BE49-F238E27FC236}">
                <a16:creationId xmlns:a16="http://schemas.microsoft.com/office/drawing/2014/main" id="{133C357E-ECC0-485F-9033-5D4DEC8774BB}"/>
              </a:ext>
            </a:extLst>
          </p:cNvPr>
          <p:cNvSpPr>
            <a:spLocks noGrp="1"/>
          </p:cNvSpPr>
          <p:nvPr>
            <p:ph type="body" sz="quarter" idx="24"/>
          </p:nvPr>
        </p:nvSpPr>
        <p:spPr>
          <a:xfrm>
            <a:off x="9869423" y="4235450"/>
            <a:ext cx="1737360" cy="2033588"/>
          </a:xfrm>
        </p:spPr>
        <p:txBody>
          <a:bodyPr/>
          <a:lstStyle>
            <a:lvl1pPr marL="0" indent="0" algn="ctr">
              <a:spcBef>
                <a:spcPts val="0"/>
              </a:spcBef>
              <a:buNone/>
              <a:defRPr sz="1800">
                <a:latin typeface="+mj-lt"/>
              </a:defRPr>
            </a:lvl1pPr>
          </a:lstStyle>
          <a:p>
            <a:pPr lvl="0"/>
            <a:r>
              <a:rPr lang="en-US"/>
              <a:t>Click to edit Master text styles</a:t>
            </a:r>
          </a:p>
        </p:txBody>
      </p:sp>
      <p:sp>
        <p:nvSpPr>
          <p:cNvPr id="3" name="TextBox 2">
            <a:extLst>
              <a:ext uri="{FF2B5EF4-FFF2-40B4-BE49-F238E27FC236}">
                <a16:creationId xmlns:a16="http://schemas.microsoft.com/office/drawing/2014/main" id="{67A72D6D-004C-4F57-AD34-F1019A756073}"/>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870439001"/>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2664">
          <p15:clr>
            <a:srgbClr val="5ACBF0"/>
          </p15:clr>
        </p15:guide>
        <p15:guide id="3" pos="6216">
          <p15:clr>
            <a:srgbClr val="5ACBF0"/>
          </p15:clr>
        </p15:guide>
        <p15:guide id="5" pos="5850">
          <p15:clr>
            <a:srgbClr val="5ACBF0"/>
          </p15:clr>
        </p15:guide>
        <p15:guide id="7" pos="4392">
          <p15:clr>
            <a:srgbClr val="5ACBF0"/>
          </p15:clr>
        </p15:guide>
        <p15:guide id="8" pos="3292">
          <p15:clr>
            <a:srgbClr val="5ACBF0"/>
          </p15:clr>
        </p15:guide>
        <p15:guide id="10" pos="2926">
          <p15:clr>
            <a:srgbClr val="5ACBF0"/>
          </p15:clr>
        </p15:guide>
        <p15:guide id="11" pos="4754">
          <p15:clr>
            <a:srgbClr val="5ACBF0"/>
          </p15:clr>
        </p15:guide>
        <p15:guide id="13" pos="1464">
          <p15:clr>
            <a:srgbClr val="5ACBF0"/>
          </p15:clr>
        </p15:guide>
        <p15:guide id="14" orient="horz" pos="1440">
          <p15:clr>
            <a:srgbClr val="5ACBF0"/>
          </p15:clr>
        </p15:guide>
        <p15:guide id="15" pos="1830">
          <p15:clr>
            <a:srgbClr val="5ACBF0"/>
          </p15:clr>
        </p15:guide>
        <p15:guide id="16" orient="horz" pos="2533">
          <p15:clr>
            <a:srgbClr val="5ACBF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Quote slide 1b">
    <p:bg>
      <p:bgRef idx="1001">
        <a:schemeClr val="bg2"/>
      </p:bgRef>
    </p:bg>
    <p:spTree>
      <p:nvGrpSpPr>
        <p:cNvPr id="1" name=""/>
        <p:cNvGrpSpPr/>
        <p:nvPr/>
      </p:nvGrpSpPr>
      <p:grpSpPr>
        <a:xfrm>
          <a:off x="0" y="0"/>
          <a:ext cx="0" cy="0"/>
          <a:chOff x="0" y="0"/>
          <a:chExt cx="0" cy="0"/>
        </a:xfrm>
      </p:grpSpPr>
      <p:sp>
        <p:nvSpPr>
          <p:cNvPr id="8" name="Text Placeholder 3">
            <a:extLst>
              <a:ext uri="{FF2B5EF4-FFF2-40B4-BE49-F238E27FC236}">
                <a16:creationId xmlns:a16="http://schemas.microsoft.com/office/drawing/2014/main" id="{DD89A49A-58E0-6646-8574-0B0729961CFB}"/>
              </a:ext>
            </a:extLst>
          </p:cNvPr>
          <p:cNvSpPr>
            <a:spLocks noGrp="1"/>
          </p:cNvSpPr>
          <p:nvPr>
            <p:ph type="body" sz="quarter" idx="18" hasCustomPrompt="1"/>
          </p:nvPr>
        </p:nvSpPr>
        <p:spPr>
          <a:xfrm>
            <a:off x="1739900" y="3779493"/>
            <a:ext cx="5795963" cy="276999"/>
          </a:xfrm>
        </p:spPr>
        <p:txBody>
          <a:bodyPr/>
          <a:lstStyle>
            <a:lvl1pPr marL="0" indent="0" algn="l">
              <a:spcBef>
                <a:spcPts val="0"/>
              </a:spcBef>
              <a:buNone/>
              <a:defRPr sz="1800">
                <a:solidFill>
                  <a:schemeClr val="tx1"/>
                </a:solidFill>
                <a:latin typeface="+mj-lt"/>
              </a:defRPr>
            </a:lvl1pPr>
          </a:lstStyle>
          <a:p>
            <a:pPr lvl="0"/>
            <a:r>
              <a:rPr lang="en-US"/>
              <a:t>Name attribute</a:t>
            </a:r>
          </a:p>
        </p:txBody>
      </p:sp>
      <p:sp>
        <p:nvSpPr>
          <p:cNvPr id="9" name="Text Placeholder 3">
            <a:extLst>
              <a:ext uri="{FF2B5EF4-FFF2-40B4-BE49-F238E27FC236}">
                <a16:creationId xmlns:a16="http://schemas.microsoft.com/office/drawing/2014/main" id="{53C890AF-C449-E34D-86FC-4BE82A41ED0D}"/>
              </a:ext>
            </a:extLst>
          </p:cNvPr>
          <p:cNvSpPr>
            <a:spLocks noGrp="1"/>
          </p:cNvSpPr>
          <p:nvPr>
            <p:ph type="body" sz="quarter" idx="20" hasCustomPrompt="1"/>
          </p:nvPr>
        </p:nvSpPr>
        <p:spPr>
          <a:xfrm>
            <a:off x="1739900" y="4077072"/>
            <a:ext cx="5795963" cy="215444"/>
          </a:xfrm>
        </p:spPr>
        <p:txBody>
          <a:bodyPr/>
          <a:lstStyle>
            <a:lvl1pPr marL="0" indent="0" algn="l">
              <a:spcBef>
                <a:spcPts val="0"/>
              </a:spcBef>
              <a:buNone/>
              <a:defRPr sz="1400">
                <a:solidFill>
                  <a:schemeClr val="tx1"/>
                </a:solidFill>
                <a:latin typeface="+mn-lt"/>
              </a:defRPr>
            </a:lvl1pPr>
          </a:lstStyle>
          <a:p>
            <a:pPr lvl="0"/>
            <a:r>
              <a:rPr lang="en-US"/>
              <a:t>Job title or another attribute</a:t>
            </a:r>
          </a:p>
        </p:txBody>
      </p:sp>
      <p:sp>
        <p:nvSpPr>
          <p:cNvPr id="10" name="Title 1">
            <a:extLst>
              <a:ext uri="{FF2B5EF4-FFF2-40B4-BE49-F238E27FC236}">
                <a16:creationId xmlns:a16="http://schemas.microsoft.com/office/drawing/2014/main" id="{4B9A47D2-7C06-3E47-802E-BD98760204B1}"/>
              </a:ext>
            </a:extLst>
          </p:cNvPr>
          <p:cNvSpPr>
            <a:spLocks noGrp="1"/>
          </p:cNvSpPr>
          <p:nvPr>
            <p:ph type="title" hasCustomPrompt="1"/>
          </p:nvPr>
        </p:nvSpPr>
        <p:spPr>
          <a:xfrm>
            <a:off x="1739899" y="2025650"/>
            <a:ext cx="9866313" cy="1661993"/>
          </a:xfrm>
        </p:spPr>
        <p:txBody>
          <a:bodyPr anchor="b"/>
          <a:lstStyle>
            <a:lvl1pPr>
              <a:defRPr>
                <a:solidFill>
                  <a:schemeClr val="accent3"/>
                </a:solidFill>
              </a:defRPr>
            </a:lvl1pPr>
          </a:lstStyle>
          <a:p>
            <a:r>
              <a:rPr lang="en-US"/>
              <a:t>Add quote text here Add quote text here Add quote text here Add quote text here Add quote text here</a:t>
            </a:r>
          </a:p>
        </p:txBody>
      </p:sp>
    </p:spTree>
    <p:extLst>
      <p:ext uri="{BB962C8B-B14F-4D97-AF65-F5344CB8AC3E}">
        <p14:creationId xmlns:p14="http://schemas.microsoft.com/office/powerpoint/2010/main" val="518434778"/>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2" pos="369">
          <p15:clr>
            <a:srgbClr val="F26B43"/>
          </p15:clr>
        </p15:guide>
        <p15:guide id="3" orient="horz" pos="366">
          <p15:clr>
            <a:srgbClr val="F26B43"/>
          </p15:clr>
        </p15:guide>
        <p15:guide id="4" pos="7311">
          <p15:clr>
            <a:srgbClr val="F26B43"/>
          </p15:clr>
        </p15:guide>
        <p15:guide id="5" orient="horz" pos="3951">
          <p15:clr>
            <a:srgbClr val="F26B43"/>
          </p15:clr>
        </p15:guide>
        <p15:guide id="12" pos="2561">
          <p15:clr>
            <a:srgbClr val="A4A3A4"/>
          </p15:clr>
        </p15:guide>
        <p15:guide id="13" pos="2744">
          <p15:clr>
            <a:srgbClr val="A4A3A4"/>
          </p15:clr>
        </p15:guide>
        <p15:guide id="20" pos="4937">
          <p15:clr>
            <a:srgbClr val="A4A3A4"/>
          </p15:clr>
        </p15:guide>
        <p15:guide id="21" pos="5120">
          <p15:clr>
            <a:srgbClr val="A4A3A4"/>
          </p15:clr>
        </p15:guide>
        <p15:guide id="22" pos="2682">
          <p15:clr>
            <a:srgbClr val="F26B43"/>
          </p15:clr>
        </p15:guide>
        <p15:guide id="23" pos="4998">
          <p15:clr>
            <a:srgbClr val="F26B43"/>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Quote slide 2b">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339D5D9-B234-7B4F-90F8-2A7ABA2E4ABF}"/>
              </a:ext>
            </a:extLst>
          </p:cNvPr>
          <p:cNvSpPr/>
          <p:nvPr userDrawn="1"/>
        </p:nvSpPr>
        <p:spPr bwMode="auto">
          <a:xfrm>
            <a:off x="0" y="0"/>
            <a:ext cx="8128000"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4" name="Text Placeholder 3">
            <a:extLst>
              <a:ext uri="{FF2B5EF4-FFF2-40B4-BE49-F238E27FC236}">
                <a16:creationId xmlns:a16="http://schemas.microsoft.com/office/drawing/2014/main" id="{549D697E-24D0-AB42-8E18-256C047E4063}"/>
              </a:ext>
            </a:extLst>
          </p:cNvPr>
          <p:cNvSpPr>
            <a:spLocks noGrp="1"/>
          </p:cNvSpPr>
          <p:nvPr>
            <p:ph type="body" sz="quarter" idx="18" hasCustomPrompt="1"/>
          </p:nvPr>
        </p:nvSpPr>
        <p:spPr>
          <a:xfrm>
            <a:off x="8420100" y="2044961"/>
            <a:ext cx="3478213" cy="276999"/>
          </a:xfrm>
        </p:spPr>
        <p:txBody>
          <a:bodyPr/>
          <a:lstStyle>
            <a:lvl1pPr marL="0" indent="0" algn="l">
              <a:spcBef>
                <a:spcPts val="0"/>
              </a:spcBef>
              <a:buNone/>
              <a:defRPr sz="1800">
                <a:latin typeface="+mj-lt"/>
              </a:defRPr>
            </a:lvl1pPr>
          </a:lstStyle>
          <a:p>
            <a:pPr lvl="0"/>
            <a:r>
              <a:rPr lang="en-US"/>
              <a:t>Name attribute</a:t>
            </a:r>
          </a:p>
        </p:txBody>
      </p:sp>
      <p:sp>
        <p:nvSpPr>
          <p:cNvPr id="6" name="Text Placeholder 3">
            <a:extLst>
              <a:ext uri="{FF2B5EF4-FFF2-40B4-BE49-F238E27FC236}">
                <a16:creationId xmlns:a16="http://schemas.microsoft.com/office/drawing/2014/main" id="{BA94D27E-F2D3-4E43-B280-E6CF5DAAF0EF}"/>
              </a:ext>
            </a:extLst>
          </p:cNvPr>
          <p:cNvSpPr>
            <a:spLocks noGrp="1"/>
          </p:cNvSpPr>
          <p:nvPr>
            <p:ph type="body" sz="quarter" idx="20" hasCustomPrompt="1"/>
          </p:nvPr>
        </p:nvSpPr>
        <p:spPr>
          <a:xfrm>
            <a:off x="8420100" y="2342540"/>
            <a:ext cx="3478213" cy="215444"/>
          </a:xfrm>
        </p:spPr>
        <p:txBody>
          <a:bodyPr/>
          <a:lstStyle>
            <a:lvl1pPr marL="0" indent="0" algn="l">
              <a:spcBef>
                <a:spcPts val="0"/>
              </a:spcBef>
              <a:buNone/>
              <a:defRPr sz="1400">
                <a:solidFill>
                  <a:schemeClr val="accent6"/>
                </a:solidFill>
                <a:latin typeface="+mn-lt"/>
              </a:defRPr>
            </a:lvl1pPr>
          </a:lstStyle>
          <a:p>
            <a:pPr lvl="0"/>
            <a:r>
              <a:rPr lang="en-US"/>
              <a:t>Job title or another attribute</a:t>
            </a:r>
          </a:p>
        </p:txBody>
      </p:sp>
      <p:sp>
        <p:nvSpPr>
          <p:cNvPr id="7" name="Title 1">
            <a:extLst>
              <a:ext uri="{FF2B5EF4-FFF2-40B4-BE49-F238E27FC236}">
                <a16:creationId xmlns:a16="http://schemas.microsoft.com/office/drawing/2014/main" id="{89F65E91-FAFD-244C-A86D-629BF5974C9C}"/>
              </a:ext>
            </a:extLst>
          </p:cNvPr>
          <p:cNvSpPr>
            <a:spLocks noGrp="1"/>
          </p:cNvSpPr>
          <p:nvPr>
            <p:ph type="title" hasCustomPrompt="1"/>
          </p:nvPr>
        </p:nvSpPr>
        <p:spPr>
          <a:xfrm>
            <a:off x="1163638" y="2025650"/>
            <a:ext cx="6372225" cy="553998"/>
          </a:xfrm>
        </p:spPr>
        <p:txBody>
          <a:bodyPr anchor="t"/>
          <a:lstStyle>
            <a:lvl1pPr>
              <a:defRPr>
                <a:solidFill>
                  <a:schemeClr val="accent3"/>
                </a:solidFill>
              </a:defRPr>
            </a:lvl1pPr>
          </a:lstStyle>
          <a:p>
            <a:r>
              <a:rPr lang="en-US"/>
              <a:t>Add quote text here</a:t>
            </a:r>
          </a:p>
        </p:txBody>
      </p:sp>
    </p:spTree>
    <p:extLst>
      <p:ext uri="{BB962C8B-B14F-4D97-AF65-F5344CB8AC3E}">
        <p14:creationId xmlns:p14="http://schemas.microsoft.com/office/powerpoint/2010/main" val="1579585377"/>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2" pos="369">
          <p15:clr>
            <a:srgbClr val="F26B43"/>
          </p15:clr>
        </p15:guide>
        <p15:guide id="3" orient="horz" pos="366">
          <p15:clr>
            <a:srgbClr val="F26B43"/>
          </p15:clr>
        </p15:guide>
        <p15:guide id="4" pos="7311">
          <p15:clr>
            <a:srgbClr val="F26B43"/>
          </p15:clr>
        </p15:guide>
        <p15:guide id="5" orient="horz" pos="3951">
          <p15:clr>
            <a:srgbClr val="F26B43"/>
          </p15:clr>
        </p15:guide>
        <p15:guide id="12" pos="2561">
          <p15:clr>
            <a:srgbClr val="A4A3A4"/>
          </p15:clr>
        </p15:guide>
        <p15:guide id="13" pos="2744">
          <p15:clr>
            <a:srgbClr val="A4A3A4"/>
          </p15:clr>
        </p15:guide>
        <p15:guide id="20" pos="4937">
          <p15:clr>
            <a:srgbClr val="A4A3A4"/>
          </p15:clr>
        </p15:guide>
        <p15:guide id="21" pos="5120">
          <p15:clr>
            <a:srgbClr val="A4A3A4"/>
          </p15:clr>
        </p15:guide>
        <p15:guide id="22" pos="2682">
          <p15:clr>
            <a:srgbClr val="F26B43"/>
          </p15:clr>
        </p15:guide>
        <p15:guide id="23" pos="4998">
          <p15:clr>
            <a:srgbClr val="F26B43"/>
          </p15:clr>
        </p15:guide>
        <p15:guide id="24" pos="733">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Quote slide with picture - alt">
    <p:spTree>
      <p:nvGrpSpPr>
        <p:cNvPr id="1" name=""/>
        <p:cNvGrpSpPr/>
        <p:nvPr/>
      </p:nvGrpSpPr>
      <p:grpSpPr>
        <a:xfrm>
          <a:off x="0" y="0"/>
          <a:ext cx="0" cy="0"/>
          <a:chOff x="0" y="0"/>
          <a:chExt cx="0" cy="0"/>
        </a:xfrm>
      </p:grpSpPr>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hasCustomPrompt="1"/>
          </p:nvPr>
        </p:nvSpPr>
        <p:spPr>
          <a:xfrm>
            <a:off x="1163638" y="3779493"/>
            <a:ext cx="6372225" cy="276999"/>
          </a:xfrm>
        </p:spPr>
        <p:txBody>
          <a:bodyPr/>
          <a:lstStyle>
            <a:lvl1pPr marL="0" indent="0" algn="l">
              <a:spcBef>
                <a:spcPts val="0"/>
              </a:spcBef>
              <a:buNone/>
              <a:defRPr sz="1800">
                <a:solidFill>
                  <a:schemeClr val="accent6"/>
                </a:solidFill>
                <a:latin typeface="+mj-lt"/>
              </a:defRPr>
            </a:lvl1pPr>
          </a:lstStyle>
          <a:p>
            <a:pPr lvl="0"/>
            <a:r>
              <a:rPr lang="en-US"/>
              <a:t>Name attribute</a:t>
            </a:r>
          </a:p>
        </p:txBody>
      </p:sp>
      <p:sp>
        <p:nvSpPr>
          <p:cNvPr id="14" name="TextBox 13">
            <a:extLst>
              <a:ext uri="{FF2B5EF4-FFF2-40B4-BE49-F238E27FC236}">
                <a16:creationId xmlns:a16="http://schemas.microsoft.com/office/drawing/2014/main" id="{52B36921-D927-4BA6-8891-8AEE978492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25" name="Picture Placeholder 24">
            <a:extLst>
              <a:ext uri="{FF2B5EF4-FFF2-40B4-BE49-F238E27FC236}">
                <a16:creationId xmlns:a16="http://schemas.microsoft.com/office/drawing/2014/main" id="{DB4C8BDC-6825-414F-89F2-3D7A2187253C}"/>
              </a:ext>
            </a:extLst>
          </p:cNvPr>
          <p:cNvSpPr>
            <a:spLocks noGrp="1"/>
          </p:cNvSpPr>
          <p:nvPr>
            <p:ph type="pic" sz="quarter" idx="19"/>
          </p:nvPr>
        </p:nvSpPr>
        <p:spPr>
          <a:xfrm>
            <a:off x="7835900" y="0"/>
            <a:ext cx="4356100" cy="6858000"/>
          </a:xfrm>
        </p:spPr>
        <p:txBody>
          <a:bodyPr/>
          <a:lstStyle/>
          <a:p>
            <a:r>
              <a:rPr lang="en-US"/>
              <a:t>Click icon to add picture</a:t>
            </a:r>
          </a:p>
        </p:txBody>
      </p:sp>
      <p:sp>
        <p:nvSpPr>
          <p:cNvPr id="26" name="Text Placeholder 3">
            <a:extLst>
              <a:ext uri="{FF2B5EF4-FFF2-40B4-BE49-F238E27FC236}">
                <a16:creationId xmlns:a16="http://schemas.microsoft.com/office/drawing/2014/main" id="{90DE3A0D-12BA-BE4F-85C2-FCD13F863574}"/>
              </a:ext>
            </a:extLst>
          </p:cNvPr>
          <p:cNvSpPr>
            <a:spLocks noGrp="1"/>
          </p:cNvSpPr>
          <p:nvPr>
            <p:ph type="body" sz="quarter" idx="20" hasCustomPrompt="1"/>
          </p:nvPr>
        </p:nvSpPr>
        <p:spPr>
          <a:xfrm>
            <a:off x="1163638" y="4077072"/>
            <a:ext cx="6372225" cy="215444"/>
          </a:xfrm>
        </p:spPr>
        <p:txBody>
          <a:bodyPr/>
          <a:lstStyle>
            <a:lvl1pPr marL="0" indent="0" algn="l">
              <a:spcBef>
                <a:spcPts val="0"/>
              </a:spcBef>
              <a:buNone/>
              <a:defRPr sz="1400">
                <a:solidFill>
                  <a:schemeClr val="accent6"/>
                </a:solidFill>
                <a:latin typeface="+mn-lt"/>
              </a:defRPr>
            </a:lvl1pPr>
          </a:lstStyle>
          <a:p>
            <a:pPr lvl="0"/>
            <a:r>
              <a:rPr lang="en-US"/>
              <a:t>Job title or another attribute</a:t>
            </a:r>
          </a:p>
        </p:txBody>
      </p:sp>
      <p:sp>
        <p:nvSpPr>
          <p:cNvPr id="27" name="Title 1">
            <a:extLst>
              <a:ext uri="{FF2B5EF4-FFF2-40B4-BE49-F238E27FC236}">
                <a16:creationId xmlns:a16="http://schemas.microsoft.com/office/drawing/2014/main" id="{4AA6D598-4BC5-AF4E-B609-A7442E6DEBD3}"/>
              </a:ext>
            </a:extLst>
          </p:cNvPr>
          <p:cNvSpPr>
            <a:spLocks noGrp="1"/>
          </p:cNvSpPr>
          <p:nvPr>
            <p:ph type="title" hasCustomPrompt="1"/>
          </p:nvPr>
        </p:nvSpPr>
        <p:spPr>
          <a:xfrm>
            <a:off x="1163638" y="2025650"/>
            <a:ext cx="6372225" cy="553998"/>
          </a:xfrm>
        </p:spPr>
        <p:txBody>
          <a:bodyPr anchor="t"/>
          <a:lstStyle>
            <a:lvl1pPr>
              <a:defRPr>
                <a:solidFill>
                  <a:schemeClr val="tx1"/>
                </a:solidFill>
              </a:defRPr>
            </a:lvl1pPr>
          </a:lstStyle>
          <a:p>
            <a:r>
              <a:rPr lang="en-US"/>
              <a:t>Add quote text here</a:t>
            </a:r>
          </a:p>
        </p:txBody>
      </p:sp>
    </p:spTree>
    <p:extLst>
      <p:ext uri="{BB962C8B-B14F-4D97-AF65-F5344CB8AC3E}">
        <p14:creationId xmlns:p14="http://schemas.microsoft.com/office/powerpoint/2010/main" val="3759601023"/>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733">
          <p15:clr>
            <a:srgbClr val="5ACBF0"/>
          </p15:clr>
        </p15:guide>
        <p15:guide id="7" pos="4747">
          <p15:clr>
            <a:srgbClr val="5ACBF0"/>
          </p15:clr>
        </p15:guide>
        <p15:guide id="8" pos="4936">
          <p15:clr>
            <a:srgbClr val="5ACBF0"/>
          </p15:clr>
        </p15:guide>
        <p15:guide id="9" pos="5123">
          <p15:clr>
            <a:srgbClr val="5ACBF0"/>
          </p15:clr>
        </p15:guide>
        <p15:guide id="10" orient="horz" pos="3465">
          <p15:clr>
            <a:srgbClr val="5ACBF0"/>
          </p15:clr>
        </p15:guide>
        <p15:guide id="11" orient="horz" pos="1956">
          <p15:clr>
            <a:srgbClr val="FBAE40"/>
          </p15:clr>
        </p15:guide>
        <p15:guide id="12" pos="1096">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and text side by s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5216" y="2309812"/>
            <a:ext cx="3182027" cy="3959225"/>
          </a:xfrm>
        </p:spPr>
        <p:txBody>
          <a:bodyPr anchor="t"/>
          <a:lstStyle>
            <a:lvl1pPr>
              <a:defRPr>
                <a:solidFill>
                  <a:schemeClr val="tx1"/>
                </a:solidFill>
              </a:defRPr>
            </a:lvl1pPr>
          </a:lstStyle>
          <a:p>
            <a:r>
              <a:rPr lang="en-US"/>
              <a:t>Title</a:t>
            </a:r>
          </a:p>
        </p:txBody>
      </p:sp>
      <p:sp>
        <p:nvSpPr>
          <p:cNvPr id="7" name="Text Placeholder 2">
            <a:extLst>
              <a:ext uri="{FF2B5EF4-FFF2-40B4-BE49-F238E27FC236}">
                <a16:creationId xmlns:a16="http://schemas.microsoft.com/office/drawing/2014/main" id="{7E9DBFD9-3E1E-4F19-AF15-56780F9C7927}"/>
              </a:ext>
            </a:extLst>
          </p:cNvPr>
          <p:cNvSpPr>
            <a:spLocks noGrp="1"/>
          </p:cNvSpPr>
          <p:nvPr>
            <p:ph type="body" sz="quarter" idx="11"/>
          </p:nvPr>
        </p:nvSpPr>
        <p:spPr>
          <a:xfrm>
            <a:off x="4356100" y="2309812"/>
            <a:ext cx="7253288" cy="3959223"/>
          </a:xfrm>
        </p:spPr>
        <p:txBody>
          <a:bodyPr anchor="t"/>
          <a:lstStyle>
            <a:lvl1pPr marL="231775" indent="-231775">
              <a:spcAft>
                <a:spcPts val="600"/>
              </a:spcAft>
              <a:buFont typeface="Wingdings" panose="05000000000000000000" pitchFamily="2" charset="2"/>
              <a:buChar char=""/>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a:cxnSpLocks/>
          </p:cNvCxnSpPr>
          <p:nvPr userDrawn="1"/>
        </p:nvCxnSpPr>
        <p:spPr>
          <a:xfrm>
            <a:off x="585216" y="2019300"/>
            <a:ext cx="3182112" cy="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9D8AF80-CAD5-4055-80AD-0B31EBCB52A9}"/>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cxnSp>
        <p:nvCxnSpPr>
          <p:cNvPr id="8" name="Straight Connector 7">
            <a:extLst>
              <a:ext uri="{FF2B5EF4-FFF2-40B4-BE49-F238E27FC236}">
                <a16:creationId xmlns:a16="http://schemas.microsoft.com/office/drawing/2014/main" id="{DF1A9F7D-F14E-4BCE-9EB4-D9EF47B67809}"/>
              </a:ext>
              <a:ext uri="{C183D7F6-B498-43B3-948B-1728B52AA6E4}">
                <adec:decorative xmlns:adec="http://schemas.microsoft.com/office/drawing/2017/decorative" val="1"/>
              </a:ext>
            </a:extLst>
          </p:cNvPr>
          <p:cNvCxnSpPr>
            <a:cxnSpLocks/>
          </p:cNvCxnSpPr>
          <p:nvPr userDrawn="1"/>
        </p:nvCxnSpPr>
        <p:spPr>
          <a:xfrm>
            <a:off x="4354523" y="2019300"/>
            <a:ext cx="7254865" cy="0"/>
          </a:xfrm>
          <a:prstGeom prst="line">
            <a:avLst/>
          </a:prstGeom>
          <a:ln w="19050">
            <a:solidFill>
              <a:schemeClr val="tx1">
                <a:alpha val="3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7655429"/>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1272">
          <p15:clr>
            <a:srgbClr val="5ACBF0"/>
          </p15:clr>
        </p15:guide>
        <p15:guide id="30" pos="2376">
          <p15:clr>
            <a:srgbClr val="5ACBF0"/>
          </p15:clr>
        </p15:guide>
        <p15:guide id="32" orient="horz" pos="1455">
          <p15:clr>
            <a:srgbClr val="5ACBF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81EA9-EE00-2A4B-041D-4E319A8902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5AABFB9-B0D2-AF3A-EE9B-BE19E9FCDDC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69323C0-466A-866B-254E-C8B9108BDB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C1ADF2B-D2BE-0885-5BCB-73ED315F5F43}"/>
              </a:ext>
            </a:extLst>
          </p:cNvPr>
          <p:cNvSpPr>
            <a:spLocks noGrp="1"/>
          </p:cNvSpPr>
          <p:nvPr>
            <p:ph type="dt" sz="half" idx="10"/>
          </p:nvPr>
        </p:nvSpPr>
        <p:spPr/>
        <p:txBody>
          <a:bodyPr/>
          <a:lstStyle/>
          <a:p>
            <a:fld id="{4390A7A5-1354-400E-ABA7-D3408D24D752}" type="datetimeFigureOut">
              <a:rPr lang="en-US" smtClean="0"/>
              <a:t>4/12/2023</a:t>
            </a:fld>
            <a:endParaRPr lang="en-US"/>
          </a:p>
        </p:txBody>
      </p:sp>
      <p:sp>
        <p:nvSpPr>
          <p:cNvPr id="6" name="Footer Placeholder 5">
            <a:extLst>
              <a:ext uri="{FF2B5EF4-FFF2-40B4-BE49-F238E27FC236}">
                <a16:creationId xmlns:a16="http://schemas.microsoft.com/office/drawing/2014/main" id="{9290319A-CBA2-04F8-5516-7A6D28CC4B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C4D73C2-B0DB-CCF1-B6E4-10EB58B07CB2}"/>
              </a:ext>
            </a:extLst>
          </p:cNvPr>
          <p:cNvSpPr>
            <a:spLocks noGrp="1"/>
          </p:cNvSpPr>
          <p:nvPr>
            <p:ph type="sldNum" sz="quarter" idx="12"/>
          </p:nvPr>
        </p:nvSpPr>
        <p:spPr/>
        <p:txBody>
          <a:bodyPr/>
          <a:lstStyle/>
          <a:p>
            <a:fld id="{87DC17D2-C793-41FF-B32F-3041C748E357}" type="slidenum">
              <a:rPr lang="en-US" smtClean="0"/>
              <a:t>‹#›</a:t>
            </a:fld>
            <a:endParaRPr lang="en-US"/>
          </a:p>
        </p:txBody>
      </p:sp>
    </p:spTree>
    <p:extLst>
      <p:ext uri="{BB962C8B-B14F-4D97-AF65-F5344CB8AC3E}">
        <p14:creationId xmlns:p14="http://schemas.microsoft.com/office/powerpoint/2010/main" val="338887679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and text side by si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5683250"/>
          </a:xfrm>
        </p:spPr>
        <p:txBody>
          <a:bodyPr anchor="ctr"/>
          <a:lstStyle>
            <a:lvl1pPr>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585788"/>
            <a:ext cx="6667500" cy="5683249"/>
          </a:xfrm>
        </p:spPr>
        <p:txBody>
          <a:bodyPr anchor="ctr"/>
          <a:lstStyle>
            <a:lvl1pPr marL="231775" indent="-231775">
              <a:spcAft>
                <a:spcPts val="600"/>
              </a:spcAft>
              <a:buFont typeface="Wingdings" panose="05000000000000000000" pitchFamily="2" charset="2"/>
              <a:buChar char=""/>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userDrawn="1"/>
        </p:nvCxnSpPr>
        <p:spPr>
          <a:xfrm>
            <a:off x="4356100" y="2578100"/>
            <a:ext cx="0" cy="170180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440976632"/>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3_Title and text side by sid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548745"/>
          </a:xfrm>
        </p:spPr>
        <p:txBody>
          <a:bodyPr anchor="t">
            <a:noAutofit/>
          </a:bodyPr>
          <a:lstStyle>
            <a:lvl1pPr>
              <a:defRPr>
                <a:solidFill>
                  <a:schemeClr val="tx2"/>
                </a:solidFill>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585789"/>
            <a:ext cx="1873779" cy="2843212"/>
          </a:xfrm>
        </p:spPr>
        <p:txBody>
          <a:bodyPr anchor="t">
            <a:noAutofit/>
          </a:bodyPr>
          <a:lstStyle>
            <a:lvl1pPr marL="231775" indent="-231775">
              <a:spcAft>
                <a:spcPts val="600"/>
              </a:spcAft>
              <a:buFont typeface="Wingdings" panose="05000000000000000000" pitchFamily="2" charset="2"/>
              <a:buChar char=""/>
              <a:defRPr/>
            </a:lvl1pPr>
          </a:lstStyle>
          <a:p>
            <a:pPr lvl="0"/>
            <a:r>
              <a:rPr lang="en-US"/>
              <a:t>Click to edit Master text styles</a:t>
            </a:r>
          </a:p>
        </p:txBody>
      </p: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184990788"/>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68E03-1EA0-214F-BDD2-BA223F1D4550}"/>
              </a:ext>
            </a:extLst>
          </p:cNvPr>
          <p:cNvSpPr>
            <a:spLocks noGrp="1"/>
          </p:cNvSpPr>
          <p:nvPr>
            <p:ph type="title" hasCustomPrompt="1"/>
          </p:nvPr>
        </p:nvSpPr>
        <p:spPr>
          <a:xfrm>
            <a:off x="588264" y="585788"/>
            <a:ext cx="2534350" cy="548745"/>
          </a:xfrm>
        </p:spPr>
        <p:txBody>
          <a:bodyPr anchor="t">
            <a:noAutofit/>
          </a:bodyPr>
          <a:lstStyle>
            <a:lvl1pPr>
              <a:defRPr sz="2800">
                <a:solidFill>
                  <a:schemeClr val="tx2"/>
                </a:solidFill>
              </a:defRPr>
            </a:lvl1pPr>
          </a:lstStyle>
          <a:p>
            <a:r>
              <a:rPr lang="en-US"/>
              <a:t>Title</a:t>
            </a:r>
          </a:p>
        </p:txBody>
      </p:sp>
      <p:sp>
        <p:nvSpPr>
          <p:cNvPr id="3" name="Text Placeholder 2">
            <a:extLst>
              <a:ext uri="{FF2B5EF4-FFF2-40B4-BE49-F238E27FC236}">
                <a16:creationId xmlns:a16="http://schemas.microsoft.com/office/drawing/2014/main" id="{D826C194-5DF2-7441-B8B3-5C47E35F2F7D}"/>
              </a:ext>
            </a:extLst>
          </p:cNvPr>
          <p:cNvSpPr>
            <a:spLocks noGrp="1"/>
          </p:cNvSpPr>
          <p:nvPr>
            <p:ph type="body" sz="quarter" idx="11"/>
          </p:nvPr>
        </p:nvSpPr>
        <p:spPr>
          <a:xfrm>
            <a:off x="4370387" y="585789"/>
            <a:ext cx="1589088" cy="2843212"/>
          </a:xfrm>
        </p:spPr>
        <p:txBody>
          <a:bodyPr anchor="t">
            <a:noAutofit/>
          </a:bodyPr>
          <a:lstStyle>
            <a:lvl1pPr marL="231775" indent="-231775">
              <a:spcAft>
                <a:spcPts val="600"/>
              </a:spcAft>
              <a:buFont typeface="Wingdings" panose="05000000000000000000" pitchFamily="2" charset="2"/>
              <a:buChar char=""/>
              <a:defRPr/>
            </a:lvl1pPr>
          </a:lstStyle>
          <a:p>
            <a:pPr lvl="0"/>
            <a:r>
              <a:rPr lang="en-US"/>
              <a:t>Click to edit Master text styles</a:t>
            </a:r>
          </a:p>
        </p:txBody>
      </p:sp>
      <p:sp>
        <p:nvSpPr>
          <p:cNvPr id="4" name="Text Placeholder 2">
            <a:extLst>
              <a:ext uri="{FF2B5EF4-FFF2-40B4-BE49-F238E27FC236}">
                <a16:creationId xmlns:a16="http://schemas.microsoft.com/office/drawing/2014/main" id="{2A8C8003-FE11-344B-91A7-BA3F99AD5E4D}"/>
              </a:ext>
            </a:extLst>
          </p:cNvPr>
          <p:cNvSpPr>
            <a:spLocks noGrp="1"/>
          </p:cNvSpPr>
          <p:nvPr>
            <p:ph type="body" sz="quarter" idx="12"/>
          </p:nvPr>
        </p:nvSpPr>
        <p:spPr>
          <a:xfrm>
            <a:off x="7192963" y="585789"/>
            <a:ext cx="1584325" cy="2843212"/>
          </a:xfrm>
        </p:spPr>
        <p:txBody>
          <a:bodyPr anchor="t">
            <a:noAutofit/>
          </a:bodyPr>
          <a:lstStyle>
            <a:lvl1pPr marL="231775" indent="-231775">
              <a:spcAft>
                <a:spcPts val="600"/>
              </a:spcAft>
              <a:buFont typeface="Wingdings" panose="05000000000000000000" pitchFamily="2" charset="2"/>
              <a:buChar char=""/>
              <a:defRPr/>
            </a:lvl1pPr>
          </a:lstStyle>
          <a:p>
            <a:pPr lvl="0"/>
            <a:r>
              <a:rPr lang="en-US"/>
              <a:t>Click to edit Master text styles</a:t>
            </a:r>
          </a:p>
        </p:txBody>
      </p:sp>
      <p:sp>
        <p:nvSpPr>
          <p:cNvPr id="5" name="Text Placeholder 2">
            <a:extLst>
              <a:ext uri="{FF2B5EF4-FFF2-40B4-BE49-F238E27FC236}">
                <a16:creationId xmlns:a16="http://schemas.microsoft.com/office/drawing/2014/main" id="{BBB0E468-375A-A74A-AD5E-EDC93E485E78}"/>
              </a:ext>
            </a:extLst>
          </p:cNvPr>
          <p:cNvSpPr>
            <a:spLocks noGrp="1"/>
          </p:cNvSpPr>
          <p:nvPr>
            <p:ph type="body" sz="quarter" idx="13"/>
          </p:nvPr>
        </p:nvSpPr>
        <p:spPr>
          <a:xfrm>
            <a:off x="4370387" y="3429000"/>
            <a:ext cx="1589088" cy="2843212"/>
          </a:xfrm>
        </p:spPr>
        <p:txBody>
          <a:bodyPr anchor="t">
            <a:noAutofit/>
          </a:bodyPr>
          <a:lstStyle>
            <a:lvl1pPr marL="231775" indent="-231775">
              <a:spcAft>
                <a:spcPts val="600"/>
              </a:spcAft>
              <a:buFont typeface="Wingdings" panose="05000000000000000000" pitchFamily="2" charset="2"/>
              <a:buChar char=""/>
              <a:defRPr/>
            </a:lvl1pPr>
          </a:lstStyle>
          <a:p>
            <a:pPr lvl="0"/>
            <a:r>
              <a:rPr lang="en-US"/>
              <a:t>Click to edit Master text styles</a:t>
            </a:r>
          </a:p>
        </p:txBody>
      </p:sp>
      <p:sp>
        <p:nvSpPr>
          <p:cNvPr id="6" name="Text Placeholder 2">
            <a:extLst>
              <a:ext uri="{FF2B5EF4-FFF2-40B4-BE49-F238E27FC236}">
                <a16:creationId xmlns:a16="http://schemas.microsoft.com/office/drawing/2014/main" id="{23306775-7E51-4F44-B99E-7E1D443B99E3}"/>
              </a:ext>
            </a:extLst>
          </p:cNvPr>
          <p:cNvSpPr>
            <a:spLocks noGrp="1"/>
          </p:cNvSpPr>
          <p:nvPr>
            <p:ph type="body" sz="quarter" idx="14"/>
          </p:nvPr>
        </p:nvSpPr>
        <p:spPr>
          <a:xfrm>
            <a:off x="7192963" y="3429000"/>
            <a:ext cx="1584325" cy="2843212"/>
          </a:xfrm>
        </p:spPr>
        <p:txBody>
          <a:bodyPr anchor="t">
            <a:noAutofit/>
          </a:bodyPr>
          <a:lstStyle>
            <a:lvl1pPr marL="231775" indent="-231775">
              <a:spcAft>
                <a:spcPts val="600"/>
              </a:spcAft>
              <a:buFont typeface="Wingdings" panose="05000000000000000000" pitchFamily="2" charset="2"/>
              <a:buChar char=""/>
              <a:defRPr/>
            </a:lvl1pPr>
          </a:lstStyle>
          <a:p>
            <a:pPr lvl="0"/>
            <a:r>
              <a:rPr lang="en-US"/>
              <a:t>Click to edit Master text styles</a:t>
            </a:r>
          </a:p>
        </p:txBody>
      </p:sp>
      <p:sp>
        <p:nvSpPr>
          <p:cNvPr id="7" name="Text Placeholder 2">
            <a:extLst>
              <a:ext uri="{FF2B5EF4-FFF2-40B4-BE49-F238E27FC236}">
                <a16:creationId xmlns:a16="http://schemas.microsoft.com/office/drawing/2014/main" id="{F1E6FE8E-4450-8545-9451-92092591B45E}"/>
              </a:ext>
            </a:extLst>
          </p:cNvPr>
          <p:cNvSpPr>
            <a:spLocks noGrp="1"/>
          </p:cNvSpPr>
          <p:nvPr>
            <p:ph type="body" sz="quarter" idx="15"/>
          </p:nvPr>
        </p:nvSpPr>
        <p:spPr>
          <a:xfrm>
            <a:off x="10013950" y="585789"/>
            <a:ext cx="1595438" cy="2843212"/>
          </a:xfrm>
        </p:spPr>
        <p:txBody>
          <a:bodyPr anchor="t">
            <a:noAutofit/>
          </a:bodyPr>
          <a:lstStyle>
            <a:lvl1pPr marL="231775" indent="-231775">
              <a:spcAft>
                <a:spcPts val="600"/>
              </a:spcAft>
              <a:buFont typeface="Wingdings" panose="05000000000000000000" pitchFamily="2" charset="2"/>
              <a:buChar char=""/>
              <a:defRPr/>
            </a:lvl1pPr>
          </a:lstStyle>
          <a:p>
            <a:pPr lvl="0"/>
            <a:r>
              <a:rPr lang="en-US"/>
              <a:t>Click to edit Master text styles</a:t>
            </a:r>
          </a:p>
        </p:txBody>
      </p:sp>
      <p:sp>
        <p:nvSpPr>
          <p:cNvPr id="8" name="Text Placeholder 2">
            <a:extLst>
              <a:ext uri="{FF2B5EF4-FFF2-40B4-BE49-F238E27FC236}">
                <a16:creationId xmlns:a16="http://schemas.microsoft.com/office/drawing/2014/main" id="{B006F60D-85D6-E049-BDFC-888F7E8E95E3}"/>
              </a:ext>
            </a:extLst>
          </p:cNvPr>
          <p:cNvSpPr>
            <a:spLocks noGrp="1"/>
          </p:cNvSpPr>
          <p:nvPr>
            <p:ph type="body" sz="quarter" idx="16"/>
          </p:nvPr>
        </p:nvSpPr>
        <p:spPr>
          <a:xfrm>
            <a:off x="10013950" y="3429000"/>
            <a:ext cx="1595438" cy="2843212"/>
          </a:xfrm>
        </p:spPr>
        <p:txBody>
          <a:bodyPr anchor="t">
            <a:noAutofit/>
          </a:bodyPr>
          <a:lstStyle>
            <a:lvl1pPr marL="231775" indent="-231775">
              <a:spcAft>
                <a:spcPts val="600"/>
              </a:spcAft>
              <a:buFont typeface="Wingdings" panose="05000000000000000000" pitchFamily="2" charset="2"/>
              <a:buChar char=""/>
              <a:defRPr/>
            </a:lvl1pPr>
          </a:lstStyle>
          <a:p>
            <a:pPr lvl="0"/>
            <a:r>
              <a:rPr lang="en-US"/>
              <a:t>Click to edit Master text styles</a:t>
            </a:r>
          </a:p>
        </p:txBody>
      </p:sp>
    </p:spTree>
    <p:extLst>
      <p:ext uri="{BB962C8B-B14F-4D97-AF65-F5344CB8AC3E}">
        <p14:creationId xmlns:p14="http://schemas.microsoft.com/office/powerpoint/2010/main" val="2247541502"/>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61">
          <p15:clr>
            <a:srgbClr val="A4A3A4"/>
          </p15:clr>
        </p15:guide>
        <p15:guide id="15" pos="3348">
          <p15:clr>
            <a:srgbClr val="A4A3A4"/>
          </p15:clr>
        </p15:guide>
        <p15:guide id="16" pos="3754">
          <p15:clr>
            <a:srgbClr val="A4A3A4"/>
          </p15:clr>
        </p15:guide>
        <p15:guide id="17" pos="3931">
          <p15:clr>
            <a:srgbClr val="A4A3A4"/>
          </p15:clr>
        </p15:guide>
        <p15:guide id="18" pos="4342">
          <p15:clr>
            <a:srgbClr val="A4A3A4"/>
          </p15:clr>
        </p15:guide>
        <p15:guide id="19" pos="4531">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Left Title 3 Column Right">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68E03-1EA0-214F-BDD2-BA223F1D4550}"/>
              </a:ext>
            </a:extLst>
          </p:cNvPr>
          <p:cNvSpPr>
            <a:spLocks noGrp="1"/>
          </p:cNvSpPr>
          <p:nvPr>
            <p:ph type="title" hasCustomPrompt="1"/>
          </p:nvPr>
        </p:nvSpPr>
        <p:spPr>
          <a:xfrm>
            <a:off x="588264" y="585788"/>
            <a:ext cx="2534350" cy="548745"/>
          </a:xfrm>
        </p:spPr>
        <p:txBody>
          <a:bodyPr anchor="t">
            <a:noAutofit/>
          </a:bodyPr>
          <a:lstStyle>
            <a:lvl1pPr>
              <a:defRPr sz="2800">
                <a:solidFill>
                  <a:schemeClr val="accent3"/>
                </a:solidFill>
              </a:defRPr>
            </a:lvl1pPr>
          </a:lstStyle>
          <a:p>
            <a:r>
              <a:rPr lang="en-US"/>
              <a:t>Title</a:t>
            </a:r>
          </a:p>
        </p:txBody>
      </p:sp>
      <p:sp>
        <p:nvSpPr>
          <p:cNvPr id="3" name="Text Placeholder 2">
            <a:extLst>
              <a:ext uri="{FF2B5EF4-FFF2-40B4-BE49-F238E27FC236}">
                <a16:creationId xmlns:a16="http://schemas.microsoft.com/office/drawing/2014/main" id="{D826C194-5DF2-7441-B8B3-5C47E35F2F7D}"/>
              </a:ext>
            </a:extLst>
          </p:cNvPr>
          <p:cNvSpPr>
            <a:spLocks noGrp="1"/>
          </p:cNvSpPr>
          <p:nvPr>
            <p:ph type="body" sz="quarter" idx="11"/>
          </p:nvPr>
        </p:nvSpPr>
        <p:spPr>
          <a:xfrm>
            <a:off x="4370387" y="961465"/>
            <a:ext cx="1589088" cy="2413747"/>
          </a:xfrm>
        </p:spPr>
        <p:txBody>
          <a:bodyPr anchor="t">
            <a:noAutofit/>
          </a:bodyPr>
          <a:lstStyle>
            <a:lvl1pPr marL="0" indent="0">
              <a:spcAft>
                <a:spcPts val="600"/>
              </a:spcAft>
              <a:buFont typeface="Wingdings" panose="05000000000000000000" pitchFamily="2" charset="2"/>
              <a:buNone/>
              <a:defRPr sz="1400"/>
            </a:lvl1pPr>
          </a:lstStyle>
          <a:p>
            <a:pPr lvl="0"/>
            <a:r>
              <a:rPr lang="en-US"/>
              <a:t>Click to edit Master text styles</a:t>
            </a:r>
          </a:p>
        </p:txBody>
      </p:sp>
      <p:sp>
        <p:nvSpPr>
          <p:cNvPr id="4" name="Text Placeholder 2">
            <a:extLst>
              <a:ext uri="{FF2B5EF4-FFF2-40B4-BE49-F238E27FC236}">
                <a16:creationId xmlns:a16="http://schemas.microsoft.com/office/drawing/2014/main" id="{2A8C8003-FE11-344B-91A7-BA3F99AD5E4D}"/>
              </a:ext>
            </a:extLst>
          </p:cNvPr>
          <p:cNvSpPr>
            <a:spLocks noGrp="1"/>
          </p:cNvSpPr>
          <p:nvPr>
            <p:ph type="body" sz="quarter" idx="12"/>
          </p:nvPr>
        </p:nvSpPr>
        <p:spPr>
          <a:xfrm>
            <a:off x="7192963" y="961465"/>
            <a:ext cx="1584325" cy="2413747"/>
          </a:xfrm>
        </p:spPr>
        <p:txBody>
          <a:bodyPr anchor="t">
            <a:noAutofit/>
          </a:bodyPr>
          <a:lstStyle>
            <a:lvl1pPr marL="0" indent="0">
              <a:spcAft>
                <a:spcPts val="600"/>
              </a:spcAft>
              <a:buFont typeface="Wingdings" panose="05000000000000000000" pitchFamily="2" charset="2"/>
              <a:buNone/>
              <a:defRPr sz="1400"/>
            </a:lvl1pPr>
          </a:lstStyle>
          <a:p>
            <a:pPr lvl="0"/>
            <a:r>
              <a:rPr lang="en-US"/>
              <a:t>Click to edit Master text styles</a:t>
            </a:r>
          </a:p>
        </p:txBody>
      </p:sp>
      <p:sp>
        <p:nvSpPr>
          <p:cNvPr id="5" name="Text Placeholder 2">
            <a:extLst>
              <a:ext uri="{FF2B5EF4-FFF2-40B4-BE49-F238E27FC236}">
                <a16:creationId xmlns:a16="http://schemas.microsoft.com/office/drawing/2014/main" id="{BBB0E468-375A-A74A-AD5E-EDC93E485E78}"/>
              </a:ext>
            </a:extLst>
          </p:cNvPr>
          <p:cNvSpPr>
            <a:spLocks noGrp="1"/>
          </p:cNvSpPr>
          <p:nvPr>
            <p:ph type="body" sz="quarter" idx="13"/>
          </p:nvPr>
        </p:nvSpPr>
        <p:spPr>
          <a:xfrm>
            <a:off x="4370387" y="3818966"/>
            <a:ext cx="1589088" cy="2453246"/>
          </a:xfrm>
        </p:spPr>
        <p:txBody>
          <a:bodyPr anchor="t">
            <a:noAutofit/>
          </a:bodyPr>
          <a:lstStyle>
            <a:lvl1pPr marL="0" indent="0">
              <a:spcAft>
                <a:spcPts val="600"/>
              </a:spcAft>
              <a:buFont typeface="Wingdings" panose="05000000000000000000" pitchFamily="2" charset="2"/>
              <a:buNone/>
              <a:defRPr sz="1400"/>
            </a:lvl1pPr>
          </a:lstStyle>
          <a:p>
            <a:pPr lvl="0"/>
            <a:r>
              <a:rPr lang="en-US"/>
              <a:t>Click to edit Master text styles</a:t>
            </a:r>
          </a:p>
        </p:txBody>
      </p:sp>
      <p:sp>
        <p:nvSpPr>
          <p:cNvPr id="6" name="Text Placeholder 2">
            <a:extLst>
              <a:ext uri="{FF2B5EF4-FFF2-40B4-BE49-F238E27FC236}">
                <a16:creationId xmlns:a16="http://schemas.microsoft.com/office/drawing/2014/main" id="{23306775-7E51-4F44-B99E-7E1D443B99E3}"/>
              </a:ext>
            </a:extLst>
          </p:cNvPr>
          <p:cNvSpPr>
            <a:spLocks noGrp="1"/>
          </p:cNvSpPr>
          <p:nvPr>
            <p:ph type="body" sz="quarter" idx="14"/>
          </p:nvPr>
        </p:nvSpPr>
        <p:spPr>
          <a:xfrm>
            <a:off x="7192963" y="3818965"/>
            <a:ext cx="1584325" cy="2453247"/>
          </a:xfrm>
        </p:spPr>
        <p:txBody>
          <a:bodyPr anchor="t">
            <a:noAutofit/>
          </a:bodyPr>
          <a:lstStyle>
            <a:lvl1pPr marL="0" indent="0">
              <a:spcAft>
                <a:spcPts val="600"/>
              </a:spcAft>
              <a:buFont typeface="Wingdings" panose="05000000000000000000" pitchFamily="2" charset="2"/>
              <a:buNone/>
              <a:defRPr sz="1400"/>
            </a:lvl1pPr>
          </a:lstStyle>
          <a:p>
            <a:pPr lvl="0"/>
            <a:r>
              <a:rPr lang="en-US"/>
              <a:t>Click to edit Master text styles</a:t>
            </a:r>
          </a:p>
        </p:txBody>
      </p:sp>
      <p:sp>
        <p:nvSpPr>
          <p:cNvPr id="7" name="Text Placeholder 2">
            <a:extLst>
              <a:ext uri="{FF2B5EF4-FFF2-40B4-BE49-F238E27FC236}">
                <a16:creationId xmlns:a16="http://schemas.microsoft.com/office/drawing/2014/main" id="{F1E6FE8E-4450-8545-9451-92092591B45E}"/>
              </a:ext>
            </a:extLst>
          </p:cNvPr>
          <p:cNvSpPr>
            <a:spLocks noGrp="1"/>
          </p:cNvSpPr>
          <p:nvPr>
            <p:ph type="body" sz="quarter" idx="15"/>
          </p:nvPr>
        </p:nvSpPr>
        <p:spPr>
          <a:xfrm>
            <a:off x="10013950" y="968188"/>
            <a:ext cx="1595438" cy="2413747"/>
          </a:xfrm>
        </p:spPr>
        <p:txBody>
          <a:bodyPr anchor="t">
            <a:noAutofit/>
          </a:bodyPr>
          <a:lstStyle>
            <a:lvl1pPr marL="0" indent="0">
              <a:spcAft>
                <a:spcPts val="600"/>
              </a:spcAft>
              <a:buFont typeface="Wingdings" panose="05000000000000000000" pitchFamily="2" charset="2"/>
              <a:buNone/>
              <a:defRPr sz="1400"/>
            </a:lvl1pPr>
          </a:lstStyle>
          <a:p>
            <a:pPr lvl="0"/>
            <a:r>
              <a:rPr lang="en-US"/>
              <a:t>Click to edit Master text styles</a:t>
            </a:r>
          </a:p>
        </p:txBody>
      </p:sp>
      <p:sp>
        <p:nvSpPr>
          <p:cNvPr id="8" name="Text Placeholder 2">
            <a:extLst>
              <a:ext uri="{FF2B5EF4-FFF2-40B4-BE49-F238E27FC236}">
                <a16:creationId xmlns:a16="http://schemas.microsoft.com/office/drawing/2014/main" id="{B006F60D-85D6-E049-BDFC-888F7E8E95E3}"/>
              </a:ext>
            </a:extLst>
          </p:cNvPr>
          <p:cNvSpPr>
            <a:spLocks noGrp="1"/>
          </p:cNvSpPr>
          <p:nvPr>
            <p:ph type="body" sz="quarter" idx="16"/>
          </p:nvPr>
        </p:nvSpPr>
        <p:spPr>
          <a:xfrm>
            <a:off x="10013950" y="3832412"/>
            <a:ext cx="1595438" cy="2439800"/>
          </a:xfrm>
        </p:spPr>
        <p:txBody>
          <a:bodyPr anchor="t">
            <a:noAutofit/>
          </a:bodyPr>
          <a:lstStyle>
            <a:lvl1pPr marL="0" indent="0">
              <a:spcAft>
                <a:spcPts val="600"/>
              </a:spcAft>
              <a:buFont typeface="Wingdings" panose="05000000000000000000" pitchFamily="2" charset="2"/>
              <a:buNone/>
              <a:defRPr sz="1400"/>
            </a:lvl1pPr>
          </a:lstStyle>
          <a:p>
            <a:pPr lvl="0"/>
            <a:r>
              <a:rPr lang="en-US"/>
              <a:t>Click to edit Master text styles</a:t>
            </a:r>
          </a:p>
        </p:txBody>
      </p:sp>
      <p:sp>
        <p:nvSpPr>
          <p:cNvPr id="9" name="Text Placeholder 2">
            <a:extLst>
              <a:ext uri="{FF2B5EF4-FFF2-40B4-BE49-F238E27FC236}">
                <a16:creationId xmlns:a16="http://schemas.microsoft.com/office/drawing/2014/main" id="{CC8AF00F-83DA-104D-A2BF-D2C439FE9BB3}"/>
              </a:ext>
            </a:extLst>
          </p:cNvPr>
          <p:cNvSpPr>
            <a:spLocks noGrp="1"/>
          </p:cNvSpPr>
          <p:nvPr>
            <p:ph type="body" sz="quarter" idx="17" hasCustomPrompt="1"/>
          </p:nvPr>
        </p:nvSpPr>
        <p:spPr>
          <a:xfrm>
            <a:off x="4370387" y="585789"/>
            <a:ext cx="1587600" cy="360000"/>
          </a:xfrm>
        </p:spPr>
        <p:txBody>
          <a:bodyPr anchor="b">
            <a:noAutofit/>
          </a:bodyPr>
          <a:lstStyle>
            <a:lvl1pPr marL="0" indent="0">
              <a:spcAft>
                <a:spcPts val="600"/>
              </a:spcAft>
              <a:buFont typeface="Wingdings" panose="05000000000000000000" pitchFamily="2" charset="2"/>
              <a:buNone/>
              <a:defRPr sz="2000">
                <a:solidFill>
                  <a:schemeClr val="accent3"/>
                </a:solidFill>
                <a:latin typeface="+mj-lt"/>
              </a:defRPr>
            </a:lvl1pPr>
          </a:lstStyle>
          <a:p>
            <a:pPr lvl="0"/>
            <a:r>
              <a:rPr lang="en-US"/>
              <a:t>1</a:t>
            </a:r>
          </a:p>
        </p:txBody>
      </p:sp>
      <p:sp>
        <p:nvSpPr>
          <p:cNvPr id="10" name="Text Placeholder 2">
            <a:extLst>
              <a:ext uri="{FF2B5EF4-FFF2-40B4-BE49-F238E27FC236}">
                <a16:creationId xmlns:a16="http://schemas.microsoft.com/office/drawing/2014/main" id="{24A44678-F325-7746-8C84-E6F44D505769}"/>
              </a:ext>
            </a:extLst>
          </p:cNvPr>
          <p:cNvSpPr>
            <a:spLocks noGrp="1"/>
          </p:cNvSpPr>
          <p:nvPr>
            <p:ph type="body" sz="quarter" idx="18" hasCustomPrompt="1"/>
          </p:nvPr>
        </p:nvSpPr>
        <p:spPr>
          <a:xfrm>
            <a:off x="7192962" y="585789"/>
            <a:ext cx="1584326" cy="360000"/>
          </a:xfrm>
        </p:spPr>
        <p:txBody>
          <a:bodyPr anchor="b">
            <a:noAutofit/>
          </a:bodyPr>
          <a:lstStyle>
            <a:lvl1pPr marL="0" indent="0">
              <a:spcAft>
                <a:spcPts val="600"/>
              </a:spcAft>
              <a:buFont typeface="Wingdings" panose="05000000000000000000" pitchFamily="2" charset="2"/>
              <a:buNone/>
              <a:defRPr sz="2000">
                <a:solidFill>
                  <a:schemeClr val="accent3"/>
                </a:solidFill>
                <a:latin typeface="+mj-lt"/>
              </a:defRPr>
            </a:lvl1pPr>
          </a:lstStyle>
          <a:p>
            <a:pPr lvl="0"/>
            <a:r>
              <a:rPr lang="en-US"/>
              <a:t>2</a:t>
            </a:r>
          </a:p>
        </p:txBody>
      </p:sp>
      <p:sp>
        <p:nvSpPr>
          <p:cNvPr id="12" name="Text Placeholder 2">
            <a:extLst>
              <a:ext uri="{FF2B5EF4-FFF2-40B4-BE49-F238E27FC236}">
                <a16:creationId xmlns:a16="http://schemas.microsoft.com/office/drawing/2014/main" id="{0EF3CCAA-003D-324C-9FAA-5B5DC19336A2}"/>
              </a:ext>
            </a:extLst>
          </p:cNvPr>
          <p:cNvSpPr>
            <a:spLocks noGrp="1"/>
          </p:cNvSpPr>
          <p:nvPr>
            <p:ph type="body" sz="quarter" idx="19" hasCustomPrompt="1"/>
          </p:nvPr>
        </p:nvSpPr>
        <p:spPr>
          <a:xfrm>
            <a:off x="10013950" y="585789"/>
            <a:ext cx="1595438" cy="360000"/>
          </a:xfrm>
        </p:spPr>
        <p:txBody>
          <a:bodyPr anchor="b">
            <a:noAutofit/>
          </a:bodyPr>
          <a:lstStyle>
            <a:lvl1pPr marL="0" indent="0">
              <a:spcAft>
                <a:spcPts val="600"/>
              </a:spcAft>
              <a:buFont typeface="Wingdings" panose="05000000000000000000" pitchFamily="2" charset="2"/>
              <a:buNone/>
              <a:defRPr sz="2000">
                <a:solidFill>
                  <a:schemeClr val="accent3"/>
                </a:solidFill>
                <a:latin typeface="+mj-lt"/>
              </a:defRPr>
            </a:lvl1pPr>
          </a:lstStyle>
          <a:p>
            <a:pPr lvl="0"/>
            <a:r>
              <a:rPr lang="en-US"/>
              <a:t>3</a:t>
            </a:r>
          </a:p>
        </p:txBody>
      </p:sp>
      <p:sp>
        <p:nvSpPr>
          <p:cNvPr id="13" name="Text Placeholder 2">
            <a:extLst>
              <a:ext uri="{FF2B5EF4-FFF2-40B4-BE49-F238E27FC236}">
                <a16:creationId xmlns:a16="http://schemas.microsoft.com/office/drawing/2014/main" id="{C2BCACD0-0017-9A49-9325-DCBC40CB2C2D}"/>
              </a:ext>
            </a:extLst>
          </p:cNvPr>
          <p:cNvSpPr>
            <a:spLocks noGrp="1"/>
          </p:cNvSpPr>
          <p:nvPr>
            <p:ph type="body" sz="quarter" idx="20" hasCustomPrompt="1"/>
          </p:nvPr>
        </p:nvSpPr>
        <p:spPr>
          <a:xfrm>
            <a:off x="4371875" y="3442448"/>
            <a:ext cx="1587600" cy="360000"/>
          </a:xfrm>
        </p:spPr>
        <p:txBody>
          <a:bodyPr anchor="b">
            <a:noAutofit/>
          </a:bodyPr>
          <a:lstStyle>
            <a:lvl1pPr marL="0" indent="0">
              <a:spcAft>
                <a:spcPts val="600"/>
              </a:spcAft>
              <a:buFont typeface="Wingdings" panose="05000000000000000000" pitchFamily="2" charset="2"/>
              <a:buNone/>
              <a:defRPr sz="2000">
                <a:solidFill>
                  <a:schemeClr val="accent3"/>
                </a:solidFill>
                <a:latin typeface="+mj-lt"/>
              </a:defRPr>
            </a:lvl1pPr>
          </a:lstStyle>
          <a:p>
            <a:pPr lvl="0"/>
            <a:r>
              <a:rPr lang="en-US"/>
              <a:t>4</a:t>
            </a:r>
          </a:p>
        </p:txBody>
      </p:sp>
      <p:sp>
        <p:nvSpPr>
          <p:cNvPr id="14" name="Text Placeholder 2">
            <a:extLst>
              <a:ext uri="{FF2B5EF4-FFF2-40B4-BE49-F238E27FC236}">
                <a16:creationId xmlns:a16="http://schemas.microsoft.com/office/drawing/2014/main" id="{E251C719-BC21-8C4B-9DBC-6E80CFA162A9}"/>
              </a:ext>
            </a:extLst>
          </p:cNvPr>
          <p:cNvSpPr>
            <a:spLocks noGrp="1"/>
          </p:cNvSpPr>
          <p:nvPr>
            <p:ph type="body" sz="quarter" idx="21" hasCustomPrompt="1"/>
          </p:nvPr>
        </p:nvSpPr>
        <p:spPr>
          <a:xfrm>
            <a:off x="7198939" y="3442447"/>
            <a:ext cx="1584326" cy="360000"/>
          </a:xfrm>
        </p:spPr>
        <p:txBody>
          <a:bodyPr anchor="b">
            <a:noAutofit/>
          </a:bodyPr>
          <a:lstStyle>
            <a:lvl1pPr marL="0" indent="0">
              <a:spcAft>
                <a:spcPts val="600"/>
              </a:spcAft>
              <a:buFont typeface="Wingdings" panose="05000000000000000000" pitchFamily="2" charset="2"/>
              <a:buNone/>
              <a:defRPr sz="2000">
                <a:solidFill>
                  <a:schemeClr val="accent3"/>
                </a:solidFill>
                <a:latin typeface="+mj-lt"/>
              </a:defRPr>
            </a:lvl1pPr>
          </a:lstStyle>
          <a:p>
            <a:pPr lvl="0"/>
            <a:r>
              <a:rPr lang="en-US"/>
              <a:t>5</a:t>
            </a:r>
          </a:p>
        </p:txBody>
      </p:sp>
      <p:sp>
        <p:nvSpPr>
          <p:cNvPr id="15" name="Text Placeholder 2">
            <a:extLst>
              <a:ext uri="{FF2B5EF4-FFF2-40B4-BE49-F238E27FC236}">
                <a16:creationId xmlns:a16="http://schemas.microsoft.com/office/drawing/2014/main" id="{F4273179-F1BC-0844-A024-D6A32BBE630E}"/>
              </a:ext>
            </a:extLst>
          </p:cNvPr>
          <p:cNvSpPr>
            <a:spLocks noGrp="1"/>
          </p:cNvSpPr>
          <p:nvPr>
            <p:ph type="body" sz="quarter" idx="22" hasCustomPrompt="1"/>
          </p:nvPr>
        </p:nvSpPr>
        <p:spPr>
          <a:xfrm>
            <a:off x="10013950" y="3453944"/>
            <a:ext cx="1595438" cy="360000"/>
          </a:xfrm>
        </p:spPr>
        <p:txBody>
          <a:bodyPr anchor="b">
            <a:noAutofit/>
          </a:bodyPr>
          <a:lstStyle>
            <a:lvl1pPr marL="0" indent="0">
              <a:spcAft>
                <a:spcPts val="600"/>
              </a:spcAft>
              <a:buFont typeface="Wingdings" panose="05000000000000000000" pitchFamily="2" charset="2"/>
              <a:buNone/>
              <a:defRPr sz="2000">
                <a:solidFill>
                  <a:schemeClr val="accent3"/>
                </a:solidFill>
                <a:latin typeface="+mj-lt"/>
              </a:defRPr>
            </a:lvl1pPr>
          </a:lstStyle>
          <a:p>
            <a:pPr lvl="0"/>
            <a:r>
              <a:rPr lang="en-US"/>
              <a:t>6</a:t>
            </a:r>
          </a:p>
        </p:txBody>
      </p:sp>
      <p:sp>
        <p:nvSpPr>
          <p:cNvPr id="17" name="Text Placeholder 16">
            <a:extLst>
              <a:ext uri="{FF2B5EF4-FFF2-40B4-BE49-F238E27FC236}">
                <a16:creationId xmlns:a16="http://schemas.microsoft.com/office/drawing/2014/main" id="{A6C6A35A-94DF-F144-AECD-CDD578CC4A7D}"/>
              </a:ext>
            </a:extLst>
          </p:cNvPr>
          <p:cNvSpPr>
            <a:spLocks noGrp="1"/>
          </p:cNvSpPr>
          <p:nvPr>
            <p:ph type="body" sz="quarter" idx="23"/>
          </p:nvPr>
        </p:nvSpPr>
        <p:spPr>
          <a:xfrm>
            <a:off x="584200" y="1436688"/>
            <a:ext cx="2538413" cy="1249573"/>
          </a:xfrm>
        </p:spPr>
        <p:txBody>
          <a:bodyPr/>
          <a:lstStyle>
            <a:lvl1pPr marL="0" indent="0">
              <a:buNone/>
              <a:defRPr sz="1400">
                <a:solidFill>
                  <a:schemeClr val="tx1"/>
                </a:solidFill>
              </a:defRPr>
            </a:lvl1pPr>
            <a:lvl2pPr marL="228600" indent="0">
              <a:buNone/>
              <a:defRPr sz="1400">
                <a:solidFill>
                  <a:schemeClr val="tx1"/>
                </a:solidFill>
              </a:defRPr>
            </a:lvl2pPr>
            <a:lvl3pPr marL="457200" indent="0">
              <a:buNone/>
              <a:defRPr sz="1400">
                <a:solidFill>
                  <a:schemeClr val="tx1"/>
                </a:solidFill>
              </a:defRPr>
            </a:lvl3pPr>
            <a:lvl4pPr marL="661988" indent="0">
              <a:buNone/>
              <a:defRPr sz="1400">
                <a:solidFill>
                  <a:schemeClr val="tx1"/>
                </a:solidFill>
              </a:defRPr>
            </a:lvl4pPr>
            <a:lvl5pPr marL="855663" indent="0">
              <a:buNone/>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67797202"/>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0" pos="1967">
          <p15:clr>
            <a:srgbClr val="A4A3A4"/>
          </p15:clr>
        </p15:guide>
        <p15:guide id="11" pos="2150">
          <p15:clr>
            <a:srgbClr val="A4A3A4"/>
          </p15:clr>
        </p15:guide>
        <p15:guide id="12" pos="2561">
          <p15:clr>
            <a:srgbClr val="A4A3A4"/>
          </p15:clr>
        </p15:guide>
        <p15:guide id="13" pos="2744">
          <p15:clr>
            <a:srgbClr val="A4A3A4"/>
          </p15:clr>
        </p15:guide>
        <p15:guide id="16" pos="3754">
          <p15:clr>
            <a:srgbClr val="A4A3A4"/>
          </p15:clr>
        </p15:guide>
        <p15:guide id="17" pos="3931">
          <p15:clr>
            <a:srgbClr val="A4A3A4"/>
          </p15:clr>
        </p15:guide>
        <p15:guide id="18" pos="4342">
          <p15:clr>
            <a:srgbClr val="A4A3A4"/>
          </p15:clr>
        </p15:guide>
        <p15:guide id="19" pos="4531">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8" orient="horz" pos="905">
          <p15:clr>
            <a:srgbClr val="5ACBF0"/>
          </p15:clr>
        </p15:guide>
        <p15:guide id="30" orient="horz" pos="288">
          <p15:clr>
            <a:srgbClr val="5ACBF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and text side by side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3145D81-1C8C-4946-BE5C-32EF3FAA542B}"/>
              </a:ext>
            </a:extLst>
          </p:cNvPr>
          <p:cNvSpPr/>
          <p:nvPr userDrawn="1"/>
        </p:nvSpPr>
        <p:spPr bwMode="auto">
          <a:xfrm>
            <a:off x="0" y="0"/>
            <a:ext cx="4356100"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3118624"/>
          </a:xfrm>
        </p:spPr>
        <p:txBody>
          <a:bodyPr anchor="t">
            <a:noAutofit/>
          </a:bodyPr>
          <a:lstStyle>
            <a:lvl1pPr>
              <a:defRPr>
                <a:solidFill>
                  <a:schemeClr val="accent3"/>
                </a:solidFill>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585788"/>
            <a:ext cx="6667500" cy="5683249"/>
          </a:xfrm>
        </p:spPr>
        <p:txBody>
          <a:bodyPr anchor="t">
            <a:noAutofit/>
          </a:bodyPr>
          <a:lstStyle>
            <a:lvl1pPr marL="231775" indent="-231775">
              <a:spcAft>
                <a:spcPts val="600"/>
              </a:spcAft>
              <a:buFont typeface="Wingdings" panose="05000000000000000000" pitchFamily="2" charset="2"/>
              <a:buChar char=""/>
              <a:defRPr/>
            </a:lvl1pPr>
          </a:lstStyle>
          <a:p>
            <a:pPr lvl="0"/>
            <a:r>
              <a:rPr lang="en-US"/>
              <a:t>Click to edit Master text styles</a:t>
            </a:r>
          </a:p>
        </p:txBody>
      </p: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817346354"/>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and text side by side multi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3145D81-1C8C-4946-BE5C-32EF3FAA542B}"/>
              </a:ext>
            </a:extLst>
          </p:cNvPr>
          <p:cNvSpPr/>
          <p:nvPr userDrawn="1"/>
        </p:nvSpPr>
        <p:spPr bwMode="auto">
          <a:xfrm>
            <a:off x="0" y="0"/>
            <a:ext cx="4356100"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3118624"/>
          </a:xfrm>
        </p:spPr>
        <p:txBody>
          <a:bodyPr anchor="t">
            <a:noAutofit/>
          </a:bodyPr>
          <a:lstStyle>
            <a:lvl1pPr>
              <a:defRPr>
                <a:solidFill>
                  <a:schemeClr val="accent3"/>
                </a:solidFill>
              </a:defRPr>
            </a:lvl1pPr>
          </a:lstStyle>
          <a:p>
            <a:r>
              <a:rPr lang="en-US"/>
              <a:t>Title</a:t>
            </a:r>
          </a:p>
        </p:txBody>
      </p: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13" name="Text Placeholder 12">
            <a:extLst>
              <a:ext uri="{FF2B5EF4-FFF2-40B4-BE49-F238E27FC236}">
                <a16:creationId xmlns:a16="http://schemas.microsoft.com/office/drawing/2014/main" id="{5A7F7DDB-BF21-0B40-8DBB-D5BC0B4C25FC}"/>
              </a:ext>
            </a:extLst>
          </p:cNvPr>
          <p:cNvSpPr>
            <a:spLocks noGrp="1"/>
          </p:cNvSpPr>
          <p:nvPr>
            <p:ph type="body" sz="quarter" idx="12" hasCustomPrompt="1"/>
          </p:nvPr>
        </p:nvSpPr>
        <p:spPr>
          <a:xfrm>
            <a:off x="4941888" y="1258018"/>
            <a:ext cx="2605087" cy="1323439"/>
          </a:xfrm>
        </p:spPr>
        <p:txBody>
          <a:bodyPr/>
          <a:lstStyle>
            <a:lvl1pPr marL="0" indent="0">
              <a:buNone/>
              <a:defRPr sz="1400">
                <a:latin typeface="+mj-lt"/>
              </a:defRPr>
            </a:lvl1pPr>
            <a:lvl2pPr marL="9525" indent="0">
              <a:buNone/>
              <a:tabLst/>
              <a:defRPr sz="1200">
                <a:solidFill>
                  <a:schemeClr val="accent6"/>
                </a:solidFill>
                <a:latin typeface="+mn-lt"/>
              </a:defRPr>
            </a:lvl2pPr>
            <a:lvl3pPr marL="457200" indent="0">
              <a:buNone/>
              <a:defRPr sz="1200">
                <a:latin typeface="+mn-lt"/>
              </a:defRPr>
            </a:lvl3pPr>
            <a:lvl4pPr marL="661988" indent="0">
              <a:buNone/>
              <a:defRPr sz="1200">
                <a:latin typeface="+mn-lt"/>
              </a:defRPr>
            </a:lvl4pPr>
            <a:lvl5pPr marL="855663" indent="0">
              <a:buNone/>
              <a:defRPr sz="1200">
                <a:latin typeface="+mn-lt"/>
              </a:defRPr>
            </a:lvl5pPr>
          </a:lstStyle>
          <a:p>
            <a:pPr lvl="0"/>
            <a:r>
              <a:rPr lang="en-US" err="1"/>
              <a:t>Firstname</a:t>
            </a:r>
            <a:r>
              <a:rPr lang="en-US"/>
              <a:t> </a:t>
            </a:r>
            <a:r>
              <a:rPr lang="en-US" err="1"/>
              <a:t>Lastname</a:t>
            </a:r>
            <a:endParaRPr lang="en-US"/>
          </a:p>
          <a:p>
            <a:pPr lvl="1"/>
            <a:r>
              <a:rPr lang="en-US"/>
              <a:t>Title</a:t>
            </a:r>
          </a:p>
          <a:p>
            <a:pPr lvl="1"/>
            <a:endParaRPr lang="en-US"/>
          </a:p>
          <a:p>
            <a:pPr lvl="1"/>
            <a:r>
              <a:rPr lang="en-US"/>
              <a:t>m: xxx-xxx-</a:t>
            </a:r>
            <a:r>
              <a:rPr lang="en-US" err="1"/>
              <a:t>xxxx</a:t>
            </a:r>
            <a:endParaRPr lang="en-US"/>
          </a:p>
          <a:p>
            <a:pPr lvl="1"/>
            <a:r>
              <a:rPr lang="en-US"/>
              <a:t>t: xxx-xxx-</a:t>
            </a:r>
            <a:r>
              <a:rPr lang="en-US" err="1"/>
              <a:t>xxxx</a:t>
            </a:r>
            <a:endParaRPr lang="en-US"/>
          </a:p>
          <a:p>
            <a:pPr lvl="1"/>
            <a:r>
              <a:rPr lang="en-US"/>
              <a:t>e: </a:t>
            </a:r>
            <a:r>
              <a:rPr lang="en-US" err="1"/>
              <a:t>xxxxxxxxxxxxxxxxx@microsoft.com</a:t>
            </a:r>
            <a:endParaRPr lang="en-US"/>
          </a:p>
        </p:txBody>
      </p:sp>
      <p:sp>
        <p:nvSpPr>
          <p:cNvPr id="14" name="Text Placeholder 12">
            <a:extLst>
              <a:ext uri="{FF2B5EF4-FFF2-40B4-BE49-F238E27FC236}">
                <a16:creationId xmlns:a16="http://schemas.microsoft.com/office/drawing/2014/main" id="{4BDDDD90-9BFD-D94C-A026-A013126F234B}"/>
              </a:ext>
            </a:extLst>
          </p:cNvPr>
          <p:cNvSpPr>
            <a:spLocks noGrp="1"/>
          </p:cNvSpPr>
          <p:nvPr>
            <p:ph type="body" sz="quarter" idx="13" hasCustomPrompt="1"/>
          </p:nvPr>
        </p:nvSpPr>
        <p:spPr>
          <a:xfrm>
            <a:off x="8688288" y="1258018"/>
            <a:ext cx="2605087" cy="1323439"/>
          </a:xfrm>
        </p:spPr>
        <p:txBody>
          <a:bodyPr/>
          <a:lstStyle>
            <a:lvl1pPr marL="0" indent="0">
              <a:buNone/>
              <a:defRPr sz="1400">
                <a:latin typeface="+mj-lt"/>
              </a:defRPr>
            </a:lvl1pPr>
            <a:lvl2pPr marL="9525" indent="0">
              <a:buNone/>
              <a:tabLst/>
              <a:defRPr sz="1200">
                <a:solidFill>
                  <a:schemeClr val="accent6"/>
                </a:solidFill>
                <a:latin typeface="+mn-lt"/>
              </a:defRPr>
            </a:lvl2pPr>
            <a:lvl3pPr marL="457200" indent="0">
              <a:buNone/>
              <a:defRPr sz="1200">
                <a:latin typeface="+mn-lt"/>
              </a:defRPr>
            </a:lvl3pPr>
            <a:lvl4pPr marL="661988" indent="0">
              <a:buNone/>
              <a:defRPr sz="1200">
                <a:latin typeface="+mn-lt"/>
              </a:defRPr>
            </a:lvl4pPr>
            <a:lvl5pPr marL="855663" indent="0">
              <a:buNone/>
              <a:defRPr sz="1200">
                <a:latin typeface="+mn-lt"/>
              </a:defRPr>
            </a:lvl5pPr>
          </a:lstStyle>
          <a:p>
            <a:pPr lvl="0"/>
            <a:r>
              <a:rPr lang="en-US" err="1"/>
              <a:t>Firstname</a:t>
            </a:r>
            <a:r>
              <a:rPr lang="en-US"/>
              <a:t> </a:t>
            </a:r>
            <a:r>
              <a:rPr lang="en-US" err="1"/>
              <a:t>Lastname</a:t>
            </a:r>
            <a:endParaRPr lang="en-US"/>
          </a:p>
          <a:p>
            <a:pPr lvl="1"/>
            <a:r>
              <a:rPr lang="en-US"/>
              <a:t>Title</a:t>
            </a:r>
          </a:p>
          <a:p>
            <a:pPr lvl="1"/>
            <a:endParaRPr lang="en-US"/>
          </a:p>
          <a:p>
            <a:pPr lvl="1"/>
            <a:r>
              <a:rPr lang="en-US"/>
              <a:t>m: xxx-xxx-</a:t>
            </a:r>
            <a:r>
              <a:rPr lang="en-US" err="1"/>
              <a:t>xxxx</a:t>
            </a:r>
            <a:endParaRPr lang="en-US"/>
          </a:p>
          <a:p>
            <a:pPr lvl="1"/>
            <a:r>
              <a:rPr lang="en-US"/>
              <a:t>t: xxx-xxx-</a:t>
            </a:r>
            <a:r>
              <a:rPr lang="en-US" err="1"/>
              <a:t>xxxx</a:t>
            </a:r>
            <a:endParaRPr lang="en-US"/>
          </a:p>
          <a:p>
            <a:pPr lvl="1"/>
            <a:r>
              <a:rPr lang="en-US"/>
              <a:t>e: </a:t>
            </a:r>
            <a:r>
              <a:rPr lang="en-US" err="1"/>
              <a:t>xxxxxxxxxxxxxxxxx@microsoft.com</a:t>
            </a:r>
            <a:endParaRPr lang="en-US"/>
          </a:p>
        </p:txBody>
      </p:sp>
      <p:sp>
        <p:nvSpPr>
          <p:cNvPr id="15" name="Text Placeholder 12">
            <a:extLst>
              <a:ext uri="{FF2B5EF4-FFF2-40B4-BE49-F238E27FC236}">
                <a16:creationId xmlns:a16="http://schemas.microsoft.com/office/drawing/2014/main" id="{232B6EB5-03C8-914E-9180-000AE9B40A6D}"/>
              </a:ext>
            </a:extLst>
          </p:cNvPr>
          <p:cNvSpPr>
            <a:spLocks noGrp="1"/>
          </p:cNvSpPr>
          <p:nvPr>
            <p:ph type="body" sz="quarter" idx="14" hasCustomPrompt="1"/>
          </p:nvPr>
        </p:nvSpPr>
        <p:spPr>
          <a:xfrm>
            <a:off x="4941988" y="2960688"/>
            <a:ext cx="2605087" cy="1323439"/>
          </a:xfrm>
        </p:spPr>
        <p:txBody>
          <a:bodyPr/>
          <a:lstStyle>
            <a:lvl1pPr marL="0" indent="0">
              <a:buNone/>
              <a:defRPr sz="1400">
                <a:latin typeface="+mj-lt"/>
              </a:defRPr>
            </a:lvl1pPr>
            <a:lvl2pPr marL="9525" indent="0">
              <a:buNone/>
              <a:tabLst/>
              <a:defRPr sz="1200">
                <a:solidFill>
                  <a:schemeClr val="accent6"/>
                </a:solidFill>
                <a:latin typeface="+mn-lt"/>
              </a:defRPr>
            </a:lvl2pPr>
            <a:lvl3pPr marL="457200" indent="0">
              <a:buNone/>
              <a:defRPr sz="1200">
                <a:latin typeface="+mn-lt"/>
              </a:defRPr>
            </a:lvl3pPr>
            <a:lvl4pPr marL="661988" indent="0">
              <a:buNone/>
              <a:defRPr sz="1200">
                <a:latin typeface="+mn-lt"/>
              </a:defRPr>
            </a:lvl4pPr>
            <a:lvl5pPr marL="855663" indent="0">
              <a:buNone/>
              <a:defRPr sz="1200">
                <a:latin typeface="+mn-lt"/>
              </a:defRPr>
            </a:lvl5pPr>
          </a:lstStyle>
          <a:p>
            <a:pPr lvl="0"/>
            <a:r>
              <a:rPr lang="en-US" err="1"/>
              <a:t>Firstname</a:t>
            </a:r>
            <a:r>
              <a:rPr lang="en-US"/>
              <a:t> </a:t>
            </a:r>
            <a:r>
              <a:rPr lang="en-US" err="1"/>
              <a:t>Lastname</a:t>
            </a:r>
            <a:endParaRPr lang="en-US"/>
          </a:p>
          <a:p>
            <a:pPr lvl="1"/>
            <a:r>
              <a:rPr lang="en-US"/>
              <a:t>Title</a:t>
            </a:r>
          </a:p>
          <a:p>
            <a:pPr lvl="1"/>
            <a:endParaRPr lang="en-US"/>
          </a:p>
          <a:p>
            <a:pPr lvl="1"/>
            <a:r>
              <a:rPr lang="en-US"/>
              <a:t>m: xxx-xxx-</a:t>
            </a:r>
            <a:r>
              <a:rPr lang="en-US" err="1"/>
              <a:t>xxxx</a:t>
            </a:r>
            <a:endParaRPr lang="en-US"/>
          </a:p>
          <a:p>
            <a:pPr lvl="1"/>
            <a:r>
              <a:rPr lang="en-US"/>
              <a:t>t: xxx-xxx-</a:t>
            </a:r>
            <a:r>
              <a:rPr lang="en-US" err="1"/>
              <a:t>xxxx</a:t>
            </a:r>
            <a:endParaRPr lang="en-US"/>
          </a:p>
          <a:p>
            <a:pPr lvl="1"/>
            <a:r>
              <a:rPr lang="en-US"/>
              <a:t>e: </a:t>
            </a:r>
            <a:r>
              <a:rPr lang="en-US" err="1"/>
              <a:t>xxxxxxxxxxxxxxxxx@microsoft.com</a:t>
            </a:r>
            <a:endParaRPr lang="en-US"/>
          </a:p>
        </p:txBody>
      </p:sp>
      <p:sp>
        <p:nvSpPr>
          <p:cNvPr id="16" name="Text Placeholder 12">
            <a:extLst>
              <a:ext uri="{FF2B5EF4-FFF2-40B4-BE49-F238E27FC236}">
                <a16:creationId xmlns:a16="http://schemas.microsoft.com/office/drawing/2014/main" id="{E05CAB66-4649-1E49-8948-4B95A4DA20C6}"/>
              </a:ext>
            </a:extLst>
          </p:cNvPr>
          <p:cNvSpPr>
            <a:spLocks noGrp="1"/>
          </p:cNvSpPr>
          <p:nvPr>
            <p:ph type="body" sz="quarter" idx="15" hasCustomPrompt="1"/>
          </p:nvPr>
        </p:nvSpPr>
        <p:spPr>
          <a:xfrm>
            <a:off x="8688388" y="2960688"/>
            <a:ext cx="2605087" cy="1323439"/>
          </a:xfrm>
        </p:spPr>
        <p:txBody>
          <a:bodyPr/>
          <a:lstStyle>
            <a:lvl1pPr marL="0" indent="0">
              <a:buNone/>
              <a:defRPr sz="1400">
                <a:latin typeface="+mj-lt"/>
              </a:defRPr>
            </a:lvl1pPr>
            <a:lvl2pPr marL="9525" indent="0">
              <a:buNone/>
              <a:tabLst/>
              <a:defRPr sz="1200">
                <a:solidFill>
                  <a:schemeClr val="accent6"/>
                </a:solidFill>
                <a:latin typeface="+mn-lt"/>
              </a:defRPr>
            </a:lvl2pPr>
            <a:lvl3pPr marL="457200" indent="0">
              <a:buNone/>
              <a:defRPr sz="1200">
                <a:latin typeface="+mn-lt"/>
              </a:defRPr>
            </a:lvl3pPr>
            <a:lvl4pPr marL="661988" indent="0">
              <a:buNone/>
              <a:defRPr sz="1200">
                <a:latin typeface="+mn-lt"/>
              </a:defRPr>
            </a:lvl4pPr>
            <a:lvl5pPr marL="855663" indent="0">
              <a:buNone/>
              <a:defRPr sz="1200">
                <a:latin typeface="+mn-lt"/>
              </a:defRPr>
            </a:lvl5pPr>
          </a:lstStyle>
          <a:p>
            <a:pPr lvl="0"/>
            <a:r>
              <a:rPr lang="en-US" err="1"/>
              <a:t>Firstname</a:t>
            </a:r>
            <a:r>
              <a:rPr lang="en-US"/>
              <a:t> </a:t>
            </a:r>
            <a:r>
              <a:rPr lang="en-US" err="1"/>
              <a:t>Lastname</a:t>
            </a:r>
            <a:endParaRPr lang="en-US"/>
          </a:p>
          <a:p>
            <a:pPr lvl="1"/>
            <a:r>
              <a:rPr lang="en-US"/>
              <a:t>Title</a:t>
            </a:r>
          </a:p>
          <a:p>
            <a:pPr lvl="1"/>
            <a:endParaRPr lang="en-US"/>
          </a:p>
          <a:p>
            <a:pPr lvl="1"/>
            <a:r>
              <a:rPr lang="en-US"/>
              <a:t>m: xxx-xxx-</a:t>
            </a:r>
            <a:r>
              <a:rPr lang="en-US" err="1"/>
              <a:t>xxxx</a:t>
            </a:r>
            <a:endParaRPr lang="en-US"/>
          </a:p>
          <a:p>
            <a:pPr lvl="1"/>
            <a:r>
              <a:rPr lang="en-US"/>
              <a:t>t: xxx-xxx-</a:t>
            </a:r>
            <a:r>
              <a:rPr lang="en-US" err="1"/>
              <a:t>xxxx</a:t>
            </a:r>
            <a:endParaRPr lang="en-US"/>
          </a:p>
          <a:p>
            <a:pPr lvl="1"/>
            <a:r>
              <a:rPr lang="en-US"/>
              <a:t>e: </a:t>
            </a:r>
            <a:r>
              <a:rPr lang="en-US" err="1"/>
              <a:t>xxxxxxxxxxxxxxxxx@microsoft.com</a:t>
            </a:r>
            <a:endParaRPr lang="en-US"/>
          </a:p>
        </p:txBody>
      </p:sp>
      <p:sp>
        <p:nvSpPr>
          <p:cNvPr id="17" name="Text Placeholder 12">
            <a:extLst>
              <a:ext uri="{FF2B5EF4-FFF2-40B4-BE49-F238E27FC236}">
                <a16:creationId xmlns:a16="http://schemas.microsoft.com/office/drawing/2014/main" id="{42F89A67-E82E-F843-9DEB-23D191BCA6DA}"/>
              </a:ext>
            </a:extLst>
          </p:cNvPr>
          <p:cNvSpPr>
            <a:spLocks noGrp="1"/>
          </p:cNvSpPr>
          <p:nvPr>
            <p:ph type="body" sz="quarter" idx="16" hasCustomPrompt="1"/>
          </p:nvPr>
        </p:nvSpPr>
        <p:spPr>
          <a:xfrm>
            <a:off x="4941988" y="4545013"/>
            <a:ext cx="2605087" cy="1323439"/>
          </a:xfrm>
        </p:spPr>
        <p:txBody>
          <a:bodyPr/>
          <a:lstStyle>
            <a:lvl1pPr marL="0" indent="0">
              <a:buNone/>
              <a:defRPr sz="1400">
                <a:latin typeface="+mj-lt"/>
              </a:defRPr>
            </a:lvl1pPr>
            <a:lvl2pPr marL="9525" indent="0">
              <a:buNone/>
              <a:tabLst/>
              <a:defRPr sz="1200">
                <a:solidFill>
                  <a:schemeClr val="accent6"/>
                </a:solidFill>
                <a:latin typeface="+mn-lt"/>
              </a:defRPr>
            </a:lvl2pPr>
            <a:lvl3pPr marL="457200" indent="0">
              <a:buNone/>
              <a:defRPr sz="1200">
                <a:latin typeface="+mn-lt"/>
              </a:defRPr>
            </a:lvl3pPr>
            <a:lvl4pPr marL="661988" indent="0">
              <a:buNone/>
              <a:defRPr sz="1200">
                <a:latin typeface="+mn-lt"/>
              </a:defRPr>
            </a:lvl4pPr>
            <a:lvl5pPr marL="855663" indent="0">
              <a:buNone/>
              <a:defRPr sz="1200">
                <a:latin typeface="+mn-lt"/>
              </a:defRPr>
            </a:lvl5pPr>
          </a:lstStyle>
          <a:p>
            <a:pPr lvl="0"/>
            <a:r>
              <a:rPr lang="en-US" err="1"/>
              <a:t>Firstname</a:t>
            </a:r>
            <a:r>
              <a:rPr lang="en-US"/>
              <a:t> </a:t>
            </a:r>
            <a:r>
              <a:rPr lang="en-US" err="1"/>
              <a:t>Lastname</a:t>
            </a:r>
            <a:endParaRPr lang="en-US"/>
          </a:p>
          <a:p>
            <a:pPr lvl="1"/>
            <a:r>
              <a:rPr lang="en-US"/>
              <a:t>Title</a:t>
            </a:r>
          </a:p>
          <a:p>
            <a:pPr lvl="1"/>
            <a:endParaRPr lang="en-US"/>
          </a:p>
          <a:p>
            <a:pPr lvl="1"/>
            <a:r>
              <a:rPr lang="en-US"/>
              <a:t>m: xxx-xxx-</a:t>
            </a:r>
            <a:r>
              <a:rPr lang="en-US" err="1"/>
              <a:t>xxxx</a:t>
            </a:r>
            <a:endParaRPr lang="en-US"/>
          </a:p>
          <a:p>
            <a:pPr lvl="1"/>
            <a:r>
              <a:rPr lang="en-US"/>
              <a:t>t: xxx-xxx-</a:t>
            </a:r>
            <a:r>
              <a:rPr lang="en-US" err="1"/>
              <a:t>xxxx</a:t>
            </a:r>
            <a:endParaRPr lang="en-US"/>
          </a:p>
          <a:p>
            <a:pPr lvl="1"/>
            <a:r>
              <a:rPr lang="en-US"/>
              <a:t>e: </a:t>
            </a:r>
            <a:r>
              <a:rPr lang="en-US" err="1"/>
              <a:t>xxxxxxxxxxxxxxxxx@microsoft.com</a:t>
            </a:r>
            <a:endParaRPr lang="en-US"/>
          </a:p>
        </p:txBody>
      </p:sp>
      <p:sp>
        <p:nvSpPr>
          <p:cNvPr id="18" name="Text Placeholder 12">
            <a:extLst>
              <a:ext uri="{FF2B5EF4-FFF2-40B4-BE49-F238E27FC236}">
                <a16:creationId xmlns:a16="http://schemas.microsoft.com/office/drawing/2014/main" id="{0B8598BC-5AC5-AD4D-A8E2-20CD9CD176BF}"/>
              </a:ext>
            </a:extLst>
          </p:cNvPr>
          <p:cNvSpPr>
            <a:spLocks noGrp="1"/>
          </p:cNvSpPr>
          <p:nvPr>
            <p:ph type="body" sz="quarter" idx="17" hasCustomPrompt="1"/>
          </p:nvPr>
        </p:nvSpPr>
        <p:spPr>
          <a:xfrm>
            <a:off x="8688388" y="4545013"/>
            <a:ext cx="2605087" cy="1323439"/>
          </a:xfrm>
        </p:spPr>
        <p:txBody>
          <a:bodyPr/>
          <a:lstStyle>
            <a:lvl1pPr marL="0" indent="0">
              <a:buNone/>
              <a:defRPr sz="1400">
                <a:latin typeface="+mj-lt"/>
              </a:defRPr>
            </a:lvl1pPr>
            <a:lvl2pPr marL="9525" indent="0">
              <a:buNone/>
              <a:tabLst/>
              <a:defRPr sz="1200">
                <a:solidFill>
                  <a:schemeClr val="accent6"/>
                </a:solidFill>
                <a:latin typeface="+mn-lt"/>
              </a:defRPr>
            </a:lvl2pPr>
            <a:lvl3pPr marL="457200" indent="0">
              <a:buNone/>
              <a:defRPr sz="1200">
                <a:latin typeface="+mn-lt"/>
              </a:defRPr>
            </a:lvl3pPr>
            <a:lvl4pPr marL="661988" indent="0">
              <a:buNone/>
              <a:defRPr sz="1200">
                <a:latin typeface="+mn-lt"/>
              </a:defRPr>
            </a:lvl4pPr>
            <a:lvl5pPr marL="855663" indent="0">
              <a:buNone/>
              <a:defRPr sz="1200">
                <a:latin typeface="+mn-lt"/>
              </a:defRPr>
            </a:lvl5pPr>
          </a:lstStyle>
          <a:p>
            <a:pPr lvl="0"/>
            <a:r>
              <a:rPr lang="en-US" err="1"/>
              <a:t>Firstname</a:t>
            </a:r>
            <a:r>
              <a:rPr lang="en-US"/>
              <a:t> </a:t>
            </a:r>
            <a:r>
              <a:rPr lang="en-US" err="1"/>
              <a:t>Lastname</a:t>
            </a:r>
            <a:endParaRPr lang="en-US"/>
          </a:p>
          <a:p>
            <a:pPr lvl="1"/>
            <a:r>
              <a:rPr lang="en-US"/>
              <a:t>Title</a:t>
            </a:r>
          </a:p>
          <a:p>
            <a:pPr lvl="1"/>
            <a:endParaRPr lang="en-US"/>
          </a:p>
          <a:p>
            <a:pPr lvl="1"/>
            <a:r>
              <a:rPr lang="en-US"/>
              <a:t>m: xxx-xxx-</a:t>
            </a:r>
            <a:r>
              <a:rPr lang="en-US" err="1"/>
              <a:t>xxxx</a:t>
            </a:r>
            <a:endParaRPr lang="en-US"/>
          </a:p>
          <a:p>
            <a:pPr lvl="1"/>
            <a:r>
              <a:rPr lang="en-US"/>
              <a:t>t: xxx-xxx-</a:t>
            </a:r>
            <a:r>
              <a:rPr lang="en-US" err="1"/>
              <a:t>xxxx</a:t>
            </a:r>
            <a:endParaRPr lang="en-US"/>
          </a:p>
          <a:p>
            <a:pPr lvl="1"/>
            <a:r>
              <a:rPr lang="en-US"/>
              <a:t>e: </a:t>
            </a:r>
            <a:r>
              <a:rPr lang="en-US" err="1"/>
              <a:t>xxxxxxxxxxxxxxxxx@microsoft.com</a:t>
            </a:r>
            <a:endParaRPr lang="en-US"/>
          </a:p>
        </p:txBody>
      </p:sp>
    </p:spTree>
    <p:extLst>
      <p:ext uri="{BB962C8B-B14F-4D97-AF65-F5344CB8AC3E}">
        <p14:creationId xmlns:p14="http://schemas.microsoft.com/office/powerpoint/2010/main" val="623509173"/>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30" pos="2376">
          <p15:clr>
            <a:srgbClr val="5ACBF0"/>
          </p15:clr>
        </p15:guide>
        <p15:guide id="31" pos="3113">
          <p15:clr>
            <a:srgbClr val="5ACBF0"/>
          </p15:clr>
        </p15:guide>
        <p15:guide id="32" pos="5473">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and text side by side multi column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3145D81-1C8C-4946-BE5C-32EF3FAA542B}"/>
              </a:ext>
            </a:extLst>
          </p:cNvPr>
          <p:cNvSpPr/>
          <p:nvPr userDrawn="1"/>
        </p:nvSpPr>
        <p:spPr bwMode="auto">
          <a:xfrm>
            <a:off x="0" y="0"/>
            <a:ext cx="4356100"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3118624"/>
          </a:xfrm>
        </p:spPr>
        <p:txBody>
          <a:bodyPr anchor="t">
            <a:noAutofit/>
          </a:bodyPr>
          <a:lstStyle>
            <a:lvl1pPr>
              <a:defRPr>
                <a:solidFill>
                  <a:schemeClr val="accent3"/>
                </a:solidFill>
              </a:defRPr>
            </a:lvl1pPr>
          </a:lstStyle>
          <a:p>
            <a:r>
              <a:rPr lang="en-US"/>
              <a:t>Resources</a:t>
            </a:r>
          </a:p>
        </p:txBody>
      </p: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29" name="Text Placeholder 4">
            <a:extLst>
              <a:ext uri="{FF2B5EF4-FFF2-40B4-BE49-F238E27FC236}">
                <a16:creationId xmlns:a16="http://schemas.microsoft.com/office/drawing/2014/main" id="{8F144F22-0BD6-9648-A319-DDB697CF396B}"/>
              </a:ext>
            </a:extLst>
          </p:cNvPr>
          <p:cNvSpPr>
            <a:spLocks noGrp="1"/>
          </p:cNvSpPr>
          <p:nvPr>
            <p:ph type="body" sz="quarter" idx="12" hasCustomPrompt="1"/>
          </p:nvPr>
        </p:nvSpPr>
        <p:spPr>
          <a:xfrm>
            <a:off x="8688289" y="718472"/>
            <a:ext cx="2921100" cy="549890"/>
          </a:xfrm>
        </p:spPr>
        <p:txBody>
          <a:bodyPr/>
          <a:lstStyle>
            <a:lvl1pPr marL="0" indent="0">
              <a:buNone/>
              <a:defRPr sz="2400">
                <a:latin typeface="+mj-lt"/>
              </a:defRPr>
            </a:lvl1pPr>
            <a:lvl2pPr marL="228600" indent="0">
              <a:buNone/>
              <a:defRPr/>
            </a:lvl2pPr>
            <a:lvl3pPr marL="457200" indent="0">
              <a:buNone/>
              <a:defRPr/>
            </a:lvl3pPr>
            <a:lvl4pPr marL="661988" indent="0">
              <a:buNone/>
              <a:defRPr/>
            </a:lvl4pPr>
            <a:lvl5pPr marL="855663" indent="0">
              <a:buNone/>
              <a:defRPr/>
            </a:lvl5pPr>
          </a:lstStyle>
          <a:p>
            <a:pPr lvl="0"/>
            <a:r>
              <a:rPr lang="en-US"/>
              <a:t>Resource type</a:t>
            </a:r>
          </a:p>
        </p:txBody>
      </p:sp>
      <p:sp>
        <p:nvSpPr>
          <p:cNvPr id="30" name="Text Placeholder 7">
            <a:extLst>
              <a:ext uri="{FF2B5EF4-FFF2-40B4-BE49-F238E27FC236}">
                <a16:creationId xmlns:a16="http://schemas.microsoft.com/office/drawing/2014/main" id="{5CF58F7B-2211-6646-985A-CAD949B1B5E7}"/>
              </a:ext>
            </a:extLst>
          </p:cNvPr>
          <p:cNvSpPr>
            <a:spLocks noGrp="1"/>
          </p:cNvSpPr>
          <p:nvPr>
            <p:ph type="body" sz="quarter" idx="13" hasCustomPrompt="1"/>
          </p:nvPr>
        </p:nvSpPr>
        <p:spPr>
          <a:xfrm>
            <a:off x="8688288" y="1346405"/>
            <a:ext cx="2921101" cy="473976"/>
          </a:xfrm>
        </p:spPr>
        <p:txBody>
          <a:bodyPr/>
          <a:lstStyle>
            <a:lvl1pPr>
              <a:defRPr sz="1400">
                <a:solidFill>
                  <a:schemeClr val="accent6"/>
                </a:solidFill>
              </a:defRPr>
            </a:lvl1pPr>
            <a:lvl2pPr marL="228600" indent="0">
              <a:buNone/>
              <a:defRPr sz="1400">
                <a:solidFill>
                  <a:schemeClr val="accent6"/>
                </a:solidFill>
              </a:defRPr>
            </a:lvl2pPr>
            <a:lvl3pPr>
              <a:defRPr sz="1400">
                <a:solidFill>
                  <a:schemeClr val="accent6"/>
                </a:solidFill>
              </a:defRPr>
            </a:lvl3pPr>
            <a:lvl4pPr>
              <a:defRPr sz="1400">
                <a:solidFill>
                  <a:schemeClr val="accent6"/>
                </a:solidFill>
              </a:defRPr>
            </a:lvl4pPr>
            <a:lvl5pPr>
              <a:defRPr sz="1400">
                <a:solidFill>
                  <a:schemeClr val="accent6"/>
                </a:solidFill>
              </a:defRPr>
            </a:lvl5pPr>
          </a:lstStyle>
          <a:p>
            <a:pPr lvl="0"/>
            <a:r>
              <a:rPr lang="en-US"/>
              <a:t>Resource name</a:t>
            </a:r>
          </a:p>
          <a:p>
            <a:pPr lvl="0"/>
            <a:r>
              <a:rPr lang="en-US"/>
              <a:t>Resource name</a:t>
            </a:r>
          </a:p>
        </p:txBody>
      </p:sp>
      <p:sp>
        <p:nvSpPr>
          <p:cNvPr id="31" name="Text Placeholder 4">
            <a:extLst>
              <a:ext uri="{FF2B5EF4-FFF2-40B4-BE49-F238E27FC236}">
                <a16:creationId xmlns:a16="http://schemas.microsoft.com/office/drawing/2014/main" id="{405EE505-078A-9D4D-AB44-E74DDB284FDF}"/>
              </a:ext>
            </a:extLst>
          </p:cNvPr>
          <p:cNvSpPr>
            <a:spLocks noGrp="1"/>
          </p:cNvSpPr>
          <p:nvPr>
            <p:ph type="body" sz="quarter" idx="14" hasCustomPrompt="1"/>
          </p:nvPr>
        </p:nvSpPr>
        <p:spPr>
          <a:xfrm>
            <a:off x="4943872" y="718472"/>
            <a:ext cx="2921100" cy="549890"/>
          </a:xfrm>
        </p:spPr>
        <p:txBody>
          <a:bodyPr/>
          <a:lstStyle>
            <a:lvl1pPr marL="0" indent="0">
              <a:buNone/>
              <a:defRPr sz="2400">
                <a:latin typeface="+mj-lt"/>
              </a:defRPr>
            </a:lvl1pPr>
            <a:lvl2pPr marL="228600" indent="0">
              <a:buNone/>
              <a:defRPr/>
            </a:lvl2pPr>
            <a:lvl3pPr marL="457200" indent="0">
              <a:buNone/>
              <a:defRPr/>
            </a:lvl3pPr>
            <a:lvl4pPr marL="661988" indent="0">
              <a:buNone/>
              <a:defRPr/>
            </a:lvl4pPr>
            <a:lvl5pPr marL="855663" indent="0">
              <a:buNone/>
              <a:defRPr/>
            </a:lvl5pPr>
          </a:lstStyle>
          <a:p>
            <a:pPr lvl="0"/>
            <a:r>
              <a:rPr lang="en-US"/>
              <a:t>Resource type</a:t>
            </a:r>
          </a:p>
        </p:txBody>
      </p:sp>
      <p:sp>
        <p:nvSpPr>
          <p:cNvPr id="32" name="Text Placeholder 7">
            <a:extLst>
              <a:ext uri="{FF2B5EF4-FFF2-40B4-BE49-F238E27FC236}">
                <a16:creationId xmlns:a16="http://schemas.microsoft.com/office/drawing/2014/main" id="{C8C6E084-6AAE-1F47-A359-962769636923}"/>
              </a:ext>
            </a:extLst>
          </p:cNvPr>
          <p:cNvSpPr>
            <a:spLocks noGrp="1"/>
          </p:cNvSpPr>
          <p:nvPr>
            <p:ph type="body" sz="quarter" idx="15" hasCustomPrompt="1"/>
          </p:nvPr>
        </p:nvSpPr>
        <p:spPr>
          <a:xfrm>
            <a:off x="4943871" y="1346405"/>
            <a:ext cx="2921101" cy="473976"/>
          </a:xfrm>
        </p:spPr>
        <p:txBody>
          <a:bodyPr/>
          <a:lstStyle>
            <a:lvl1pPr>
              <a:defRPr sz="1400">
                <a:solidFill>
                  <a:schemeClr val="accent6"/>
                </a:solidFill>
              </a:defRPr>
            </a:lvl1pPr>
            <a:lvl2pPr marL="228600" indent="0">
              <a:buNone/>
              <a:defRPr sz="1400">
                <a:solidFill>
                  <a:schemeClr val="accent6"/>
                </a:solidFill>
              </a:defRPr>
            </a:lvl2pPr>
            <a:lvl3pPr>
              <a:defRPr sz="1400">
                <a:solidFill>
                  <a:schemeClr val="accent6"/>
                </a:solidFill>
              </a:defRPr>
            </a:lvl3pPr>
            <a:lvl4pPr>
              <a:defRPr sz="1400">
                <a:solidFill>
                  <a:schemeClr val="accent6"/>
                </a:solidFill>
              </a:defRPr>
            </a:lvl4pPr>
            <a:lvl5pPr>
              <a:defRPr sz="1400">
                <a:solidFill>
                  <a:schemeClr val="accent6"/>
                </a:solidFill>
              </a:defRPr>
            </a:lvl5pPr>
          </a:lstStyle>
          <a:p>
            <a:pPr lvl="0"/>
            <a:r>
              <a:rPr lang="en-US"/>
              <a:t>Resource name</a:t>
            </a:r>
          </a:p>
          <a:p>
            <a:pPr lvl="0"/>
            <a:r>
              <a:rPr lang="en-US"/>
              <a:t>Resource name</a:t>
            </a:r>
          </a:p>
        </p:txBody>
      </p:sp>
      <p:sp>
        <p:nvSpPr>
          <p:cNvPr id="33" name="Text Placeholder 4">
            <a:extLst>
              <a:ext uri="{FF2B5EF4-FFF2-40B4-BE49-F238E27FC236}">
                <a16:creationId xmlns:a16="http://schemas.microsoft.com/office/drawing/2014/main" id="{1028C337-4BBC-0847-9E7B-072AA5006B67}"/>
              </a:ext>
            </a:extLst>
          </p:cNvPr>
          <p:cNvSpPr>
            <a:spLocks noGrp="1"/>
          </p:cNvSpPr>
          <p:nvPr>
            <p:ph type="body" sz="quarter" idx="16" hasCustomPrompt="1"/>
          </p:nvPr>
        </p:nvSpPr>
        <p:spPr>
          <a:xfrm>
            <a:off x="8688388" y="2528888"/>
            <a:ext cx="2921100" cy="549890"/>
          </a:xfrm>
        </p:spPr>
        <p:txBody>
          <a:bodyPr/>
          <a:lstStyle>
            <a:lvl1pPr marL="0" indent="0">
              <a:buNone/>
              <a:defRPr sz="2400">
                <a:latin typeface="+mj-lt"/>
              </a:defRPr>
            </a:lvl1pPr>
            <a:lvl2pPr marL="228600" indent="0">
              <a:buNone/>
              <a:defRPr/>
            </a:lvl2pPr>
            <a:lvl3pPr marL="457200" indent="0">
              <a:buNone/>
              <a:defRPr/>
            </a:lvl3pPr>
            <a:lvl4pPr marL="661988" indent="0">
              <a:buNone/>
              <a:defRPr/>
            </a:lvl4pPr>
            <a:lvl5pPr marL="855663" indent="0">
              <a:buNone/>
              <a:defRPr/>
            </a:lvl5pPr>
          </a:lstStyle>
          <a:p>
            <a:pPr lvl="0"/>
            <a:r>
              <a:rPr lang="en-US"/>
              <a:t>Resource type</a:t>
            </a:r>
          </a:p>
        </p:txBody>
      </p:sp>
      <p:sp>
        <p:nvSpPr>
          <p:cNvPr id="34" name="Text Placeholder 7">
            <a:extLst>
              <a:ext uri="{FF2B5EF4-FFF2-40B4-BE49-F238E27FC236}">
                <a16:creationId xmlns:a16="http://schemas.microsoft.com/office/drawing/2014/main" id="{3CA908C0-CC26-994C-BCBB-16677F403D53}"/>
              </a:ext>
            </a:extLst>
          </p:cNvPr>
          <p:cNvSpPr>
            <a:spLocks noGrp="1"/>
          </p:cNvSpPr>
          <p:nvPr>
            <p:ph type="body" sz="quarter" idx="17" hasCustomPrompt="1"/>
          </p:nvPr>
        </p:nvSpPr>
        <p:spPr>
          <a:xfrm>
            <a:off x="8688387" y="3156821"/>
            <a:ext cx="2921101" cy="473976"/>
          </a:xfrm>
        </p:spPr>
        <p:txBody>
          <a:bodyPr/>
          <a:lstStyle>
            <a:lvl1pPr>
              <a:defRPr sz="1400">
                <a:solidFill>
                  <a:schemeClr val="accent6"/>
                </a:solidFill>
              </a:defRPr>
            </a:lvl1pPr>
            <a:lvl2pPr marL="228600" indent="0">
              <a:buNone/>
              <a:defRPr sz="1400">
                <a:solidFill>
                  <a:schemeClr val="accent6"/>
                </a:solidFill>
              </a:defRPr>
            </a:lvl2pPr>
            <a:lvl3pPr>
              <a:defRPr sz="1400">
                <a:solidFill>
                  <a:schemeClr val="accent6"/>
                </a:solidFill>
              </a:defRPr>
            </a:lvl3pPr>
            <a:lvl4pPr>
              <a:defRPr sz="1400">
                <a:solidFill>
                  <a:schemeClr val="accent6"/>
                </a:solidFill>
              </a:defRPr>
            </a:lvl4pPr>
            <a:lvl5pPr>
              <a:defRPr sz="1400">
                <a:solidFill>
                  <a:schemeClr val="accent6"/>
                </a:solidFill>
              </a:defRPr>
            </a:lvl5pPr>
          </a:lstStyle>
          <a:p>
            <a:pPr lvl="0"/>
            <a:r>
              <a:rPr lang="en-US"/>
              <a:t>Resource name</a:t>
            </a:r>
          </a:p>
          <a:p>
            <a:pPr lvl="0"/>
            <a:r>
              <a:rPr lang="en-US"/>
              <a:t>Resource name</a:t>
            </a:r>
          </a:p>
        </p:txBody>
      </p:sp>
      <p:sp>
        <p:nvSpPr>
          <p:cNvPr id="35" name="Text Placeholder 4">
            <a:extLst>
              <a:ext uri="{FF2B5EF4-FFF2-40B4-BE49-F238E27FC236}">
                <a16:creationId xmlns:a16="http://schemas.microsoft.com/office/drawing/2014/main" id="{2DF3FE50-082A-0948-BD94-1E474F8B6650}"/>
              </a:ext>
            </a:extLst>
          </p:cNvPr>
          <p:cNvSpPr>
            <a:spLocks noGrp="1"/>
          </p:cNvSpPr>
          <p:nvPr>
            <p:ph type="body" sz="quarter" idx="18" hasCustomPrompt="1"/>
          </p:nvPr>
        </p:nvSpPr>
        <p:spPr>
          <a:xfrm>
            <a:off x="4943971" y="2528888"/>
            <a:ext cx="2921100" cy="549890"/>
          </a:xfrm>
        </p:spPr>
        <p:txBody>
          <a:bodyPr/>
          <a:lstStyle>
            <a:lvl1pPr marL="0" indent="0">
              <a:buNone/>
              <a:defRPr sz="2400">
                <a:latin typeface="+mj-lt"/>
              </a:defRPr>
            </a:lvl1pPr>
            <a:lvl2pPr marL="228600" indent="0">
              <a:buNone/>
              <a:defRPr/>
            </a:lvl2pPr>
            <a:lvl3pPr marL="457200" indent="0">
              <a:buNone/>
              <a:defRPr/>
            </a:lvl3pPr>
            <a:lvl4pPr marL="661988" indent="0">
              <a:buNone/>
              <a:defRPr/>
            </a:lvl4pPr>
            <a:lvl5pPr marL="855663" indent="0">
              <a:buNone/>
              <a:defRPr/>
            </a:lvl5pPr>
          </a:lstStyle>
          <a:p>
            <a:pPr lvl="0"/>
            <a:r>
              <a:rPr lang="en-US"/>
              <a:t>Resource type</a:t>
            </a:r>
          </a:p>
        </p:txBody>
      </p:sp>
      <p:sp>
        <p:nvSpPr>
          <p:cNvPr id="36" name="Text Placeholder 7">
            <a:extLst>
              <a:ext uri="{FF2B5EF4-FFF2-40B4-BE49-F238E27FC236}">
                <a16:creationId xmlns:a16="http://schemas.microsoft.com/office/drawing/2014/main" id="{51B46850-7DCD-C045-8688-B3173EA7128A}"/>
              </a:ext>
            </a:extLst>
          </p:cNvPr>
          <p:cNvSpPr>
            <a:spLocks noGrp="1"/>
          </p:cNvSpPr>
          <p:nvPr>
            <p:ph type="body" sz="quarter" idx="19" hasCustomPrompt="1"/>
          </p:nvPr>
        </p:nvSpPr>
        <p:spPr>
          <a:xfrm>
            <a:off x="4943970" y="3156821"/>
            <a:ext cx="2921101" cy="473976"/>
          </a:xfrm>
        </p:spPr>
        <p:txBody>
          <a:bodyPr/>
          <a:lstStyle>
            <a:lvl1pPr>
              <a:defRPr sz="1400">
                <a:solidFill>
                  <a:schemeClr val="accent6"/>
                </a:solidFill>
              </a:defRPr>
            </a:lvl1pPr>
            <a:lvl2pPr marL="228600" indent="0">
              <a:buNone/>
              <a:defRPr sz="1400">
                <a:solidFill>
                  <a:schemeClr val="accent6"/>
                </a:solidFill>
              </a:defRPr>
            </a:lvl2pPr>
            <a:lvl3pPr>
              <a:defRPr sz="1400">
                <a:solidFill>
                  <a:schemeClr val="accent6"/>
                </a:solidFill>
              </a:defRPr>
            </a:lvl3pPr>
            <a:lvl4pPr>
              <a:defRPr sz="1400">
                <a:solidFill>
                  <a:schemeClr val="accent6"/>
                </a:solidFill>
              </a:defRPr>
            </a:lvl4pPr>
            <a:lvl5pPr>
              <a:defRPr sz="1400">
                <a:solidFill>
                  <a:schemeClr val="accent6"/>
                </a:solidFill>
              </a:defRPr>
            </a:lvl5pPr>
          </a:lstStyle>
          <a:p>
            <a:pPr lvl="0"/>
            <a:r>
              <a:rPr lang="en-US"/>
              <a:t>Resource name</a:t>
            </a:r>
          </a:p>
          <a:p>
            <a:pPr lvl="0"/>
            <a:r>
              <a:rPr lang="en-US"/>
              <a:t>Resource name</a:t>
            </a:r>
          </a:p>
        </p:txBody>
      </p:sp>
      <p:sp>
        <p:nvSpPr>
          <p:cNvPr id="37" name="Text Placeholder 4">
            <a:extLst>
              <a:ext uri="{FF2B5EF4-FFF2-40B4-BE49-F238E27FC236}">
                <a16:creationId xmlns:a16="http://schemas.microsoft.com/office/drawing/2014/main" id="{2281B86D-86C4-EF4D-8E51-FA06DC5C129C}"/>
              </a:ext>
            </a:extLst>
          </p:cNvPr>
          <p:cNvSpPr>
            <a:spLocks noGrp="1"/>
          </p:cNvSpPr>
          <p:nvPr>
            <p:ph type="body" sz="quarter" idx="20" hasCustomPrompt="1"/>
          </p:nvPr>
        </p:nvSpPr>
        <p:spPr>
          <a:xfrm>
            <a:off x="8688388" y="4508500"/>
            <a:ext cx="2921100" cy="549890"/>
          </a:xfrm>
        </p:spPr>
        <p:txBody>
          <a:bodyPr/>
          <a:lstStyle>
            <a:lvl1pPr marL="0" indent="0">
              <a:buNone/>
              <a:defRPr sz="2400">
                <a:latin typeface="+mj-lt"/>
              </a:defRPr>
            </a:lvl1pPr>
            <a:lvl2pPr marL="228600" indent="0">
              <a:buNone/>
              <a:defRPr/>
            </a:lvl2pPr>
            <a:lvl3pPr marL="457200" indent="0">
              <a:buNone/>
              <a:defRPr/>
            </a:lvl3pPr>
            <a:lvl4pPr marL="661988" indent="0">
              <a:buNone/>
              <a:defRPr/>
            </a:lvl4pPr>
            <a:lvl5pPr marL="855663" indent="0">
              <a:buNone/>
              <a:defRPr/>
            </a:lvl5pPr>
          </a:lstStyle>
          <a:p>
            <a:pPr lvl="0"/>
            <a:r>
              <a:rPr lang="en-US"/>
              <a:t>Resource type</a:t>
            </a:r>
          </a:p>
        </p:txBody>
      </p:sp>
      <p:sp>
        <p:nvSpPr>
          <p:cNvPr id="38" name="Text Placeholder 7">
            <a:extLst>
              <a:ext uri="{FF2B5EF4-FFF2-40B4-BE49-F238E27FC236}">
                <a16:creationId xmlns:a16="http://schemas.microsoft.com/office/drawing/2014/main" id="{CD7C6A60-8B27-F941-BE59-3393319E04A8}"/>
              </a:ext>
            </a:extLst>
          </p:cNvPr>
          <p:cNvSpPr>
            <a:spLocks noGrp="1"/>
          </p:cNvSpPr>
          <p:nvPr>
            <p:ph type="body" sz="quarter" idx="21" hasCustomPrompt="1"/>
          </p:nvPr>
        </p:nvSpPr>
        <p:spPr>
          <a:xfrm>
            <a:off x="8688387" y="5136433"/>
            <a:ext cx="2921101" cy="473976"/>
          </a:xfrm>
        </p:spPr>
        <p:txBody>
          <a:bodyPr/>
          <a:lstStyle>
            <a:lvl1pPr>
              <a:defRPr sz="1400">
                <a:solidFill>
                  <a:schemeClr val="accent6"/>
                </a:solidFill>
              </a:defRPr>
            </a:lvl1pPr>
            <a:lvl2pPr marL="228600" indent="0">
              <a:buNone/>
              <a:defRPr sz="1400">
                <a:solidFill>
                  <a:schemeClr val="accent6"/>
                </a:solidFill>
              </a:defRPr>
            </a:lvl2pPr>
            <a:lvl3pPr>
              <a:defRPr sz="1400">
                <a:solidFill>
                  <a:schemeClr val="accent6"/>
                </a:solidFill>
              </a:defRPr>
            </a:lvl3pPr>
            <a:lvl4pPr>
              <a:defRPr sz="1400">
                <a:solidFill>
                  <a:schemeClr val="accent6"/>
                </a:solidFill>
              </a:defRPr>
            </a:lvl4pPr>
            <a:lvl5pPr>
              <a:defRPr sz="1400">
                <a:solidFill>
                  <a:schemeClr val="accent6"/>
                </a:solidFill>
              </a:defRPr>
            </a:lvl5pPr>
          </a:lstStyle>
          <a:p>
            <a:pPr lvl="0"/>
            <a:r>
              <a:rPr lang="en-US"/>
              <a:t>Resource name</a:t>
            </a:r>
          </a:p>
          <a:p>
            <a:pPr lvl="0"/>
            <a:r>
              <a:rPr lang="en-US"/>
              <a:t>Resource name</a:t>
            </a:r>
          </a:p>
        </p:txBody>
      </p:sp>
      <p:sp>
        <p:nvSpPr>
          <p:cNvPr id="39" name="Text Placeholder 4">
            <a:extLst>
              <a:ext uri="{FF2B5EF4-FFF2-40B4-BE49-F238E27FC236}">
                <a16:creationId xmlns:a16="http://schemas.microsoft.com/office/drawing/2014/main" id="{65525191-F6B4-544C-B681-5D4D7614A715}"/>
              </a:ext>
            </a:extLst>
          </p:cNvPr>
          <p:cNvSpPr>
            <a:spLocks noGrp="1"/>
          </p:cNvSpPr>
          <p:nvPr>
            <p:ph type="body" sz="quarter" idx="22" hasCustomPrompt="1"/>
          </p:nvPr>
        </p:nvSpPr>
        <p:spPr>
          <a:xfrm>
            <a:off x="4943971" y="4508500"/>
            <a:ext cx="2921100" cy="549890"/>
          </a:xfrm>
        </p:spPr>
        <p:txBody>
          <a:bodyPr/>
          <a:lstStyle>
            <a:lvl1pPr marL="0" indent="0">
              <a:buNone/>
              <a:defRPr sz="2400">
                <a:latin typeface="+mj-lt"/>
              </a:defRPr>
            </a:lvl1pPr>
            <a:lvl2pPr marL="228600" indent="0">
              <a:buNone/>
              <a:defRPr/>
            </a:lvl2pPr>
            <a:lvl3pPr marL="457200" indent="0">
              <a:buNone/>
              <a:defRPr/>
            </a:lvl3pPr>
            <a:lvl4pPr marL="661988" indent="0">
              <a:buNone/>
              <a:defRPr/>
            </a:lvl4pPr>
            <a:lvl5pPr marL="855663" indent="0">
              <a:buNone/>
              <a:defRPr/>
            </a:lvl5pPr>
          </a:lstStyle>
          <a:p>
            <a:pPr lvl="0"/>
            <a:r>
              <a:rPr lang="en-US"/>
              <a:t>Resource type</a:t>
            </a:r>
          </a:p>
        </p:txBody>
      </p:sp>
      <p:sp>
        <p:nvSpPr>
          <p:cNvPr id="40" name="Text Placeholder 7">
            <a:extLst>
              <a:ext uri="{FF2B5EF4-FFF2-40B4-BE49-F238E27FC236}">
                <a16:creationId xmlns:a16="http://schemas.microsoft.com/office/drawing/2014/main" id="{382BF458-E658-2448-A63F-544B4E757619}"/>
              </a:ext>
            </a:extLst>
          </p:cNvPr>
          <p:cNvSpPr>
            <a:spLocks noGrp="1"/>
          </p:cNvSpPr>
          <p:nvPr>
            <p:ph type="body" sz="quarter" idx="23" hasCustomPrompt="1"/>
          </p:nvPr>
        </p:nvSpPr>
        <p:spPr>
          <a:xfrm>
            <a:off x="4943970" y="5136433"/>
            <a:ext cx="2921101" cy="473976"/>
          </a:xfrm>
        </p:spPr>
        <p:txBody>
          <a:bodyPr/>
          <a:lstStyle>
            <a:lvl1pPr>
              <a:defRPr sz="1400">
                <a:solidFill>
                  <a:schemeClr val="accent6"/>
                </a:solidFill>
              </a:defRPr>
            </a:lvl1pPr>
            <a:lvl2pPr marL="228600" indent="0">
              <a:buNone/>
              <a:defRPr sz="1400">
                <a:solidFill>
                  <a:schemeClr val="accent6"/>
                </a:solidFill>
              </a:defRPr>
            </a:lvl2pPr>
            <a:lvl3pPr>
              <a:defRPr sz="1400">
                <a:solidFill>
                  <a:schemeClr val="accent6"/>
                </a:solidFill>
              </a:defRPr>
            </a:lvl3pPr>
            <a:lvl4pPr>
              <a:defRPr sz="1400">
                <a:solidFill>
                  <a:schemeClr val="accent6"/>
                </a:solidFill>
              </a:defRPr>
            </a:lvl4pPr>
            <a:lvl5pPr>
              <a:defRPr sz="1400">
                <a:solidFill>
                  <a:schemeClr val="accent6"/>
                </a:solidFill>
              </a:defRPr>
            </a:lvl5pPr>
          </a:lstStyle>
          <a:p>
            <a:pPr lvl="0"/>
            <a:r>
              <a:rPr lang="en-US"/>
              <a:t>Resource name</a:t>
            </a:r>
          </a:p>
          <a:p>
            <a:pPr lvl="0"/>
            <a:r>
              <a:rPr lang="en-US"/>
              <a:t>Resource name</a:t>
            </a:r>
          </a:p>
        </p:txBody>
      </p:sp>
    </p:spTree>
    <p:extLst>
      <p:ext uri="{BB962C8B-B14F-4D97-AF65-F5344CB8AC3E}">
        <p14:creationId xmlns:p14="http://schemas.microsoft.com/office/powerpoint/2010/main" val="1063022549"/>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30" pos="2376">
          <p15:clr>
            <a:srgbClr val="5ACBF0"/>
          </p15:clr>
        </p15:guide>
        <p15:guide id="31" pos="3113">
          <p15:clr>
            <a:srgbClr val="5ACBF0"/>
          </p15:clr>
        </p15:guide>
        <p15:guide id="32" pos="5473">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2_Title and text side by side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3145D81-1C8C-4946-BE5C-32EF3FAA542B}"/>
              </a:ext>
            </a:extLst>
          </p:cNvPr>
          <p:cNvSpPr/>
          <p:nvPr userDrawn="1"/>
        </p:nvSpPr>
        <p:spPr bwMode="auto">
          <a:xfrm>
            <a:off x="0" y="0"/>
            <a:ext cx="4356100"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575747"/>
          </a:xfrm>
        </p:spPr>
        <p:txBody>
          <a:bodyPr anchor="t">
            <a:noAutofit/>
          </a:bodyPr>
          <a:lstStyle>
            <a:lvl1pPr>
              <a:defRPr>
                <a:solidFill>
                  <a:schemeClr val="accent3"/>
                </a:solidFill>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hasCustomPrompt="1"/>
          </p:nvPr>
        </p:nvSpPr>
        <p:spPr>
          <a:xfrm>
            <a:off x="584200" y="1286005"/>
            <a:ext cx="3187700" cy="4983033"/>
          </a:xfrm>
        </p:spPr>
        <p:txBody>
          <a:bodyPr anchor="t">
            <a:noAutofit/>
          </a:bodyPr>
          <a:lstStyle>
            <a:lvl1pPr marL="0" indent="0">
              <a:spcAft>
                <a:spcPts val="600"/>
              </a:spcAft>
              <a:buFont typeface="Wingdings" panose="05000000000000000000" pitchFamily="2" charset="2"/>
              <a:buNone/>
              <a:defRPr sz="2000">
                <a:solidFill>
                  <a:schemeClr val="bg1"/>
                </a:solidFill>
              </a:defRPr>
            </a:lvl1pPr>
          </a:lstStyle>
          <a:p>
            <a:pPr lvl="0"/>
            <a:r>
              <a:rPr lang="en-US"/>
              <a:t>Subtitle</a:t>
            </a:r>
          </a:p>
        </p:txBody>
      </p: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4085987887"/>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_Title and text side by side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3145D81-1C8C-4946-BE5C-32EF3FAA542B}"/>
              </a:ext>
            </a:extLst>
          </p:cNvPr>
          <p:cNvSpPr/>
          <p:nvPr userDrawn="1"/>
        </p:nvSpPr>
        <p:spPr bwMode="auto">
          <a:xfrm>
            <a:off x="7835900" y="0"/>
            <a:ext cx="4356100"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4200" y="585788"/>
            <a:ext cx="6088063" cy="608698"/>
          </a:xfrm>
        </p:spPr>
        <p:txBody>
          <a:bodyPr anchor="t">
            <a:noAutofit/>
          </a:bodyPr>
          <a:lstStyle>
            <a:lvl1pPr>
              <a:defRPr>
                <a:solidFill>
                  <a:schemeClr val="tx2"/>
                </a:solidFill>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8361404" y="585788"/>
            <a:ext cx="3247983" cy="5683249"/>
          </a:xfrm>
        </p:spPr>
        <p:txBody>
          <a:bodyPr anchor="t">
            <a:noAutofit/>
          </a:bodyPr>
          <a:lstStyle>
            <a:lvl1pPr marL="0" indent="0">
              <a:spcAft>
                <a:spcPts val="600"/>
              </a:spcAft>
              <a:buFont typeface="Wingdings" panose="05000000000000000000" pitchFamily="2" charset="2"/>
              <a:buNone/>
              <a:defRPr sz="2000">
                <a:solidFill>
                  <a:schemeClr val="bg1"/>
                </a:solidFill>
              </a:defRPr>
            </a:lvl1pPr>
          </a:lstStyle>
          <a:p>
            <a:pPr lvl="0"/>
            <a:r>
              <a:rPr lang="en-US"/>
              <a:t>Click to edit Master text styles</a:t>
            </a:r>
          </a:p>
        </p:txBody>
      </p: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7" name="Text Placeholder 2">
            <a:extLst>
              <a:ext uri="{FF2B5EF4-FFF2-40B4-BE49-F238E27FC236}">
                <a16:creationId xmlns:a16="http://schemas.microsoft.com/office/drawing/2014/main" id="{731C9FF9-0EE9-A946-8C26-107C9EB0E78C}"/>
              </a:ext>
            </a:extLst>
          </p:cNvPr>
          <p:cNvSpPr>
            <a:spLocks noGrp="1"/>
          </p:cNvSpPr>
          <p:nvPr>
            <p:ph type="body" sz="quarter" idx="12"/>
          </p:nvPr>
        </p:nvSpPr>
        <p:spPr>
          <a:xfrm>
            <a:off x="584200" y="1196752"/>
            <a:ext cx="6088063" cy="2232247"/>
          </a:xfrm>
        </p:spPr>
        <p:txBody>
          <a:bodyPr anchor="t">
            <a:noAutofit/>
          </a:bodyPr>
          <a:lstStyle>
            <a:lvl1pPr marL="0" indent="0">
              <a:spcAft>
                <a:spcPts val="600"/>
              </a:spcAft>
              <a:buFont typeface="Wingdings" panose="05000000000000000000" pitchFamily="2" charset="2"/>
              <a:buNone/>
              <a:defRPr sz="200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712169462"/>
      </p:ext>
    </p:extLst>
  </p:cSld>
  <p:clrMapOvr>
    <a:masterClrMapping/>
  </p:clrMapOvr>
  <p:transition>
    <p:fade/>
  </p:transition>
  <p:extLst>
    <p:ext uri="{DCECCB84-F9BA-43D5-87BE-67443E8EF086}">
      <p15:sldGuideLst xmlns:p15="http://schemas.microsoft.com/office/powerpoint/2012/main">
        <p15:guide id="13" pos="4929">
          <p15:clr>
            <a:srgbClr val="5ACBF0"/>
          </p15:clr>
        </p15:guide>
        <p15:guide id="29" orient="horz" pos="2160">
          <p15:clr>
            <a:srgbClr val="5ACBF0"/>
          </p15:clr>
        </p15:guide>
        <p15:guide id="30" pos="4566">
          <p15:clr>
            <a:srgbClr val="5ACBF0"/>
          </p15:clr>
        </p15:guide>
        <p15:guide id="31" pos="4203">
          <p15:clr>
            <a:srgbClr val="5ACBF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le and text side by side 4">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5683250"/>
          </a:xfrm>
        </p:spPr>
        <p:txBody>
          <a:bodyPr anchor="ctr">
            <a:noAutofit/>
          </a:bodyPr>
          <a:lstStyle>
            <a:lvl1pPr>
              <a:defRPr>
                <a:solidFill>
                  <a:schemeClr val="tx1"/>
                </a:solidFill>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585788"/>
            <a:ext cx="6667500" cy="5683249"/>
          </a:xfrm>
        </p:spPr>
        <p:txBody>
          <a:bodyPr anchor="ctr">
            <a:noAutofit/>
          </a:bodyPr>
          <a:lstStyle>
            <a:lvl1pPr marL="0" indent="0">
              <a:spcAft>
                <a:spcPts val="600"/>
              </a:spcAft>
              <a:buFont typeface="Wingdings" panose="05000000000000000000" pitchFamily="2" charset="2"/>
              <a:buNone/>
              <a:defRPr>
                <a:solidFill>
                  <a:schemeClr val="tx1"/>
                </a:solidFill>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userDrawn="1"/>
        </p:nvCxnSpPr>
        <p:spPr>
          <a:xfrm>
            <a:off x="4356100" y="2578100"/>
            <a:ext cx="0" cy="1701800"/>
          </a:xfrm>
          <a:prstGeom prst="line">
            <a:avLst/>
          </a:prstGeom>
          <a:ln w="28575">
            <a:solidFill>
              <a:schemeClr val="tx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463121795"/>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3E94A-A219-EDF8-F70B-296AB0B27F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B0A05FF-72C1-C68B-659B-9B854B89D6E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D30009C-9E2A-9143-EA27-D699165B96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9C5F2B-22D5-9C20-9530-93BC0919C7B9}"/>
              </a:ext>
            </a:extLst>
          </p:cNvPr>
          <p:cNvSpPr>
            <a:spLocks noGrp="1"/>
          </p:cNvSpPr>
          <p:nvPr>
            <p:ph type="dt" sz="half" idx="10"/>
          </p:nvPr>
        </p:nvSpPr>
        <p:spPr/>
        <p:txBody>
          <a:bodyPr/>
          <a:lstStyle/>
          <a:p>
            <a:fld id="{4390A7A5-1354-400E-ABA7-D3408D24D752}" type="datetimeFigureOut">
              <a:rPr lang="en-US" smtClean="0"/>
              <a:t>4/12/2023</a:t>
            </a:fld>
            <a:endParaRPr lang="en-US"/>
          </a:p>
        </p:txBody>
      </p:sp>
      <p:sp>
        <p:nvSpPr>
          <p:cNvPr id="6" name="Footer Placeholder 5">
            <a:extLst>
              <a:ext uri="{FF2B5EF4-FFF2-40B4-BE49-F238E27FC236}">
                <a16:creationId xmlns:a16="http://schemas.microsoft.com/office/drawing/2014/main" id="{1B0B628F-C617-3F03-EFF9-BA14FA3530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9AC89D0-68ED-BBAD-0F6A-05BB85118EEB}"/>
              </a:ext>
            </a:extLst>
          </p:cNvPr>
          <p:cNvSpPr>
            <a:spLocks noGrp="1"/>
          </p:cNvSpPr>
          <p:nvPr>
            <p:ph type="sldNum" sz="quarter" idx="12"/>
          </p:nvPr>
        </p:nvSpPr>
        <p:spPr/>
        <p:txBody>
          <a:bodyPr/>
          <a:lstStyle/>
          <a:p>
            <a:fld id="{87DC17D2-C793-41FF-B32F-3041C748E357}" type="slidenum">
              <a:rPr lang="en-US" smtClean="0"/>
              <a:t>‹#›</a:t>
            </a:fld>
            <a:endParaRPr lang="en-US"/>
          </a:p>
        </p:txBody>
      </p:sp>
    </p:spTree>
    <p:extLst>
      <p:ext uri="{BB962C8B-B14F-4D97-AF65-F5344CB8AC3E}">
        <p14:creationId xmlns:p14="http://schemas.microsoft.com/office/powerpoint/2010/main" val="61425777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and text side by side 5">
    <p:bg>
      <p:bgRef idx="1001">
        <a:schemeClr val="bg2"/>
      </p:bgRef>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28DDDE60-CF92-3E47-B933-9AD563CFC823}"/>
              </a:ext>
              <a:ext uri="{C183D7F6-B498-43B3-948B-1728B52AA6E4}">
                <adec:decorative xmlns:adec="http://schemas.microsoft.com/office/drawing/2017/decorative" val="1"/>
              </a:ext>
            </a:extLst>
          </p:cNvPr>
          <p:cNvCxnSpPr>
            <a:cxnSpLocks/>
          </p:cNvCxnSpPr>
          <p:nvPr userDrawn="1"/>
        </p:nvCxnSpPr>
        <p:spPr>
          <a:xfrm>
            <a:off x="6096000" y="1989442"/>
            <a:ext cx="0" cy="2879117"/>
          </a:xfrm>
          <a:prstGeom prst="line">
            <a:avLst/>
          </a:prstGeom>
          <a:ln w="28575">
            <a:solidFill>
              <a:schemeClr val="tx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5" name="Title 1">
            <a:extLst>
              <a:ext uri="{FF2B5EF4-FFF2-40B4-BE49-F238E27FC236}">
                <a16:creationId xmlns:a16="http://schemas.microsoft.com/office/drawing/2014/main" id="{A9E8FB02-E25B-E14D-8924-32CC3949ADD1}"/>
              </a:ext>
            </a:extLst>
          </p:cNvPr>
          <p:cNvSpPr>
            <a:spLocks noGrp="1"/>
          </p:cNvSpPr>
          <p:nvPr>
            <p:ph type="title" hasCustomPrompt="1"/>
          </p:nvPr>
        </p:nvSpPr>
        <p:spPr>
          <a:xfrm>
            <a:off x="588263" y="585788"/>
            <a:ext cx="4894962" cy="5683250"/>
          </a:xfrm>
        </p:spPr>
        <p:txBody>
          <a:bodyPr anchor="ctr">
            <a:noAutofit/>
          </a:bodyPr>
          <a:lstStyle>
            <a:lvl1pPr>
              <a:defRPr>
                <a:solidFill>
                  <a:schemeClr val="accent3"/>
                </a:solidFill>
              </a:defRPr>
            </a:lvl1pPr>
          </a:lstStyle>
          <a:p>
            <a:r>
              <a:rPr lang="en-US"/>
              <a:t>Title</a:t>
            </a:r>
          </a:p>
        </p:txBody>
      </p:sp>
      <p:sp>
        <p:nvSpPr>
          <p:cNvPr id="6" name="Text Placeholder 2">
            <a:extLst>
              <a:ext uri="{FF2B5EF4-FFF2-40B4-BE49-F238E27FC236}">
                <a16:creationId xmlns:a16="http://schemas.microsoft.com/office/drawing/2014/main" id="{C74FD3CD-1AFC-E14A-A565-37F4D59C5377}"/>
              </a:ext>
            </a:extLst>
          </p:cNvPr>
          <p:cNvSpPr>
            <a:spLocks noGrp="1"/>
          </p:cNvSpPr>
          <p:nvPr>
            <p:ph type="body" sz="quarter" idx="11"/>
          </p:nvPr>
        </p:nvSpPr>
        <p:spPr>
          <a:xfrm>
            <a:off x="6672262" y="585788"/>
            <a:ext cx="4937125" cy="5683249"/>
          </a:xfrm>
        </p:spPr>
        <p:txBody>
          <a:bodyPr anchor="ctr">
            <a:noAutofit/>
          </a:bodyPr>
          <a:lstStyle>
            <a:lvl1pPr marL="0" indent="0">
              <a:spcAft>
                <a:spcPts val="600"/>
              </a:spcAft>
              <a:buFont typeface="Wingdings" panose="05000000000000000000" pitchFamily="2" charset="2"/>
              <a:buNone/>
              <a:defRPr>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2499360953"/>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2" pos="369">
          <p15:clr>
            <a:srgbClr val="F26B43"/>
          </p15:clr>
        </p15:guide>
        <p15:guide id="3" orient="horz" pos="366">
          <p15:clr>
            <a:srgbClr val="F26B43"/>
          </p15:clr>
        </p15:guide>
        <p15:guide id="4" pos="7311">
          <p15:clr>
            <a:srgbClr val="F26B43"/>
          </p15:clr>
        </p15:guide>
        <p15:guide id="5" orient="horz" pos="3951">
          <p15:clr>
            <a:srgbClr val="F26B43"/>
          </p15:clr>
        </p15:guide>
        <p15:guide id="16" pos="3749">
          <p15:clr>
            <a:srgbClr val="A4A3A4"/>
          </p15:clr>
        </p15:guide>
        <p15:guide id="17" pos="3931">
          <p15:clr>
            <a:srgbClr val="A4A3A4"/>
          </p15:clr>
        </p15:guide>
        <p15:guide id="28" pos="3840">
          <p15:clr>
            <a:srgbClr val="F26B43"/>
          </p15:clr>
        </p15:guide>
        <p15:guide id="29" pos="3454">
          <p15:clr>
            <a:srgbClr val="FBAE40"/>
          </p15:clr>
        </p15:guide>
        <p15:guide id="30" pos="4203">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Project Profi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A753517-0CF4-2145-AABB-8F14C26A09AD}"/>
              </a:ext>
            </a:extLst>
          </p:cNvPr>
          <p:cNvSpPr/>
          <p:nvPr userDrawn="1"/>
        </p:nvSpPr>
        <p:spPr bwMode="auto">
          <a:xfrm>
            <a:off x="-1" y="0"/>
            <a:ext cx="5959475"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3" name="Title 1">
            <a:extLst>
              <a:ext uri="{FF2B5EF4-FFF2-40B4-BE49-F238E27FC236}">
                <a16:creationId xmlns:a16="http://schemas.microsoft.com/office/drawing/2014/main" id="{62DDA6FD-CC5D-0345-82C4-633849427A60}"/>
              </a:ext>
            </a:extLst>
          </p:cNvPr>
          <p:cNvSpPr>
            <a:spLocks noGrp="1"/>
          </p:cNvSpPr>
          <p:nvPr>
            <p:ph type="title" hasCustomPrompt="1"/>
          </p:nvPr>
        </p:nvSpPr>
        <p:spPr>
          <a:xfrm>
            <a:off x="588263" y="585788"/>
            <a:ext cx="4726687" cy="850900"/>
          </a:xfrm>
        </p:spPr>
        <p:txBody>
          <a:bodyPr anchor="t">
            <a:noAutofit/>
          </a:bodyPr>
          <a:lstStyle>
            <a:lvl1pPr>
              <a:defRPr>
                <a:solidFill>
                  <a:schemeClr val="accent3"/>
                </a:solidFill>
              </a:defRPr>
            </a:lvl1pPr>
          </a:lstStyle>
          <a:p>
            <a:r>
              <a:rPr lang="en-US"/>
              <a:t>Project Name</a:t>
            </a:r>
          </a:p>
        </p:txBody>
      </p:sp>
      <p:cxnSp>
        <p:nvCxnSpPr>
          <p:cNvPr id="11" name="Straight Connector 10">
            <a:extLst>
              <a:ext uri="{FF2B5EF4-FFF2-40B4-BE49-F238E27FC236}">
                <a16:creationId xmlns:a16="http://schemas.microsoft.com/office/drawing/2014/main" id="{B2304FDD-17CA-A147-9CB2-F7A4E83816B0}"/>
              </a:ext>
            </a:extLst>
          </p:cNvPr>
          <p:cNvCxnSpPr/>
          <p:nvPr userDrawn="1"/>
        </p:nvCxnSpPr>
        <p:spPr>
          <a:xfrm>
            <a:off x="6240463" y="2028346"/>
            <a:ext cx="5368925"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23" name="Text Placeholder 22">
            <a:extLst>
              <a:ext uri="{FF2B5EF4-FFF2-40B4-BE49-F238E27FC236}">
                <a16:creationId xmlns:a16="http://schemas.microsoft.com/office/drawing/2014/main" id="{7E88AE75-9022-0C40-AABE-5A0B8F88A37D}"/>
              </a:ext>
            </a:extLst>
          </p:cNvPr>
          <p:cNvSpPr>
            <a:spLocks noGrp="1"/>
          </p:cNvSpPr>
          <p:nvPr>
            <p:ph type="body" sz="quarter" idx="10" hasCustomPrompt="1"/>
          </p:nvPr>
        </p:nvSpPr>
        <p:spPr>
          <a:xfrm>
            <a:off x="584201" y="2017713"/>
            <a:ext cx="3481387" cy="2326791"/>
          </a:xfrm>
        </p:spPr>
        <p:txBody>
          <a:bodyPr/>
          <a:lstStyle>
            <a:lvl1pPr marL="0" indent="0">
              <a:lnSpc>
                <a:spcPct val="100000"/>
              </a:lnSpc>
              <a:buNone/>
              <a:defRPr sz="1800">
                <a:solidFill>
                  <a:schemeClr val="bg1"/>
                </a:solidFill>
              </a:defRPr>
            </a:lvl1pPr>
            <a:lvl2pPr marL="228600" indent="0">
              <a:buNone/>
              <a:defRPr sz="1800">
                <a:solidFill>
                  <a:schemeClr val="bg1"/>
                </a:solidFill>
              </a:defRPr>
            </a:lvl2pPr>
            <a:lvl3pPr marL="457200" indent="0">
              <a:buNone/>
              <a:defRPr sz="1800">
                <a:solidFill>
                  <a:schemeClr val="bg1"/>
                </a:solidFill>
              </a:defRPr>
            </a:lvl3pPr>
            <a:lvl4pPr marL="661988" indent="0">
              <a:buNone/>
              <a:defRPr sz="1800">
                <a:solidFill>
                  <a:schemeClr val="bg1"/>
                </a:solidFill>
              </a:defRPr>
            </a:lvl4pPr>
            <a:lvl5pPr marL="855663" indent="0">
              <a:buNone/>
              <a:defRPr sz="1800">
                <a:solidFill>
                  <a:schemeClr val="bg1"/>
                </a:solidFill>
              </a:defRPr>
            </a:lvl5pPr>
          </a:lstStyle>
          <a:p>
            <a:pPr>
              <a:lnSpc>
                <a:spcPct val="100000"/>
              </a:lnSpc>
            </a:pPr>
            <a:r>
              <a:rPr lang="en-US" sz="1800" b="0">
                <a:solidFill>
                  <a:schemeClr val="bg1"/>
                </a:solidFill>
                <a:latin typeface="Segoe UI" panose="020B0502040204020203" pitchFamily="34" charset="0"/>
                <a:cs typeface="Segoe UI" panose="020B0502040204020203" pitchFamily="34" charset="0"/>
              </a:rPr>
              <a:t>Provide more context and a detailed overview of what the project goals are, what you have or hope to accomplish.</a:t>
            </a:r>
          </a:p>
          <a:p>
            <a:pPr>
              <a:lnSpc>
                <a:spcPct val="100000"/>
              </a:lnSpc>
            </a:pPr>
            <a:endParaRPr lang="en-US" sz="1800" b="0">
              <a:solidFill>
                <a:schemeClr val="bg1"/>
              </a:solidFill>
              <a:latin typeface="Segoe UI" panose="020B0502040204020203" pitchFamily="34" charset="0"/>
              <a:cs typeface="Segoe UI" panose="020B0502040204020203" pitchFamily="34" charset="0"/>
            </a:endParaRPr>
          </a:p>
          <a:p>
            <a:pPr>
              <a:lnSpc>
                <a:spcPct val="100000"/>
              </a:lnSpc>
            </a:pPr>
            <a:r>
              <a:rPr lang="en-US" sz="1800" b="0">
                <a:solidFill>
                  <a:schemeClr val="bg1"/>
                </a:solidFill>
                <a:latin typeface="Segoe UI" panose="020B0502040204020203" pitchFamily="34" charset="0"/>
                <a:cs typeface="Segoe UI" panose="020B0502040204020203" pitchFamily="34" charset="0"/>
              </a:rPr>
              <a:t>This space accommodates multiple lines of text so there is enough room to give details.</a:t>
            </a:r>
          </a:p>
        </p:txBody>
      </p:sp>
      <p:sp>
        <p:nvSpPr>
          <p:cNvPr id="32" name="Text Placeholder 31">
            <a:extLst>
              <a:ext uri="{FF2B5EF4-FFF2-40B4-BE49-F238E27FC236}">
                <a16:creationId xmlns:a16="http://schemas.microsoft.com/office/drawing/2014/main" id="{A0CD7186-AF1B-F240-9FA1-9EE24D7F044C}"/>
              </a:ext>
            </a:extLst>
          </p:cNvPr>
          <p:cNvSpPr>
            <a:spLocks noGrp="1"/>
          </p:cNvSpPr>
          <p:nvPr>
            <p:ph type="body" sz="quarter" idx="11" hasCustomPrompt="1"/>
          </p:nvPr>
        </p:nvSpPr>
        <p:spPr>
          <a:xfrm>
            <a:off x="6240463" y="585788"/>
            <a:ext cx="1597025" cy="647700"/>
          </a:xfrm>
        </p:spPr>
        <p:txBody>
          <a:bodyPr anchor="ctr">
            <a:noAutofit/>
          </a:bodyPr>
          <a:lstStyle>
            <a:lvl1pPr marL="0" indent="0" algn="ctr">
              <a:buNone/>
              <a:defRPr sz="3600">
                <a:latin typeface="+mj-lt"/>
              </a:defRPr>
            </a:lvl1pPr>
            <a:lvl2pPr>
              <a:defRPr sz="3600">
                <a:latin typeface="+mj-lt"/>
              </a:defRPr>
            </a:lvl2pPr>
            <a:lvl3pPr>
              <a:defRPr sz="3600">
                <a:latin typeface="+mj-lt"/>
              </a:defRPr>
            </a:lvl3pPr>
            <a:lvl4pPr>
              <a:defRPr sz="3600">
                <a:latin typeface="+mj-lt"/>
              </a:defRPr>
            </a:lvl4pPr>
            <a:lvl5pPr>
              <a:defRPr sz="3600">
                <a:latin typeface="+mj-lt"/>
              </a:defRPr>
            </a:lvl5pPr>
          </a:lstStyle>
          <a:p>
            <a:pPr lvl="0"/>
            <a:r>
              <a:rPr lang="en-US"/>
              <a:t>$2M</a:t>
            </a:r>
          </a:p>
        </p:txBody>
      </p:sp>
      <p:sp>
        <p:nvSpPr>
          <p:cNvPr id="33" name="Text Placeholder 31">
            <a:extLst>
              <a:ext uri="{FF2B5EF4-FFF2-40B4-BE49-F238E27FC236}">
                <a16:creationId xmlns:a16="http://schemas.microsoft.com/office/drawing/2014/main" id="{7587C738-B53A-F743-AF70-728C3FB00C7E}"/>
              </a:ext>
            </a:extLst>
          </p:cNvPr>
          <p:cNvSpPr>
            <a:spLocks noGrp="1"/>
          </p:cNvSpPr>
          <p:nvPr>
            <p:ph type="body" sz="quarter" idx="12" hasCustomPrompt="1"/>
          </p:nvPr>
        </p:nvSpPr>
        <p:spPr>
          <a:xfrm>
            <a:off x="8148638" y="585788"/>
            <a:ext cx="1560611" cy="647700"/>
          </a:xfrm>
        </p:spPr>
        <p:txBody>
          <a:bodyPr anchor="ctr">
            <a:noAutofit/>
          </a:bodyPr>
          <a:lstStyle>
            <a:lvl1pPr marL="0" indent="0" algn="ctr">
              <a:buNone/>
              <a:defRPr sz="3600">
                <a:latin typeface="+mj-lt"/>
              </a:defRPr>
            </a:lvl1pPr>
            <a:lvl2pPr>
              <a:defRPr sz="3600">
                <a:latin typeface="+mj-lt"/>
              </a:defRPr>
            </a:lvl2pPr>
            <a:lvl3pPr>
              <a:defRPr sz="3600">
                <a:latin typeface="+mj-lt"/>
              </a:defRPr>
            </a:lvl3pPr>
            <a:lvl4pPr>
              <a:defRPr sz="3600">
                <a:latin typeface="+mj-lt"/>
              </a:defRPr>
            </a:lvl4pPr>
            <a:lvl5pPr>
              <a:defRPr sz="3600">
                <a:latin typeface="+mj-lt"/>
              </a:defRPr>
            </a:lvl5pPr>
          </a:lstStyle>
          <a:p>
            <a:pPr lvl="0"/>
            <a:r>
              <a:rPr lang="en-US"/>
              <a:t>70%</a:t>
            </a:r>
          </a:p>
        </p:txBody>
      </p:sp>
      <p:sp>
        <p:nvSpPr>
          <p:cNvPr id="34" name="Text Placeholder 31">
            <a:extLst>
              <a:ext uri="{FF2B5EF4-FFF2-40B4-BE49-F238E27FC236}">
                <a16:creationId xmlns:a16="http://schemas.microsoft.com/office/drawing/2014/main" id="{51CBA738-F416-D541-8E97-0F3A7416055D}"/>
              </a:ext>
            </a:extLst>
          </p:cNvPr>
          <p:cNvSpPr>
            <a:spLocks noGrp="1"/>
          </p:cNvSpPr>
          <p:nvPr>
            <p:ph type="body" sz="quarter" idx="13" hasCustomPrompt="1"/>
          </p:nvPr>
        </p:nvSpPr>
        <p:spPr>
          <a:xfrm>
            <a:off x="10013951" y="585788"/>
            <a:ext cx="1595438" cy="647700"/>
          </a:xfrm>
        </p:spPr>
        <p:txBody>
          <a:bodyPr anchor="ctr">
            <a:noAutofit/>
          </a:bodyPr>
          <a:lstStyle>
            <a:lvl1pPr marL="0" indent="0" algn="ctr">
              <a:buNone/>
              <a:defRPr sz="3600">
                <a:latin typeface="+mj-lt"/>
              </a:defRPr>
            </a:lvl1pPr>
            <a:lvl2pPr>
              <a:defRPr sz="3600">
                <a:latin typeface="+mj-lt"/>
              </a:defRPr>
            </a:lvl2pPr>
            <a:lvl3pPr>
              <a:defRPr sz="3600">
                <a:latin typeface="+mj-lt"/>
              </a:defRPr>
            </a:lvl3pPr>
            <a:lvl4pPr>
              <a:defRPr sz="3600">
                <a:latin typeface="+mj-lt"/>
              </a:defRPr>
            </a:lvl4pPr>
            <a:lvl5pPr>
              <a:defRPr sz="3600">
                <a:latin typeface="+mj-lt"/>
              </a:defRPr>
            </a:lvl5pPr>
          </a:lstStyle>
          <a:p>
            <a:pPr lvl="0"/>
            <a:r>
              <a:rPr lang="en-US"/>
              <a:t>300</a:t>
            </a:r>
          </a:p>
        </p:txBody>
      </p:sp>
      <p:sp>
        <p:nvSpPr>
          <p:cNvPr id="36" name="Text Placeholder 35">
            <a:extLst>
              <a:ext uri="{FF2B5EF4-FFF2-40B4-BE49-F238E27FC236}">
                <a16:creationId xmlns:a16="http://schemas.microsoft.com/office/drawing/2014/main" id="{28B23554-69BF-764F-A44D-94C8151E6484}"/>
              </a:ext>
            </a:extLst>
          </p:cNvPr>
          <p:cNvSpPr>
            <a:spLocks noGrp="1"/>
          </p:cNvSpPr>
          <p:nvPr>
            <p:ph type="body" sz="quarter" idx="14" hasCustomPrompt="1"/>
          </p:nvPr>
        </p:nvSpPr>
        <p:spPr>
          <a:xfrm>
            <a:off x="6240463" y="1233489"/>
            <a:ext cx="1571625" cy="611186"/>
          </a:xfrm>
        </p:spPr>
        <p:txBody>
          <a:bodyPr anchor="ctr">
            <a:noAutofit/>
          </a:bodyPr>
          <a:lstStyle>
            <a:lvl1pPr marL="0" indent="0" algn="ctr">
              <a:buNone/>
              <a:defRPr sz="1400">
                <a:solidFill>
                  <a:schemeClr val="accent6"/>
                </a:solidFill>
              </a:defRPr>
            </a:lvl1pPr>
            <a:lvl2pPr marL="228600" indent="0">
              <a:buNone/>
              <a:defRPr sz="1400"/>
            </a:lvl2pPr>
            <a:lvl3pPr marL="457200" indent="0">
              <a:buNone/>
              <a:defRPr sz="1400"/>
            </a:lvl3pPr>
            <a:lvl4pPr marL="661988" indent="0">
              <a:buNone/>
              <a:defRPr sz="1400"/>
            </a:lvl4pPr>
            <a:lvl5pPr marL="855663" indent="0">
              <a:buNone/>
              <a:defRPr sz="1400"/>
            </a:lvl5pPr>
          </a:lstStyle>
          <a:p>
            <a:pPr lvl="0"/>
            <a:r>
              <a:rPr lang="en-US"/>
              <a:t>Financial</a:t>
            </a:r>
          </a:p>
          <a:p>
            <a:pPr lvl="0"/>
            <a:r>
              <a:rPr lang="en-US"/>
              <a:t>Value</a:t>
            </a:r>
          </a:p>
        </p:txBody>
      </p:sp>
      <p:sp>
        <p:nvSpPr>
          <p:cNvPr id="37" name="Text Placeholder 35">
            <a:extLst>
              <a:ext uri="{FF2B5EF4-FFF2-40B4-BE49-F238E27FC236}">
                <a16:creationId xmlns:a16="http://schemas.microsoft.com/office/drawing/2014/main" id="{F959484E-ADD1-F94C-8470-0C113E2E167A}"/>
              </a:ext>
            </a:extLst>
          </p:cNvPr>
          <p:cNvSpPr>
            <a:spLocks noGrp="1"/>
          </p:cNvSpPr>
          <p:nvPr>
            <p:ph type="body" sz="quarter" idx="15" hasCustomPrompt="1"/>
          </p:nvPr>
        </p:nvSpPr>
        <p:spPr>
          <a:xfrm>
            <a:off x="8148638" y="1233489"/>
            <a:ext cx="1571625" cy="611186"/>
          </a:xfrm>
        </p:spPr>
        <p:txBody>
          <a:bodyPr anchor="ctr">
            <a:noAutofit/>
          </a:bodyPr>
          <a:lstStyle>
            <a:lvl1pPr marL="0" indent="0" algn="ctr">
              <a:buNone/>
              <a:defRPr sz="1400">
                <a:solidFill>
                  <a:schemeClr val="accent6"/>
                </a:solidFill>
              </a:defRPr>
            </a:lvl1pPr>
            <a:lvl2pPr marL="228600" indent="0">
              <a:buNone/>
              <a:defRPr sz="1400"/>
            </a:lvl2pPr>
            <a:lvl3pPr marL="457200" indent="0">
              <a:buNone/>
              <a:defRPr sz="1400"/>
            </a:lvl3pPr>
            <a:lvl4pPr marL="661988" indent="0">
              <a:buNone/>
              <a:defRPr sz="1400"/>
            </a:lvl4pPr>
            <a:lvl5pPr marL="855663" indent="0">
              <a:buNone/>
              <a:defRPr sz="1400"/>
            </a:lvl5pPr>
          </a:lstStyle>
          <a:p>
            <a:pPr lvl="0"/>
            <a:r>
              <a:rPr lang="en-US"/>
              <a:t>Percentage</a:t>
            </a:r>
          </a:p>
          <a:p>
            <a:pPr lvl="0"/>
            <a:r>
              <a:rPr lang="en-US"/>
              <a:t>Value</a:t>
            </a:r>
          </a:p>
        </p:txBody>
      </p:sp>
      <p:sp>
        <p:nvSpPr>
          <p:cNvPr id="38" name="Text Placeholder 35">
            <a:extLst>
              <a:ext uri="{FF2B5EF4-FFF2-40B4-BE49-F238E27FC236}">
                <a16:creationId xmlns:a16="http://schemas.microsoft.com/office/drawing/2014/main" id="{3B6DEB9F-381E-D641-A8C9-29A7CC18D3E2}"/>
              </a:ext>
            </a:extLst>
          </p:cNvPr>
          <p:cNvSpPr>
            <a:spLocks noGrp="1"/>
          </p:cNvSpPr>
          <p:nvPr>
            <p:ph type="body" sz="quarter" idx="16" hasCustomPrompt="1"/>
          </p:nvPr>
        </p:nvSpPr>
        <p:spPr>
          <a:xfrm>
            <a:off x="10013950" y="1233489"/>
            <a:ext cx="1595438" cy="611186"/>
          </a:xfrm>
        </p:spPr>
        <p:txBody>
          <a:bodyPr anchor="ctr">
            <a:noAutofit/>
          </a:bodyPr>
          <a:lstStyle>
            <a:lvl1pPr marL="0" indent="0" algn="ctr">
              <a:buNone/>
              <a:defRPr sz="1400">
                <a:solidFill>
                  <a:schemeClr val="accent6"/>
                </a:solidFill>
              </a:defRPr>
            </a:lvl1pPr>
            <a:lvl2pPr marL="228600" indent="0">
              <a:buNone/>
              <a:defRPr sz="1400"/>
            </a:lvl2pPr>
            <a:lvl3pPr marL="457200" indent="0">
              <a:buNone/>
              <a:defRPr sz="1400"/>
            </a:lvl3pPr>
            <a:lvl4pPr marL="661988" indent="0">
              <a:buNone/>
              <a:defRPr sz="1400"/>
            </a:lvl4pPr>
            <a:lvl5pPr marL="855663" indent="0">
              <a:buNone/>
              <a:defRPr sz="1400"/>
            </a:lvl5pPr>
          </a:lstStyle>
          <a:p>
            <a:pPr lvl="0"/>
            <a:r>
              <a:rPr lang="en-US"/>
              <a:t>Additional</a:t>
            </a:r>
          </a:p>
          <a:p>
            <a:pPr lvl="0"/>
            <a:r>
              <a:rPr lang="en-US"/>
              <a:t>Value</a:t>
            </a:r>
          </a:p>
        </p:txBody>
      </p:sp>
      <p:sp>
        <p:nvSpPr>
          <p:cNvPr id="40" name="Text Placeholder 39">
            <a:extLst>
              <a:ext uri="{FF2B5EF4-FFF2-40B4-BE49-F238E27FC236}">
                <a16:creationId xmlns:a16="http://schemas.microsoft.com/office/drawing/2014/main" id="{F5A202A1-4A1F-5843-BD54-EC098D909269}"/>
              </a:ext>
            </a:extLst>
          </p:cNvPr>
          <p:cNvSpPr>
            <a:spLocks noGrp="1"/>
          </p:cNvSpPr>
          <p:nvPr>
            <p:ph type="body" sz="quarter" idx="17" hasCustomPrompt="1"/>
          </p:nvPr>
        </p:nvSpPr>
        <p:spPr>
          <a:xfrm>
            <a:off x="6240463" y="2017713"/>
            <a:ext cx="4422775" cy="704222"/>
          </a:xfrm>
        </p:spPr>
        <p:txBody>
          <a:bodyPr lIns="90000" tIns="46800" rIns="90000" bIns="46800" anchor="b">
            <a:noAutofit/>
          </a:bodyPr>
          <a:lstStyle>
            <a:lvl1pPr marL="0" indent="0">
              <a:buNone/>
              <a:defRPr sz="2400">
                <a:latin typeface="+mj-lt"/>
              </a:defRPr>
            </a:lvl1pPr>
            <a:lvl2pPr marL="228600" indent="0">
              <a:buNone/>
              <a:defRPr>
                <a:latin typeface="+mj-lt"/>
              </a:defRPr>
            </a:lvl2pPr>
            <a:lvl3pPr marL="457200" indent="0">
              <a:buNone/>
              <a:defRPr>
                <a:latin typeface="+mj-lt"/>
              </a:defRPr>
            </a:lvl3pPr>
            <a:lvl4pPr marL="661988" indent="0">
              <a:buNone/>
              <a:defRPr>
                <a:latin typeface="+mj-lt"/>
              </a:defRPr>
            </a:lvl4pPr>
            <a:lvl5pPr marL="855663" indent="0">
              <a:buNone/>
              <a:defRPr>
                <a:latin typeface="+mj-lt"/>
              </a:defRPr>
            </a:lvl5pPr>
          </a:lstStyle>
          <a:p>
            <a:pPr lvl="0"/>
            <a:r>
              <a:rPr lang="en-US"/>
              <a:t>Project goals</a:t>
            </a:r>
          </a:p>
        </p:txBody>
      </p:sp>
      <p:sp>
        <p:nvSpPr>
          <p:cNvPr id="42" name="Text Placeholder 41">
            <a:extLst>
              <a:ext uri="{FF2B5EF4-FFF2-40B4-BE49-F238E27FC236}">
                <a16:creationId xmlns:a16="http://schemas.microsoft.com/office/drawing/2014/main" id="{9E4D6518-F39B-D540-BBC8-F615FE1B6AF1}"/>
              </a:ext>
            </a:extLst>
          </p:cNvPr>
          <p:cNvSpPr>
            <a:spLocks noGrp="1"/>
          </p:cNvSpPr>
          <p:nvPr>
            <p:ph type="body" sz="quarter" idx="18" hasCustomPrompt="1"/>
          </p:nvPr>
        </p:nvSpPr>
        <p:spPr>
          <a:xfrm>
            <a:off x="6240463" y="2977115"/>
            <a:ext cx="5368925" cy="1148317"/>
          </a:xfrm>
        </p:spPr>
        <p:txBody>
          <a:bodyPr lIns="90000" tIns="46800" rIns="90000" bIns="46800">
            <a:noAutofit/>
          </a:bodyPr>
          <a:lstStyle>
            <a:lvl1pPr marL="0" indent="0">
              <a:buNone/>
              <a:defRPr sz="1400">
                <a:solidFill>
                  <a:schemeClr val="accent6"/>
                </a:solidFill>
              </a:defRPr>
            </a:lvl1pPr>
            <a:lvl2pPr marL="228600" indent="0">
              <a:buNone/>
              <a:defRPr>
                <a:solidFill>
                  <a:schemeClr val="accent6"/>
                </a:solidFill>
              </a:defRPr>
            </a:lvl2pPr>
            <a:lvl3pPr marL="457200" indent="0">
              <a:buNone/>
              <a:defRPr>
                <a:solidFill>
                  <a:schemeClr val="accent6"/>
                </a:solidFill>
              </a:defRPr>
            </a:lvl3pPr>
            <a:lvl4pPr marL="661988" indent="0">
              <a:buNone/>
              <a:defRPr>
                <a:solidFill>
                  <a:schemeClr val="accent6"/>
                </a:solidFill>
              </a:defRPr>
            </a:lvl4pPr>
            <a:lvl5pPr marL="855663" indent="0">
              <a:buNone/>
              <a:defRPr>
                <a:solidFill>
                  <a:schemeClr val="accent6"/>
                </a:solidFill>
              </a:defRPr>
            </a:lvl5pPr>
          </a:lstStyle>
          <a:p>
            <a:pPr lvl="0"/>
            <a:r>
              <a:rPr lang="en-US"/>
              <a:t>Descriptive text</a:t>
            </a:r>
          </a:p>
        </p:txBody>
      </p:sp>
      <p:sp>
        <p:nvSpPr>
          <p:cNvPr id="43" name="Text Placeholder 39">
            <a:extLst>
              <a:ext uri="{FF2B5EF4-FFF2-40B4-BE49-F238E27FC236}">
                <a16:creationId xmlns:a16="http://schemas.microsoft.com/office/drawing/2014/main" id="{BFD70A96-999C-1A46-83A7-D06801F55DB7}"/>
              </a:ext>
            </a:extLst>
          </p:cNvPr>
          <p:cNvSpPr>
            <a:spLocks noGrp="1"/>
          </p:cNvSpPr>
          <p:nvPr>
            <p:ph type="body" sz="quarter" idx="19" hasCustomPrompt="1"/>
          </p:nvPr>
        </p:nvSpPr>
        <p:spPr>
          <a:xfrm>
            <a:off x="6240463" y="4161319"/>
            <a:ext cx="4422775" cy="704222"/>
          </a:xfrm>
        </p:spPr>
        <p:txBody>
          <a:bodyPr lIns="90000" tIns="46800" rIns="90000" bIns="46800" anchor="b">
            <a:noAutofit/>
          </a:bodyPr>
          <a:lstStyle>
            <a:lvl1pPr marL="0" indent="0">
              <a:buNone/>
              <a:defRPr sz="2400">
                <a:latin typeface="+mj-lt"/>
              </a:defRPr>
            </a:lvl1pPr>
            <a:lvl2pPr marL="228600" indent="0">
              <a:buNone/>
              <a:defRPr>
                <a:latin typeface="+mj-lt"/>
              </a:defRPr>
            </a:lvl2pPr>
            <a:lvl3pPr marL="457200" indent="0">
              <a:buNone/>
              <a:defRPr>
                <a:latin typeface="+mj-lt"/>
              </a:defRPr>
            </a:lvl3pPr>
            <a:lvl4pPr marL="661988" indent="0">
              <a:buNone/>
              <a:defRPr>
                <a:latin typeface="+mj-lt"/>
              </a:defRPr>
            </a:lvl4pPr>
            <a:lvl5pPr marL="855663" indent="0">
              <a:buNone/>
              <a:defRPr>
                <a:latin typeface="+mj-lt"/>
              </a:defRPr>
            </a:lvl5pPr>
          </a:lstStyle>
          <a:p>
            <a:pPr lvl="0"/>
            <a:r>
              <a:rPr lang="en-US"/>
              <a:t>Project goals</a:t>
            </a:r>
          </a:p>
        </p:txBody>
      </p:sp>
      <p:sp>
        <p:nvSpPr>
          <p:cNvPr id="44" name="Text Placeholder 41">
            <a:extLst>
              <a:ext uri="{FF2B5EF4-FFF2-40B4-BE49-F238E27FC236}">
                <a16:creationId xmlns:a16="http://schemas.microsoft.com/office/drawing/2014/main" id="{F57534EE-A31A-3942-81EF-7420176EDD7B}"/>
              </a:ext>
            </a:extLst>
          </p:cNvPr>
          <p:cNvSpPr>
            <a:spLocks noGrp="1"/>
          </p:cNvSpPr>
          <p:nvPr>
            <p:ph type="body" sz="quarter" idx="20" hasCustomPrompt="1"/>
          </p:nvPr>
        </p:nvSpPr>
        <p:spPr>
          <a:xfrm>
            <a:off x="6240463" y="5120721"/>
            <a:ext cx="5368925" cy="1148317"/>
          </a:xfrm>
        </p:spPr>
        <p:txBody>
          <a:bodyPr lIns="90000" tIns="46800" rIns="90000" bIns="46800">
            <a:noAutofit/>
          </a:bodyPr>
          <a:lstStyle>
            <a:lvl1pPr marL="0" indent="0">
              <a:buNone/>
              <a:defRPr sz="1400">
                <a:solidFill>
                  <a:schemeClr val="accent6"/>
                </a:solidFill>
              </a:defRPr>
            </a:lvl1pPr>
            <a:lvl2pPr marL="228600" indent="0">
              <a:buNone/>
              <a:defRPr>
                <a:solidFill>
                  <a:schemeClr val="accent6"/>
                </a:solidFill>
              </a:defRPr>
            </a:lvl2pPr>
            <a:lvl3pPr marL="457200" indent="0">
              <a:buNone/>
              <a:defRPr>
                <a:solidFill>
                  <a:schemeClr val="accent6"/>
                </a:solidFill>
              </a:defRPr>
            </a:lvl3pPr>
            <a:lvl4pPr marL="661988" indent="0">
              <a:buNone/>
              <a:defRPr>
                <a:solidFill>
                  <a:schemeClr val="accent6"/>
                </a:solidFill>
              </a:defRPr>
            </a:lvl4pPr>
            <a:lvl5pPr marL="855663" indent="0">
              <a:buNone/>
              <a:defRPr>
                <a:solidFill>
                  <a:schemeClr val="accent6"/>
                </a:solidFill>
              </a:defRPr>
            </a:lvl5pPr>
          </a:lstStyle>
          <a:p>
            <a:pPr lvl="0"/>
            <a:r>
              <a:rPr lang="en-US"/>
              <a:t>Descriptive text</a:t>
            </a:r>
          </a:p>
        </p:txBody>
      </p:sp>
    </p:spTree>
    <p:extLst>
      <p:ext uri="{BB962C8B-B14F-4D97-AF65-F5344CB8AC3E}">
        <p14:creationId xmlns:p14="http://schemas.microsoft.com/office/powerpoint/2010/main" val="533043847"/>
      </p:ext>
    </p:extLst>
  </p:cSld>
  <p:clrMapOvr>
    <a:masterClrMapping/>
  </p:clrMapOvr>
  <p:transition>
    <p:fade/>
  </p:transition>
  <p:extLst>
    <p:ext uri="{DCECCB84-F9BA-43D5-87BE-67443E8EF086}">
      <p15:sldGuideLst xmlns:p15="http://schemas.microsoft.com/office/powerpoint/2012/main">
        <p15:guide id="16" pos="3754">
          <p15:clr>
            <a:srgbClr val="A4A3A4"/>
          </p15:clr>
        </p15:guide>
        <p15:guide id="17" pos="3931">
          <p15:clr>
            <a:srgbClr val="A4A3A4"/>
          </p15:clr>
        </p15:guide>
        <p15:guide id="20" pos="4937">
          <p15:clr>
            <a:srgbClr val="A4A3A4"/>
          </p15:clr>
        </p15:guide>
        <p15:guide id="21" pos="5133">
          <p15:clr>
            <a:srgbClr val="A4A3A4"/>
          </p15:clr>
        </p15:guide>
        <p15:guide id="24" pos="6123">
          <p15:clr>
            <a:srgbClr val="A4A3A4"/>
          </p15:clr>
        </p15:guide>
        <p15:guide id="25" pos="6308">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orient="horz" pos="777">
          <p15:clr>
            <a:srgbClr val="FBAE40"/>
          </p15:clr>
        </p15:guide>
        <p15:guide id="32" orient="horz" pos="1162">
          <p15:clr>
            <a:srgbClr val="FBAE4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eam Slid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A753517-0CF4-2145-AABB-8F14C26A09AD}"/>
              </a:ext>
            </a:extLst>
          </p:cNvPr>
          <p:cNvSpPr/>
          <p:nvPr userDrawn="1"/>
        </p:nvSpPr>
        <p:spPr bwMode="auto">
          <a:xfrm>
            <a:off x="-1" y="0"/>
            <a:ext cx="4065589"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3" name="Title 1">
            <a:extLst>
              <a:ext uri="{FF2B5EF4-FFF2-40B4-BE49-F238E27FC236}">
                <a16:creationId xmlns:a16="http://schemas.microsoft.com/office/drawing/2014/main" id="{62DDA6FD-CC5D-0345-82C4-633849427A60}"/>
              </a:ext>
            </a:extLst>
          </p:cNvPr>
          <p:cNvSpPr>
            <a:spLocks noGrp="1"/>
          </p:cNvSpPr>
          <p:nvPr>
            <p:ph type="title" hasCustomPrompt="1"/>
          </p:nvPr>
        </p:nvSpPr>
        <p:spPr>
          <a:xfrm>
            <a:off x="588264" y="585788"/>
            <a:ext cx="2824862" cy="850900"/>
          </a:xfrm>
        </p:spPr>
        <p:txBody>
          <a:bodyPr anchor="t">
            <a:noAutofit/>
          </a:bodyPr>
          <a:lstStyle>
            <a:lvl1pPr>
              <a:defRPr>
                <a:solidFill>
                  <a:schemeClr val="accent3"/>
                </a:solidFill>
              </a:defRPr>
            </a:lvl1pPr>
          </a:lstStyle>
          <a:p>
            <a:r>
              <a:rPr lang="en-US"/>
              <a:t>Hello</a:t>
            </a:r>
          </a:p>
        </p:txBody>
      </p:sp>
      <p:sp>
        <p:nvSpPr>
          <p:cNvPr id="25" name="Text Placeholder 24">
            <a:extLst>
              <a:ext uri="{FF2B5EF4-FFF2-40B4-BE49-F238E27FC236}">
                <a16:creationId xmlns:a16="http://schemas.microsoft.com/office/drawing/2014/main" id="{687B7084-FB17-304C-A2D7-1145E7FE9D5A}"/>
              </a:ext>
            </a:extLst>
          </p:cNvPr>
          <p:cNvSpPr>
            <a:spLocks noGrp="1"/>
          </p:cNvSpPr>
          <p:nvPr>
            <p:ph type="body" sz="quarter" idx="11" hasCustomPrompt="1"/>
          </p:nvPr>
        </p:nvSpPr>
        <p:spPr>
          <a:xfrm>
            <a:off x="7192963" y="1437685"/>
            <a:ext cx="3835400" cy="276999"/>
          </a:xfrm>
        </p:spPr>
        <p:txBody>
          <a:bodyPr/>
          <a:lstStyle>
            <a:lvl1pPr marL="0" indent="0">
              <a:buNone/>
              <a:defRPr sz="1800">
                <a:latin typeface="+mj-lt"/>
              </a:defRPr>
            </a:lvl1pPr>
            <a:lvl2pPr marL="228600" indent="0">
              <a:buNone/>
              <a:defRPr sz="1800">
                <a:latin typeface="+mj-lt"/>
              </a:defRPr>
            </a:lvl2pPr>
            <a:lvl3pPr marL="457200" indent="0">
              <a:buNone/>
              <a:defRPr sz="1800">
                <a:latin typeface="+mj-lt"/>
              </a:defRPr>
            </a:lvl3pPr>
            <a:lvl4pPr marL="661988" indent="0">
              <a:buNone/>
              <a:defRPr sz="1800">
                <a:latin typeface="+mj-lt"/>
              </a:defRPr>
            </a:lvl4pPr>
            <a:lvl5pPr marL="855663" indent="0">
              <a:buNone/>
              <a:defRPr sz="1800">
                <a:latin typeface="+mj-lt"/>
              </a:defRPr>
            </a:lvl5pPr>
          </a:lstStyle>
          <a:p>
            <a:pPr lvl="0"/>
            <a:r>
              <a:rPr lang="en-US" err="1"/>
              <a:t>Firstname</a:t>
            </a:r>
            <a:r>
              <a:rPr lang="en-US"/>
              <a:t> </a:t>
            </a:r>
            <a:r>
              <a:rPr lang="en-US" err="1"/>
              <a:t>Lastname</a:t>
            </a:r>
            <a:endParaRPr lang="en-US"/>
          </a:p>
        </p:txBody>
      </p:sp>
      <p:sp>
        <p:nvSpPr>
          <p:cNvPr id="27" name="Text Placeholder 26">
            <a:extLst>
              <a:ext uri="{FF2B5EF4-FFF2-40B4-BE49-F238E27FC236}">
                <a16:creationId xmlns:a16="http://schemas.microsoft.com/office/drawing/2014/main" id="{0B58D5F9-9ECC-AE4D-AEE6-08C911DE2503}"/>
              </a:ext>
            </a:extLst>
          </p:cNvPr>
          <p:cNvSpPr>
            <a:spLocks noGrp="1"/>
          </p:cNvSpPr>
          <p:nvPr>
            <p:ph type="body" sz="quarter" idx="12" hasCustomPrompt="1"/>
          </p:nvPr>
        </p:nvSpPr>
        <p:spPr>
          <a:xfrm>
            <a:off x="7192963" y="1802269"/>
            <a:ext cx="3835400" cy="215444"/>
          </a:xfrm>
        </p:spPr>
        <p:txBody>
          <a:bodyPr/>
          <a:lstStyle>
            <a:lvl1pPr marL="0" indent="0">
              <a:buNone/>
              <a:defRPr sz="1400"/>
            </a:lvl1pPr>
            <a:lvl2pPr marL="228600" indent="0">
              <a:buNone/>
              <a:defRPr sz="1400"/>
            </a:lvl2pPr>
            <a:lvl3pPr marL="457200" indent="0">
              <a:buNone/>
              <a:defRPr sz="1400"/>
            </a:lvl3pPr>
            <a:lvl4pPr marL="661988" indent="0">
              <a:buNone/>
              <a:defRPr sz="1400"/>
            </a:lvl4pPr>
            <a:lvl5pPr marL="855663" indent="0">
              <a:buNone/>
              <a:defRPr sz="1400"/>
            </a:lvl5pPr>
          </a:lstStyle>
          <a:p>
            <a:pPr lvl="0"/>
            <a:r>
              <a:rPr lang="en-US"/>
              <a:t>Title</a:t>
            </a:r>
          </a:p>
        </p:txBody>
      </p:sp>
      <p:sp>
        <p:nvSpPr>
          <p:cNvPr id="29" name="Text Placeholder 28">
            <a:extLst>
              <a:ext uri="{FF2B5EF4-FFF2-40B4-BE49-F238E27FC236}">
                <a16:creationId xmlns:a16="http://schemas.microsoft.com/office/drawing/2014/main" id="{688E32A6-35BF-E143-8E34-3EF1E3F217EA}"/>
              </a:ext>
            </a:extLst>
          </p:cNvPr>
          <p:cNvSpPr>
            <a:spLocks noGrp="1"/>
          </p:cNvSpPr>
          <p:nvPr>
            <p:ph type="body" sz="quarter" idx="13" hasCustomPrompt="1"/>
          </p:nvPr>
        </p:nvSpPr>
        <p:spPr>
          <a:xfrm>
            <a:off x="7192963" y="2200939"/>
            <a:ext cx="3835399" cy="1150185"/>
          </a:xfrm>
        </p:spPr>
        <p:txBody>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a:solidFill>
                  <a:schemeClr val="accent6"/>
                </a:solidFill>
              </a:defRPr>
            </a:lvl1pPr>
            <a:lvl2pPr marL="228600" indent="0">
              <a:buNone/>
              <a:defRPr/>
            </a:lvl2pPr>
            <a:lvl3pPr marL="457200" indent="0">
              <a:buNone/>
              <a:defRPr/>
            </a:lvl3pPr>
            <a:lvl4pPr marL="661988" indent="0">
              <a:buNone/>
              <a:defRPr/>
            </a:lvl4pPr>
            <a:lvl5pPr marL="855663" indent="0">
              <a:buNone/>
              <a:defRPr/>
            </a:lvl5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lang="en-US" sz="1200" b="0">
                <a:solidFill>
                  <a:srgbClr val="505050"/>
                </a:solidFill>
                <a:latin typeface="Segoe UI" panose="020B0502040204020203" pitchFamily="34" charset="0"/>
                <a:cs typeface="Segoe UI" panose="020B0502040204020203" pitchFamily="34" charset="0"/>
              </a:rPr>
              <a:t>About: Lorem ipsum dolor sit </a:t>
            </a:r>
            <a:r>
              <a:rPr lang="en-US" sz="1200" b="0" err="1">
                <a:solidFill>
                  <a:srgbClr val="505050"/>
                </a:solidFill>
                <a:latin typeface="Segoe UI" panose="020B0502040204020203" pitchFamily="34" charset="0"/>
                <a:cs typeface="Segoe UI" panose="020B0502040204020203" pitchFamily="34" charset="0"/>
              </a:rPr>
              <a:t>amet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consectetur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adipiscing</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elit</a:t>
            </a:r>
            <a:r>
              <a:rPr lang="en-US" sz="1200" b="0">
                <a:solidFill>
                  <a:srgbClr val="505050"/>
                </a:solidFill>
                <a:latin typeface="Segoe UI" panose="020B0502040204020203" pitchFamily="34" charset="0"/>
                <a:cs typeface="Segoe UI" panose="020B0502040204020203" pitchFamily="34" charset="0"/>
              </a:rPr>
              <a:t>, sed do </a:t>
            </a:r>
            <a:r>
              <a:rPr lang="en-US" sz="1200" b="0" err="1">
                <a:solidFill>
                  <a:srgbClr val="505050"/>
                </a:solidFill>
                <a:latin typeface="Segoe UI" panose="020B0502040204020203" pitchFamily="34" charset="0"/>
                <a:cs typeface="Segoe UI" panose="020B0502040204020203" pitchFamily="34" charset="0"/>
              </a:rPr>
              <a:t>eiusmod</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tempor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incididunt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ut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labore</a:t>
            </a:r>
            <a:r>
              <a:rPr lang="en-US" sz="1200" b="0">
                <a:solidFill>
                  <a:srgbClr val="505050"/>
                </a:solidFill>
                <a:latin typeface="Segoe UI" panose="020B0502040204020203" pitchFamily="34" charset="0"/>
                <a:cs typeface="Segoe UI" panose="020B0502040204020203" pitchFamily="34" charset="0"/>
              </a:rPr>
              <a:t> et dolore magna </a:t>
            </a:r>
            <a:r>
              <a:rPr lang="en-US" sz="1200" b="0" err="1">
                <a:solidFill>
                  <a:srgbClr val="505050"/>
                </a:solidFill>
                <a:latin typeface="Segoe UI" panose="020B0502040204020203" pitchFamily="34" charset="0"/>
                <a:cs typeface="Segoe UI" panose="020B0502040204020203" pitchFamily="34" charset="0"/>
              </a:rPr>
              <a:t>aliqua</a:t>
            </a:r>
            <a:r>
              <a:rPr lang="en-US" sz="1200" b="0">
                <a:solidFill>
                  <a:srgbClr val="505050"/>
                </a:solidFill>
                <a:latin typeface="Segoe UI" panose="020B0502040204020203" pitchFamily="34" charset="0"/>
                <a:cs typeface="Segoe UI" panose="020B0502040204020203" pitchFamily="34" charset="0"/>
              </a:rPr>
              <a:t>. Ut </a:t>
            </a:r>
            <a:r>
              <a:rPr lang="en-US" sz="1200" b="0" err="1">
                <a:solidFill>
                  <a:srgbClr val="505050"/>
                </a:solidFill>
                <a:latin typeface="Segoe UI" panose="020B0502040204020203" pitchFamily="34" charset="0"/>
                <a:cs typeface="Segoe UI" panose="020B0502040204020203" pitchFamily="34" charset="0"/>
              </a:rPr>
              <a:t>enim</a:t>
            </a:r>
            <a:r>
              <a:rPr lang="en-US" sz="1200" b="0">
                <a:solidFill>
                  <a:srgbClr val="505050"/>
                </a:solidFill>
                <a:latin typeface="Segoe UI" panose="020B0502040204020203" pitchFamily="34" charset="0"/>
                <a:cs typeface="Segoe UI" panose="020B0502040204020203" pitchFamily="34" charset="0"/>
              </a:rPr>
              <a:t> ad minim </a:t>
            </a:r>
            <a:r>
              <a:rPr lang="en-US" sz="1200" b="0" err="1">
                <a:solidFill>
                  <a:srgbClr val="505050"/>
                </a:solidFill>
                <a:latin typeface="Segoe UI" panose="020B0502040204020203" pitchFamily="34" charset="0"/>
                <a:cs typeface="Segoe UI" panose="020B0502040204020203" pitchFamily="34" charset="0"/>
              </a:rPr>
              <a:t>veniam</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quis</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nostrud</a:t>
            </a:r>
            <a:r>
              <a:rPr lang="en-US" sz="1200" b="0">
                <a:solidFill>
                  <a:srgbClr val="505050"/>
                </a:solidFill>
                <a:latin typeface="Segoe UI" panose="020B0502040204020203" pitchFamily="34" charset="0"/>
                <a:cs typeface="Segoe UI" panose="020B0502040204020203" pitchFamily="34" charset="0"/>
              </a:rPr>
              <a:t> exercitation </a:t>
            </a:r>
            <a:r>
              <a:rPr lang="en-US" sz="1200" b="0" err="1">
                <a:solidFill>
                  <a:srgbClr val="505050"/>
                </a:solidFill>
                <a:latin typeface="Segoe UI" panose="020B0502040204020203" pitchFamily="34" charset="0"/>
                <a:cs typeface="Segoe UI" panose="020B0502040204020203" pitchFamily="34" charset="0"/>
              </a:rPr>
              <a:t>ullamco</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laboris</a:t>
            </a:r>
            <a:r>
              <a:rPr lang="en-US" sz="1200" b="0">
                <a:solidFill>
                  <a:srgbClr val="505050"/>
                </a:solidFill>
                <a:latin typeface="Segoe UI" panose="020B0502040204020203" pitchFamily="34" charset="0"/>
                <a:cs typeface="Segoe UI" panose="020B0502040204020203" pitchFamily="34" charset="0"/>
              </a:rPr>
              <a:t> nisi </a:t>
            </a:r>
            <a:r>
              <a:rPr lang="en-US" sz="1200" b="0" err="1">
                <a:solidFill>
                  <a:srgbClr val="505050"/>
                </a:solidFill>
                <a:latin typeface="Segoe UI" panose="020B0502040204020203" pitchFamily="34" charset="0"/>
                <a:cs typeface="Segoe UI" panose="020B0502040204020203" pitchFamily="34" charset="0"/>
              </a:rPr>
              <a:t>ut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aliquip</a:t>
            </a:r>
            <a:r>
              <a:rPr lang="en-US" sz="1200" b="0">
                <a:solidFill>
                  <a:srgbClr val="505050"/>
                </a:solidFill>
                <a:latin typeface="Segoe UI" panose="020B0502040204020203" pitchFamily="34" charset="0"/>
                <a:cs typeface="Segoe UI" panose="020B0502040204020203" pitchFamily="34" charset="0"/>
              </a:rPr>
              <a:t> ex </a:t>
            </a:r>
            <a:r>
              <a:rPr lang="en-US" sz="1200" b="0" err="1">
                <a:solidFill>
                  <a:srgbClr val="505050"/>
                </a:solidFill>
                <a:latin typeface="Segoe UI" panose="020B0502040204020203" pitchFamily="34" charset="0"/>
                <a:cs typeface="Segoe UI" panose="020B0502040204020203" pitchFamily="34" charset="0"/>
              </a:rPr>
              <a:t>ea</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commodo</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consequat</a:t>
            </a:r>
            <a:r>
              <a:rPr lang="en-US" sz="1200" b="0">
                <a:solidFill>
                  <a:srgbClr val="505050"/>
                </a:solidFill>
                <a:latin typeface="Segoe UI" panose="020B0502040204020203" pitchFamily="34" charset="0"/>
                <a:cs typeface="Segoe UI" panose="020B0502040204020203" pitchFamily="34" charset="0"/>
              </a:rPr>
              <a:t>. </a:t>
            </a:r>
          </a:p>
        </p:txBody>
      </p:sp>
      <p:sp>
        <p:nvSpPr>
          <p:cNvPr id="30" name="Text Placeholder 24">
            <a:extLst>
              <a:ext uri="{FF2B5EF4-FFF2-40B4-BE49-F238E27FC236}">
                <a16:creationId xmlns:a16="http://schemas.microsoft.com/office/drawing/2014/main" id="{0B57611E-E7C7-324D-8BF8-320980FF4F27}"/>
              </a:ext>
            </a:extLst>
          </p:cNvPr>
          <p:cNvSpPr>
            <a:spLocks noGrp="1"/>
          </p:cNvSpPr>
          <p:nvPr>
            <p:ph type="body" sz="quarter" idx="14" hasCustomPrompt="1"/>
          </p:nvPr>
        </p:nvSpPr>
        <p:spPr>
          <a:xfrm>
            <a:off x="7192963" y="4292600"/>
            <a:ext cx="3835400" cy="276999"/>
          </a:xfrm>
        </p:spPr>
        <p:txBody>
          <a:bodyPr/>
          <a:lstStyle>
            <a:lvl1pPr marL="0" indent="0">
              <a:buNone/>
              <a:defRPr sz="1800">
                <a:latin typeface="+mj-lt"/>
              </a:defRPr>
            </a:lvl1pPr>
            <a:lvl2pPr marL="228600" indent="0">
              <a:buNone/>
              <a:defRPr sz="1800">
                <a:latin typeface="+mj-lt"/>
              </a:defRPr>
            </a:lvl2pPr>
            <a:lvl3pPr marL="457200" indent="0">
              <a:buNone/>
              <a:defRPr sz="1800">
                <a:latin typeface="+mj-lt"/>
              </a:defRPr>
            </a:lvl3pPr>
            <a:lvl4pPr marL="661988" indent="0">
              <a:buNone/>
              <a:defRPr sz="1800">
                <a:latin typeface="+mj-lt"/>
              </a:defRPr>
            </a:lvl4pPr>
            <a:lvl5pPr marL="855663" indent="0">
              <a:buNone/>
              <a:defRPr sz="1800">
                <a:latin typeface="+mj-lt"/>
              </a:defRPr>
            </a:lvl5pPr>
          </a:lstStyle>
          <a:p>
            <a:pPr lvl="0"/>
            <a:r>
              <a:rPr lang="en-US" err="1"/>
              <a:t>Firstname</a:t>
            </a:r>
            <a:r>
              <a:rPr lang="en-US"/>
              <a:t> </a:t>
            </a:r>
            <a:r>
              <a:rPr lang="en-US" err="1"/>
              <a:t>Lastname</a:t>
            </a:r>
            <a:endParaRPr lang="en-US"/>
          </a:p>
        </p:txBody>
      </p:sp>
      <p:sp>
        <p:nvSpPr>
          <p:cNvPr id="31" name="Text Placeholder 26">
            <a:extLst>
              <a:ext uri="{FF2B5EF4-FFF2-40B4-BE49-F238E27FC236}">
                <a16:creationId xmlns:a16="http://schemas.microsoft.com/office/drawing/2014/main" id="{3340D410-0B5B-4B4B-AEA6-2655A1EB04FD}"/>
              </a:ext>
            </a:extLst>
          </p:cNvPr>
          <p:cNvSpPr>
            <a:spLocks noGrp="1"/>
          </p:cNvSpPr>
          <p:nvPr>
            <p:ph type="body" sz="quarter" idx="15" hasCustomPrompt="1"/>
          </p:nvPr>
        </p:nvSpPr>
        <p:spPr>
          <a:xfrm>
            <a:off x="7192963" y="4657184"/>
            <a:ext cx="3835400" cy="215444"/>
          </a:xfrm>
        </p:spPr>
        <p:txBody>
          <a:bodyPr/>
          <a:lstStyle>
            <a:lvl1pPr marL="0" indent="0">
              <a:buNone/>
              <a:defRPr sz="1400"/>
            </a:lvl1pPr>
            <a:lvl2pPr marL="228600" indent="0">
              <a:buNone/>
              <a:defRPr sz="1400"/>
            </a:lvl2pPr>
            <a:lvl3pPr marL="457200" indent="0">
              <a:buNone/>
              <a:defRPr sz="1400"/>
            </a:lvl3pPr>
            <a:lvl4pPr marL="661988" indent="0">
              <a:buNone/>
              <a:defRPr sz="1400"/>
            </a:lvl4pPr>
            <a:lvl5pPr marL="855663" indent="0">
              <a:buNone/>
              <a:defRPr sz="1400"/>
            </a:lvl5pPr>
          </a:lstStyle>
          <a:p>
            <a:pPr lvl="0"/>
            <a:r>
              <a:rPr lang="en-US"/>
              <a:t>Title</a:t>
            </a:r>
          </a:p>
        </p:txBody>
      </p:sp>
      <p:sp>
        <p:nvSpPr>
          <p:cNvPr id="32" name="Text Placeholder 28">
            <a:extLst>
              <a:ext uri="{FF2B5EF4-FFF2-40B4-BE49-F238E27FC236}">
                <a16:creationId xmlns:a16="http://schemas.microsoft.com/office/drawing/2014/main" id="{BD35ACAE-2494-4842-AAF6-13BCA3369290}"/>
              </a:ext>
            </a:extLst>
          </p:cNvPr>
          <p:cNvSpPr>
            <a:spLocks noGrp="1"/>
          </p:cNvSpPr>
          <p:nvPr>
            <p:ph type="body" sz="quarter" idx="16" hasCustomPrompt="1"/>
          </p:nvPr>
        </p:nvSpPr>
        <p:spPr>
          <a:xfrm>
            <a:off x="7192963" y="5055854"/>
            <a:ext cx="3835400" cy="1213183"/>
          </a:xfrm>
        </p:spPr>
        <p:txBody>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a:solidFill>
                  <a:schemeClr val="accent6"/>
                </a:solidFill>
              </a:defRPr>
            </a:lvl1pPr>
            <a:lvl2pPr marL="228600" indent="0">
              <a:buNone/>
              <a:defRPr/>
            </a:lvl2pPr>
            <a:lvl3pPr marL="457200" indent="0">
              <a:buNone/>
              <a:defRPr/>
            </a:lvl3pPr>
            <a:lvl4pPr marL="661988" indent="0">
              <a:buNone/>
              <a:defRPr/>
            </a:lvl4pPr>
            <a:lvl5pPr marL="855663" indent="0">
              <a:buNone/>
              <a:defRPr/>
            </a:lvl5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lang="en-US" sz="1200" b="0">
                <a:solidFill>
                  <a:srgbClr val="505050"/>
                </a:solidFill>
                <a:latin typeface="Segoe UI" panose="020B0502040204020203" pitchFamily="34" charset="0"/>
                <a:cs typeface="Segoe UI" panose="020B0502040204020203" pitchFamily="34" charset="0"/>
              </a:rPr>
              <a:t>About: Lorem ipsum dolor sit </a:t>
            </a:r>
            <a:r>
              <a:rPr lang="en-US" sz="1200" b="0" err="1">
                <a:solidFill>
                  <a:srgbClr val="505050"/>
                </a:solidFill>
                <a:latin typeface="Segoe UI" panose="020B0502040204020203" pitchFamily="34" charset="0"/>
                <a:cs typeface="Segoe UI" panose="020B0502040204020203" pitchFamily="34" charset="0"/>
              </a:rPr>
              <a:t>amet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consectetur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adipiscing</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elit</a:t>
            </a:r>
            <a:r>
              <a:rPr lang="en-US" sz="1200" b="0">
                <a:solidFill>
                  <a:srgbClr val="505050"/>
                </a:solidFill>
                <a:latin typeface="Segoe UI" panose="020B0502040204020203" pitchFamily="34" charset="0"/>
                <a:cs typeface="Segoe UI" panose="020B0502040204020203" pitchFamily="34" charset="0"/>
              </a:rPr>
              <a:t>, sed do </a:t>
            </a:r>
            <a:r>
              <a:rPr lang="en-US" sz="1200" b="0" err="1">
                <a:solidFill>
                  <a:srgbClr val="505050"/>
                </a:solidFill>
                <a:latin typeface="Segoe UI" panose="020B0502040204020203" pitchFamily="34" charset="0"/>
                <a:cs typeface="Segoe UI" panose="020B0502040204020203" pitchFamily="34" charset="0"/>
              </a:rPr>
              <a:t>eiusmod</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tempor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incididunt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ut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labore</a:t>
            </a:r>
            <a:r>
              <a:rPr lang="en-US" sz="1200" b="0">
                <a:solidFill>
                  <a:srgbClr val="505050"/>
                </a:solidFill>
                <a:latin typeface="Segoe UI" panose="020B0502040204020203" pitchFamily="34" charset="0"/>
                <a:cs typeface="Segoe UI" panose="020B0502040204020203" pitchFamily="34" charset="0"/>
              </a:rPr>
              <a:t> et dolore magna </a:t>
            </a:r>
            <a:r>
              <a:rPr lang="en-US" sz="1200" b="0" err="1">
                <a:solidFill>
                  <a:srgbClr val="505050"/>
                </a:solidFill>
                <a:latin typeface="Segoe UI" panose="020B0502040204020203" pitchFamily="34" charset="0"/>
                <a:cs typeface="Segoe UI" panose="020B0502040204020203" pitchFamily="34" charset="0"/>
              </a:rPr>
              <a:t>aliqua</a:t>
            </a:r>
            <a:r>
              <a:rPr lang="en-US" sz="1200" b="0">
                <a:solidFill>
                  <a:srgbClr val="505050"/>
                </a:solidFill>
                <a:latin typeface="Segoe UI" panose="020B0502040204020203" pitchFamily="34" charset="0"/>
                <a:cs typeface="Segoe UI" panose="020B0502040204020203" pitchFamily="34" charset="0"/>
              </a:rPr>
              <a:t>. Ut </a:t>
            </a:r>
            <a:r>
              <a:rPr lang="en-US" sz="1200" b="0" err="1">
                <a:solidFill>
                  <a:srgbClr val="505050"/>
                </a:solidFill>
                <a:latin typeface="Segoe UI" panose="020B0502040204020203" pitchFamily="34" charset="0"/>
                <a:cs typeface="Segoe UI" panose="020B0502040204020203" pitchFamily="34" charset="0"/>
              </a:rPr>
              <a:t>enim</a:t>
            </a:r>
            <a:r>
              <a:rPr lang="en-US" sz="1200" b="0">
                <a:solidFill>
                  <a:srgbClr val="505050"/>
                </a:solidFill>
                <a:latin typeface="Segoe UI" panose="020B0502040204020203" pitchFamily="34" charset="0"/>
                <a:cs typeface="Segoe UI" panose="020B0502040204020203" pitchFamily="34" charset="0"/>
              </a:rPr>
              <a:t> ad minim </a:t>
            </a:r>
            <a:r>
              <a:rPr lang="en-US" sz="1200" b="0" err="1">
                <a:solidFill>
                  <a:srgbClr val="505050"/>
                </a:solidFill>
                <a:latin typeface="Segoe UI" panose="020B0502040204020203" pitchFamily="34" charset="0"/>
                <a:cs typeface="Segoe UI" panose="020B0502040204020203" pitchFamily="34" charset="0"/>
              </a:rPr>
              <a:t>veniam</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quis</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nostrud</a:t>
            </a:r>
            <a:r>
              <a:rPr lang="en-US" sz="1200" b="0">
                <a:solidFill>
                  <a:srgbClr val="505050"/>
                </a:solidFill>
                <a:latin typeface="Segoe UI" panose="020B0502040204020203" pitchFamily="34" charset="0"/>
                <a:cs typeface="Segoe UI" panose="020B0502040204020203" pitchFamily="34" charset="0"/>
              </a:rPr>
              <a:t> exercitation </a:t>
            </a:r>
            <a:r>
              <a:rPr lang="en-US" sz="1200" b="0" err="1">
                <a:solidFill>
                  <a:srgbClr val="505050"/>
                </a:solidFill>
                <a:latin typeface="Segoe UI" panose="020B0502040204020203" pitchFamily="34" charset="0"/>
                <a:cs typeface="Segoe UI" panose="020B0502040204020203" pitchFamily="34" charset="0"/>
              </a:rPr>
              <a:t>ullamco</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laboris</a:t>
            </a:r>
            <a:r>
              <a:rPr lang="en-US" sz="1200" b="0">
                <a:solidFill>
                  <a:srgbClr val="505050"/>
                </a:solidFill>
                <a:latin typeface="Segoe UI" panose="020B0502040204020203" pitchFamily="34" charset="0"/>
                <a:cs typeface="Segoe UI" panose="020B0502040204020203" pitchFamily="34" charset="0"/>
              </a:rPr>
              <a:t> nisi </a:t>
            </a:r>
            <a:r>
              <a:rPr lang="en-US" sz="1200" b="0" err="1">
                <a:solidFill>
                  <a:srgbClr val="505050"/>
                </a:solidFill>
                <a:latin typeface="Segoe UI" panose="020B0502040204020203" pitchFamily="34" charset="0"/>
                <a:cs typeface="Segoe UI" panose="020B0502040204020203" pitchFamily="34" charset="0"/>
              </a:rPr>
              <a:t>ut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aliquip</a:t>
            </a:r>
            <a:r>
              <a:rPr lang="en-US" sz="1200" b="0">
                <a:solidFill>
                  <a:srgbClr val="505050"/>
                </a:solidFill>
                <a:latin typeface="Segoe UI" panose="020B0502040204020203" pitchFamily="34" charset="0"/>
                <a:cs typeface="Segoe UI" panose="020B0502040204020203" pitchFamily="34" charset="0"/>
              </a:rPr>
              <a:t> ex </a:t>
            </a:r>
            <a:r>
              <a:rPr lang="en-US" sz="1200" b="0" err="1">
                <a:solidFill>
                  <a:srgbClr val="505050"/>
                </a:solidFill>
                <a:latin typeface="Segoe UI" panose="020B0502040204020203" pitchFamily="34" charset="0"/>
                <a:cs typeface="Segoe UI" panose="020B0502040204020203" pitchFamily="34" charset="0"/>
              </a:rPr>
              <a:t>ea</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commodo</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consequat</a:t>
            </a:r>
            <a:r>
              <a:rPr lang="en-US" sz="1200" b="0">
                <a:solidFill>
                  <a:srgbClr val="505050"/>
                </a:solidFill>
                <a:latin typeface="Segoe UI" panose="020B0502040204020203" pitchFamily="34" charset="0"/>
                <a:cs typeface="Segoe UI" panose="020B0502040204020203" pitchFamily="34" charset="0"/>
              </a:rPr>
              <a:t>. </a:t>
            </a:r>
          </a:p>
        </p:txBody>
      </p:sp>
      <p:sp>
        <p:nvSpPr>
          <p:cNvPr id="40" name="Picture Placeholder 39">
            <a:extLst>
              <a:ext uri="{FF2B5EF4-FFF2-40B4-BE49-F238E27FC236}">
                <a16:creationId xmlns:a16="http://schemas.microsoft.com/office/drawing/2014/main" id="{BA73218E-471B-984D-AF23-10EDB19E9A7F}"/>
              </a:ext>
            </a:extLst>
          </p:cNvPr>
          <p:cNvSpPr>
            <a:spLocks noGrp="1"/>
          </p:cNvSpPr>
          <p:nvPr>
            <p:ph type="pic" sz="quarter" idx="17"/>
          </p:nvPr>
        </p:nvSpPr>
        <p:spPr>
          <a:xfrm>
            <a:off x="5314950" y="1436687"/>
            <a:ext cx="1576800" cy="1576800"/>
          </a:xfrm>
          <a:prstGeom prst="ellipse">
            <a:avLst/>
          </a:prstGeom>
        </p:spPr>
        <p:txBody>
          <a:bodyPr/>
          <a:lstStyle>
            <a:lvl1pPr>
              <a:defRPr sz="1000"/>
            </a:lvl1pPr>
          </a:lstStyle>
          <a:p>
            <a:r>
              <a:rPr lang="en-US"/>
              <a:t>Click icon to add picture</a:t>
            </a:r>
          </a:p>
        </p:txBody>
      </p:sp>
      <p:sp>
        <p:nvSpPr>
          <p:cNvPr id="41" name="Picture Placeholder 39">
            <a:extLst>
              <a:ext uri="{FF2B5EF4-FFF2-40B4-BE49-F238E27FC236}">
                <a16:creationId xmlns:a16="http://schemas.microsoft.com/office/drawing/2014/main" id="{0DF309B0-7379-4C44-A541-B4343B549DC2}"/>
              </a:ext>
            </a:extLst>
          </p:cNvPr>
          <p:cNvSpPr>
            <a:spLocks noGrp="1"/>
          </p:cNvSpPr>
          <p:nvPr>
            <p:ph type="pic" sz="quarter" idx="18"/>
          </p:nvPr>
        </p:nvSpPr>
        <p:spPr>
          <a:xfrm>
            <a:off x="5314950" y="4293096"/>
            <a:ext cx="1576800" cy="1576800"/>
          </a:xfrm>
          <a:prstGeom prst="ellipse">
            <a:avLst/>
          </a:prstGeom>
        </p:spPr>
        <p:txBody>
          <a:bodyPr/>
          <a:lstStyle>
            <a:lvl1pPr>
              <a:defRPr sz="1000"/>
            </a:lvl1pPr>
          </a:lstStyle>
          <a:p>
            <a:r>
              <a:rPr lang="en-US"/>
              <a:t>Click icon to add picture</a:t>
            </a:r>
          </a:p>
        </p:txBody>
      </p:sp>
    </p:spTree>
    <p:extLst>
      <p:ext uri="{BB962C8B-B14F-4D97-AF65-F5344CB8AC3E}">
        <p14:creationId xmlns:p14="http://schemas.microsoft.com/office/powerpoint/2010/main" val="3130974037"/>
      </p:ext>
    </p:extLst>
  </p:cSld>
  <p:clrMapOvr>
    <a:masterClrMapping/>
  </p:clrMapOvr>
  <p:transition>
    <p:fade/>
  </p:transition>
  <p:extLst>
    <p:ext uri="{DCECCB84-F9BA-43D5-87BE-67443E8EF086}">
      <p15:sldGuideLst xmlns:p15="http://schemas.microsoft.com/office/powerpoint/2012/main">
        <p15:guide id="11" pos="2150">
          <p15:clr>
            <a:srgbClr val="A4A3A4"/>
          </p15:clr>
        </p15:guide>
        <p15:guide id="12" pos="2561">
          <p15:clr>
            <a:srgbClr val="A4A3A4"/>
          </p15:clr>
        </p15:guide>
        <p15:guide id="13" pos="2744">
          <p15:clr>
            <a:srgbClr val="A4A3A4"/>
          </p15:clr>
        </p15:guide>
        <p15:guide id="14" pos="3161">
          <p15:clr>
            <a:srgbClr val="A4A3A4"/>
          </p15:clr>
        </p15:guide>
        <p15:guide id="15" pos="3348">
          <p15:clr>
            <a:srgbClr val="A4A3A4"/>
          </p15:clr>
        </p15:guide>
        <p15:guide id="18" pos="4342">
          <p15:clr>
            <a:srgbClr val="A4A3A4"/>
          </p15:clr>
        </p15:guide>
        <p15:guide id="19" pos="4531">
          <p15:clr>
            <a:srgbClr val="A4A3A4"/>
          </p15:clr>
        </p15:guide>
        <p15:guide id="28" orient="horz" pos="905">
          <p15:clr>
            <a:srgbClr val="5ACBF0"/>
          </p15:clr>
        </p15:guide>
        <p15:guide id="30" orient="horz" pos="288">
          <p15:clr>
            <a:srgbClr val="5ACBF0"/>
          </p15:clr>
        </p15:guide>
        <p15:guide id="31" orient="horz" pos="2704">
          <p15:clr>
            <a:srgbClr val="5ACBF0"/>
          </p15:clr>
        </p15:guide>
        <p15:guide id="32" pos="6947">
          <p15:clr>
            <a:srgbClr val="FBAE4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3_4-colum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EC7F020-426C-5E40-B5A3-0630A950B075}"/>
              </a:ext>
            </a:extLst>
          </p:cNvPr>
          <p:cNvSpPr/>
          <p:nvPr userDrawn="1"/>
        </p:nvSpPr>
        <p:spPr bwMode="auto">
          <a:xfrm>
            <a:off x="1" y="0"/>
            <a:ext cx="12192000" cy="1439693"/>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3" name="Title 1">
            <a:extLst>
              <a:ext uri="{FF2B5EF4-FFF2-40B4-BE49-F238E27FC236}">
                <a16:creationId xmlns:a16="http://schemas.microsoft.com/office/drawing/2014/main" id="{EFA85E99-F542-B24A-B446-DFECA22023E3}"/>
              </a:ext>
            </a:extLst>
          </p:cNvPr>
          <p:cNvSpPr>
            <a:spLocks noGrp="1"/>
          </p:cNvSpPr>
          <p:nvPr>
            <p:ph type="title" hasCustomPrompt="1"/>
          </p:nvPr>
        </p:nvSpPr>
        <p:spPr>
          <a:xfrm>
            <a:off x="588263" y="457200"/>
            <a:ext cx="11018520" cy="553998"/>
          </a:xfrm>
        </p:spPr>
        <p:txBody>
          <a:bodyPr>
            <a:spAutoFit/>
          </a:bodyPr>
          <a:lstStyle>
            <a:lvl1pPr>
              <a:defRPr>
                <a:solidFill>
                  <a:schemeClr val="accent3"/>
                </a:solidFill>
              </a:defRPr>
            </a:lvl1pPr>
          </a:lstStyle>
          <a:p>
            <a:r>
              <a:rPr lang="en-US"/>
              <a:t>The Team</a:t>
            </a:r>
          </a:p>
        </p:txBody>
      </p:sp>
      <p:sp>
        <p:nvSpPr>
          <p:cNvPr id="4" name="Text Placeholder 24">
            <a:extLst>
              <a:ext uri="{FF2B5EF4-FFF2-40B4-BE49-F238E27FC236}">
                <a16:creationId xmlns:a16="http://schemas.microsoft.com/office/drawing/2014/main" id="{DAB7DD0E-9CE8-8B49-86A4-00493B0A2C63}"/>
              </a:ext>
            </a:extLst>
          </p:cNvPr>
          <p:cNvSpPr>
            <a:spLocks noGrp="1"/>
          </p:cNvSpPr>
          <p:nvPr>
            <p:ph type="body" sz="quarter" idx="11" hasCustomPrompt="1"/>
          </p:nvPr>
        </p:nvSpPr>
        <p:spPr>
          <a:xfrm>
            <a:off x="601664" y="4408341"/>
            <a:ext cx="2520950" cy="276999"/>
          </a:xfrm>
        </p:spPr>
        <p:txBody>
          <a:bodyPr/>
          <a:lstStyle>
            <a:lvl1pPr marL="0" indent="0">
              <a:buNone/>
              <a:defRPr sz="1800">
                <a:latin typeface="+mj-lt"/>
              </a:defRPr>
            </a:lvl1pPr>
            <a:lvl2pPr marL="228600" indent="0">
              <a:buNone/>
              <a:defRPr sz="1800">
                <a:latin typeface="+mj-lt"/>
              </a:defRPr>
            </a:lvl2pPr>
            <a:lvl3pPr marL="457200" indent="0">
              <a:buNone/>
              <a:defRPr sz="1800">
                <a:latin typeface="+mj-lt"/>
              </a:defRPr>
            </a:lvl3pPr>
            <a:lvl4pPr marL="661988" indent="0">
              <a:buNone/>
              <a:defRPr sz="1800">
                <a:latin typeface="+mj-lt"/>
              </a:defRPr>
            </a:lvl4pPr>
            <a:lvl5pPr marL="855663" indent="0">
              <a:buNone/>
              <a:defRPr sz="1800">
                <a:latin typeface="+mj-lt"/>
              </a:defRPr>
            </a:lvl5pPr>
          </a:lstStyle>
          <a:p>
            <a:pPr lvl="0"/>
            <a:r>
              <a:rPr lang="en-US" err="1"/>
              <a:t>Firstname</a:t>
            </a:r>
            <a:r>
              <a:rPr lang="en-US"/>
              <a:t> </a:t>
            </a:r>
            <a:r>
              <a:rPr lang="en-US" err="1"/>
              <a:t>Lastname</a:t>
            </a:r>
            <a:endParaRPr lang="en-US"/>
          </a:p>
        </p:txBody>
      </p:sp>
      <p:sp>
        <p:nvSpPr>
          <p:cNvPr id="5" name="Text Placeholder 26">
            <a:extLst>
              <a:ext uri="{FF2B5EF4-FFF2-40B4-BE49-F238E27FC236}">
                <a16:creationId xmlns:a16="http://schemas.microsoft.com/office/drawing/2014/main" id="{5B9FC220-0063-D14C-BAC7-29C374D5E3B9}"/>
              </a:ext>
            </a:extLst>
          </p:cNvPr>
          <p:cNvSpPr>
            <a:spLocks noGrp="1"/>
          </p:cNvSpPr>
          <p:nvPr>
            <p:ph type="body" sz="quarter" idx="12" hasCustomPrompt="1"/>
          </p:nvPr>
        </p:nvSpPr>
        <p:spPr>
          <a:xfrm>
            <a:off x="601664" y="4772925"/>
            <a:ext cx="2520950" cy="215444"/>
          </a:xfrm>
        </p:spPr>
        <p:txBody>
          <a:bodyPr/>
          <a:lstStyle>
            <a:lvl1pPr marL="0" indent="0">
              <a:buNone/>
              <a:defRPr sz="1400"/>
            </a:lvl1pPr>
            <a:lvl2pPr marL="228600" indent="0">
              <a:buNone/>
              <a:defRPr sz="1400"/>
            </a:lvl2pPr>
            <a:lvl3pPr marL="457200" indent="0">
              <a:buNone/>
              <a:defRPr sz="1400"/>
            </a:lvl3pPr>
            <a:lvl4pPr marL="661988" indent="0">
              <a:buNone/>
              <a:defRPr sz="1400"/>
            </a:lvl4pPr>
            <a:lvl5pPr marL="855663" indent="0">
              <a:buNone/>
              <a:defRPr sz="1400"/>
            </a:lvl5pPr>
          </a:lstStyle>
          <a:p>
            <a:pPr lvl="0"/>
            <a:r>
              <a:rPr lang="en-US"/>
              <a:t>Title</a:t>
            </a:r>
          </a:p>
        </p:txBody>
      </p:sp>
      <p:sp>
        <p:nvSpPr>
          <p:cNvPr id="6" name="Text Placeholder 28">
            <a:extLst>
              <a:ext uri="{FF2B5EF4-FFF2-40B4-BE49-F238E27FC236}">
                <a16:creationId xmlns:a16="http://schemas.microsoft.com/office/drawing/2014/main" id="{F06C21F1-452A-864F-9F3D-BF7065232F59}"/>
              </a:ext>
            </a:extLst>
          </p:cNvPr>
          <p:cNvSpPr>
            <a:spLocks noGrp="1"/>
          </p:cNvSpPr>
          <p:nvPr>
            <p:ph type="body" sz="quarter" idx="13" hasCustomPrompt="1"/>
          </p:nvPr>
        </p:nvSpPr>
        <p:spPr>
          <a:xfrm>
            <a:off x="601664" y="5171595"/>
            <a:ext cx="2520950" cy="923330"/>
          </a:xfrm>
        </p:spPr>
        <p:txBody>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a:solidFill>
                  <a:schemeClr val="accent6"/>
                </a:solidFill>
              </a:defRPr>
            </a:lvl1pPr>
            <a:lvl2pPr marL="228600" indent="0">
              <a:buNone/>
              <a:defRPr/>
            </a:lvl2pPr>
            <a:lvl3pPr marL="457200" indent="0">
              <a:buNone/>
              <a:defRPr/>
            </a:lvl3pPr>
            <a:lvl4pPr marL="661988" indent="0">
              <a:buNone/>
              <a:defRPr/>
            </a:lvl4pPr>
            <a:lvl5pPr marL="855663" indent="0">
              <a:buNone/>
              <a:defRPr/>
            </a:lvl5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lang="en-US" sz="1200" b="0">
                <a:solidFill>
                  <a:srgbClr val="505050"/>
                </a:solidFill>
                <a:latin typeface="Segoe UI" panose="020B0502040204020203" pitchFamily="34" charset="0"/>
                <a:cs typeface="Segoe UI" panose="020B0502040204020203" pitchFamily="34" charset="0"/>
              </a:rPr>
              <a:t>About: Lorem ipsum dolor sit </a:t>
            </a:r>
            <a:r>
              <a:rPr lang="en-US" sz="1200" b="0" err="1">
                <a:solidFill>
                  <a:srgbClr val="505050"/>
                </a:solidFill>
                <a:latin typeface="Segoe UI" panose="020B0502040204020203" pitchFamily="34" charset="0"/>
                <a:cs typeface="Segoe UI" panose="020B0502040204020203" pitchFamily="34" charset="0"/>
              </a:rPr>
              <a:t>amet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consectetur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adipiscing</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elit</a:t>
            </a:r>
            <a:r>
              <a:rPr lang="en-US" sz="1200" b="0">
                <a:solidFill>
                  <a:srgbClr val="505050"/>
                </a:solidFill>
                <a:latin typeface="Segoe UI" panose="020B0502040204020203" pitchFamily="34" charset="0"/>
                <a:cs typeface="Segoe UI" panose="020B0502040204020203" pitchFamily="34" charset="0"/>
              </a:rPr>
              <a:t>, sed do </a:t>
            </a:r>
            <a:r>
              <a:rPr lang="en-US" sz="1200" b="0" err="1">
                <a:solidFill>
                  <a:srgbClr val="505050"/>
                </a:solidFill>
                <a:latin typeface="Segoe UI" panose="020B0502040204020203" pitchFamily="34" charset="0"/>
                <a:cs typeface="Segoe UI" panose="020B0502040204020203" pitchFamily="34" charset="0"/>
              </a:rPr>
              <a:t>eiusmod</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tempor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incididunt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ut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labore</a:t>
            </a:r>
            <a:r>
              <a:rPr lang="en-US" sz="1200" b="0">
                <a:solidFill>
                  <a:srgbClr val="505050"/>
                </a:solidFill>
                <a:latin typeface="Segoe UI" panose="020B0502040204020203" pitchFamily="34" charset="0"/>
                <a:cs typeface="Segoe UI" panose="020B0502040204020203" pitchFamily="34" charset="0"/>
              </a:rPr>
              <a:t> et dolore magna </a:t>
            </a:r>
            <a:r>
              <a:rPr lang="en-US" sz="1200" b="0" err="1">
                <a:solidFill>
                  <a:srgbClr val="505050"/>
                </a:solidFill>
                <a:latin typeface="Segoe UI" panose="020B0502040204020203" pitchFamily="34" charset="0"/>
                <a:cs typeface="Segoe UI" panose="020B0502040204020203" pitchFamily="34" charset="0"/>
              </a:rPr>
              <a:t>aliqua</a:t>
            </a:r>
            <a:r>
              <a:rPr lang="en-US" sz="1200" b="0">
                <a:solidFill>
                  <a:srgbClr val="505050"/>
                </a:solidFill>
                <a:latin typeface="Segoe UI" panose="020B0502040204020203" pitchFamily="34" charset="0"/>
                <a:cs typeface="Segoe UI" panose="020B0502040204020203" pitchFamily="34" charset="0"/>
              </a:rPr>
              <a:t>. Ut </a:t>
            </a:r>
            <a:r>
              <a:rPr lang="en-US" sz="1200" b="0" err="1">
                <a:solidFill>
                  <a:srgbClr val="505050"/>
                </a:solidFill>
                <a:latin typeface="Segoe UI" panose="020B0502040204020203" pitchFamily="34" charset="0"/>
                <a:cs typeface="Segoe UI" panose="020B0502040204020203" pitchFamily="34" charset="0"/>
              </a:rPr>
              <a:t>enim</a:t>
            </a:r>
            <a:r>
              <a:rPr lang="en-US" sz="1200" b="0">
                <a:solidFill>
                  <a:srgbClr val="505050"/>
                </a:solidFill>
                <a:latin typeface="Segoe UI" panose="020B0502040204020203" pitchFamily="34" charset="0"/>
                <a:cs typeface="Segoe UI" panose="020B0502040204020203" pitchFamily="34" charset="0"/>
              </a:rPr>
              <a:t> ad minim </a:t>
            </a:r>
            <a:r>
              <a:rPr lang="en-US" sz="1200" b="0" err="1">
                <a:solidFill>
                  <a:srgbClr val="505050"/>
                </a:solidFill>
                <a:latin typeface="Segoe UI" panose="020B0502040204020203" pitchFamily="34" charset="0"/>
                <a:cs typeface="Segoe UI" panose="020B0502040204020203" pitchFamily="34" charset="0"/>
              </a:rPr>
              <a:t>veniam</a:t>
            </a:r>
            <a:r>
              <a:rPr lang="en-US" sz="1200" b="0">
                <a:solidFill>
                  <a:srgbClr val="505050"/>
                </a:solidFill>
                <a:latin typeface="Segoe UI" panose="020B0502040204020203" pitchFamily="34" charset="0"/>
                <a:cs typeface="Segoe UI" panose="020B0502040204020203" pitchFamily="34" charset="0"/>
              </a:rPr>
              <a:t>.</a:t>
            </a:r>
          </a:p>
        </p:txBody>
      </p:sp>
      <p:sp>
        <p:nvSpPr>
          <p:cNvPr id="7" name="Text Placeholder 24">
            <a:extLst>
              <a:ext uri="{FF2B5EF4-FFF2-40B4-BE49-F238E27FC236}">
                <a16:creationId xmlns:a16="http://schemas.microsoft.com/office/drawing/2014/main" id="{CBF991A4-66F2-0E4F-8612-F380FB5985B0}"/>
              </a:ext>
            </a:extLst>
          </p:cNvPr>
          <p:cNvSpPr>
            <a:spLocks noGrp="1"/>
          </p:cNvSpPr>
          <p:nvPr>
            <p:ph type="body" sz="quarter" idx="14" hasCustomPrompt="1"/>
          </p:nvPr>
        </p:nvSpPr>
        <p:spPr>
          <a:xfrm>
            <a:off x="3413125" y="4400550"/>
            <a:ext cx="2520950" cy="276999"/>
          </a:xfrm>
        </p:spPr>
        <p:txBody>
          <a:bodyPr/>
          <a:lstStyle>
            <a:lvl1pPr marL="0" indent="0">
              <a:buNone/>
              <a:defRPr sz="1800">
                <a:latin typeface="+mj-lt"/>
              </a:defRPr>
            </a:lvl1pPr>
            <a:lvl2pPr marL="228600" indent="0">
              <a:buNone/>
              <a:defRPr sz="1800">
                <a:latin typeface="+mj-lt"/>
              </a:defRPr>
            </a:lvl2pPr>
            <a:lvl3pPr marL="457200" indent="0">
              <a:buNone/>
              <a:defRPr sz="1800">
                <a:latin typeface="+mj-lt"/>
              </a:defRPr>
            </a:lvl3pPr>
            <a:lvl4pPr marL="661988" indent="0">
              <a:buNone/>
              <a:defRPr sz="1800">
                <a:latin typeface="+mj-lt"/>
              </a:defRPr>
            </a:lvl4pPr>
            <a:lvl5pPr marL="855663" indent="0">
              <a:buNone/>
              <a:defRPr sz="1800">
                <a:latin typeface="+mj-lt"/>
              </a:defRPr>
            </a:lvl5pPr>
          </a:lstStyle>
          <a:p>
            <a:pPr lvl="0"/>
            <a:r>
              <a:rPr lang="en-US" err="1"/>
              <a:t>Firstname</a:t>
            </a:r>
            <a:r>
              <a:rPr lang="en-US"/>
              <a:t> </a:t>
            </a:r>
            <a:r>
              <a:rPr lang="en-US" err="1"/>
              <a:t>Lastname</a:t>
            </a:r>
            <a:endParaRPr lang="en-US"/>
          </a:p>
        </p:txBody>
      </p:sp>
      <p:sp>
        <p:nvSpPr>
          <p:cNvPr id="8" name="Text Placeholder 26">
            <a:extLst>
              <a:ext uri="{FF2B5EF4-FFF2-40B4-BE49-F238E27FC236}">
                <a16:creationId xmlns:a16="http://schemas.microsoft.com/office/drawing/2014/main" id="{B204FDE1-FBCB-1E43-8DBA-A33A86502D94}"/>
              </a:ext>
            </a:extLst>
          </p:cNvPr>
          <p:cNvSpPr>
            <a:spLocks noGrp="1"/>
          </p:cNvSpPr>
          <p:nvPr>
            <p:ph type="body" sz="quarter" idx="15" hasCustomPrompt="1"/>
          </p:nvPr>
        </p:nvSpPr>
        <p:spPr>
          <a:xfrm>
            <a:off x="3413125" y="4765134"/>
            <a:ext cx="2520950" cy="215444"/>
          </a:xfrm>
        </p:spPr>
        <p:txBody>
          <a:bodyPr/>
          <a:lstStyle>
            <a:lvl1pPr marL="0" indent="0">
              <a:buNone/>
              <a:defRPr sz="1400"/>
            </a:lvl1pPr>
            <a:lvl2pPr marL="228600" indent="0">
              <a:buNone/>
              <a:defRPr sz="1400"/>
            </a:lvl2pPr>
            <a:lvl3pPr marL="457200" indent="0">
              <a:buNone/>
              <a:defRPr sz="1400"/>
            </a:lvl3pPr>
            <a:lvl4pPr marL="661988" indent="0">
              <a:buNone/>
              <a:defRPr sz="1400"/>
            </a:lvl4pPr>
            <a:lvl5pPr marL="855663" indent="0">
              <a:buNone/>
              <a:defRPr sz="1400"/>
            </a:lvl5pPr>
          </a:lstStyle>
          <a:p>
            <a:pPr lvl="0"/>
            <a:r>
              <a:rPr lang="en-US"/>
              <a:t>Title</a:t>
            </a:r>
          </a:p>
        </p:txBody>
      </p:sp>
      <p:sp>
        <p:nvSpPr>
          <p:cNvPr id="9" name="Text Placeholder 28">
            <a:extLst>
              <a:ext uri="{FF2B5EF4-FFF2-40B4-BE49-F238E27FC236}">
                <a16:creationId xmlns:a16="http://schemas.microsoft.com/office/drawing/2014/main" id="{48D95D5C-AD2C-964E-B8BB-ECD883345B16}"/>
              </a:ext>
            </a:extLst>
          </p:cNvPr>
          <p:cNvSpPr>
            <a:spLocks noGrp="1"/>
          </p:cNvSpPr>
          <p:nvPr>
            <p:ph type="body" sz="quarter" idx="16" hasCustomPrompt="1"/>
          </p:nvPr>
        </p:nvSpPr>
        <p:spPr>
          <a:xfrm>
            <a:off x="3413125" y="5163804"/>
            <a:ext cx="2520950" cy="923330"/>
          </a:xfrm>
        </p:spPr>
        <p:txBody>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a:solidFill>
                  <a:schemeClr val="accent6"/>
                </a:solidFill>
              </a:defRPr>
            </a:lvl1pPr>
            <a:lvl2pPr marL="228600" indent="0">
              <a:buNone/>
              <a:defRPr/>
            </a:lvl2pPr>
            <a:lvl3pPr marL="457200" indent="0">
              <a:buNone/>
              <a:defRPr/>
            </a:lvl3pPr>
            <a:lvl4pPr marL="661988" indent="0">
              <a:buNone/>
              <a:defRPr/>
            </a:lvl4pPr>
            <a:lvl5pPr marL="855663" indent="0">
              <a:buNone/>
              <a:defRPr/>
            </a:lvl5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lang="en-US" sz="1200" b="0">
                <a:solidFill>
                  <a:srgbClr val="505050"/>
                </a:solidFill>
                <a:latin typeface="Segoe UI" panose="020B0502040204020203" pitchFamily="34" charset="0"/>
                <a:cs typeface="Segoe UI" panose="020B0502040204020203" pitchFamily="34" charset="0"/>
              </a:rPr>
              <a:t>About: Lorem ipsum dolor sit </a:t>
            </a:r>
            <a:r>
              <a:rPr lang="en-US" sz="1200" b="0" err="1">
                <a:solidFill>
                  <a:srgbClr val="505050"/>
                </a:solidFill>
                <a:latin typeface="Segoe UI" panose="020B0502040204020203" pitchFamily="34" charset="0"/>
                <a:cs typeface="Segoe UI" panose="020B0502040204020203" pitchFamily="34" charset="0"/>
              </a:rPr>
              <a:t>amet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consectetur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adipiscing</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elit</a:t>
            </a:r>
            <a:r>
              <a:rPr lang="en-US" sz="1200" b="0">
                <a:solidFill>
                  <a:srgbClr val="505050"/>
                </a:solidFill>
                <a:latin typeface="Segoe UI" panose="020B0502040204020203" pitchFamily="34" charset="0"/>
                <a:cs typeface="Segoe UI" panose="020B0502040204020203" pitchFamily="34" charset="0"/>
              </a:rPr>
              <a:t>, sed do </a:t>
            </a:r>
            <a:r>
              <a:rPr lang="en-US" sz="1200" b="0" err="1">
                <a:solidFill>
                  <a:srgbClr val="505050"/>
                </a:solidFill>
                <a:latin typeface="Segoe UI" panose="020B0502040204020203" pitchFamily="34" charset="0"/>
                <a:cs typeface="Segoe UI" panose="020B0502040204020203" pitchFamily="34" charset="0"/>
              </a:rPr>
              <a:t>eiusmod</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tempor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incididunt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ut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labore</a:t>
            </a:r>
            <a:r>
              <a:rPr lang="en-US" sz="1200" b="0">
                <a:solidFill>
                  <a:srgbClr val="505050"/>
                </a:solidFill>
                <a:latin typeface="Segoe UI" panose="020B0502040204020203" pitchFamily="34" charset="0"/>
                <a:cs typeface="Segoe UI" panose="020B0502040204020203" pitchFamily="34" charset="0"/>
              </a:rPr>
              <a:t> et dolore magna </a:t>
            </a:r>
            <a:r>
              <a:rPr lang="en-US" sz="1200" b="0" err="1">
                <a:solidFill>
                  <a:srgbClr val="505050"/>
                </a:solidFill>
                <a:latin typeface="Segoe UI" panose="020B0502040204020203" pitchFamily="34" charset="0"/>
                <a:cs typeface="Segoe UI" panose="020B0502040204020203" pitchFamily="34" charset="0"/>
              </a:rPr>
              <a:t>aliqua</a:t>
            </a:r>
            <a:r>
              <a:rPr lang="en-US" sz="1200" b="0">
                <a:solidFill>
                  <a:srgbClr val="505050"/>
                </a:solidFill>
                <a:latin typeface="Segoe UI" panose="020B0502040204020203" pitchFamily="34" charset="0"/>
                <a:cs typeface="Segoe UI" panose="020B0502040204020203" pitchFamily="34" charset="0"/>
              </a:rPr>
              <a:t>. Ut </a:t>
            </a:r>
            <a:r>
              <a:rPr lang="en-US" sz="1200" b="0" err="1">
                <a:solidFill>
                  <a:srgbClr val="505050"/>
                </a:solidFill>
                <a:latin typeface="Segoe UI" panose="020B0502040204020203" pitchFamily="34" charset="0"/>
                <a:cs typeface="Segoe UI" panose="020B0502040204020203" pitchFamily="34" charset="0"/>
              </a:rPr>
              <a:t>enim</a:t>
            </a:r>
            <a:r>
              <a:rPr lang="en-US" sz="1200" b="0">
                <a:solidFill>
                  <a:srgbClr val="505050"/>
                </a:solidFill>
                <a:latin typeface="Segoe UI" panose="020B0502040204020203" pitchFamily="34" charset="0"/>
                <a:cs typeface="Segoe UI" panose="020B0502040204020203" pitchFamily="34" charset="0"/>
              </a:rPr>
              <a:t> ad minim </a:t>
            </a:r>
            <a:r>
              <a:rPr lang="en-US" sz="1200" b="0" err="1">
                <a:solidFill>
                  <a:srgbClr val="505050"/>
                </a:solidFill>
                <a:latin typeface="Segoe UI" panose="020B0502040204020203" pitchFamily="34" charset="0"/>
                <a:cs typeface="Segoe UI" panose="020B0502040204020203" pitchFamily="34" charset="0"/>
              </a:rPr>
              <a:t>veniam</a:t>
            </a:r>
            <a:r>
              <a:rPr lang="en-US" sz="1200" b="0">
                <a:solidFill>
                  <a:srgbClr val="505050"/>
                </a:solidFill>
                <a:latin typeface="Segoe UI" panose="020B0502040204020203" pitchFamily="34" charset="0"/>
                <a:cs typeface="Segoe UI" panose="020B0502040204020203" pitchFamily="34" charset="0"/>
              </a:rPr>
              <a:t>.</a:t>
            </a:r>
          </a:p>
        </p:txBody>
      </p:sp>
      <p:sp>
        <p:nvSpPr>
          <p:cNvPr id="10" name="Text Placeholder 24">
            <a:extLst>
              <a:ext uri="{FF2B5EF4-FFF2-40B4-BE49-F238E27FC236}">
                <a16:creationId xmlns:a16="http://schemas.microsoft.com/office/drawing/2014/main" id="{B7C50AAD-D67F-C045-84A8-3B74373D32E9}"/>
              </a:ext>
            </a:extLst>
          </p:cNvPr>
          <p:cNvSpPr>
            <a:spLocks noGrp="1"/>
          </p:cNvSpPr>
          <p:nvPr>
            <p:ph type="body" sz="quarter" idx="17" hasCustomPrompt="1"/>
          </p:nvPr>
        </p:nvSpPr>
        <p:spPr>
          <a:xfrm>
            <a:off x="6256338" y="4400550"/>
            <a:ext cx="2520950" cy="276999"/>
          </a:xfrm>
        </p:spPr>
        <p:txBody>
          <a:bodyPr/>
          <a:lstStyle>
            <a:lvl1pPr marL="0" indent="0">
              <a:buNone/>
              <a:defRPr sz="1800">
                <a:latin typeface="+mj-lt"/>
              </a:defRPr>
            </a:lvl1pPr>
            <a:lvl2pPr marL="228600" indent="0">
              <a:buNone/>
              <a:defRPr sz="1800">
                <a:latin typeface="+mj-lt"/>
              </a:defRPr>
            </a:lvl2pPr>
            <a:lvl3pPr marL="457200" indent="0">
              <a:buNone/>
              <a:defRPr sz="1800">
                <a:latin typeface="+mj-lt"/>
              </a:defRPr>
            </a:lvl3pPr>
            <a:lvl4pPr marL="661988" indent="0">
              <a:buNone/>
              <a:defRPr sz="1800">
                <a:latin typeface="+mj-lt"/>
              </a:defRPr>
            </a:lvl4pPr>
            <a:lvl5pPr marL="855663" indent="0">
              <a:buNone/>
              <a:defRPr sz="1800">
                <a:latin typeface="+mj-lt"/>
              </a:defRPr>
            </a:lvl5pPr>
          </a:lstStyle>
          <a:p>
            <a:pPr lvl="0"/>
            <a:r>
              <a:rPr lang="en-US" err="1"/>
              <a:t>Firstname</a:t>
            </a:r>
            <a:r>
              <a:rPr lang="en-US"/>
              <a:t> </a:t>
            </a:r>
            <a:r>
              <a:rPr lang="en-US" err="1"/>
              <a:t>Lastname</a:t>
            </a:r>
            <a:endParaRPr lang="en-US"/>
          </a:p>
        </p:txBody>
      </p:sp>
      <p:sp>
        <p:nvSpPr>
          <p:cNvPr id="11" name="Text Placeholder 26">
            <a:extLst>
              <a:ext uri="{FF2B5EF4-FFF2-40B4-BE49-F238E27FC236}">
                <a16:creationId xmlns:a16="http://schemas.microsoft.com/office/drawing/2014/main" id="{7B3F54B5-7211-D041-822C-DDBBC93FDE34}"/>
              </a:ext>
            </a:extLst>
          </p:cNvPr>
          <p:cNvSpPr>
            <a:spLocks noGrp="1"/>
          </p:cNvSpPr>
          <p:nvPr>
            <p:ph type="body" sz="quarter" idx="18" hasCustomPrompt="1"/>
          </p:nvPr>
        </p:nvSpPr>
        <p:spPr>
          <a:xfrm>
            <a:off x="6256338" y="4765134"/>
            <a:ext cx="2520950" cy="215444"/>
          </a:xfrm>
        </p:spPr>
        <p:txBody>
          <a:bodyPr/>
          <a:lstStyle>
            <a:lvl1pPr marL="0" indent="0">
              <a:buNone/>
              <a:defRPr sz="1400"/>
            </a:lvl1pPr>
            <a:lvl2pPr marL="228600" indent="0">
              <a:buNone/>
              <a:defRPr sz="1400"/>
            </a:lvl2pPr>
            <a:lvl3pPr marL="457200" indent="0">
              <a:buNone/>
              <a:defRPr sz="1400"/>
            </a:lvl3pPr>
            <a:lvl4pPr marL="661988" indent="0">
              <a:buNone/>
              <a:defRPr sz="1400"/>
            </a:lvl4pPr>
            <a:lvl5pPr marL="855663" indent="0">
              <a:buNone/>
              <a:defRPr sz="1400"/>
            </a:lvl5pPr>
          </a:lstStyle>
          <a:p>
            <a:pPr lvl="0"/>
            <a:r>
              <a:rPr lang="en-US"/>
              <a:t>Title</a:t>
            </a:r>
          </a:p>
        </p:txBody>
      </p:sp>
      <p:sp>
        <p:nvSpPr>
          <p:cNvPr id="12" name="Text Placeholder 28">
            <a:extLst>
              <a:ext uri="{FF2B5EF4-FFF2-40B4-BE49-F238E27FC236}">
                <a16:creationId xmlns:a16="http://schemas.microsoft.com/office/drawing/2014/main" id="{A80F42EC-DE4B-5144-99F7-4F92622AAE27}"/>
              </a:ext>
            </a:extLst>
          </p:cNvPr>
          <p:cNvSpPr>
            <a:spLocks noGrp="1"/>
          </p:cNvSpPr>
          <p:nvPr>
            <p:ph type="body" sz="quarter" idx="19" hasCustomPrompt="1"/>
          </p:nvPr>
        </p:nvSpPr>
        <p:spPr>
          <a:xfrm>
            <a:off x="6256338" y="5163804"/>
            <a:ext cx="2520950" cy="923330"/>
          </a:xfrm>
        </p:spPr>
        <p:txBody>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a:solidFill>
                  <a:schemeClr val="accent6"/>
                </a:solidFill>
              </a:defRPr>
            </a:lvl1pPr>
            <a:lvl2pPr marL="228600" indent="0">
              <a:buNone/>
              <a:defRPr/>
            </a:lvl2pPr>
            <a:lvl3pPr marL="457200" indent="0">
              <a:buNone/>
              <a:defRPr/>
            </a:lvl3pPr>
            <a:lvl4pPr marL="661988" indent="0">
              <a:buNone/>
              <a:defRPr/>
            </a:lvl4pPr>
            <a:lvl5pPr marL="855663" indent="0">
              <a:buNone/>
              <a:defRPr/>
            </a:lvl5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lang="en-US" sz="1200" b="0">
                <a:solidFill>
                  <a:srgbClr val="505050"/>
                </a:solidFill>
                <a:latin typeface="Segoe UI" panose="020B0502040204020203" pitchFamily="34" charset="0"/>
                <a:cs typeface="Segoe UI" panose="020B0502040204020203" pitchFamily="34" charset="0"/>
              </a:rPr>
              <a:t>About: Lorem ipsum dolor sit </a:t>
            </a:r>
            <a:r>
              <a:rPr lang="en-US" sz="1200" b="0" err="1">
                <a:solidFill>
                  <a:srgbClr val="505050"/>
                </a:solidFill>
                <a:latin typeface="Segoe UI" panose="020B0502040204020203" pitchFamily="34" charset="0"/>
                <a:cs typeface="Segoe UI" panose="020B0502040204020203" pitchFamily="34" charset="0"/>
              </a:rPr>
              <a:t>amet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consectetur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adipiscing</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elit</a:t>
            </a:r>
            <a:r>
              <a:rPr lang="en-US" sz="1200" b="0">
                <a:solidFill>
                  <a:srgbClr val="505050"/>
                </a:solidFill>
                <a:latin typeface="Segoe UI" panose="020B0502040204020203" pitchFamily="34" charset="0"/>
                <a:cs typeface="Segoe UI" panose="020B0502040204020203" pitchFamily="34" charset="0"/>
              </a:rPr>
              <a:t>, sed do </a:t>
            </a:r>
            <a:r>
              <a:rPr lang="en-US" sz="1200" b="0" err="1">
                <a:solidFill>
                  <a:srgbClr val="505050"/>
                </a:solidFill>
                <a:latin typeface="Segoe UI" panose="020B0502040204020203" pitchFamily="34" charset="0"/>
                <a:cs typeface="Segoe UI" panose="020B0502040204020203" pitchFamily="34" charset="0"/>
              </a:rPr>
              <a:t>eiusmod</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tempor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incididunt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ut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labore</a:t>
            </a:r>
            <a:r>
              <a:rPr lang="en-US" sz="1200" b="0">
                <a:solidFill>
                  <a:srgbClr val="505050"/>
                </a:solidFill>
                <a:latin typeface="Segoe UI" panose="020B0502040204020203" pitchFamily="34" charset="0"/>
                <a:cs typeface="Segoe UI" panose="020B0502040204020203" pitchFamily="34" charset="0"/>
              </a:rPr>
              <a:t> et dolore magna </a:t>
            </a:r>
            <a:r>
              <a:rPr lang="en-US" sz="1200" b="0" err="1">
                <a:solidFill>
                  <a:srgbClr val="505050"/>
                </a:solidFill>
                <a:latin typeface="Segoe UI" panose="020B0502040204020203" pitchFamily="34" charset="0"/>
                <a:cs typeface="Segoe UI" panose="020B0502040204020203" pitchFamily="34" charset="0"/>
              </a:rPr>
              <a:t>aliqua</a:t>
            </a:r>
            <a:r>
              <a:rPr lang="en-US" sz="1200" b="0">
                <a:solidFill>
                  <a:srgbClr val="505050"/>
                </a:solidFill>
                <a:latin typeface="Segoe UI" panose="020B0502040204020203" pitchFamily="34" charset="0"/>
                <a:cs typeface="Segoe UI" panose="020B0502040204020203" pitchFamily="34" charset="0"/>
              </a:rPr>
              <a:t>. Ut </a:t>
            </a:r>
            <a:r>
              <a:rPr lang="en-US" sz="1200" b="0" err="1">
                <a:solidFill>
                  <a:srgbClr val="505050"/>
                </a:solidFill>
                <a:latin typeface="Segoe UI" panose="020B0502040204020203" pitchFamily="34" charset="0"/>
                <a:cs typeface="Segoe UI" panose="020B0502040204020203" pitchFamily="34" charset="0"/>
              </a:rPr>
              <a:t>enim</a:t>
            </a:r>
            <a:r>
              <a:rPr lang="en-US" sz="1200" b="0">
                <a:solidFill>
                  <a:srgbClr val="505050"/>
                </a:solidFill>
                <a:latin typeface="Segoe UI" panose="020B0502040204020203" pitchFamily="34" charset="0"/>
                <a:cs typeface="Segoe UI" panose="020B0502040204020203" pitchFamily="34" charset="0"/>
              </a:rPr>
              <a:t> ad minim </a:t>
            </a:r>
            <a:r>
              <a:rPr lang="en-US" sz="1200" b="0" err="1">
                <a:solidFill>
                  <a:srgbClr val="505050"/>
                </a:solidFill>
                <a:latin typeface="Segoe UI" panose="020B0502040204020203" pitchFamily="34" charset="0"/>
                <a:cs typeface="Segoe UI" panose="020B0502040204020203" pitchFamily="34" charset="0"/>
              </a:rPr>
              <a:t>veniam</a:t>
            </a:r>
            <a:r>
              <a:rPr lang="en-US" sz="1200" b="0">
                <a:solidFill>
                  <a:srgbClr val="505050"/>
                </a:solidFill>
                <a:latin typeface="Segoe UI" panose="020B0502040204020203" pitchFamily="34" charset="0"/>
                <a:cs typeface="Segoe UI" panose="020B0502040204020203" pitchFamily="34" charset="0"/>
              </a:rPr>
              <a:t>.</a:t>
            </a:r>
          </a:p>
        </p:txBody>
      </p:sp>
      <p:sp>
        <p:nvSpPr>
          <p:cNvPr id="13" name="Text Placeholder 24">
            <a:extLst>
              <a:ext uri="{FF2B5EF4-FFF2-40B4-BE49-F238E27FC236}">
                <a16:creationId xmlns:a16="http://schemas.microsoft.com/office/drawing/2014/main" id="{96B9F418-E7FC-8B4D-B6DF-D05F59C88194}"/>
              </a:ext>
            </a:extLst>
          </p:cNvPr>
          <p:cNvSpPr>
            <a:spLocks noGrp="1"/>
          </p:cNvSpPr>
          <p:nvPr>
            <p:ph type="body" sz="quarter" idx="20" hasCustomPrompt="1"/>
          </p:nvPr>
        </p:nvSpPr>
        <p:spPr>
          <a:xfrm>
            <a:off x="9070975" y="4400550"/>
            <a:ext cx="2520950" cy="276999"/>
          </a:xfrm>
        </p:spPr>
        <p:txBody>
          <a:bodyPr/>
          <a:lstStyle>
            <a:lvl1pPr marL="0" indent="0">
              <a:buNone/>
              <a:defRPr sz="1800">
                <a:latin typeface="+mj-lt"/>
              </a:defRPr>
            </a:lvl1pPr>
            <a:lvl2pPr marL="228600" indent="0">
              <a:buNone/>
              <a:defRPr sz="1800">
                <a:latin typeface="+mj-lt"/>
              </a:defRPr>
            </a:lvl2pPr>
            <a:lvl3pPr marL="457200" indent="0">
              <a:buNone/>
              <a:defRPr sz="1800">
                <a:latin typeface="+mj-lt"/>
              </a:defRPr>
            </a:lvl3pPr>
            <a:lvl4pPr marL="661988" indent="0">
              <a:buNone/>
              <a:defRPr sz="1800">
                <a:latin typeface="+mj-lt"/>
              </a:defRPr>
            </a:lvl4pPr>
            <a:lvl5pPr marL="855663" indent="0">
              <a:buNone/>
              <a:defRPr sz="1800">
                <a:latin typeface="+mj-lt"/>
              </a:defRPr>
            </a:lvl5pPr>
          </a:lstStyle>
          <a:p>
            <a:pPr lvl="0"/>
            <a:r>
              <a:rPr lang="en-US" err="1"/>
              <a:t>Firstname</a:t>
            </a:r>
            <a:r>
              <a:rPr lang="en-US"/>
              <a:t> </a:t>
            </a:r>
            <a:r>
              <a:rPr lang="en-US" err="1"/>
              <a:t>Lastname</a:t>
            </a:r>
            <a:endParaRPr lang="en-US"/>
          </a:p>
        </p:txBody>
      </p:sp>
      <p:sp>
        <p:nvSpPr>
          <p:cNvPr id="14" name="Text Placeholder 26">
            <a:extLst>
              <a:ext uri="{FF2B5EF4-FFF2-40B4-BE49-F238E27FC236}">
                <a16:creationId xmlns:a16="http://schemas.microsoft.com/office/drawing/2014/main" id="{3C77D641-147C-1940-8BCB-2C5F61CDAA9A}"/>
              </a:ext>
            </a:extLst>
          </p:cNvPr>
          <p:cNvSpPr>
            <a:spLocks noGrp="1"/>
          </p:cNvSpPr>
          <p:nvPr>
            <p:ph type="body" sz="quarter" idx="21" hasCustomPrompt="1"/>
          </p:nvPr>
        </p:nvSpPr>
        <p:spPr>
          <a:xfrm>
            <a:off x="9070975" y="4765134"/>
            <a:ext cx="2520950" cy="215444"/>
          </a:xfrm>
        </p:spPr>
        <p:txBody>
          <a:bodyPr/>
          <a:lstStyle>
            <a:lvl1pPr marL="0" indent="0">
              <a:buNone/>
              <a:defRPr sz="1400"/>
            </a:lvl1pPr>
            <a:lvl2pPr marL="228600" indent="0">
              <a:buNone/>
              <a:defRPr sz="1400"/>
            </a:lvl2pPr>
            <a:lvl3pPr marL="457200" indent="0">
              <a:buNone/>
              <a:defRPr sz="1400"/>
            </a:lvl3pPr>
            <a:lvl4pPr marL="661988" indent="0">
              <a:buNone/>
              <a:defRPr sz="1400"/>
            </a:lvl4pPr>
            <a:lvl5pPr marL="855663" indent="0">
              <a:buNone/>
              <a:defRPr sz="1400"/>
            </a:lvl5pPr>
          </a:lstStyle>
          <a:p>
            <a:pPr lvl="0"/>
            <a:r>
              <a:rPr lang="en-US"/>
              <a:t>Title</a:t>
            </a:r>
          </a:p>
        </p:txBody>
      </p:sp>
      <p:sp>
        <p:nvSpPr>
          <p:cNvPr id="15" name="Text Placeholder 28">
            <a:extLst>
              <a:ext uri="{FF2B5EF4-FFF2-40B4-BE49-F238E27FC236}">
                <a16:creationId xmlns:a16="http://schemas.microsoft.com/office/drawing/2014/main" id="{68B31C8F-F786-E643-88DC-4AE14C437072}"/>
              </a:ext>
            </a:extLst>
          </p:cNvPr>
          <p:cNvSpPr>
            <a:spLocks noGrp="1"/>
          </p:cNvSpPr>
          <p:nvPr>
            <p:ph type="body" sz="quarter" idx="22" hasCustomPrompt="1"/>
          </p:nvPr>
        </p:nvSpPr>
        <p:spPr>
          <a:xfrm>
            <a:off x="9070975" y="5163804"/>
            <a:ext cx="2520950" cy="923330"/>
          </a:xfrm>
        </p:spPr>
        <p:txBody>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a:solidFill>
                  <a:schemeClr val="accent6"/>
                </a:solidFill>
              </a:defRPr>
            </a:lvl1pPr>
            <a:lvl2pPr marL="228600" indent="0">
              <a:buNone/>
              <a:defRPr/>
            </a:lvl2pPr>
            <a:lvl3pPr marL="457200" indent="0">
              <a:buNone/>
              <a:defRPr/>
            </a:lvl3pPr>
            <a:lvl4pPr marL="661988" indent="0">
              <a:buNone/>
              <a:defRPr/>
            </a:lvl4pPr>
            <a:lvl5pPr marL="855663" indent="0">
              <a:buNone/>
              <a:defRPr/>
            </a:lvl5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lang="en-US" sz="1200" b="0">
                <a:solidFill>
                  <a:srgbClr val="505050"/>
                </a:solidFill>
                <a:latin typeface="Segoe UI" panose="020B0502040204020203" pitchFamily="34" charset="0"/>
                <a:cs typeface="Segoe UI" panose="020B0502040204020203" pitchFamily="34" charset="0"/>
              </a:rPr>
              <a:t>About: Lorem ipsum dolor sit </a:t>
            </a:r>
            <a:r>
              <a:rPr lang="en-US" sz="1200" b="0" err="1">
                <a:solidFill>
                  <a:srgbClr val="505050"/>
                </a:solidFill>
                <a:latin typeface="Segoe UI" panose="020B0502040204020203" pitchFamily="34" charset="0"/>
                <a:cs typeface="Segoe UI" panose="020B0502040204020203" pitchFamily="34" charset="0"/>
              </a:rPr>
              <a:t>amet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consectetur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adipiscing</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elit</a:t>
            </a:r>
            <a:r>
              <a:rPr lang="en-US" sz="1200" b="0">
                <a:solidFill>
                  <a:srgbClr val="505050"/>
                </a:solidFill>
                <a:latin typeface="Segoe UI" panose="020B0502040204020203" pitchFamily="34" charset="0"/>
                <a:cs typeface="Segoe UI" panose="020B0502040204020203" pitchFamily="34" charset="0"/>
              </a:rPr>
              <a:t>, sed do </a:t>
            </a:r>
            <a:r>
              <a:rPr lang="en-US" sz="1200" b="0" err="1">
                <a:solidFill>
                  <a:srgbClr val="505050"/>
                </a:solidFill>
                <a:latin typeface="Segoe UI" panose="020B0502040204020203" pitchFamily="34" charset="0"/>
                <a:cs typeface="Segoe UI" panose="020B0502040204020203" pitchFamily="34" charset="0"/>
              </a:rPr>
              <a:t>eiusmod</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tempor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incididunt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ut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labore</a:t>
            </a:r>
            <a:r>
              <a:rPr lang="en-US" sz="1200" b="0">
                <a:solidFill>
                  <a:srgbClr val="505050"/>
                </a:solidFill>
                <a:latin typeface="Segoe UI" panose="020B0502040204020203" pitchFamily="34" charset="0"/>
                <a:cs typeface="Segoe UI" panose="020B0502040204020203" pitchFamily="34" charset="0"/>
              </a:rPr>
              <a:t> et dolore magna </a:t>
            </a:r>
            <a:r>
              <a:rPr lang="en-US" sz="1200" b="0" err="1">
                <a:solidFill>
                  <a:srgbClr val="505050"/>
                </a:solidFill>
                <a:latin typeface="Segoe UI" panose="020B0502040204020203" pitchFamily="34" charset="0"/>
                <a:cs typeface="Segoe UI" panose="020B0502040204020203" pitchFamily="34" charset="0"/>
              </a:rPr>
              <a:t>aliqua</a:t>
            </a:r>
            <a:r>
              <a:rPr lang="en-US" sz="1200" b="0">
                <a:solidFill>
                  <a:srgbClr val="505050"/>
                </a:solidFill>
                <a:latin typeface="Segoe UI" panose="020B0502040204020203" pitchFamily="34" charset="0"/>
                <a:cs typeface="Segoe UI" panose="020B0502040204020203" pitchFamily="34" charset="0"/>
              </a:rPr>
              <a:t>. Ut </a:t>
            </a:r>
            <a:r>
              <a:rPr lang="en-US" sz="1200" b="0" err="1">
                <a:solidFill>
                  <a:srgbClr val="505050"/>
                </a:solidFill>
                <a:latin typeface="Segoe UI" panose="020B0502040204020203" pitchFamily="34" charset="0"/>
                <a:cs typeface="Segoe UI" panose="020B0502040204020203" pitchFamily="34" charset="0"/>
              </a:rPr>
              <a:t>enim</a:t>
            </a:r>
            <a:r>
              <a:rPr lang="en-US" sz="1200" b="0">
                <a:solidFill>
                  <a:srgbClr val="505050"/>
                </a:solidFill>
                <a:latin typeface="Segoe UI" panose="020B0502040204020203" pitchFamily="34" charset="0"/>
                <a:cs typeface="Segoe UI" panose="020B0502040204020203" pitchFamily="34" charset="0"/>
              </a:rPr>
              <a:t> ad minim </a:t>
            </a:r>
            <a:r>
              <a:rPr lang="en-US" sz="1200" b="0" err="1">
                <a:solidFill>
                  <a:srgbClr val="505050"/>
                </a:solidFill>
                <a:latin typeface="Segoe UI" panose="020B0502040204020203" pitchFamily="34" charset="0"/>
                <a:cs typeface="Segoe UI" panose="020B0502040204020203" pitchFamily="34" charset="0"/>
              </a:rPr>
              <a:t>veniam</a:t>
            </a:r>
            <a:r>
              <a:rPr lang="en-US" sz="1200" b="0">
                <a:solidFill>
                  <a:srgbClr val="505050"/>
                </a:solidFill>
                <a:latin typeface="Segoe UI" panose="020B0502040204020203" pitchFamily="34" charset="0"/>
                <a:cs typeface="Segoe UI" panose="020B0502040204020203" pitchFamily="34" charset="0"/>
              </a:rPr>
              <a:t>.</a:t>
            </a:r>
          </a:p>
        </p:txBody>
      </p:sp>
      <p:sp>
        <p:nvSpPr>
          <p:cNvPr id="24" name="Picture Placeholder 16">
            <a:extLst>
              <a:ext uri="{FF2B5EF4-FFF2-40B4-BE49-F238E27FC236}">
                <a16:creationId xmlns:a16="http://schemas.microsoft.com/office/drawing/2014/main" id="{8644B5A4-4C62-164B-9FCA-E1A62ECDC6A0}"/>
              </a:ext>
            </a:extLst>
          </p:cNvPr>
          <p:cNvSpPr>
            <a:spLocks noGrp="1"/>
          </p:cNvSpPr>
          <p:nvPr>
            <p:ph type="pic" sz="quarter" idx="23"/>
          </p:nvPr>
        </p:nvSpPr>
        <p:spPr>
          <a:xfrm>
            <a:off x="774200" y="1785409"/>
            <a:ext cx="2160000" cy="2160000"/>
          </a:xfrm>
          <a:prstGeom prst="ellipse">
            <a:avLst/>
          </a:prstGeom>
          <a:ln>
            <a:noFill/>
          </a:ln>
        </p:spPr>
        <p:txBody>
          <a:bodyPr/>
          <a:lstStyle/>
          <a:p>
            <a:r>
              <a:rPr lang="en-US"/>
              <a:t>Click icon to add picture</a:t>
            </a:r>
          </a:p>
        </p:txBody>
      </p:sp>
      <p:sp>
        <p:nvSpPr>
          <p:cNvPr id="26" name="Picture Placeholder 16">
            <a:extLst>
              <a:ext uri="{FF2B5EF4-FFF2-40B4-BE49-F238E27FC236}">
                <a16:creationId xmlns:a16="http://schemas.microsoft.com/office/drawing/2014/main" id="{7216C99D-59E0-D148-8FD5-A06B5D098A96}"/>
              </a:ext>
            </a:extLst>
          </p:cNvPr>
          <p:cNvSpPr>
            <a:spLocks noGrp="1"/>
          </p:cNvSpPr>
          <p:nvPr>
            <p:ph type="pic" sz="quarter" idx="24"/>
          </p:nvPr>
        </p:nvSpPr>
        <p:spPr>
          <a:xfrm>
            <a:off x="3603125" y="1785409"/>
            <a:ext cx="2160000" cy="2160000"/>
          </a:xfrm>
          <a:prstGeom prst="ellipse">
            <a:avLst/>
          </a:prstGeom>
          <a:ln>
            <a:noFill/>
          </a:ln>
        </p:spPr>
        <p:txBody>
          <a:bodyPr/>
          <a:lstStyle/>
          <a:p>
            <a:r>
              <a:rPr lang="en-US"/>
              <a:t>Click icon to add picture</a:t>
            </a:r>
          </a:p>
        </p:txBody>
      </p:sp>
      <p:sp>
        <p:nvSpPr>
          <p:cNvPr id="28" name="Picture Placeholder 16">
            <a:extLst>
              <a:ext uri="{FF2B5EF4-FFF2-40B4-BE49-F238E27FC236}">
                <a16:creationId xmlns:a16="http://schemas.microsoft.com/office/drawing/2014/main" id="{D4B99A33-76D9-4843-8919-AD5FEF9A31F2}"/>
              </a:ext>
            </a:extLst>
          </p:cNvPr>
          <p:cNvSpPr>
            <a:spLocks noGrp="1"/>
          </p:cNvSpPr>
          <p:nvPr>
            <p:ph type="pic" sz="quarter" idx="25"/>
          </p:nvPr>
        </p:nvSpPr>
        <p:spPr>
          <a:xfrm>
            <a:off x="6428875" y="1785409"/>
            <a:ext cx="2160000" cy="2160000"/>
          </a:xfrm>
          <a:prstGeom prst="ellipse">
            <a:avLst/>
          </a:prstGeom>
          <a:ln>
            <a:noFill/>
          </a:ln>
        </p:spPr>
        <p:txBody>
          <a:bodyPr/>
          <a:lstStyle/>
          <a:p>
            <a:r>
              <a:rPr lang="en-US"/>
              <a:t>Click icon to add picture</a:t>
            </a:r>
          </a:p>
        </p:txBody>
      </p:sp>
      <p:sp>
        <p:nvSpPr>
          <p:cNvPr id="30" name="Picture Placeholder 16">
            <a:extLst>
              <a:ext uri="{FF2B5EF4-FFF2-40B4-BE49-F238E27FC236}">
                <a16:creationId xmlns:a16="http://schemas.microsoft.com/office/drawing/2014/main" id="{961589AC-2E68-5C4F-BF84-D883C8663119}"/>
              </a:ext>
            </a:extLst>
          </p:cNvPr>
          <p:cNvSpPr>
            <a:spLocks noGrp="1"/>
          </p:cNvSpPr>
          <p:nvPr>
            <p:ph type="pic" sz="quarter" idx="26"/>
          </p:nvPr>
        </p:nvSpPr>
        <p:spPr>
          <a:xfrm>
            <a:off x="9260975" y="1785409"/>
            <a:ext cx="2160000" cy="2160000"/>
          </a:xfrm>
          <a:prstGeom prst="ellipse">
            <a:avLst/>
          </a:prstGeom>
          <a:ln>
            <a:noFill/>
          </a:ln>
        </p:spPr>
        <p:txBody>
          <a:bodyPr/>
          <a:lstStyle/>
          <a:p>
            <a:r>
              <a:rPr lang="en-US"/>
              <a:t>Click icon to add picture</a:t>
            </a:r>
          </a:p>
        </p:txBody>
      </p:sp>
    </p:spTree>
    <p:extLst>
      <p:ext uri="{BB962C8B-B14F-4D97-AF65-F5344CB8AC3E}">
        <p14:creationId xmlns:p14="http://schemas.microsoft.com/office/powerpoint/2010/main" val="2300610634"/>
      </p:ext>
    </p:extLst>
  </p:cSld>
  <p:clrMapOvr>
    <a:masterClrMapping/>
  </p:clrMapOvr>
  <p:transition>
    <p:fade/>
  </p:transition>
  <p:extLst>
    <p:ext uri="{DCECCB84-F9BA-43D5-87BE-67443E8EF086}">
      <p15:sldGuideLst xmlns:p15="http://schemas.microsoft.com/office/powerpoint/2012/main">
        <p15:guide id="2" pos="369">
          <p15:clr>
            <a:srgbClr val="F26B43"/>
          </p15:clr>
        </p15:guide>
        <p15:guide id="3" orient="horz" pos="366">
          <p15:clr>
            <a:srgbClr val="F26B43"/>
          </p15:clr>
        </p15:guide>
        <p15:guide id="4" pos="7311">
          <p15:clr>
            <a:srgbClr val="F26B43"/>
          </p15:clr>
        </p15:guide>
        <p15:guide id="5" orient="horz" pos="3951">
          <p15:clr>
            <a:srgbClr val="F26B43"/>
          </p15:clr>
        </p15:guide>
        <p15:guide id="10" pos="1967">
          <p15:clr>
            <a:srgbClr val="A4A3A4"/>
          </p15:clr>
        </p15:guide>
        <p15:guide id="11" pos="2150">
          <p15:clr>
            <a:srgbClr val="A4A3A4"/>
          </p15:clr>
        </p15:guide>
        <p15:guide id="16" pos="3749">
          <p15:clr>
            <a:srgbClr val="A4A3A4"/>
          </p15:clr>
        </p15:guide>
        <p15:guide id="17" pos="3932">
          <p15:clr>
            <a:srgbClr val="A4A3A4"/>
          </p15:clr>
        </p15:guide>
        <p15:guide id="22" pos="5529">
          <p15:clr>
            <a:srgbClr val="A4A3A4"/>
          </p15:clr>
        </p15:guide>
        <p15:guide id="23" pos="5714">
          <p15:clr>
            <a:srgbClr val="A4A3A4"/>
          </p15:clr>
        </p15:guide>
        <p15:guide id="28" pos="3840">
          <p15:clr>
            <a:srgbClr val="F26B43"/>
          </p15:clr>
        </p15:guide>
        <p15:guide id="29" pos="5576">
          <p15:clr>
            <a:srgbClr val="F26B43"/>
          </p15:clr>
        </p15:guide>
        <p15:guide id="30" pos="2105">
          <p15:clr>
            <a:srgbClr val="F26B43"/>
          </p15:clr>
        </p15:guide>
        <p15:guide id="31" orient="horz" pos="2772">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Profile Slide">
    <p:bg>
      <p:bgRef idx="1001">
        <a:schemeClr val="bg2"/>
      </p:bgRef>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1B46280-63FA-B14C-B387-DA6973CC6798}"/>
              </a:ext>
            </a:extLst>
          </p:cNvPr>
          <p:cNvSpPr>
            <a:spLocks noGrp="1"/>
          </p:cNvSpPr>
          <p:nvPr>
            <p:ph type="pic" sz="quarter" idx="10"/>
          </p:nvPr>
        </p:nvSpPr>
        <p:spPr>
          <a:xfrm>
            <a:off x="0" y="0"/>
            <a:ext cx="4065588" cy="6858000"/>
          </a:xfrm>
        </p:spPr>
        <p:txBody>
          <a:bodyPr/>
          <a:lstStyle/>
          <a:p>
            <a:r>
              <a:rPr lang="en-US"/>
              <a:t>Click icon to add picture</a:t>
            </a:r>
          </a:p>
        </p:txBody>
      </p:sp>
      <p:sp>
        <p:nvSpPr>
          <p:cNvPr id="11" name="Text Placeholder 10">
            <a:extLst>
              <a:ext uri="{FF2B5EF4-FFF2-40B4-BE49-F238E27FC236}">
                <a16:creationId xmlns:a16="http://schemas.microsoft.com/office/drawing/2014/main" id="{DF839B9F-7DF1-054D-850B-194BE124935E}"/>
              </a:ext>
            </a:extLst>
          </p:cNvPr>
          <p:cNvSpPr>
            <a:spLocks noGrp="1"/>
          </p:cNvSpPr>
          <p:nvPr>
            <p:ph type="body" sz="quarter" idx="11" hasCustomPrompt="1"/>
          </p:nvPr>
        </p:nvSpPr>
        <p:spPr>
          <a:xfrm>
            <a:off x="5016500" y="1125538"/>
            <a:ext cx="5832475" cy="371513"/>
          </a:xfrm>
        </p:spPr>
        <p:txBody>
          <a:bodyPr lIns="90000" tIns="46800" rIns="90000" bIns="46800"/>
          <a:lstStyle>
            <a:lvl1pPr marL="0" indent="0">
              <a:buNone/>
              <a:defRPr sz="1800">
                <a:solidFill>
                  <a:schemeClr val="accent3"/>
                </a:solidFill>
                <a:latin typeface="+mj-lt"/>
              </a:defRPr>
            </a:lvl1pPr>
            <a:lvl2pPr marL="228600" indent="0">
              <a:buNone/>
              <a:defRPr/>
            </a:lvl2pPr>
            <a:lvl3pPr marL="457200" indent="0">
              <a:buNone/>
              <a:defRPr/>
            </a:lvl3pPr>
            <a:lvl4pPr marL="661988" indent="0">
              <a:buNone/>
              <a:defRPr/>
            </a:lvl4pPr>
            <a:lvl5pPr marL="855663" indent="0">
              <a:buNone/>
              <a:defRPr/>
            </a:lvl5pPr>
          </a:lstStyle>
          <a:p>
            <a:pPr lvl="0"/>
            <a:r>
              <a:rPr lang="en-US" err="1"/>
              <a:t>Firstname</a:t>
            </a:r>
            <a:r>
              <a:rPr lang="en-US"/>
              <a:t> </a:t>
            </a:r>
            <a:r>
              <a:rPr lang="en-US" err="1"/>
              <a:t>Lastname</a:t>
            </a:r>
            <a:endParaRPr lang="en-US"/>
          </a:p>
        </p:txBody>
      </p:sp>
      <p:sp>
        <p:nvSpPr>
          <p:cNvPr id="13" name="Text Placeholder 12">
            <a:extLst>
              <a:ext uri="{FF2B5EF4-FFF2-40B4-BE49-F238E27FC236}">
                <a16:creationId xmlns:a16="http://schemas.microsoft.com/office/drawing/2014/main" id="{FEA3FFE7-512C-2E4D-8815-991035A0DA83}"/>
              </a:ext>
            </a:extLst>
          </p:cNvPr>
          <p:cNvSpPr>
            <a:spLocks noGrp="1"/>
          </p:cNvSpPr>
          <p:nvPr>
            <p:ph type="body" sz="quarter" idx="12" hasCustomPrompt="1"/>
          </p:nvPr>
        </p:nvSpPr>
        <p:spPr>
          <a:xfrm>
            <a:off x="5016500" y="1518666"/>
            <a:ext cx="5832475" cy="309958"/>
          </a:xfrm>
        </p:spPr>
        <p:txBody>
          <a:bodyPr lIns="90000" tIns="46800" rIns="90000" bIns="46800"/>
          <a:lstStyle>
            <a:lvl1pPr marL="0" indent="0">
              <a:buNone/>
              <a:defRPr sz="1400">
                <a:solidFill>
                  <a:schemeClr val="tx1"/>
                </a:solidFill>
              </a:defRPr>
            </a:lvl1pPr>
          </a:lstStyle>
          <a:p>
            <a:pPr lvl="0"/>
            <a:r>
              <a:rPr lang="en-US"/>
              <a:t>Title</a:t>
            </a:r>
          </a:p>
        </p:txBody>
      </p:sp>
      <p:sp>
        <p:nvSpPr>
          <p:cNvPr id="17" name="Text Placeholder 16">
            <a:extLst>
              <a:ext uri="{FF2B5EF4-FFF2-40B4-BE49-F238E27FC236}">
                <a16:creationId xmlns:a16="http://schemas.microsoft.com/office/drawing/2014/main" id="{CD00EE18-3969-7542-AF14-B6EF530C496B}"/>
              </a:ext>
            </a:extLst>
          </p:cNvPr>
          <p:cNvSpPr>
            <a:spLocks noGrp="1"/>
          </p:cNvSpPr>
          <p:nvPr>
            <p:ph type="body" sz="quarter" idx="13" hasCustomPrompt="1"/>
          </p:nvPr>
        </p:nvSpPr>
        <p:spPr>
          <a:xfrm>
            <a:off x="5016500" y="2614613"/>
            <a:ext cx="5832475" cy="956288"/>
          </a:xfrm>
        </p:spPr>
        <p:txBody>
          <a:bodyPr lIns="90000" tIns="46800" rIns="90000" bIns="46800"/>
          <a:lstStyle>
            <a:lvl1pPr marL="0" indent="0">
              <a:buNone/>
              <a:defRPr sz="1400">
                <a:solidFill>
                  <a:schemeClr val="tx1"/>
                </a:solidFill>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p:txBody>
      </p:sp>
      <p:sp>
        <p:nvSpPr>
          <p:cNvPr id="19" name="Text Placeholder 18">
            <a:extLst>
              <a:ext uri="{FF2B5EF4-FFF2-40B4-BE49-F238E27FC236}">
                <a16:creationId xmlns:a16="http://schemas.microsoft.com/office/drawing/2014/main" id="{D28C378F-3F66-354E-B8F9-1B9FC26E68A9}"/>
              </a:ext>
            </a:extLst>
          </p:cNvPr>
          <p:cNvSpPr>
            <a:spLocks noGrp="1"/>
          </p:cNvSpPr>
          <p:nvPr>
            <p:ph type="body" sz="quarter" idx="14" hasCustomPrompt="1"/>
          </p:nvPr>
        </p:nvSpPr>
        <p:spPr>
          <a:xfrm>
            <a:off x="5018087" y="2093722"/>
            <a:ext cx="5832475" cy="371513"/>
          </a:xfrm>
        </p:spPr>
        <p:txBody>
          <a:bodyPr lIns="90000" tIns="46800" rIns="90000" bIns="46800"/>
          <a:lstStyle>
            <a:lvl1pPr marL="0" indent="0">
              <a:buNone/>
              <a:defRPr sz="1800">
                <a:solidFill>
                  <a:schemeClr val="tx1"/>
                </a:solidFill>
                <a:latin typeface="+mj-lt"/>
              </a:defRPr>
            </a:lvl1pPr>
          </a:lstStyle>
          <a:p>
            <a:pPr lvl="0"/>
            <a:r>
              <a:rPr lang="en-US"/>
              <a:t>Experience</a:t>
            </a:r>
          </a:p>
        </p:txBody>
      </p:sp>
      <p:sp>
        <p:nvSpPr>
          <p:cNvPr id="20" name="Text Placeholder 18">
            <a:extLst>
              <a:ext uri="{FF2B5EF4-FFF2-40B4-BE49-F238E27FC236}">
                <a16:creationId xmlns:a16="http://schemas.microsoft.com/office/drawing/2014/main" id="{47E7A509-84C5-4843-8CD9-B01570BA7BA0}"/>
              </a:ext>
            </a:extLst>
          </p:cNvPr>
          <p:cNvSpPr>
            <a:spLocks noGrp="1"/>
          </p:cNvSpPr>
          <p:nvPr>
            <p:ph type="body" sz="quarter" idx="15" hasCustomPrompt="1"/>
          </p:nvPr>
        </p:nvSpPr>
        <p:spPr>
          <a:xfrm>
            <a:off x="5018087" y="4426832"/>
            <a:ext cx="5832475" cy="371513"/>
          </a:xfrm>
        </p:spPr>
        <p:txBody>
          <a:bodyPr lIns="90000" tIns="46800" rIns="90000" bIns="46800"/>
          <a:lstStyle>
            <a:lvl1pPr marL="0" indent="0">
              <a:buNone/>
              <a:defRPr sz="1800">
                <a:solidFill>
                  <a:schemeClr val="tx1"/>
                </a:solidFill>
                <a:latin typeface="+mj-lt"/>
              </a:defRPr>
            </a:lvl1pPr>
          </a:lstStyle>
          <a:p>
            <a:pPr lvl="0"/>
            <a:r>
              <a:rPr lang="en-US"/>
              <a:t>Expertise</a:t>
            </a:r>
          </a:p>
        </p:txBody>
      </p:sp>
      <p:sp>
        <p:nvSpPr>
          <p:cNvPr id="22" name="Text Placeholder 21">
            <a:extLst>
              <a:ext uri="{FF2B5EF4-FFF2-40B4-BE49-F238E27FC236}">
                <a16:creationId xmlns:a16="http://schemas.microsoft.com/office/drawing/2014/main" id="{39F526AE-17B2-DD4A-BE59-23D0E4A3D04F}"/>
              </a:ext>
            </a:extLst>
          </p:cNvPr>
          <p:cNvSpPr>
            <a:spLocks noGrp="1"/>
          </p:cNvSpPr>
          <p:nvPr>
            <p:ph type="body" sz="quarter" idx="16" hasCustomPrompt="1"/>
          </p:nvPr>
        </p:nvSpPr>
        <p:spPr>
          <a:xfrm>
            <a:off x="5016500" y="4864164"/>
            <a:ext cx="1649476" cy="827022"/>
          </a:xfrm>
        </p:spPr>
        <p:txBody>
          <a:bodyPr lIns="90000" tIns="46800" rIns="90000" bIns="46800"/>
          <a:lstStyle>
            <a:lvl1pPr>
              <a:buSzPct val="100000"/>
              <a:defRPr sz="1400">
                <a:solidFill>
                  <a:schemeClr val="tx1"/>
                </a:solidFill>
              </a:defRPr>
            </a:lvl1pPr>
          </a:lstStyle>
          <a:p>
            <a:pPr lvl="0"/>
            <a:r>
              <a:rPr lang="en-US"/>
              <a:t>One</a:t>
            </a:r>
          </a:p>
          <a:p>
            <a:pPr lvl="0"/>
            <a:r>
              <a:rPr lang="en-US"/>
              <a:t>Two</a:t>
            </a:r>
          </a:p>
          <a:p>
            <a:pPr lvl="0"/>
            <a:r>
              <a:rPr lang="en-US"/>
              <a:t>Three</a:t>
            </a:r>
          </a:p>
        </p:txBody>
      </p:sp>
      <p:sp>
        <p:nvSpPr>
          <p:cNvPr id="23" name="Text Placeholder 21">
            <a:extLst>
              <a:ext uri="{FF2B5EF4-FFF2-40B4-BE49-F238E27FC236}">
                <a16:creationId xmlns:a16="http://schemas.microsoft.com/office/drawing/2014/main" id="{D4BF07C4-9406-4146-BE9F-4987294757D1}"/>
              </a:ext>
            </a:extLst>
          </p:cNvPr>
          <p:cNvSpPr>
            <a:spLocks noGrp="1"/>
          </p:cNvSpPr>
          <p:nvPr>
            <p:ph type="body" sz="quarter" idx="17" hasCustomPrompt="1"/>
          </p:nvPr>
        </p:nvSpPr>
        <p:spPr>
          <a:xfrm>
            <a:off x="7104994" y="4864164"/>
            <a:ext cx="1649476" cy="827022"/>
          </a:xfrm>
        </p:spPr>
        <p:txBody>
          <a:bodyPr lIns="90000" tIns="46800" rIns="90000" bIns="46800"/>
          <a:lstStyle>
            <a:lvl1pPr>
              <a:buSzPct val="100000"/>
              <a:defRPr sz="1400">
                <a:solidFill>
                  <a:schemeClr val="tx1"/>
                </a:solidFill>
              </a:defRPr>
            </a:lvl1pPr>
          </a:lstStyle>
          <a:p>
            <a:pPr lvl="0"/>
            <a:r>
              <a:rPr lang="en-US"/>
              <a:t>Four</a:t>
            </a:r>
          </a:p>
          <a:p>
            <a:pPr lvl="0"/>
            <a:r>
              <a:rPr lang="en-US"/>
              <a:t>Five</a:t>
            </a:r>
          </a:p>
          <a:p>
            <a:pPr lvl="0"/>
            <a:r>
              <a:rPr lang="en-US"/>
              <a:t>Six</a:t>
            </a:r>
          </a:p>
        </p:txBody>
      </p:sp>
      <p:sp>
        <p:nvSpPr>
          <p:cNvPr id="24" name="Text Placeholder 21">
            <a:extLst>
              <a:ext uri="{FF2B5EF4-FFF2-40B4-BE49-F238E27FC236}">
                <a16:creationId xmlns:a16="http://schemas.microsoft.com/office/drawing/2014/main" id="{AD8CD734-0F6D-C94D-8A16-9F36D2D3D601}"/>
              </a:ext>
            </a:extLst>
          </p:cNvPr>
          <p:cNvSpPr>
            <a:spLocks noGrp="1"/>
          </p:cNvSpPr>
          <p:nvPr>
            <p:ph type="body" sz="quarter" idx="18" hasCustomPrompt="1"/>
          </p:nvPr>
        </p:nvSpPr>
        <p:spPr>
          <a:xfrm>
            <a:off x="9193488" y="4864164"/>
            <a:ext cx="1649476" cy="827022"/>
          </a:xfrm>
        </p:spPr>
        <p:txBody>
          <a:bodyPr lIns="90000" tIns="46800" rIns="90000" bIns="46800"/>
          <a:lstStyle>
            <a:lvl1pPr>
              <a:buSzPct val="100000"/>
              <a:defRPr sz="1400">
                <a:solidFill>
                  <a:schemeClr val="tx1"/>
                </a:solidFill>
              </a:defRPr>
            </a:lvl1pPr>
          </a:lstStyle>
          <a:p>
            <a:pPr lvl="0"/>
            <a:r>
              <a:rPr lang="en-US"/>
              <a:t>Seven</a:t>
            </a:r>
          </a:p>
          <a:p>
            <a:pPr lvl="0"/>
            <a:r>
              <a:rPr lang="en-US"/>
              <a:t>Eight</a:t>
            </a:r>
          </a:p>
          <a:p>
            <a:pPr lvl="0"/>
            <a:r>
              <a:rPr lang="en-US"/>
              <a:t>Nine</a:t>
            </a:r>
          </a:p>
        </p:txBody>
      </p:sp>
    </p:spTree>
    <p:extLst>
      <p:ext uri="{BB962C8B-B14F-4D97-AF65-F5344CB8AC3E}">
        <p14:creationId xmlns:p14="http://schemas.microsoft.com/office/powerpoint/2010/main" val="3787323191"/>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2" pos="369">
          <p15:clr>
            <a:srgbClr val="F26B43"/>
          </p15:clr>
        </p15:guide>
        <p15:guide id="3" orient="horz" pos="366">
          <p15:clr>
            <a:srgbClr val="F26B43"/>
          </p15:clr>
        </p15:guide>
        <p15:guide id="4" pos="7311">
          <p15:clr>
            <a:srgbClr val="F26B43"/>
          </p15:clr>
        </p15:guide>
        <p15:guide id="5" orient="horz" pos="3951">
          <p15:clr>
            <a:srgbClr val="F26B43"/>
          </p15:clr>
        </p15:guide>
        <p15:guide id="12" pos="2561">
          <p15:clr>
            <a:srgbClr val="A4A3A4"/>
          </p15:clr>
        </p15:guide>
        <p15:guide id="13" pos="2744">
          <p15:clr>
            <a:srgbClr val="A4A3A4"/>
          </p15:clr>
        </p15:guide>
        <p15:guide id="20" pos="4937">
          <p15:clr>
            <a:srgbClr val="A4A3A4"/>
          </p15:clr>
        </p15:guide>
        <p15:guide id="21" pos="5120">
          <p15:clr>
            <a:srgbClr val="A4A3A4"/>
          </p15:clr>
        </p15:guide>
        <p15:guide id="22" pos="2682">
          <p15:clr>
            <a:srgbClr val="F26B43"/>
          </p15:clr>
        </p15:guide>
        <p15:guide id="23" pos="4998">
          <p15:clr>
            <a:srgbClr val="F26B43"/>
          </p15:clr>
        </p15:guide>
        <p15:guide id="24" pos="3160">
          <p15:clr>
            <a:srgbClr val="FBAE40"/>
          </p15:clr>
        </p15:guide>
        <p15:guide id="25" orient="horz" pos="709">
          <p15:clr>
            <a:srgbClr val="FBAE40"/>
          </p15:clr>
        </p15:guide>
        <p15:guide id="26" pos="6834">
          <p15:clr>
            <a:srgbClr val="FBAE4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Profile Slide 2">
    <p:bg>
      <p:bgRef idx="1001">
        <a:schemeClr val="bg1"/>
      </p:bgRef>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1B46280-63FA-B14C-B387-DA6973CC6798}"/>
              </a:ext>
            </a:extLst>
          </p:cNvPr>
          <p:cNvSpPr>
            <a:spLocks noGrp="1"/>
          </p:cNvSpPr>
          <p:nvPr>
            <p:ph type="pic" sz="quarter" idx="10"/>
          </p:nvPr>
        </p:nvSpPr>
        <p:spPr>
          <a:xfrm>
            <a:off x="0" y="0"/>
            <a:ext cx="4065588" cy="6858000"/>
          </a:xfrm>
        </p:spPr>
        <p:txBody>
          <a:bodyPr/>
          <a:lstStyle/>
          <a:p>
            <a:r>
              <a:rPr lang="en-US"/>
              <a:t>Click icon to add picture</a:t>
            </a:r>
          </a:p>
        </p:txBody>
      </p:sp>
      <p:sp>
        <p:nvSpPr>
          <p:cNvPr id="11" name="Text Placeholder 10">
            <a:extLst>
              <a:ext uri="{FF2B5EF4-FFF2-40B4-BE49-F238E27FC236}">
                <a16:creationId xmlns:a16="http://schemas.microsoft.com/office/drawing/2014/main" id="{DF839B9F-7DF1-054D-850B-194BE124935E}"/>
              </a:ext>
            </a:extLst>
          </p:cNvPr>
          <p:cNvSpPr>
            <a:spLocks noGrp="1"/>
          </p:cNvSpPr>
          <p:nvPr>
            <p:ph type="body" sz="quarter" idx="11" hasCustomPrompt="1"/>
          </p:nvPr>
        </p:nvSpPr>
        <p:spPr>
          <a:xfrm>
            <a:off x="5016500" y="1125538"/>
            <a:ext cx="5832475" cy="371513"/>
          </a:xfrm>
        </p:spPr>
        <p:txBody>
          <a:bodyPr lIns="90000" tIns="46800" rIns="90000" bIns="46800"/>
          <a:lstStyle>
            <a:lvl1pPr marL="0" indent="0">
              <a:buNone/>
              <a:defRPr sz="1800">
                <a:solidFill>
                  <a:schemeClr val="tx1"/>
                </a:solidFill>
                <a:latin typeface="+mj-lt"/>
              </a:defRPr>
            </a:lvl1pPr>
            <a:lvl2pPr marL="228600" indent="0">
              <a:buNone/>
              <a:defRPr/>
            </a:lvl2pPr>
            <a:lvl3pPr marL="457200" indent="0">
              <a:buNone/>
              <a:defRPr/>
            </a:lvl3pPr>
            <a:lvl4pPr marL="661988" indent="0">
              <a:buNone/>
              <a:defRPr/>
            </a:lvl4pPr>
            <a:lvl5pPr marL="855663" indent="0">
              <a:buNone/>
              <a:defRPr/>
            </a:lvl5pPr>
          </a:lstStyle>
          <a:p>
            <a:pPr lvl="0"/>
            <a:r>
              <a:rPr lang="en-US" err="1"/>
              <a:t>Firstname</a:t>
            </a:r>
            <a:r>
              <a:rPr lang="en-US"/>
              <a:t> </a:t>
            </a:r>
            <a:r>
              <a:rPr lang="en-US" err="1"/>
              <a:t>Lastname</a:t>
            </a:r>
            <a:endParaRPr lang="en-US"/>
          </a:p>
        </p:txBody>
      </p:sp>
      <p:sp>
        <p:nvSpPr>
          <p:cNvPr id="13" name="Text Placeholder 12">
            <a:extLst>
              <a:ext uri="{FF2B5EF4-FFF2-40B4-BE49-F238E27FC236}">
                <a16:creationId xmlns:a16="http://schemas.microsoft.com/office/drawing/2014/main" id="{FEA3FFE7-512C-2E4D-8815-991035A0DA83}"/>
              </a:ext>
            </a:extLst>
          </p:cNvPr>
          <p:cNvSpPr>
            <a:spLocks noGrp="1"/>
          </p:cNvSpPr>
          <p:nvPr>
            <p:ph type="body" sz="quarter" idx="12" hasCustomPrompt="1"/>
          </p:nvPr>
        </p:nvSpPr>
        <p:spPr>
          <a:xfrm>
            <a:off x="5016500" y="1518666"/>
            <a:ext cx="5832475" cy="309958"/>
          </a:xfrm>
        </p:spPr>
        <p:txBody>
          <a:bodyPr lIns="90000" tIns="46800" rIns="90000" bIns="46800"/>
          <a:lstStyle>
            <a:lvl1pPr marL="0" indent="0">
              <a:buNone/>
              <a:defRPr sz="1400">
                <a:solidFill>
                  <a:schemeClr val="accent6"/>
                </a:solidFill>
              </a:defRPr>
            </a:lvl1pPr>
          </a:lstStyle>
          <a:p>
            <a:pPr lvl="0"/>
            <a:r>
              <a:rPr lang="en-US"/>
              <a:t>Title</a:t>
            </a:r>
          </a:p>
        </p:txBody>
      </p:sp>
      <p:sp>
        <p:nvSpPr>
          <p:cNvPr id="17" name="Text Placeholder 16">
            <a:extLst>
              <a:ext uri="{FF2B5EF4-FFF2-40B4-BE49-F238E27FC236}">
                <a16:creationId xmlns:a16="http://schemas.microsoft.com/office/drawing/2014/main" id="{CD00EE18-3969-7542-AF14-B6EF530C496B}"/>
              </a:ext>
            </a:extLst>
          </p:cNvPr>
          <p:cNvSpPr>
            <a:spLocks noGrp="1"/>
          </p:cNvSpPr>
          <p:nvPr>
            <p:ph type="body" sz="quarter" idx="13" hasCustomPrompt="1"/>
          </p:nvPr>
        </p:nvSpPr>
        <p:spPr>
          <a:xfrm>
            <a:off x="5016500" y="2614613"/>
            <a:ext cx="5832475" cy="956288"/>
          </a:xfrm>
        </p:spPr>
        <p:txBody>
          <a:bodyPr lIns="90000" tIns="46800" rIns="90000" bIns="46800"/>
          <a:lstStyle>
            <a:lvl1pPr marL="0" indent="0">
              <a:buNone/>
              <a:defRPr sz="1400">
                <a:solidFill>
                  <a:schemeClr val="accent6"/>
                </a:solidFill>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p:txBody>
      </p:sp>
      <p:sp>
        <p:nvSpPr>
          <p:cNvPr id="19" name="Text Placeholder 18">
            <a:extLst>
              <a:ext uri="{FF2B5EF4-FFF2-40B4-BE49-F238E27FC236}">
                <a16:creationId xmlns:a16="http://schemas.microsoft.com/office/drawing/2014/main" id="{D28C378F-3F66-354E-B8F9-1B9FC26E68A9}"/>
              </a:ext>
            </a:extLst>
          </p:cNvPr>
          <p:cNvSpPr>
            <a:spLocks noGrp="1"/>
          </p:cNvSpPr>
          <p:nvPr>
            <p:ph type="body" sz="quarter" idx="14" hasCustomPrompt="1"/>
          </p:nvPr>
        </p:nvSpPr>
        <p:spPr>
          <a:xfrm>
            <a:off x="5018087" y="2093722"/>
            <a:ext cx="5832475" cy="371513"/>
          </a:xfrm>
        </p:spPr>
        <p:txBody>
          <a:bodyPr lIns="90000" tIns="46800" rIns="90000" bIns="46800"/>
          <a:lstStyle>
            <a:lvl1pPr marL="0" indent="0">
              <a:buNone/>
              <a:defRPr sz="1800">
                <a:solidFill>
                  <a:schemeClr val="accent6"/>
                </a:solidFill>
                <a:latin typeface="+mj-lt"/>
              </a:defRPr>
            </a:lvl1pPr>
          </a:lstStyle>
          <a:p>
            <a:pPr lvl="0"/>
            <a:r>
              <a:rPr lang="en-US"/>
              <a:t>Experience</a:t>
            </a:r>
          </a:p>
        </p:txBody>
      </p:sp>
      <p:sp>
        <p:nvSpPr>
          <p:cNvPr id="20" name="Text Placeholder 18">
            <a:extLst>
              <a:ext uri="{FF2B5EF4-FFF2-40B4-BE49-F238E27FC236}">
                <a16:creationId xmlns:a16="http://schemas.microsoft.com/office/drawing/2014/main" id="{47E7A509-84C5-4843-8CD9-B01570BA7BA0}"/>
              </a:ext>
            </a:extLst>
          </p:cNvPr>
          <p:cNvSpPr>
            <a:spLocks noGrp="1"/>
          </p:cNvSpPr>
          <p:nvPr>
            <p:ph type="body" sz="quarter" idx="15" hasCustomPrompt="1"/>
          </p:nvPr>
        </p:nvSpPr>
        <p:spPr>
          <a:xfrm>
            <a:off x="5018087" y="4426832"/>
            <a:ext cx="5832475" cy="371513"/>
          </a:xfrm>
        </p:spPr>
        <p:txBody>
          <a:bodyPr lIns="90000" tIns="46800" rIns="90000" bIns="46800"/>
          <a:lstStyle>
            <a:lvl1pPr marL="0" indent="0">
              <a:buNone/>
              <a:defRPr sz="1800">
                <a:solidFill>
                  <a:schemeClr val="accent6"/>
                </a:solidFill>
                <a:latin typeface="+mj-lt"/>
              </a:defRPr>
            </a:lvl1pPr>
          </a:lstStyle>
          <a:p>
            <a:pPr lvl="0"/>
            <a:r>
              <a:rPr lang="en-US"/>
              <a:t>Expertise</a:t>
            </a:r>
          </a:p>
        </p:txBody>
      </p:sp>
      <p:sp>
        <p:nvSpPr>
          <p:cNvPr id="22" name="Text Placeholder 21">
            <a:extLst>
              <a:ext uri="{FF2B5EF4-FFF2-40B4-BE49-F238E27FC236}">
                <a16:creationId xmlns:a16="http://schemas.microsoft.com/office/drawing/2014/main" id="{39F526AE-17B2-DD4A-BE59-23D0E4A3D04F}"/>
              </a:ext>
            </a:extLst>
          </p:cNvPr>
          <p:cNvSpPr>
            <a:spLocks noGrp="1"/>
          </p:cNvSpPr>
          <p:nvPr>
            <p:ph type="body" sz="quarter" idx="16" hasCustomPrompt="1"/>
          </p:nvPr>
        </p:nvSpPr>
        <p:spPr>
          <a:xfrm>
            <a:off x="5016500" y="4864164"/>
            <a:ext cx="1649476" cy="827022"/>
          </a:xfrm>
        </p:spPr>
        <p:txBody>
          <a:bodyPr lIns="90000" tIns="46800" rIns="90000" bIns="46800"/>
          <a:lstStyle>
            <a:lvl1pPr>
              <a:buSzPct val="100000"/>
              <a:defRPr sz="1400">
                <a:solidFill>
                  <a:schemeClr val="accent6"/>
                </a:solidFill>
              </a:defRPr>
            </a:lvl1pPr>
          </a:lstStyle>
          <a:p>
            <a:pPr lvl="0"/>
            <a:r>
              <a:rPr lang="en-US"/>
              <a:t>One</a:t>
            </a:r>
          </a:p>
          <a:p>
            <a:pPr lvl="0"/>
            <a:r>
              <a:rPr lang="en-US"/>
              <a:t>Two</a:t>
            </a:r>
          </a:p>
          <a:p>
            <a:pPr lvl="0"/>
            <a:r>
              <a:rPr lang="en-US"/>
              <a:t>Three</a:t>
            </a:r>
          </a:p>
        </p:txBody>
      </p:sp>
      <p:sp>
        <p:nvSpPr>
          <p:cNvPr id="23" name="Text Placeholder 21">
            <a:extLst>
              <a:ext uri="{FF2B5EF4-FFF2-40B4-BE49-F238E27FC236}">
                <a16:creationId xmlns:a16="http://schemas.microsoft.com/office/drawing/2014/main" id="{D4BF07C4-9406-4146-BE9F-4987294757D1}"/>
              </a:ext>
            </a:extLst>
          </p:cNvPr>
          <p:cNvSpPr>
            <a:spLocks noGrp="1"/>
          </p:cNvSpPr>
          <p:nvPr>
            <p:ph type="body" sz="quarter" idx="17" hasCustomPrompt="1"/>
          </p:nvPr>
        </p:nvSpPr>
        <p:spPr>
          <a:xfrm>
            <a:off x="7104994" y="4864164"/>
            <a:ext cx="1649476" cy="827022"/>
          </a:xfrm>
        </p:spPr>
        <p:txBody>
          <a:bodyPr lIns="90000" tIns="46800" rIns="90000" bIns="46800"/>
          <a:lstStyle>
            <a:lvl1pPr>
              <a:buSzPct val="100000"/>
              <a:defRPr sz="1400">
                <a:solidFill>
                  <a:schemeClr val="accent6"/>
                </a:solidFill>
              </a:defRPr>
            </a:lvl1pPr>
          </a:lstStyle>
          <a:p>
            <a:pPr lvl="0"/>
            <a:r>
              <a:rPr lang="en-US"/>
              <a:t>Four</a:t>
            </a:r>
          </a:p>
          <a:p>
            <a:pPr lvl="0"/>
            <a:r>
              <a:rPr lang="en-US"/>
              <a:t>Five</a:t>
            </a:r>
          </a:p>
          <a:p>
            <a:pPr lvl="0"/>
            <a:r>
              <a:rPr lang="en-US"/>
              <a:t>Six</a:t>
            </a:r>
          </a:p>
        </p:txBody>
      </p:sp>
      <p:sp>
        <p:nvSpPr>
          <p:cNvPr id="24" name="Text Placeholder 21">
            <a:extLst>
              <a:ext uri="{FF2B5EF4-FFF2-40B4-BE49-F238E27FC236}">
                <a16:creationId xmlns:a16="http://schemas.microsoft.com/office/drawing/2014/main" id="{AD8CD734-0F6D-C94D-8A16-9F36D2D3D601}"/>
              </a:ext>
            </a:extLst>
          </p:cNvPr>
          <p:cNvSpPr>
            <a:spLocks noGrp="1"/>
          </p:cNvSpPr>
          <p:nvPr>
            <p:ph type="body" sz="quarter" idx="18" hasCustomPrompt="1"/>
          </p:nvPr>
        </p:nvSpPr>
        <p:spPr>
          <a:xfrm>
            <a:off x="9193488" y="4864164"/>
            <a:ext cx="1649476" cy="827022"/>
          </a:xfrm>
        </p:spPr>
        <p:txBody>
          <a:bodyPr lIns="90000" tIns="46800" rIns="90000" bIns="46800"/>
          <a:lstStyle>
            <a:lvl1pPr>
              <a:buSzPct val="100000"/>
              <a:defRPr sz="1400">
                <a:solidFill>
                  <a:schemeClr val="accent6"/>
                </a:solidFill>
              </a:defRPr>
            </a:lvl1pPr>
          </a:lstStyle>
          <a:p>
            <a:pPr lvl="0"/>
            <a:r>
              <a:rPr lang="en-US"/>
              <a:t>Seven</a:t>
            </a:r>
          </a:p>
          <a:p>
            <a:pPr lvl="0"/>
            <a:r>
              <a:rPr lang="en-US"/>
              <a:t>Eight</a:t>
            </a:r>
          </a:p>
          <a:p>
            <a:pPr lvl="0"/>
            <a:r>
              <a:rPr lang="en-US"/>
              <a:t>Nine</a:t>
            </a:r>
          </a:p>
        </p:txBody>
      </p:sp>
    </p:spTree>
    <p:extLst>
      <p:ext uri="{BB962C8B-B14F-4D97-AF65-F5344CB8AC3E}">
        <p14:creationId xmlns:p14="http://schemas.microsoft.com/office/powerpoint/2010/main" val="2911970410"/>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2" pos="369">
          <p15:clr>
            <a:srgbClr val="F26B43"/>
          </p15:clr>
        </p15:guide>
        <p15:guide id="3" orient="horz" pos="366">
          <p15:clr>
            <a:srgbClr val="F26B43"/>
          </p15:clr>
        </p15:guide>
        <p15:guide id="4" pos="7311">
          <p15:clr>
            <a:srgbClr val="F26B43"/>
          </p15:clr>
        </p15:guide>
        <p15:guide id="5" orient="horz" pos="3951">
          <p15:clr>
            <a:srgbClr val="F26B43"/>
          </p15:clr>
        </p15:guide>
        <p15:guide id="12" pos="2561">
          <p15:clr>
            <a:srgbClr val="A4A3A4"/>
          </p15:clr>
        </p15:guide>
        <p15:guide id="13" pos="2744">
          <p15:clr>
            <a:srgbClr val="A4A3A4"/>
          </p15:clr>
        </p15:guide>
        <p15:guide id="20" pos="4937">
          <p15:clr>
            <a:srgbClr val="A4A3A4"/>
          </p15:clr>
        </p15:guide>
        <p15:guide id="21" pos="5120">
          <p15:clr>
            <a:srgbClr val="A4A3A4"/>
          </p15:clr>
        </p15:guide>
        <p15:guide id="22" pos="2682">
          <p15:clr>
            <a:srgbClr val="F26B43"/>
          </p15:clr>
        </p15:guide>
        <p15:guide id="23" pos="4998">
          <p15:clr>
            <a:srgbClr val="F26B43"/>
          </p15:clr>
        </p15:guide>
        <p15:guide id="24" pos="3160">
          <p15:clr>
            <a:srgbClr val="FBAE40"/>
          </p15:clr>
        </p15:guide>
        <p15:guide id="25" orient="horz" pos="709">
          <p15:clr>
            <a:srgbClr val="FBAE40"/>
          </p15:clr>
        </p15:guide>
        <p15:guide id="26" pos="6834">
          <p15:clr>
            <a:srgbClr val="FBAE4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Large Number Divider 1">
    <p:bg>
      <p:bgRef idx="1001">
        <a:schemeClr val="bg2"/>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hasCustomPrompt="1"/>
          </p:nvPr>
        </p:nvSpPr>
        <p:spPr>
          <a:xfrm>
            <a:off x="4941888" y="585788"/>
            <a:ext cx="6667500" cy="690119"/>
          </a:xfrm>
        </p:spPr>
        <p:txBody>
          <a:bodyPr anchor="t">
            <a:noAutofit/>
          </a:bodyPr>
          <a:lstStyle>
            <a:lvl1pPr marL="0" indent="0">
              <a:spcAft>
                <a:spcPts val="600"/>
              </a:spcAft>
              <a:buFont typeface="Wingdings" panose="05000000000000000000" pitchFamily="2" charset="2"/>
              <a:buNone/>
              <a:defRPr sz="3600">
                <a:solidFill>
                  <a:schemeClr val="tx1"/>
                </a:solidFill>
                <a:latin typeface="+mj-lt"/>
              </a:defRPr>
            </a:lvl1pPr>
          </a:lstStyle>
          <a:p>
            <a:pPr lvl="0"/>
            <a:r>
              <a:rPr lang="en-US"/>
              <a:t>Section title</a:t>
            </a:r>
          </a:p>
        </p:txBody>
      </p: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4" name="TextBox 3">
            <a:extLst>
              <a:ext uri="{FF2B5EF4-FFF2-40B4-BE49-F238E27FC236}">
                <a16:creationId xmlns:a16="http://schemas.microsoft.com/office/drawing/2014/main" id="{3D287FF5-DA2B-6549-A430-2AB0462370E7}"/>
              </a:ext>
            </a:extLst>
          </p:cNvPr>
          <p:cNvSpPr txBox="1"/>
          <p:nvPr userDrawn="1"/>
        </p:nvSpPr>
        <p:spPr>
          <a:xfrm>
            <a:off x="0" y="680485"/>
            <a:ext cx="4356100" cy="6177516"/>
          </a:xfrm>
          <a:prstGeom prst="rect">
            <a:avLst/>
          </a:prstGeom>
          <a:noFill/>
        </p:spPr>
        <p:txBody>
          <a:bodyPr wrap="square" lIns="0" tIns="0" rIns="0" bIns="0" rtlCol="0" anchor="t">
            <a:noAutofit/>
          </a:bodyPr>
          <a:lstStyle/>
          <a:p>
            <a:pPr algn="l"/>
            <a:r>
              <a:rPr lang="en-US" sz="50000" b="1" i="0">
                <a:solidFill>
                  <a:schemeClr val="accent1"/>
                </a:solidFill>
                <a:latin typeface="Segoe UI" panose="020B0502040204020203" pitchFamily="34" charset="0"/>
                <a:cs typeface="Segoe UI" panose="020B0502040204020203" pitchFamily="34" charset="0"/>
              </a:rPr>
              <a:t>1</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a:t>Section Details</a:t>
            </a:r>
          </a:p>
        </p:txBody>
      </p:sp>
    </p:spTree>
    <p:extLst>
      <p:ext uri="{BB962C8B-B14F-4D97-AF65-F5344CB8AC3E}">
        <p14:creationId xmlns:p14="http://schemas.microsoft.com/office/powerpoint/2010/main" val="3842680045"/>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1_Large Number Divider 1">
    <p:bg>
      <p:bgRef idx="1001">
        <a:schemeClr val="bg2"/>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4" name="TextBox 3">
            <a:extLst>
              <a:ext uri="{FF2B5EF4-FFF2-40B4-BE49-F238E27FC236}">
                <a16:creationId xmlns:a16="http://schemas.microsoft.com/office/drawing/2014/main" id="{3D287FF5-DA2B-6549-A430-2AB0462370E7}"/>
              </a:ext>
            </a:extLst>
          </p:cNvPr>
          <p:cNvSpPr txBox="1"/>
          <p:nvPr userDrawn="1"/>
        </p:nvSpPr>
        <p:spPr>
          <a:xfrm>
            <a:off x="0" y="680483"/>
            <a:ext cx="4356100" cy="6177517"/>
          </a:xfrm>
          <a:prstGeom prst="rect">
            <a:avLst/>
          </a:prstGeom>
          <a:noFill/>
        </p:spPr>
        <p:txBody>
          <a:bodyPr wrap="square" lIns="0" tIns="0" rIns="0" bIns="0" rtlCol="0" anchor="t">
            <a:noAutofit/>
          </a:bodyPr>
          <a:lstStyle/>
          <a:p>
            <a:pPr algn="l"/>
            <a:r>
              <a:rPr lang="en-US" sz="50000" b="1" i="0">
                <a:solidFill>
                  <a:schemeClr val="accent1"/>
                </a:solidFill>
                <a:latin typeface="Segoe UI" panose="020B0502040204020203" pitchFamily="34" charset="0"/>
                <a:cs typeface="Segoe UI" panose="020B0502040204020203" pitchFamily="34" charset="0"/>
              </a:rPr>
              <a:t>2</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a:t>Section Details</a:t>
            </a:r>
          </a:p>
        </p:txBody>
      </p:sp>
      <p:sp>
        <p:nvSpPr>
          <p:cNvPr id="8" name="Title 1">
            <a:extLst>
              <a:ext uri="{FF2B5EF4-FFF2-40B4-BE49-F238E27FC236}">
                <a16:creationId xmlns:a16="http://schemas.microsoft.com/office/drawing/2014/main" id="{E8663993-2CF4-0843-9834-2078442DBA71}"/>
              </a:ext>
            </a:extLst>
          </p:cNvPr>
          <p:cNvSpPr>
            <a:spLocks noGrp="1"/>
          </p:cNvSpPr>
          <p:nvPr>
            <p:ph type="title" hasCustomPrompt="1"/>
          </p:nvPr>
        </p:nvSpPr>
        <p:spPr>
          <a:xfrm>
            <a:off x="4941888" y="585788"/>
            <a:ext cx="6667230" cy="714094"/>
          </a:xfrm>
          <a:noFill/>
        </p:spPr>
        <p:txBody>
          <a:bodyPr wrap="square" lIns="0" tIns="0" rIns="0" bIns="0" anchor="t" anchorCtr="0">
            <a:no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525867538"/>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2_Large Number Divider 1">
    <p:bg>
      <p:bgRef idx="1001">
        <a:schemeClr val="bg2"/>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4" name="TextBox 3">
            <a:extLst>
              <a:ext uri="{FF2B5EF4-FFF2-40B4-BE49-F238E27FC236}">
                <a16:creationId xmlns:a16="http://schemas.microsoft.com/office/drawing/2014/main" id="{3D287FF5-DA2B-6549-A430-2AB0462370E7}"/>
              </a:ext>
            </a:extLst>
          </p:cNvPr>
          <p:cNvSpPr txBox="1"/>
          <p:nvPr userDrawn="1"/>
        </p:nvSpPr>
        <p:spPr>
          <a:xfrm>
            <a:off x="0" y="680484"/>
            <a:ext cx="4356100" cy="6177516"/>
          </a:xfrm>
          <a:prstGeom prst="rect">
            <a:avLst/>
          </a:prstGeom>
          <a:noFill/>
        </p:spPr>
        <p:txBody>
          <a:bodyPr wrap="square" lIns="0" tIns="0" rIns="0" bIns="0" rtlCol="0" anchor="t">
            <a:noAutofit/>
          </a:bodyPr>
          <a:lstStyle/>
          <a:p>
            <a:pPr algn="l"/>
            <a:r>
              <a:rPr lang="en-US" sz="50000" b="1" i="0">
                <a:solidFill>
                  <a:schemeClr val="accent1"/>
                </a:solidFill>
                <a:latin typeface="Segoe UI" panose="020B0502040204020203" pitchFamily="34" charset="0"/>
                <a:cs typeface="Segoe UI" panose="020B0502040204020203" pitchFamily="34" charset="0"/>
              </a:rPr>
              <a:t>3</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a:t>Section Details</a:t>
            </a:r>
          </a:p>
        </p:txBody>
      </p:sp>
      <p:sp>
        <p:nvSpPr>
          <p:cNvPr id="8" name="Title 1">
            <a:extLst>
              <a:ext uri="{FF2B5EF4-FFF2-40B4-BE49-F238E27FC236}">
                <a16:creationId xmlns:a16="http://schemas.microsoft.com/office/drawing/2014/main" id="{25F75097-07A2-DA4F-AFC5-71B04739FCB0}"/>
              </a:ext>
            </a:extLst>
          </p:cNvPr>
          <p:cNvSpPr>
            <a:spLocks noGrp="1"/>
          </p:cNvSpPr>
          <p:nvPr>
            <p:ph type="title" hasCustomPrompt="1"/>
          </p:nvPr>
        </p:nvSpPr>
        <p:spPr>
          <a:xfrm>
            <a:off x="4941888" y="585788"/>
            <a:ext cx="6667230" cy="714094"/>
          </a:xfrm>
          <a:noFill/>
        </p:spPr>
        <p:txBody>
          <a:bodyPr wrap="square" lIns="0" tIns="0" rIns="0" bIns="0" anchor="t" anchorCtr="0">
            <a:no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3993976553"/>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3_Large Number Divider 1">
    <p:bg>
      <p:bgRef idx="1001">
        <a:schemeClr val="bg2"/>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4" name="TextBox 3">
            <a:extLst>
              <a:ext uri="{FF2B5EF4-FFF2-40B4-BE49-F238E27FC236}">
                <a16:creationId xmlns:a16="http://schemas.microsoft.com/office/drawing/2014/main" id="{3D287FF5-DA2B-6549-A430-2AB0462370E7}"/>
              </a:ext>
            </a:extLst>
          </p:cNvPr>
          <p:cNvSpPr txBox="1"/>
          <p:nvPr userDrawn="1"/>
        </p:nvSpPr>
        <p:spPr>
          <a:xfrm>
            <a:off x="0" y="680484"/>
            <a:ext cx="4356100" cy="6177516"/>
          </a:xfrm>
          <a:prstGeom prst="rect">
            <a:avLst/>
          </a:prstGeom>
          <a:noFill/>
        </p:spPr>
        <p:txBody>
          <a:bodyPr wrap="square" lIns="0" tIns="0" rIns="0" bIns="0" rtlCol="0" anchor="t">
            <a:noAutofit/>
          </a:bodyPr>
          <a:lstStyle/>
          <a:p>
            <a:pPr algn="l"/>
            <a:r>
              <a:rPr lang="en-US" sz="50000" b="1" i="0">
                <a:solidFill>
                  <a:schemeClr val="accent1"/>
                </a:solidFill>
                <a:latin typeface="Segoe UI" panose="020B0502040204020203" pitchFamily="34" charset="0"/>
                <a:cs typeface="Segoe UI" panose="020B0502040204020203" pitchFamily="34" charset="0"/>
              </a:rPr>
              <a:t>4</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a:t>Section Details</a:t>
            </a:r>
          </a:p>
        </p:txBody>
      </p:sp>
      <p:sp>
        <p:nvSpPr>
          <p:cNvPr id="8" name="Title 1">
            <a:extLst>
              <a:ext uri="{FF2B5EF4-FFF2-40B4-BE49-F238E27FC236}">
                <a16:creationId xmlns:a16="http://schemas.microsoft.com/office/drawing/2014/main" id="{96CEF9B0-0F7A-414C-9382-56532822A960}"/>
              </a:ext>
            </a:extLst>
          </p:cNvPr>
          <p:cNvSpPr>
            <a:spLocks noGrp="1"/>
          </p:cNvSpPr>
          <p:nvPr>
            <p:ph type="title" hasCustomPrompt="1"/>
          </p:nvPr>
        </p:nvSpPr>
        <p:spPr>
          <a:xfrm>
            <a:off x="4941888" y="585788"/>
            <a:ext cx="6667230" cy="714094"/>
          </a:xfrm>
          <a:noFill/>
        </p:spPr>
        <p:txBody>
          <a:bodyPr wrap="square" lIns="0" tIns="0" rIns="0" bIns="0" anchor="t" anchorCtr="0">
            <a:no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3411696927"/>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37.xml"/><Relationship Id="rId117" Type="http://schemas.openxmlformats.org/officeDocument/2006/relationships/slideLayout" Target="../slideLayouts/slideLayout128.xml"/><Relationship Id="rId21" Type="http://schemas.openxmlformats.org/officeDocument/2006/relationships/slideLayout" Target="../slideLayouts/slideLayout32.xml"/><Relationship Id="rId42" Type="http://schemas.openxmlformats.org/officeDocument/2006/relationships/slideLayout" Target="../slideLayouts/slideLayout53.xml"/><Relationship Id="rId47" Type="http://schemas.openxmlformats.org/officeDocument/2006/relationships/slideLayout" Target="../slideLayouts/slideLayout58.xml"/><Relationship Id="rId63" Type="http://schemas.openxmlformats.org/officeDocument/2006/relationships/slideLayout" Target="../slideLayouts/slideLayout74.xml"/><Relationship Id="rId68" Type="http://schemas.openxmlformats.org/officeDocument/2006/relationships/slideLayout" Target="../slideLayouts/slideLayout79.xml"/><Relationship Id="rId84" Type="http://schemas.openxmlformats.org/officeDocument/2006/relationships/slideLayout" Target="../slideLayouts/slideLayout95.xml"/><Relationship Id="rId89" Type="http://schemas.openxmlformats.org/officeDocument/2006/relationships/slideLayout" Target="../slideLayouts/slideLayout100.xml"/><Relationship Id="rId112" Type="http://schemas.openxmlformats.org/officeDocument/2006/relationships/slideLayout" Target="../slideLayouts/slideLayout123.xml"/><Relationship Id="rId16" Type="http://schemas.openxmlformats.org/officeDocument/2006/relationships/slideLayout" Target="../slideLayouts/slideLayout27.xml"/><Relationship Id="rId107" Type="http://schemas.openxmlformats.org/officeDocument/2006/relationships/slideLayout" Target="../slideLayouts/slideLayout118.xml"/><Relationship Id="rId11" Type="http://schemas.openxmlformats.org/officeDocument/2006/relationships/slideLayout" Target="../slideLayouts/slideLayout22.xml"/><Relationship Id="rId32" Type="http://schemas.openxmlformats.org/officeDocument/2006/relationships/slideLayout" Target="../slideLayouts/slideLayout43.xml"/><Relationship Id="rId37" Type="http://schemas.openxmlformats.org/officeDocument/2006/relationships/slideLayout" Target="../slideLayouts/slideLayout48.xml"/><Relationship Id="rId53" Type="http://schemas.openxmlformats.org/officeDocument/2006/relationships/slideLayout" Target="../slideLayouts/slideLayout64.xml"/><Relationship Id="rId58" Type="http://schemas.openxmlformats.org/officeDocument/2006/relationships/slideLayout" Target="../slideLayouts/slideLayout69.xml"/><Relationship Id="rId74" Type="http://schemas.openxmlformats.org/officeDocument/2006/relationships/slideLayout" Target="../slideLayouts/slideLayout85.xml"/><Relationship Id="rId79" Type="http://schemas.openxmlformats.org/officeDocument/2006/relationships/slideLayout" Target="../slideLayouts/slideLayout90.xml"/><Relationship Id="rId102" Type="http://schemas.openxmlformats.org/officeDocument/2006/relationships/slideLayout" Target="../slideLayouts/slideLayout113.xml"/><Relationship Id="rId5" Type="http://schemas.openxmlformats.org/officeDocument/2006/relationships/slideLayout" Target="../slideLayouts/slideLayout16.xml"/><Relationship Id="rId90" Type="http://schemas.openxmlformats.org/officeDocument/2006/relationships/slideLayout" Target="../slideLayouts/slideLayout101.xml"/><Relationship Id="rId95" Type="http://schemas.openxmlformats.org/officeDocument/2006/relationships/slideLayout" Target="../slideLayouts/slideLayout106.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43" Type="http://schemas.openxmlformats.org/officeDocument/2006/relationships/slideLayout" Target="../slideLayouts/slideLayout54.xml"/><Relationship Id="rId48" Type="http://schemas.openxmlformats.org/officeDocument/2006/relationships/slideLayout" Target="../slideLayouts/slideLayout59.xml"/><Relationship Id="rId64" Type="http://schemas.openxmlformats.org/officeDocument/2006/relationships/slideLayout" Target="../slideLayouts/slideLayout75.xml"/><Relationship Id="rId69" Type="http://schemas.openxmlformats.org/officeDocument/2006/relationships/slideLayout" Target="../slideLayouts/slideLayout80.xml"/><Relationship Id="rId113" Type="http://schemas.openxmlformats.org/officeDocument/2006/relationships/slideLayout" Target="../slideLayouts/slideLayout124.xml"/><Relationship Id="rId118" Type="http://schemas.openxmlformats.org/officeDocument/2006/relationships/theme" Target="../theme/theme2.xml"/><Relationship Id="rId80" Type="http://schemas.openxmlformats.org/officeDocument/2006/relationships/slideLayout" Target="../slideLayouts/slideLayout91.xml"/><Relationship Id="rId85" Type="http://schemas.openxmlformats.org/officeDocument/2006/relationships/slideLayout" Target="../slideLayouts/slideLayout96.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33" Type="http://schemas.openxmlformats.org/officeDocument/2006/relationships/slideLayout" Target="../slideLayouts/slideLayout44.xml"/><Relationship Id="rId38" Type="http://schemas.openxmlformats.org/officeDocument/2006/relationships/slideLayout" Target="../slideLayouts/slideLayout49.xml"/><Relationship Id="rId59" Type="http://schemas.openxmlformats.org/officeDocument/2006/relationships/slideLayout" Target="../slideLayouts/slideLayout70.xml"/><Relationship Id="rId103" Type="http://schemas.openxmlformats.org/officeDocument/2006/relationships/slideLayout" Target="../slideLayouts/slideLayout114.xml"/><Relationship Id="rId108" Type="http://schemas.openxmlformats.org/officeDocument/2006/relationships/slideLayout" Target="../slideLayouts/slideLayout119.xml"/><Relationship Id="rId54" Type="http://schemas.openxmlformats.org/officeDocument/2006/relationships/slideLayout" Target="../slideLayouts/slideLayout65.xml"/><Relationship Id="rId70" Type="http://schemas.openxmlformats.org/officeDocument/2006/relationships/slideLayout" Target="../slideLayouts/slideLayout81.xml"/><Relationship Id="rId75" Type="http://schemas.openxmlformats.org/officeDocument/2006/relationships/slideLayout" Target="../slideLayouts/slideLayout86.xml"/><Relationship Id="rId91" Type="http://schemas.openxmlformats.org/officeDocument/2006/relationships/slideLayout" Target="../slideLayouts/slideLayout102.xml"/><Relationship Id="rId96" Type="http://schemas.openxmlformats.org/officeDocument/2006/relationships/slideLayout" Target="../slideLayouts/slideLayout10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49" Type="http://schemas.openxmlformats.org/officeDocument/2006/relationships/slideLayout" Target="../slideLayouts/slideLayout60.xml"/><Relationship Id="rId114" Type="http://schemas.openxmlformats.org/officeDocument/2006/relationships/slideLayout" Target="../slideLayouts/slideLayout125.xml"/><Relationship Id="rId119" Type="http://schemas.openxmlformats.org/officeDocument/2006/relationships/image" Target="../media/image1.emf"/><Relationship Id="rId10" Type="http://schemas.openxmlformats.org/officeDocument/2006/relationships/slideLayout" Target="../slideLayouts/slideLayout21.xml"/><Relationship Id="rId31" Type="http://schemas.openxmlformats.org/officeDocument/2006/relationships/slideLayout" Target="../slideLayouts/slideLayout42.xml"/><Relationship Id="rId44" Type="http://schemas.openxmlformats.org/officeDocument/2006/relationships/slideLayout" Target="../slideLayouts/slideLayout55.xml"/><Relationship Id="rId52" Type="http://schemas.openxmlformats.org/officeDocument/2006/relationships/slideLayout" Target="../slideLayouts/slideLayout63.xml"/><Relationship Id="rId60" Type="http://schemas.openxmlformats.org/officeDocument/2006/relationships/slideLayout" Target="../slideLayouts/slideLayout71.xml"/><Relationship Id="rId65" Type="http://schemas.openxmlformats.org/officeDocument/2006/relationships/slideLayout" Target="../slideLayouts/slideLayout76.xml"/><Relationship Id="rId73" Type="http://schemas.openxmlformats.org/officeDocument/2006/relationships/slideLayout" Target="../slideLayouts/slideLayout84.xml"/><Relationship Id="rId78" Type="http://schemas.openxmlformats.org/officeDocument/2006/relationships/slideLayout" Target="../slideLayouts/slideLayout89.xml"/><Relationship Id="rId81" Type="http://schemas.openxmlformats.org/officeDocument/2006/relationships/slideLayout" Target="../slideLayouts/slideLayout92.xml"/><Relationship Id="rId86" Type="http://schemas.openxmlformats.org/officeDocument/2006/relationships/slideLayout" Target="../slideLayouts/slideLayout97.xml"/><Relationship Id="rId94" Type="http://schemas.openxmlformats.org/officeDocument/2006/relationships/slideLayout" Target="../slideLayouts/slideLayout105.xml"/><Relationship Id="rId99" Type="http://schemas.openxmlformats.org/officeDocument/2006/relationships/slideLayout" Target="../slideLayouts/slideLayout110.xml"/><Relationship Id="rId101" Type="http://schemas.openxmlformats.org/officeDocument/2006/relationships/slideLayout" Target="../slideLayouts/slideLayout11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9" Type="http://schemas.openxmlformats.org/officeDocument/2006/relationships/slideLayout" Target="../slideLayouts/slideLayout50.xml"/><Relationship Id="rId109" Type="http://schemas.openxmlformats.org/officeDocument/2006/relationships/slideLayout" Target="../slideLayouts/slideLayout120.xml"/><Relationship Id="rId34" Type="http://schemas.openxmlformats.org/officeDocument/2006/relationships/slideLayout" Target="../slideLayouts/slideLayout45.xml"/><Relationship Id="rId50" Type="http://schemas.openxmlformats.org/officeDocument/2006/relationships/slideLayout" Target="../slideLayouts/slideLayout61.xml"/><Relationship Id="rId55" Type="http://schemas.openxmlformats.org/officeDocument/2006/relationships/slideLayout" Target="../slideLayouts/slideLayout66.xml"/><Relationship Id="rId76" Type="http://schemas.openxmlformats.org/officeDocument/2006/relationships/slideLayout" Target="../slideLayouts/slideLayout87.xml"/><Relationship Id="rId97" Type="http://schemas.openxmlformats.org/officeDocument/2006/relationships/slideLayout" Target="../slideLayouts/slideLayout108.xml"/><Relationship Id="rId104" Type="http://schemas.openxmlformats.org/officeDocument/2006/relationships/slideLayout" Target="../slideLayouts/slideLayout115.xml"/><Relationship Id="rId7" Type="http://schemas.openxmlformats.org/officeDocument/2006/relationships/slideLayout" Target="../slideLayouts/slideLayout18.xml"/><Relationship Id="rId71" Type="http://schemas.openxmlformats.org/officeDocument/2006/relationships/slideLayout" Target="../slideLayouts/slideLayout82.xml"/><Relationship Id="rId92" Type="http://schemas.openxmlformats.org/officeDocument/2006/relationships/slideLayout" Target="../slideLayouts/slideLayout103.xml"/><Relationship Id="rId2" Type="http://schemas.openxmlformats.org/officeDocument/2006/relationships/slideLayout" Target="../slideLayouts/slideLayout13.xml"/><Relationship Id="rId29" Type="http://schemas.openxmlformats.org/officeDocument/2006/relationships/slideLayout" Target="../slideLayouts/slideLayout40.xml"/><Relationship Id="rId24" Type="http://schemas.openxmlformats.org/officeDocument/2006/relationships/slideLayout" Target="../slideLayouts/slideLayout35.xml"/><Relationship Id="rId40" Type="http://schemas.openxmlformats.org/officeDocument/2006/relationships/slideLayout" Target="../slideLayouts/slideLayout51.xml"/><Relationship Id="rId45" Type="http://schemas.openxmlformats.org/officeDocument/2006/relationships/slideLayout" Target="../slideLayouts/slideLayout56.xml"/><Relationship Id="rId66" Type="http://schemas.openxmlformats.org/officeDocument/2006/relationships/slideLayout" Target="../slideLayouts/slideLayout77.xml"/><Relationship Id="rId87" Type="http://schemas.openxmlformats.org/officeDocument/2006/relationships/slideLayout" Target="../slideLayouts/slideLayout98.xml"/><Relationship Id="rId110" Type="http://schemas.openxmlformats.org/officeDocument/2006/relationships/slideLayout" Target="../slideLayouts/slideLayout121.xml"/><Relationship Id="rId115" Type="http://schemas.openxmlformats.org/officeDocument/2006/relationships/slideLayout" Target="../slideLayouts/slideLayout126.xml"/><Relationship Id="rId61" Type="http://schemas.openxmlformats.org/officeDocument/2006/relationships/slideLayout" Target="../slideLayouts/slideLayout72.xml"/><Relationship Id="rId82" Type="http://schemas.openxmlformats.org/officeDocument/2006/relationships/slideLayout" Target="../slideLayouts/slideLayout93.xml"/><Relationship Id="rId19" Type="http://schemas.openxmlformats.org/officeDocument/2006/relationships/slideLayout" Target="../slideLayouts/slideLayout30.xml"/><Relationship Id="rId14" Type="http://schemas.openxmlformats.org/officeDocument/2006/relationships/slideLayout" Target="../slideLayouts/slideLayout25.xml"/><Relationship Id="rId30" Type="http://schemas.openxmlformats.org/officeDocument/2006/relationships/slideLayout" Target="../slideLayouts/slideLayout41.xml"/><Relationship Id="rId35" Type="http://schemas.openxmlformats.org/officeDocument/2006/relationships/slideLayout" Target="../slideLayouts/slideLayout46.xml"/><Relationship Id="rId56" Type="http://schemas.openxmlformats.org/officeDocument/2006/relationships/slideLayout" Target="../slideLayouts/slideLayout67.xml"/><Relationship Id="rId77" Type="http://schemas.openxmlformats.org/officeDocument/2006/relationships/slideLayout" Target="../slideLayouts/slideLayout88.xml"/><Relationship Id="rId100" Type="http://schemas.openxmlformats.org/officeDocument/2006/relationships/slideLayout" Target="../slideLayouts/slideLayout111.xml"/><Relationship Id="rId105" Type="http://schemas.openxmlformats.org/officeDocument/2006/relationships/slideLayout" Target="../slideLayouts/slideLayout116.xml"/><Relationship Id="rId8" Type="http://schemas.openxmlformats.org/officeDocument/2006/relationships/slideLayout" Target="../slideLayouts/slideLayout19.xml"/><Relationship Id="rId51" Type="http://schemas.openxmlformats.org/officeDocument/2006/relationships/slideLayout" Target="../slideLayouts/slideLayout62.xml"/><Relationship Id="rId72" Type="http://schemas.openxmlformats.org/officeDocument/2006/relationships/slideLayout" Target="../slideLayouts/slideLayout83.xml"/><Relationship Id="rId93" Type="http://schemas.openxmlformats.org/officeDocument/2006/relationships/slideLayout" Target="../slideLayouts/slideLayout104.xml"/><Relationship Id="rId98" Type="http://schemas.openxmlformats.org/officeDocument/2006/relationships/slideLayout" Target="../slideLayouts/slideLayout109.xml"/><Relationship Id="rId3" Type="http://schemas.openxmlformats.org/officeDocument/2006/relationships/slideLayout" Target="../slideLayouts/slideLayout14.xml"/><Relationship Id="rId25" Type="http://schemas.openxmlformats.org/officeDocument/2006/relationships/slideLayout" Target="../slideLayouts/slideLayout36.xml"/><Relationship Id="rId46" Type="http://schemas.openxmlformats.org/officeDocument/2006/relationships/slideLayout" Target="../slideLayouts/slideLayout57.xml"/><Relationship Id="rId67" Type="http://schemas.openxmlformats.org/officeDocument/2006/relationships/slideLayout" Target="../slideLayouts/slideLayout78.xml"/><Relationship Id="rId116" Type="http://schemas.openxmlformats.org/officeDocument/2006/relationships/slideLayout" Target="../slideLayouts/slideLayout127.xml"/><Relationship Id="rId20" Type="http://schemas.openxmlformats.org/officeDocument/2006/relationships/slideLayout" Target="../slideLayouts/slideLayout31.xml"/><Relationship Id="rId41" Type="http://schemas.openxmlformats.org/officeDocument/2006/relationships/slideLayout" Target="../slideLayouts/slideLayout52.xml"/><Relationship Id="rId62" Type="http://schemas.openxmlformats.org/officeDocument/2006/relationships/slideLayout" Target="../slideLayouts/slideLayout73.xml"/><Relationship Id="rId83" Type="http://schemas.openxmlformats.org/officeDocument/2006/relationships/slideLayout" Target="../slideLayouts/slideLayout94.xml"/><Relationship Id="rId88" Type="http://schemas.openxmlformats.org/officeDocument/2006/relationships/slideLayout" Target="../slideLayouts/slideLayout99.xml"/><Relationship Id="rId111" Type="http://schemas.openxmlformats.org/officeDocument/2006/relationships/slideLayout" Target="../slideLayouts/slideLayout122.xml"/><Relationship Id="rId15" Type="http://schemas.openxmlformats.org/officeDocument/2006/relationships/slideLayout" Target="../slideLayouts/slideLayout26.xml"/><Relationship Id="rId36" Type="http://schemas.openxmlformats.org/officeDocument/2006/relationships/slideLayout" Target="../slideLayouts/slideLayout47.xml"/><Relationship Id="rId57" Type="http://schemas.openxmlformats.org/officeDocument/2006/relationships/slideLayout" Target="../slideLayouts/slideLayout68.xml"/><Relationship Id="rId106" Type="http://schemas.openxmlformats.org/officeDocument/2006/relationships/slideLayout" Target="../slideLayouts/slideLayout1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5AB4C18-D1EF-5B3A-569B-DE7D5A874E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B6979DD-6092-3EA0-0BDA-9A30E2FF56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3963C7-E178-39CF-25F6-ABB27A064B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90A7A5-1354-400E-ABA7-D3408D24D752}" type="datetimeFigureOut">
              <a:rPr lang="en-US" smtClean="0"/>
              <a:t>4/12/2023</a:t>
            </a:fld>
            <a:endParaRPr lang="en-US"/>
          </a:p>
        </p:txBody>
      </p:sp>
      <p:sp>
        <p:nvSpPr>
          <p:cNvPr id="5" name="Footer Placeholder 4">
            <a:extLst>
              <a:ext uri="{FF2B5EF4-FFF2-40B4-BE49-F238E27FC236}">
                <a16:creationId xmlns:a16="http://schemas.microsoft.com/office/drawing/2014/main" id="{67816374-BEE5-65E5-5872-1592BD07228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6FB6EB3-37C3-02CA-E0BB-63A23B3099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DC17D2-C793-41FF-B32F-3041C748E357}" type="slidenum">
              <a:rPr lang="en-US" smtClean="0"/>
              <a:t>‹#›</a:t>
            </a:fld>
            <a:endParaRPr lang="en-US"/>
          </a:p>
        </p:txBody>
      </p:sp>
    </p:spTree>
    <p:extLst>
      <p:ext uri="{BB962C8B-B14F-4D97-AF65-F5344CB8AC3E}">
        <p14:creationId xmlns:p14="http://schemas.microsoft.com/office/powerpoint/2010/main" val="13962182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blackWhite">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userDrawn="1">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48" name="MS Brand colors" descr="These are Microsoft Brand colors. The color bar is placed to the side of the Theme master so that it will be visible on all slides. Users can use the 'eye dropper' color tools under Color Fill Shape, Color Fill line etc. to easily select Brand colors. ">
            <a:extLst>
              <a:ext uri="{FF2B5EF4-FFF2-40B4-BE49-F238E27FC236}">
                <a16:creationId xmlns:a16="http://schemas.microsoft.com/office/drawing/2014/main" id="{64D47851-93E6-4066-B42D-42968BFB647D}"/>
              </a:ext>
              <a:ext uri="{C183D7F6-B498-43B3-948B-1728B52AA6E4}">
                <adec:decorative xmlns:adec="http://schemas.microsoft.com/office/drawing/2017/decorative" val="0"/>
              </a:ext>
            </a:extLst>
          </p:cNvPr>
          <p:cNvPicPr>
            <a:picLocks noChangeAspect="1"/>
          </p:cNvPicPr>
          <p:nvPr userDrawn="1"/>
        </p:nvPicPr>
        <p:blipFill rotWithShape="1">
          <a:blip r:embed="rId119" cstate="hqprint">
            <a:extLst>
              <a:ext uri="{28A0092B-C50C-407E-A947-70E740481C1C}">
                <a14:useLocalDpi xmlns:a14="http://schemas.microsoft.com/office/drawing/2010/main"/>
              </a:ext>
            </a:extLst>
          </a:blip>
          <a:srcRect l="762"/>
          <a:stretch/>
        </p:blipFill>
        <p:spPr>
          <a:xfrm rot="5400000">
            <a:off x="9509760" y="2843773"/>
            <a:ext cx="6858000" cy="1170455"/>
          </a:xfrm>
          <a:prstGeom prst="rect">
            <a:avLst/>
          </a:prstGeom>
        </p:spPr>
      </p:pic>
    </p:spTree>
    <p:extLst>
      <p:ext uri="{BB962C8B-B14F-4D97-AF65-F5344CB8AC3E}">
        <p14:creationId xmlns:p14="http://schemas.microsoft.com/office/powerpoint/2010/main" val="19369105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 id="2147483711" r:id="rId51"/>
    <p:sldLayoutId id="2147483712" r:id="rId52"/>
    <p:sldLayoutId id="2147483713" r:id="rId53"/>
    <p:sldLayoutId id="2147483714" r:id="rId54"/>
    <p:sldLayoutId id="2147483715" r:id="rId55"/>
    <p:sldLayoutId id="2147483716" r:id="rId56"/>
    <p:sldLayoutId id="2147483717" r:id="rId57"/>
    <p:sldLayoutId id="2147483718" r:id="rId58"/>
    <p:sldLayoutId id="2147483719" r:id="rId59"/>
    <p:sldLayoutId id="2147483720" r:id="rId60"/>
    <p:sldLayoutId id="2147483721" r:id="rId61"/>
    <p:sldLayoutId id="2147483722" r:id="rId62"/>
    <p:sldLayoutId id="2147483723" r:id="rId63"/>
    <p:sldLayoutId id="2147483724" r:id="rId64"/>
    <p:sldLayoutId id="2147483725" r:id="rId65"/>
    <p:sldLayoutId id="2147483726" r:id="rId66"/>
    <p:sldLayoutId id="2147483727" r:id="rId67"/>
    <p:sldLayoutId id="2147483728" r:id="rId68"/>
    <p:sldLayoutId id="2147483729" r:id="rId69"/>
    <p:sldLayoutId id="2147483730" r:id="rId70"/>
    <p:sldLayoutId id="2147483731" r:id="rId71"/>
    <p:sldLayoutId id="2147483732" r:id="rId72"/>
    <p:sldLayoutId id="2147483733" r:id="rId73"/>
    <p:sldLayoutId id="2147483734" r:id="rId74"/>
    <p:sldLayoutId id="2147483735" r:id="rId75"/>
    <p:sldLayoutId id="2147483736" r:id="rId76"/>
    <p:sldLayoutId id="2147483737" r:id="rId77"/>
    <p:sldLayoutId id="2147483738" r:id="rId78"/>
    <p:sldLayoutId id="2147483739" r:id="rId79"/>
    <p:sldLayoutId id="2147483740" r:id="rId80"/>
    <p:sldLayoutId id="2147483741" r:id="rId81"/>
    <p:sldLayoutId id="2147483742" r:id="rId82"/>
    <p:sldLayoutId id="2147483743" r:id="rId83"/>
    <p:sldLayoutId id="2147483744" r:id="rId84"/>
    <p:sldLayoutId id="2147483745" r:id="rId85"/>
    <p:sldLayoutId id="2147483746" r:id="rId86"/>
    <p:sldLayoutId id="2147483747" r:id="rId87"/>
    <p:sldLayoutId id="2147483748" r:id="rId88"/>
    <p:sldLayoutId id="2147483749" r:id="rId89"/>
    <p:sldLayoutId id="2147483750" r:id="rId90"/>
    <p:sldLayoutId id="2147483751" r:id="rId91"/>
    <p:sldLayoutId id="2147483752" r:id="rId92"/>
    <p:sldLayoutId id="2147483753" r:id="rId93"/>
    <p:sldLayoutId id="2147483754" r:id="rId94"/>
    <p:sldLayoutId id="2147483755" r:id="rId95"/>
    <p:sldLayoutId id="2147483756" r:id="rId96"/>
    <p:sldLayoutId id="2147483757" r:id="rId97"/>
    <p:sldLayoutId id="2147483758" r:id="rId98"/>
    <p:sldLayoutId id="2147483759" r:id="rId99"/>
    <p:sldLayoutId id="2147483760" r:id="rId100"/>
    <p:sldLayoutId id="2147483761" r:id="rId101"/>
    <p:sldLayoutId id="2147483762" r:id="rId102"/>
    <p:sldLayoutId id="2147483763" r:id="rId103"/>
    <p:sldLayoutId id="2147483764" r:id="rId104"/>
    <p:sldLayoutId id="2147483765" r:id="rId105"/>
    <p:sldLayoutId id="2147483766" r:id="rId106"/>
    <p:sldLayoutId id="2147483767" r:id="rId107"/>
    <p:sldLayoutId id="2147483768" r:id="rId108"/>
    <p:sldLayoutId id="2147483769" r:id="rId109"/>
    <p:sldLayoutId id="2147483770" r:id="rId110"/>
    <p:sldLayoutId id="2147483771" r:id="rId111"/>
    <p:sldLayoutId id="2147483772" r:id="rId112"/>
    <p:sldLayoutId id="2147483773" r:id="rId113"/>
    <p:sldLayoutId id="2147483774" r:id="rId114"/>
    <p:sldLayoutId id="2147483775" r:id="rId115"/>
    <p:sldLayoutId id="2147483776" r:id="rId116"/>
    <p:sldLayoutId id="2147483777" r:id="rId117"/>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p15:clr>
            <a:srgbClr val="C35EA4"/>
          </p15:clr>
        </p15:guide>
        <p15:guide id="17" pos="7313">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85">
          <p15:clr>
            <a:srgbClr val="A4A3A4"/>
          </p15:clr>
        </p15:guide>
        <p15:guide id="29" orient="horz" pos="4135">
          <p15:clr>
            <a:srgbClr val="A4A3A4"/>
          </p15:clr>
        </p15:guide>
        <p15:guide id="30" pos="7495">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notesSlide" Target="../notesSlides/notesSlide3.xml"/><Relationship Id="rId7" Type="http://schemas.openxmlformats.org/officeDocument/2006/relationships/image" Target="../media/image26.svg"/><Relationship Id="rId2" Type="http://schemas.openxmlformats.org/officeDocument/2006/relationships/slideLayout" Target="../slideLayouts/slideLayout45.xml"/><Relationship Id="rId1" Type="http://schemas.openxmlformats.org/officeDocument/2006/relationships/tags" Target="../tags/tag1.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sv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4.xml"/></Relationships>
</file>

<file path=ppt/slides/_rels/slide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3.xml"/></Relationships>
</file>

<file path=ppt/slides/_rels/slide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43257" y="1301103"/>
            <a:ext cx="9144000" cy="553998"/>
          </a:xfrm>
        </p:spPr>
        <p:txBody>
          <a:bodyPr/>
          <a:lstStyle/>
          <a:p>
            <a:r>
              <a:rPr lang="en-US" dirty="0"/>
              <a:t>Modern Analytics Academy “Vignettes”</a:t>
            </a:r>
          </a:p>
        </p:txBody>
      </p:sp>
      <p:sp>
        <p:nvSpPr>
          <p:cNvPr id="5" name="Text Placeholder 4"/>
          <p:cNvSpPr>
            <a:spLocks noGrp="1"/>
          </p:cNvSpPr>
          <p:nvPr>
            <p:ph type="body" sz="quarter" idx="12"/>
          </p:nvPr>
        </p:nvSpPr>
        <p:spPr>
          <a:xfrm>
            <a:off x="543257" y="1855101"/>
            <a:ext cx="9144000" cy="338554"/>
          </a:xfrm>
        </p:spPr>
        <p:txBody>
          <a:bodyPr/>
          <a:lstStyle/>
          <a:p>
            <a:r>
              <a:rPr lang="en-US" dirty="0"/>
              <a:t>Follow up to Modern Analytics Academy: https://aka.ms/maa</a:t>
            </a:r>
          </a:p>
        </p:txBody>
      </p:sp>
      <p:sp>
        <p:nvSpPr>
          <p:cNvPr id="6" name="Text Placeholder 4">
            <a:extLst>
              <a:ext uri="{FF2B5EF4-FFF2-40B4-BE49-F238E27FC236}">
                <a16:creationId xmlns:a16="http://schemas.microsoft.com/office/drawing/2014/main" id="{F1358498-DD55-44FC-8A00-4FD38EBE045F}"/>
              </a:ext>
            </a:extLst>
          </p:cNvPr>
          <p:cNvSpPr txBox="1">
            <a:spLocks/>
          </p:cNvSpPr>
          <p:nvPr/>
        </p:nvSpPr>
        <p:spPr>
          <a:xfrm>
            <a:off x="645615" y="2647160"/>
            <a:ext cx="8907818" cy="2147191"/>
          </a:xfrm>
          <a:prstGeom prst="rect">
            <a:avLst/>
          </a:prstGeom>
          <a:noFill/>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22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50000"/>
              </a:lnSpc>
              <a:spcBef>
                <a:spcPts val="0"/>
              </a:spcBef>
              <a:spcAft>
                <a:spcPts val="0"/>
              </a:spcAft>
              <a:buClrTx/>
              <a:buSzPct val="90000"/>
              <a:buFont typeface="Wingdings" panose="05000000000000000000" pitchFamily="2" charset="2"/>
              <a:buNone/>
              <a:tabLst/>
              <a:defRPr/>
            </a:pPr>
            <a:r>
              <a:rPr kumimoji="0" lang="en-US" sz="2400" b="0" i="0" u="none" strike="noStrike" kern="1200" cap="none" spc="0" normalizeH="0" baseline="0" noProof="0" dirty="0">
                <a:ln>
                  <a:noFill/>
                </a:ln>
                <a:solidFill>
                  <a:srgbClr val="FFFFFF"/>
                </a:solidFill>
                <a:effectLst/>
                <a:uLnTx/>
                <a:uFillTx/>
                <a:latin typeface="Segoe UI"/>
                <a:ea typeface="+mn-ea"/>
                <a:cs typeface="Segoe UI" panose="020B0502040204020203" pitchFamily="34" charset="0"/>
              </a:rPr>
              <a:t>Topical sessions that addresses:</a:t>
            </a:r>
          </a:p>
          <a:p>
            <a:pPr marL="342900" marR="0" lvl="0" indent="-342900" algn="l" defTabSz="932742" rtl="0" eaLnBrk="1" fontAlgn="auto" latinLnBrk="0" hangingPunct="1">
              <a:lnSpc>
                <a:spcPct val="150000"/>
              </a:lnSpc>
              <a:spcBef>
                <a:spcPts val="0"/>
              </a:spcBef>
              <a:spcAft>
                <a:spcPts val="0"/>
              </a:spcAft>
              <a:buClrTx/>
              <a:buSzPct val="90000"/>
              <a:buFontTx/>
              <a:buChar char="-"/>
              <a:tabLst/>
              <a:defRPr/>
            </a:pPr>
            <a:r>
              <a:rPr kumimoji="0" lang="en-US" sz="2400" b="0" i="0" u="none" strike="noStrike" kern="1200" cap="none" spc="0" normalizeH="0" baseline="0" noProof="0" dirty="0">
                <a:ln>
                  <a:noFill/>
                </a:ln>
                <a:solidFill>
                  <a:srgbClr val="FFFFFF"/>
                </a:solidFill>
                <a:effectLst/>
                <a:uLnTx/>
                <a:uFillTx/>
                <a:latin typeface="Segoe UI"/>
                <a:ea typeface="+mn-ea"/>
                <a:cs typeface="Segoe UI" panose="020B0502040204020203" pitchFamily="34" charset="0"/>
              </a:rPr>
              <a:t>New features and how to use them</a:t>
            </a:r>
          </a:p>
          <a:p>
            <a:pPr marL="342900" marR="0" lvl="0" indent="-342900" algn="l" defTabSz="932742" rtl="0" eaLnBrk="1" fontAlgn="auto" latinLnBrk="0" hangingPunct="1">
              <a:lnSpc>
                <a:spcPct val="150000"/>
              </a:lnSpc>
              <a:spcBef>
                <a:spcPts val="0"/>
              </a:spcBef>
              <a:spcAft>
                <a:spcPts val="0"/>
              </a:spcAft>
              <a:buClrTx/>
              <a:buSzPct val="90000"/>
              <a:buFontTx/>
              <a:buChar char="-"/>
              <a:tabLst/>
              <a:defRPr/>
            </a:pPr>
            <a:r>
              <a:rPr kumimoji="0" lang="en-US" sz="2400" b="0" i="0" u="none" strike="noStrike" kern="1200" cap="none" spc="0" normalizeH="0" baseline="0" noProof="0" dirty="0">
                <a:ln>
                  <a:noFill/>
                </a:ln>
                <a:solidFill>
                  <a:srgbClr val="FFFFFF"/>
                </a:solidFill>
                <a:effectLst/>
                <a:uLnTx/>
                <a:uFillTx/>
                <a:latin typeface="Segoe UI"/>
                <a:ea typeface="+mn-ea"/>
                <a:cs typeface="Segoe UI" panose="020B0502040204020203" pitchFamily="34" charset="0"/>
              </a:rPr>
              <a:t>Frequent questions we receive</a:t>
            </a:r>
          </a:p>
          <a:p>
            <a:pPr marL="342900" marR="0" lvl="0" indent="-342900" algn="l" defTabSz="932742" rtl="0" eaLnBrk="1" fontAlgn="auto" latinLnBrk="0" hangingPunct="1">
              <a:lnSpc>
                <a:spcPct val="150000"/>
              </a:lnSpc>
              <a:spcBef>
                <a:spcPts val="0"/>
              </a:spcBef>
              <a:spcAft>
                <a:spcPts val="0"/>
              </a:spcAft>
              <a:buClrTx/>
              <a:buSzPct val="90000"/>
              <a:buFontTx/>
              <a:buChar char="-"/>
              <a:tabLst/>
              <a:defRPr/>
            </a:pPr>
            <a:r>
              <a:rPr kumimoji="0" lang="en-US" sz="2400" b="0" i="0" u="none" strike="noStrike" kern="1200" cap="none" spc="0" normalizeH="0" baseline="0" noProof="0" dirty="0">
                <a:ln>
                  <a:noFill/>
                </a:ln>
                <a:solidFill>
                  <a:srgbClr val="FFFFFF"/>
                </a:solidFill>
                <a:effectLst/>
                <a:uLnTx/>
                <a:uFillTx/>
                <a:latin typeface="Segoe UI"/>
                <a:ea typeface="+mn-ea"/>
                <a:cs typeface="Segoe UI" panose="020B0502040204020203" pitchFamily="34" charset="0"/>
              </a:rPr>
              <a:t>Updates to a previous session</a:t>
            </a:r>
          </a:p>
        </p:txBody>
      </p:sp>
      <p:sp>
        <p:nvSpPr>
          <p:cNvPr id="2" name="Text Placeholder 3">
            <a:extLst>
              <a:ext uri="{FF2B5EF4-FFF2-40B4-BE49-F238E27FC236}">
                <a16:creationId xmlns:a16="http://schemas.microsoft.com/office/drawing/2014/main" id="{716A5138-E9E1-489B-8AD1-0F62E64581C6}"/>
              </a:ext>
            </a:extLst>
          </p:cNvPr>
          <p:cNvSpPr txBox="1">
            <a:spLocks/>
          </p:cNvSpPr>
          <p:nvPr/>
        </p:nvSpPr>
        <p:spPr>
          <a:xfrm>
            <a:off x="9961043" y="6065749"/>
            <a:ext cx="1950535" cy="184666"/>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kern="1200" spc="0" baseline="0">
                <a:solidFill>
                  <a:schemeClr val="tx1"/>
                </a:solidFill>
                <a:latin typeface="+mn-lt"/>
                <a:ea typeface="+mn-ea"/>
                <a:cs typeface="Segoe UI" panose="020B0502040204020203" pitchFamily="34" charset="0"/>
              </a:defRPr>
            </a:lvl1pPr>
            <a:lvl2pPr marL="2286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kern="1200" spc="0" baseline="0">
                <a:solidFill>
                  <a:schemeClr val="tx1"/>
                </a:solidFill>
                <a:latin typeface="+mn-lt"/>
                <a:ea typeface="+mn-ea"/>
                <a:cs typeface="+mn-cs"/>
              </a:defRPr>
            </a:lvl2pPr>
            <a:lvl3pPr marL="4572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kern="1200" spc="0" baseline="0">
                <a:solidFill>
                  <a:schemeClr val="tx1"/>
                </a:solidFill>
                <a:latin typeface="+mn-lt"/>
                <a:ea typeface="+mn-ea"/>
                <a:cs typeface="+mn-cs"/>
              </a:defRPr>
            </a:lvl3pPr>
            <a:lvl4pPr marL="661988"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kern="1200" spc="0" baseline="0">
                <a:solidFill>
                  <a:schemeClr val="tx1"/>
                </a:solidFill>
                <a:latin typeface="+mn-lt"/>
                <a:ea typeface="+mn-ea"/>
                <a:cs typeface="+mn-cs"/>
              </a:defRPr>
            </a:lvl4pPr>
            <a:lvl5pPr marL="855663"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kumimoji="0" lang="en-US" sz="1200" b="0" i="0" u="none" strike="noStrike" kern="1200" cap="none" spc="0" normalizeH="0" baseline="0" noProof="0" dirty="0">
                <a:ln>
                  <a:noFill/>
                </a:ln>
                <a:solidFill>
                  <a:srgbClr val="FFFFFF"/>
                </a:solidFill>
                <a:effectLst/>
                <a:uLnTx/>
                <a:uFillTx/>
                <a:latin typeface="Segoe UI"/>
                <a:ea typeface="+mn-ea"/>
                <a:cs typeface="Segoe UI" panose="020B0502040204020203" pitchFamily="34" charset="0"/>
              </a:rPr>
              <a:t>Cloud Solution Architect</a:t>
            </a:r>
          </a:p>
        </p:txBody>
      </p:sp>
      <p:sp>
        <p:nvSpPr>
          <p:cNvPr id="3" name="Text Placeholder 2">
            <a:extLst>
              <a:ext uri="{FF2B5EF4-FFF2-40B4-BE49-F238E27FC236}">
                <a16:creationId xmlns:a16="http://schemas.microsoft.com/office/drawing/2014/main" id="{6E60950C-79CA-42F8-8A61-7E7873DABC45}"/>
              </a:ext>
            </a:extLst>
          </p:cNvPr>
          <p:cNvSpPr txBox="1">
            <a:spLocks/>
          </p:cNvSpPr>
          <p:nvPr/>
        </p:nvSpPr>
        <p:spPr>
          <a:xfrm>
            <a:off x="9961043" y="5673038"/>
            <a:ext cx="2160000" cy="276999"/>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800" kern="1200" spc="0" baseline="0">
                <a:solidFill>
                  <a:schemeClr val="tx1"/>
                </a:solidFill>
                <a:latin typeface="+mj-lt"/>
                <a:ea typeface="+mn-ea"/>
                <a:cs typeface="Segoe UI" panose="020B0502040204020203" pitchFamily="34" charset="0"/>
              </a:defRPr>
            </a:lvl1pPr>
            <a:lvl2pPr marL="2286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800" kern="1200" spc="0" baseline="0">
                <a:solidFill>
                  <a:schemeClr val="tx1"/>
                </a:solidFill>
                <a:latin typeface="+mj-lt"/>
                <a:ea typeface="+mn-ea"/>
                <a:cs typeface="+mn-cs"/>
              </a:defRPr>
            </a:lvl2pPr>
            <a:lvl3pPr marL="4572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800" kern="1200" spc="0" baseline="0">
                <a:solidFill>
                  <a:schemeClr val="tx1"/>
                </a:solidFill>
                <a:latin typeface="+mj-lt"/>
                <a:ea typeface="+mn-ea"/>
                <a:cs typeface="+mn-cs"/>
              </a:defRPr>
            </a:lvl3pPr>
            <a:lvl4pPr marL="661988"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800" kern="1200" spc="0" baseline="0">
                <a:solidFill>
                  <a:schemeClr val="tx1"/>
                </a:solidFill>
                <a:latin typeface="+mj-lt"/>
                <a:ea typeface="+mn-ea"/>
                <a:cs typeface="+mn-cs"/>
              </a:defRPr>
            </a:lvl4pPr>
            <a:lvl5pPr marL="855663"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800" kern="1200" spc="0" baseline="0">
                <a:solidFill>
                  <a:schemeClr val="tx1"/>
                </a:solidFill>
                <a:latin typeface="+mj-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kumimoji="0" lang="en-US" sz="1800" b="0" i="0" u="none" strike="noStrike" kern="1200" cap="none" spc="0" normalizeH="0" baseline="0" noProof="0" dirty="0">
                <a:ln>
                  <a:noFill/>
                </a:ln>
                <a:solidFill>
                  <a:srgbClr val="FFFFFF"/>
                </a:solidFill>
                <a:effectLst/>
                <a:uLnTx/>
                <a:uFillTx/>
                <a:latin typeface="Segoe UI Semibold"/>
                <a:ea typeface="+mn-ea"/>
                <a:cs typeface="Segoe UI" panose="020B0502040204020203" pitchFamily="34" charset="0"/>
              </a:rPr>
              <a:t>Cameron Kahrs</a:t>
            </a:r>
          </a:p>
        </p:txBody>
      </p:sp>
      <p:pic>
        <p:nvPicPr>
          <p:cNvPr id="8" name="Picture 7" descr="A person smiling for the camera&#10;&#10;Description automatically generated with medium confidence">
            <a:extLst>
              <a:ext uri="{FF2B5EF4-FFF2-40B4-BE49-F238E27FC236}">
                <a16:creationId xmlns:a16="http://schemas.microsoft.com/office/drawing/2014/main" id="{7CA374A9-4C1C-1363-4A80-84A5C0CEB3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60528" y="3575697"/>
            <a:ext cx="1981200" cy="19812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39301847"/>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84200" y="2979778"/>
            <a:ext cx="9144000" cy="553998"/>
          </a:xfrm>
        </p:spPr>
        <p:txBody>
          <a:bodyPr/>
          <a:lstStyle/>
          <a:p>
            <a:r>
              <a:rPr lang="en-US" dirty="0"/>
              <a:t>Modern Analytics Academy “Vignettes”</a:t>
            </a:r>
          </a:p>
        </p:txBody>
      </p:sp>
      <p:sp>
        <p:nvSpPr>
          <p:cNvPr id="5" name="Text Placeholder 4"/>
          <p:cNvSpPr>
            <a:spLocks noGrp="1"/>
          </p:cNvSpPr>
          <p:nvPr>
            <p:ph type="body" sz="quarter" idx="12"/>
          </p:nvPr>
        </p:nvSpPr>
        <p:spPr>
          <a:xfrm>
            <a:off x="584200" y="3533776"/>
            <a:ext cx="9144000" cy="338554"/>
          </a:xfrm>
        </p:spPr>
        <p:txBody>
          <a:bodyPr/>
          <a:lstStyle/>
          <a:p>
            <a:r>
              <a:rPr lang="en-US" dirty="0"/>
              <a:t>Power BI Templates</a:t>
            </a:r>
          </a:p>
        </p:txBody>
      </p:sp>
      <p:sp>
        <p:nvSpPr>
          <p:cNvPr id="6" name="Text Placeholder 4">
            <a:extLst>
              <a:ext uri="{FF2B5EF4-FFF2-40B4-BE49-F238E27FC236}">
                <a16:creationId xmlns:a16="http://schemas.microsoft.com/office/drawing/2014/main" id="{F1358498-DD55-44FC-8A00-4FD38EBE045F}"/>
              </a:ext>
            </a:extLst>
          </p:cNvPr>
          <p:cNvSpPr txBox="1">
            <a:spLocks/>
          </p:cNvSpPr>
          <p:nvPr/>
        </p:nvSpPr>
        <p:spPr>
          <a:xfrm>
            <a:off x="584200" y="5559043"/>
            <a:ext cx="9144000" cy="338554"/>
          </a:xfrm>
          <a:prstGeom prst="rect">
            <a:avLst/>
          </a:prstGeom>
          <a:noFill/>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22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2200" b="0" i="0" u="none" strike="noStrike" kern="1200" cap="none" spc="0" normalizeH="0" baseline="0" noProof="0" dirty="0">
                <a:ln>
                  <a:noFill/>
                </a:ln>
                <a:solidFill>
                  <a:srgbClr val="FFFFFF"/>
                </a:solidFill>
                <a:effectLst/>
                <a:uLnTx/>
                <a:uFillTx/>
                <a:latin typeface="Segoe UI"/>
                <a:ea typeface="+mn-ea"/>
                <a:cs typeface="Segoe UI" panose="020B0502040204020203" pitchFamily="34" charset="0"/>
              </a:rPr>
              <a:t>https://aka.ms/maa</a:t>
            </a:r>
          </a:p>
        </p:txBody>
      </p:sp>
      <p:sp>
        <p:nvSpPr>
          <p:cNvPr id="2" name="Text Placeholder 3">
            <a:extLst>
              <a:ext uri="{FF2B5EF4-FFF2-40B4-BE49-F238E27FC236}">
                <a16:creationId xmlns:a16="http://schemas.microsoft.com/office/drawing/2014/main" id="{716A5138-E9E1-489B-8AD1-0F62E64581C6}"/>
              </a:ext>
            </a:extLst>
          </p:cNvPr>
          <p:cNvSpPr txBox="1">
            <a:spLocks/>
          </p:cNvSpPr>
          <p:nvPr/>
        </p:nvSpPr>
        <p:spPr>
          <a:xfrm>
            <a:off x="9961043" y="6065749"/>
            <a:ext cx="1950535" cy="184666"/>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kern="1200" spc="0" baseline="0">
                <a:solidFill>
                  <a:schemeClr val="tx1"/>
                </a:solidFill>
                <a:latin typeface="+mn-lt"/>
                <a:ea typeface="+mn-ea"/>
                <a:cs typeface="Segoe UI" panose="020B0502040204020203" pitchFamily="34" charset="0"/>
              </a:defRPr>
            </a:lvl1pPr>
            <a:lvl2pPr marL="2286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kern="1200" spc="0" baseline="0">
                <a:solidFill>
                  <a:schemeClr val="tx1"/>
                </a:solidFill>
                <a:latin typeface="+mn-lt"/>
                <a:ea typeface="+mn-ea"/>
                <a:cs typeface="+mn-cs"/>
              </a:defRPr>
            </a:lvl2pPr>
            <a:lvl3pPr marL="4572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kern="1200" spc="0" baseline="0">
                <a:solidFill>
                  <a:schemeClr val="tx1"/>
                </a:solidFill>
                <a:latin typeface="+mn-lt"/>
                <a:ea typeface="+mn-ea"/>
                <a:cs typeface="+mn-cs"/>
              </a:defRPr>
            </a:lvl3pPr>
            <a:lvl4pPr marL="661988"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kern="1200" spc="0" baseline="0">
                <a:solidFill>
                  <a:schemeClr val="tx1"/>
                </a:solidFill>
                <a:latin typeface="+mn-lt"/>
                <a:ea typeface="+mn-ea"/>
                <a:cs typeface="+mn-cs"/>
              </a:defRPr>
            </a:lvl4pPr>
            <a:lvl5pPr marL="855663"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kumimoji="0" lang="en-US" sz="1200" b="0" i="0" u="none" strike="noStrike" kern="1200" cap="none" spc="0" normalizeH="0" baseline="0" noProof="0" dirty="0">
                <a:ln>
                  <a:noFill/>
                </a:ln>
                <a:solidFill>
                  <a:srgbClr val="FFFFFF"/>
                </a:solidFill>
                <a:effectLst/>
                <a:uLnTx/>
                <a:uFillTx/>
                <a:latin typeface="Segoe UI"/>
                <a:ea typeface="+mn-ea"/>
                <a:cs typeface="Segoe UI" panose="020B0502040204020203" pitchFamily="34" charset="0"/>
              </a:rPr>
              <a:t>Cloud Solution Architect</a:t>
            </a:r>
          </a:p>
        </p:txBody>
      </p:sp>
      <p:sp>
        <p:nvSpPr>
          <p:cNvPr id="3" name="Text Placeholder 2">
            <a:extLst>
              <a:ext uri="{FF2B5EF4-FFF2-40B4-BE49-F238E27FC236}">
                <a16:creationId xmlns:a16="http://schemas.microsoft.com/office/drawing/2014/main" id="{6E60950C-79CA-42F8-8A61-7E7873DABC45}"/>
              </a:ext>
            </a:extLst>
          </p:cNvPr>
          <p:cNvSpPr txBox="1">
            <a:spLocks/>
          </p:cNvSpPr>
          <p:nvPr/>
        </p:nvSpPr>
        <p:spPr>
          <a:xfrm>
            <a:off x="9961043" y="5673038"/>
            <a:ext cx="2160000" cy="276999"/>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800" kern="1200" spc="0" baseline="0">
                <a:solidFill>
                  <a:schemeClr val="tx1"/>
                </a:solidFill>
                <a:latin typeface="+mj-lt"/>
                <a:ea typeface="+mn-ea"/>
                <a:cs typeface="Segoe UI" panose="020B0502040204020203" pitchFamily="34" charset="0"/>
              </a:defRPr>
            </a:lvl1pPr>
            <a:lvl2pPr marL="2286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800" kern="1200" spc="0" baseline="0">
                <a:solidFill>
                  <a:schemeClr val="tx1"/>
                </a:solidFill>
                <a:latin typeface="+mj-lt"/>
                <a:ea typeface="+mn-ea"/>
                <a:cs typeface="+mn-cs"/>
              </a:defRPr>
            </a:lvl2pPr>
            <a:lvl3pPr marL="4572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800" kern="1200" spc="0" baseline="0">
                <a:solidFill>
                  <a:schemeClr val="tx1"/>
                </a:solidFill>
                <a:latin typeface="+mj-lt"/>
                <a:ea typeface="+mn-ea"/>
                <a:cs typeface="+mn-cs"/>
              </a:defRPr>
            </a:lvl3pPr>
            <a:lvl4pPr marL="661988"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800" kern="1200" spc="0" baseline="0">
                <a:solidFill>
                  <a:schemeClr val="tx1"/>
                </a:solidFill>
                <a:latin typeface="+mj-lt"/>
                <a:ea typeface="+mn-ea"/>
                <a:cs typeface="+mn-cs"/>
              </a:defRPr>
            </a:lvl4pPr>
            <a:lvl5pPr marL="855663"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800" kern="1200" spc="0" baseline="0">
                <a:solidFill>
                  <a:schemeClr val="tx1"/>
                </a:solidFill>
                <a:latin typeface="+mj-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kumimoji="0" lang="en-US" sz="1800" b="0" i="0" u="none" strike="noStrike" kern="1200" cap="none" spc="0" normalizeH="0" baseline="0" noProof="0" dirty="0">
                <a:ln>
                  <a:noFill/>
                </a:ln>
                <a:solidFill>
                  <a:srgbClr val="FFFFFF"/>
                </a:solidFill>
                <a:effectLst/>
                <a:uLnTx/>
                <a:uFillTx/>
                <a:latin typeface="Segoe UI Semibold"/>
                <a:ea typeface="+mn-ea"/>
                <a:cs typeface="Segoe UI" panose="020B0502040204020203" pitchFamily="34" charset="0"/>
              </a:rPr>
              <a:t>Cameron Kahrs</a:t>
            </a:r>
          </a:p>
        </p:txBody>
      </p:sp>
      <p:pic>
        <p:nvPicPr>
          <p:cNvPr id="9" name="Picture 8" descr="A person smiling for the camera&#10;&#10;Description automatically generated with medium confidence">
            <a:extLst>
              <a:ext uri="{FF2B5EF4-FFF2-40B4-BE49-F238E27FC236}">
                <a16:creationId xmlns:a16="http://schemas.microsoft.com/office/drawing/2014/main" id="{F16D1083-3697-5BE8-C0F9-C2A81C4B81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60528" y="3575697"/>
            <a:ext cx="1981200" cy="19812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647071200"/>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2F90B-C85B-BB4C-AFA1-2BAE8CA1FAE5}"/>
              </a:ext>
            </a:extLst>
          </p:cNvPr>
          <p:cNvSpPr>
            <a:spLocks noGrp="1"/>
          </p:cNvSpPr>
          <p:nvPr>
            <p:ph type="title"/>
          </p:nvPr>
        </p:nvSpPr>
        <p:spPr/>
        <p:txBody>
          <a:bodyPr/>
          <a:lstStyle/>
          <a:p>
            <a:r>
              <a:rPr lang="en-US"/>
              <a:t>Academy Sessions</a:t>
            </a:r>
          </a:p>
        </p:txBody>
      </p:sp>
      <p:grpSp>
        <p:nvGrpSpPr>
          <p:cNvPr id="58" name="Group 57">
            <a:extLst>
              <a:ext uri="{FF2B5EF4-FFF2-40B4-BE49-F238E27FC236}">
                <a16:creationId xmlns:a16="http://schemas.microsoft.com/office/drawing/2014/main" id="{C6E61B68-34D7-4C51-B655-00AF219C1DED}"/>
              </a:ext>
            </a:extLst>
          </p:cNvPr>
          <p:cNvGrpSpPr/>
          <p:nvPr/>
        </p:nvGrpSpPr>
        <p:grpSpPr>
          <a:xfrm>
            <a:off x="111853" y="1941452"/>
            <a:ext cx="658800" cy="658800"/>
            <a:chOff x="588263" y="1653426"/>
            <a:chExt cx="658800" cy="658800"/>
          </a:xfrm>
        </p:grpSpPr>
        <p:grpSp>
          <p:nvGrpSpPr>
            <p:cNvPr id="38" name="Group 37">
              <a:extLst>
                <a:ext uri="{FF2B5EF4-FFF2-40B4-BE49-F238E27FC236}">
                  <a16:creationId xmlns:a16="http://schemas.microsoft.com/office/drawing/2014/main" id="{3D9AAD17-1F1C-7547-99C1-43B3B21F5B36}"/>
                </a:ext>
              </a:extLst>
            </p:cNvPr>
            <p:cNvGrpSpPr/>
            <p:nvPr/>
          </p:nvGrpSpPr>
          <p:grpSpPr>
            <a:xfrm>
              <a:off x="588263" y="1653426"/>
              <a:ext cx="658800" cy="658800"/>
              <a:chOff x="584200" y="3560884"/>
              <a:chExt cx="659875" cy="659875"/>
            </a:xfrm>
          </p:grpSpPr>
          <p:sp>
            <p:nvSpPr>
              <p:cNvPr id="40" name="Oval 39">
                <a:extLst>
                  <a:ext uri="{FF2B5EF4-FFF2-40B4-BE49-F238E27FC236}">
                    <a16:creationId xmlns:a16="http://schemas.microsoft.com/office/drawing/2014/main" id="{6A4BC42F-7CC8-F04C-A0A3-31ECFF2217E9}"/>
                  </a:ext>
                </a:extLst>
              </p:cNvPr>
              <p:cNvSpPr/>
              <p:nvPr/>
            </p:nvSpPr>
            <p:spPr bwMode="auto">
              <a:xfrm>
                <a:off x="584200" y="3560884"/>
                <a:ext cx="659875" cy="659875"/>
              </a:xfrm>
              <a:prstGeom prst="ellipse">
                <a:avLst/>
              </a:prstGeom>
              <a:solidFill>
                <a:schemeClr val="accent1"/>
              </a:solidFill>
              <a:ln w="254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Segoe UI Semibold"/>
                  <a:ea typeface="Segoe UI" pitchFamily="34" charset="0"/>
                  <a:cs typeface="Segoe UI" pitchFamily="34" charset="0"/>
                </a:endParaRPr>
              </a:p>
            </p:txBody>
          </p:sp>
          <p:sp>
            <p:nvSpPr>
              <p:cNvPr id="41" name="Oval 40">
                <a:extLst>
                  <a:ext uri="{FF2B5EF4-FFF2-40B4-BE49-F238E27FC236}">
                    <a16:creationId xmlns:a16="http://schemas.microsoft.com/office/drawing/2014/main" id="{C9F74016-CE2C-664F-86AF-F4071FCF510E}"/>
                  </a:ext>
                </a:extLst>
              </p:cNvPr>
              <p:cNvSpPr/>
              <p:nvPr/>
            </p:nvSpPr>
            <p:spPr bwMode="auto">
              <a:xfrm>
                <a:off x="624585" y="3601268"/>
                <a:ext cx="579104" cy="579104"/>
              </a:xfrm>
              <a:prstGeom prst="ellipse">
                <a:avLst/>
              </a:prstGeom>
              <a:solidFill>
                <a:schemeClr val="tx2"/>
              </a:solidFill>
              <a:ln w="254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Segoe UI Semibold"/>
                  <a:ea typeface="Segoe UI" pitchFamily="34" charset="0"/>
                  <a:cs typeface="Segoe UI" pitchFamily="34" charset="0"/>
                </a:endParaRPr>
              </a:p>
            </p:txBody>
          </p:sp>
        </p:grpSp>
        <p:pic>
          <p:nvPicPr>
            <p:cNvPr id="6" name="Graphic 5">
              <a:extLst>
                <a:ext uri="{FF2B5EF4-FFF2-40B4-BE49-F238E27FC236}">
                  <a16:creationId xmlns:a16="http://schemas.microsoft.com/office/drawing/2014/main" id="{EE4892D4-C966-4FD7-8492-AD623D27E22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25740" y="1770430"/>
              <a:ext cx="399563" cy="399563"/>
            </a:xfrm>
            <a:prstGeom prst="rect">
              <a:avLst/>
            </a:prstGeom>
          </p:spPr>
        </p:pic>
      </p:grpSp>
      <p:grpSp>
        <p:nvGrpSpPr>
          <p:cNvPr id="54" name="Group 53">
            <a:extLst>
              <a:ext uri="{FF2B5EF4-FFF2-40B4-BE49-F238E27FC236}">
                <a16:creationId xmlns:a16="http://schemas.microsoft.com/office/drawing/2014/main" id="{1D1D6AA1-D9FB-4D17-9CA3-5F4F00395CDD}"/>
              </a:ext>
            </a:extLst>
          </p:cNvPr>
          <p:cNvGrpSpPr/>
          <p:nvPr/>
        </p:nvGrpSpPr>
        <p:grpSpPr>
          <a:xfrm>
            <a:off x="2459400" y="1941452"/>
            <a:ext cx="658800" cy="658800"/>
            <a:chOff x="3083725" y="1608704"/>
            <a:chExt cx="658800" cy="658800"/>
          </a:xfrm>
        </p:grpSpPr>
        <p:grpSp>
          <p:nvGrpSpPr>
            <p:cNvPr id="43" name="Group 42">
              <a:extLst>
                <a:ext uri="{FF2B5EF4-FFF2-40B4-BE49-F238E27FC236}">
                  <a16:creationId xmlns:a16="http://schemas.microsoft.com/office/drawing/2014/main" id="{6AD15DBE-00D3-5B47-BA43-3A2F873E0273}"/>
                </a:ext>
              </a:extLst>
            </p:cNvPr>
            <p:cNvGrpSpPr/>
            <p:nvPr/>
          </p:nvGrpSpPr>
          <p:grpSpPr>
            <a:xfrm>
              <a:off x="3083725" y="1608704"/>
              <a:ext cx="658800" cy="658800"/>
              <a:chOff x="584200" y="3560884"/>
              <a:chExt cx="659875" cy="659875"/>
            </a:xfrm>
          </p:grpSpPr>
          <p:sp>
            <p:nvSpPr>
              <p:cNvPr id="45" name="Oval 44">
                <a:extLst>
                  <a:ext uri="{FF2B5EF4-FFF2-40B4-BE49-F238E27FC236}">
                    <a16:creationId xmlns:a16="http://schemas.microsoft.com/office/drawing/2014/main" id="{01541B86-E7B5-3F44-BB27-D08D3D1BD9B8}"/>
                  </a:ext>
                </a:extLst>
              </p:cNvPr>
              <p:cNvSpPr/>
              <p:nvPr/>
            </p:nvSpPr>
            <p:spPr bwMode="auto">
              <a:xfrm>
                <a:off x="584200" y="3560884"/>
                <a:ext cx="659875" cy="659875"/>
              </a:xfrm>
              <a:prstGeom prst="ellipse">
                <a:avLst/>
              </a:prstGeom>
              <a:solidFill>
                <a:schemeClr val="accent1"/>
              </a:solidFill>
              <a:ln w="254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Segoe UI Semibold"/>
                  <a:ea typeface="Segoe UI" pitchFamily="34" charset="0"/>
                  <a:cs typeface="Segoe UI" pitchFamily="34" charset="0"/>
                </a:endParaRPr>
              </a:p>
            </p:txBody>
          </p:sp>
          <p:sp>
            <p:nvSpPr>
              <p:cNvPr id="46" name="Oval 45">
                <a:extLst>
                  <a:ext uri="{FF2B5EF4-FFF2-40B4-BE49-F238E27FC236}">
                    <a16:creationId xmlns:a16="http://schemas.microsoft.com/office/drawing/2014/main" id="{F27331DF-C664-5440-823F-C8D9CD58F013}"/>
                  </a:ext>
                </a:extLst>
              </p:cNvPr>
              <p:cNvSpPr/>
              <p:nvPr/>
            </p:nvSpPr>
            <p:spPr bwMode="auto">
              <a:xfrm>
                <a:off x="624585" y="3601269"/>
                <a:ext cx="579104" cy="579104"/>
              </a:xfrm>
              <a:prstGeom prst="ellipse">
                <a:avLst/>
              </a:prstGeom>
              <a:solidFill>
                <a:schemeClr val="tx2"/>
              </a:solidFill>
              <a:ln w="254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Segoe UI Semibold"/>
                  <a:ea typeface="Segoe UI" pitchFamily="34" charset="0"/>
                  <a:cs typeface="Segoe UI" pitchFamily="34" charset="0"/>
                </a:endParaRPr>
              </a:p>
            </p:txBody>
          </p:sp>
        </p:grpSp>
        <p:pic>
          <p:nvPicPr>
            <p:cNvPr id="8" name="Graphic 7">
              <a:extLst>
                <a:ext uri="{FF2B5EF4-FFF2-40B4-BE49-F238E27FC236}">
                  <a16:creationId xmlns:a16="http://schemas.microsoft.com/office/drawing/2014/main" id="{3A9FD471-B9F4-4314-9528-745B1CDD409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206770" y="1734905"/>
              <a:ext cx="419091" cy="419091"/>
            </a:xfrm>
            <a:prstGeom prst="rect">
              <a:avLst/>
            </a:prstGeom>
          </p:spPr>
        </p:pic>
      </p:grpSp>
      <p:grpSp>
        <p:nvGrpSpPr>
          <p:cNvPr id="52" name="Group 51">
            <a:extLst>
              <a:ext uri="{FF2B5EF4-FFF2-40B4-BE49-F238E27FC236}">
                <a16:creationId xmlns:a16="http://schemas.microsoft.com/office/drawing/2014/main" id="{045BCA51-234C-4A1E-80D2-29671CA2E34A}"/>
              </a:ext>
            </a:extLst>
          </p:cNvPr>
          <p:cNvGrpSpPr/>
          <p:nvPr/>
        </p:nvGrpSpPr>
        <p:grpSpPr>
          <a:xfrm>
            <a:off x="4912238" y="1941452"/>
            <a:ext cx="658800" cy="658800"/>
            <a:chOff x="5616943" y="1608704"/>
            <a:chExt cx="658800" cy="658800"/>
          </a:xfrm>
        </p:grpSpPr>
        <p:grpSp>
          <p:nvGrpSpPr>
            <p:cNvPr id="48" name="Group 47">
              <a:extLst>
                <a:ext uri="{FF2B5EF4-FFF2-40B4-BE49-F238E27FC236}">
                  <a16:creationId xmlns:a16="http://schemas.microsoft.com/office/drawing/2014/main" id="{10D59015-1A07-2644-8804-226C8225BC26}"/>
                </a:ext>
              </a:extLst>
            </p:cNvPr>
            <p:cNvGrpSpPr/>
            <p:nvPr/>
          </p:nvGrpSpPr>
          <p:grpSpPr>
            <a:xfrm>
              <a:off x="5616943" y="1608704"/>
              <a:ext cx="658800" cy="658800"/>
              <a:chOff x="584200" y="3560884"/>
              <a:chExt cx="659875" cy="659875"/>
            </a:xfrm>
          </p:grpSpPr>
          <p:sp>
            <p:nvSpPr>
              <p:cNvPr id="50" name="Oval 49">
                <a:extLst>
                  <a:ext uri="{FF2B5EF4-FFF2-40B4-BE49-F238E27FC236}">
                    <a16:creationId xmlns:a16="http://schemas.microsoft.com/office/drawing/2014/main" id="{176BBFD0-78FD-1948-B185-7A1649E6DC22}"/>
                  </a:ext>
                </a:extLst>
              </p:cNvPr>
              <p:cNvSpPr/>
              <p:nvPr/>
            </p:nvSpPr>
            <p:spPr bwMode="auto">
              <a:xfrm>
                <a:off x="584200" y="3560884"/>
                <a:ext cx="659875" cy="659875"/>
              </a:xfrm>
              <a:prstGeom prst="ellipse">
                <a:avLst/>
              </a:prstGeom>
              <a:solidFill>
                <a:schemeClr val="accent1"/>
              </a:solidFill>
              <a:ln w="254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Segoe UI Semibold"/>
                  <a:ea typeface="Segoe UI" pitchFamily="34" charset="0"/>
                  <a:cs typeface="Segoe UI" pitchFamily="34" charset="0"/>
                </a:endParaRPr>
              </a:p>
            </p:txBody>
          </p:sp>
          <p:sp>
            <p:nvSpPr>
              <p:cNvPr id="51" name="Oval 50">
                <a:extLst>
                  <a:ext uri="{FF2B5EF4-FFF2-40B4-BE49-F238E27FC236}">
                    <a16:creationId xmlns:a16="http://schemas.microsoft.com/office/drawing/2014/main" id="{3FD7BC45-52E9-E84E-B007-DE81962B92EF}"/>
                  </a:ext>
                </a:extLst>
              </p:cNvPr>
              <p:cNvSpPr/>
              <p:nvPr/>
            </p:nvSpPr>
            <p:spPr bwMode="auto">
              <a:xfrm>
                <a:off x="624585" y="3601269"/>
                <a:ext cx="579104" cy="579104"/>
              </a:xfrm>
              <a:prstGeom prst="ellipse">
                <a:avLst/>
              </a:prstGeom>
              <a:solidFill>
                <a:schemeClr val="tx2"/>
              </a:solidFill>
              <a:ln w="254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Segoe UI Semibold"/>
                  <a:ea typeface="Segoe UI" pitchFamily="34" charset="0"/>
                  <a:cs typeface="Segoe UI" pitchFamily="34" charset="0"/>
                </a:endParaRPr>
              </a:p>
            </p:txBody>
          </p:sp>
        </p:grpSp>
        <p:pic>
          <p:nvPicPr>
            <p:cNvPr id="12" name="Graphic 11">
              <a:extLst>
                <a:ext uri="{FF2B5EF4-FFF2-40B4-BE49-F238E27FC236}">
                  <a16:creationId xmlns:a16="http://schemas.microsoft.com/office/drawing/2014/main" id="{F6BE5185-9A13-47B6-918E-BD279319C84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786420" y="1750744"/>
              <a:ext cx="331067" cy="331067"/>
            </a:xfrm>
            <a:prstGeom prst="rect">
              <a:avLst/>
            </a:prstGeom>
          </p:spPr>
        </p:pic>
      </p:grpSp>
      <p:grpSp>
        <p:nvGrpSpPr>
          <p:cNvPr id="26" name="Group 25">
            <a:extLst>
              <a:ext uri="{FF2B5EF4-FFF2-40B4-BE49-F238E27FC236}">
                <a16:creationId xmlns:a16="http://schemas.microsoft.com/office/drawing/2014/main" id="{BDF2F622-15A9-4498-87D4-A5D8ACA8E9BE}"/>
              </a:ext>
            </a:extLst>
          </p:cNvPr>
          <p:cNvGrpSpPr/>
          <p:nvPr/>
        </p:nvGrpSpPr>
        <p:grpSpPr>
          <a:xfrm>
            <a:off x="7280364" y="1941452"/>
            <a:ext cx="658800" cy="658800"/>
            <a:chOff x="7491361" y="1735930"/>
            <a:chExt cx="658800" cy="658800"/>
          </a:xfrm>
        </p:grpSpPr>
        <p:grpSp>
          <p:nvGrpSpPr>
            <p:cNvPr id="59" name="Group 58" descr="Icon location">
              <a:extLst>
                <a:ext uri="{FF2B5EF4-FFF2-40B4-BE49-F238E27FC236}">
                  <a16:creationId xmlns:a16="http://schemas.microsoft.com/office/drawing/2014/main" id="{80E0C68D-C8C0-4640-A581-FF69BA50F10C}"/>
                </a:ext>
              </a:extLst>
            </p:cNvPr>
            <p:cNvGrpSpPr/>
            <p:nvPr/>
          </p:nvGrpSpPr>
          <p:grpSpPr>
            <a:xfrm>
              <a:off x="7491361" y="1735930"/>
              <a:ext cx="658800" cy="658800"/>
              <a:chOff x="584200" y="3560884"/>
              <a:chExt cx="659875" cy="659875"/>
            </a:xfrm>
          </p:grpSpPr>
          <p:sp>
            <p:nvSpPr>
              <p:cNvPr id="61" name="Oval 60">
                <a:extLst>
                  <a:ext uri="{FF2B5EF4-FFF2-40B4-BE49-F238E27FC236}">
                    <a16:creationId xmlns:a16="http://schemas.microsoft.com/office/drawing/2014/main" id="{28E9E733-FCFE-D941-9900-36680F66CF91}"/>
                  </a:ext>
                </a:extLst>
              </p:cNvPr>
              <p:cNvSpPr/>
              <p:nvPr/>
            </p:nvSpPr>
            <p:spPr bwMode="auto">
              <a:xfrm>
                <a:off x="584200" y="3560884"/>
                <a:ext cx="659875" cy="659875"/>
              </a:xfrm>
              <a:prstGeom prst="ellipse">
                <a:avLst/>
              </a:prstGeom>
              <a:solidFill>
                <a:schemeClr val="accent1"/>
              </a:solidFill>
              <a:ln w="254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Segoe UI Semibold"/>
                  <a:ea typeface="Segoe UI" pitchFamily="34" charset="0"/>
                  <a:cs typeface="Segoe UI" pitchFamily="34" charset="0"/>
                </a:endParaRPr>
              </a:p>
            </p:txBody>
          </p:sp>
          <p:sp>
            <p:nvSpPr>
              <p:cNvPr id="62" name="Oval 61">
                <a:extLst>
                  <a:ext uri="{FF2B5EF4-FFF2-40B4-BE49-F238E27FC236}">
                    <a16:creationId xmlns:a16="http://schemas.microsoft.com/office/drawing/2014/main" id="{D28E4E3D-49C8-9F45-8B25-ECED2E4C175B}"/>
                  </a:ext>
                </a:extLst>
              </p:cNvPr>
              <p:cNvSpPr/>
              <p:nvPr/>
            </p:nvSpPr>
            <p:spPr bwMode="auto">
              <a:xfrm>
                <a:off x="624585" y="3601269"/>
                <a:ext cx="579104" cy="579104"/>
              </a:xfrm>
              <a:prstGeom prst="ellipse">
                <a:avLst/>
              </a:prstGeom>
              <a:solidFill>
                <a:schemeClr val="tx2"/>
              </a:solidFill>
              <a:ln w="254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Segoe UI Semibold"/>
                  <a:ea typeface="Segoe UI" pitchFamily="34" charset="0"/>
                  <a:cs typeface="Segoe UI" pitchFamily="34" charset="0"/>
                </a:endParaRPr>
              </a:p>
            </p:txBody>
          </p:sp>
        </p:grpSp>
        <p:pic>
          <p:nvPicPr>
            <p:cNvPr id="16" name="Picture 15" descr="A picture containing text, clipart&#10;&#10;Description automatically generated">
              <a:extLst>
                <a:ext uri="{FF2B5EF4-FFF2-40B4-BE49-F238E27FC236}">
                  <a16:creationId xmlns:a16="http://schemas.microsoft.com/office/drawing/2014/main" id="{A7E6435D-ECFA-4261-B791-F589C0C4E038}"/>
                </a:ext>
              </a:extLst>
            </p:cNvPr>
            <p:cNvPicPr>
              <a:picLocks noChangeAspect="1"/>
            </p:cNvPicPr>
            <p:nvPr/>
          </p:nvPicPr>
          <p:blipFill>
            <a:blip r:embed="rId10"/>
            <a:stretch>
              <a:fillRect/>
            </a:stretch>
          </p:blipFill>
          <p:spPr>
            <a:xfrm>
              <a:off x="7567949" y="1812518"/>
              <a:ext cx="505621" cy="505621"/>
            </a:xfrm>
            <a:prstGeom prst="rect">
              <a:avLst/>
            </a:prstGeom>
          </p:spPr>
        </p:pic>
      </p:grpSp>
      <p:grpSp>
        <p:nvGrpSpPr>
          <p:cNvPr id="25" name="Group 24">
            <a:extLst>
              <a:ext uri="{FF2B5EF4-FFF2-40B4-BE49-F238E27FC236}">
                <a16:creationId xmlns:a16="http://schemas.microsoft.com/office/drawing/2014/main" id="{052A11AF-D5D6-44EA-B50F-E4D0FE1A7688}"/>
              </a:ext>
            </a:extLst>
          </p:cNvPr>
          <p:cNvGrpSpPr/>
          <p:nvPr/>
        </p:nvGrpSpPr>
        <p:grpSpPr>
          <a:xfrm>
            <a:off x="9675126" y="1941452"/>
            <a:ext cx="658800" cy="658800"/>
            <a:chOff x="9068941" y="4529663"/>
            <a:chExt cx="658800" cy="658800"/>
          </a:xfrm>
        </p:grpSpPr>
        <p:grpSp>
          <p:nvGrpSpPr>
            <p:cNvPr id="64" name="Group 63">
              <a:extLst>
                <a:ext uri="{FF2B5EF4-FFF2-40B4-BE49-F238E27FC236}">
                  <a16:creationId xmlns:a16="http://schemas.microsoft.com/office/drawing/2014/main" id="{AB3F4ACF-75D7-0E40-B2F5-33891F9CF75F}"/>
                </a:ext>
              </a:extLst>
            </p:cNvPr>
            <p:cNvGrpSpPr/>
            <p:nvPr/>
          </p:nvGrpSpPr>
          <p:grpSpPr>
            <a:xfrm>
              <a:off x="9068941" y="4529663"/>
              <a:ext cx="658800" cy="658800"/>
              <a:chOff x="584200" y="3560884"/>
              <a:chExt cx="659875" cy="659875"/>
            </a:xfrm>
          </p:grpSpPr>
          <p:sp>
            <p:nvSpPr>
              <p:cNvPr id="66" name="Oval 65">
                <a:extLst>
                  <a:ext uri="{FF2B5EF4-FFF2-40B4-BE49-F238E27FC236}">
                    <a16:creationId xmlns:a16="http://schemas.microsoft.com/office/drawing/2014/main" id="{8694164A-0490-384A-A5D3-EC78C1A50B98}"/>
                  </a:ext>
                </a:extLst>
              </p:cNvPr>
              <p:cNvSpPr/>
              <p:nvPr/>
            </p:nvSpPr>
            <p:spPr bwMode="auto">
              <a:xfrm>
                <a:off x="584200" y="3560884"/>
                <a:ext cx="659875" cy="659875"/>
              </a:xfrm>
              <a:prstGeom prst="ellipse">
                <a:avLst/>
              </a:prstGeom>
              <a:solidFill>
                <a:schemeClr val="accent1"/>
              </a:solidFill>
              <a:ln w="254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Segoe UI Semibold"/>
                  <a:ea typeface="Segoe UI" pitchFamily="34" charset="0"/>
                  <a:cs typeface="Segoe UI" pitchFamily="34" charset="0"/>
                </a:endParaRPr>
              </a:p>
            </p:txBody>
          </p:sp>
          <p:sp>
            <p:nvSpPr>
              <p:cNvPr id="67" name="Oval 66">
                <a:extLst>
                  <a:ext uri="{FF2B5EF4-FFF2-40B4-BE49-F238E27FC236}">
                    <a16:creationId xmlns:a16="http://schemas.microsoft.com/office/drawing/2014/main" id="{76AFBA81-4BBB-B94C-8C3F-5F8D985BBD28}"/>
                  </a:ext>
                </a:extLst>
              </p:cNvPr>
              <p:cNvSpPr/>
              <p:nvPr/>
            </p:nvSpPr>
            <p:spPr bwMode="auto">
              <a:xfrm>
                <a:off x="624585" y="3601269"/>
                <a:ext cx="579104" cy="579104"/>
              </a:xfrm>
              <a:prstGeom prst="ellipse">
                <a:avLst/>
              </a:prstGeom>
              <a:solidFill>
                <a:schemeClr val="tx2"/>
              </a:solidFill>
              <a:ln w="254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Segoe UI Semibold"/>
                  <a:ea typeface="Segoe UI" pitchFamily="34" charset="0"/>
                  <a:cs typeface="Segoe UI" pitchFamily="34" charset="0"/>
                </a:endParaRPr>
              </a:p>
            </p:txBody>
          </p:sp>
        </p:grpSp>
        <p:pic>
          <p:nvPicPr>
            <p:cNvPr id="24" name="Picture 23" descr="Logo, icon&#10;&#10;Description automatically generated">
              <a:extLst>
                <a:ext uri="{FF2B5EF4-FFF2-40B4-BE49-F238E27FC236}">
                  <a16:creationId xmlns:a16="http://schemas.microsoft.com/office/drawing/2014/main" id="{50B91ED2-BD08-45EC-BC24-2D111E539489}"/>
                </a:ext>
              </a:extLst>
            </p:cNvPr>
            <p:cNvPicPr>
              <a:picLocks noChangeAspect="1"/>
            </p:cNvPicPr>
            <p:nvPr/>
          </p:nvPicPr>
          <p:blipFill>
            <a:blip r:embed="rId11"/>
            <a:stretch>
              <a:fillRect/>
            </a:stretch>
          </p:blipFill>
          <p:spPr>
            <a:xfrm>
              <a:off x="9143758" y="4604480"/>
              <a:ext cx="509164" cy="509164"/>
            </a:xfrm>
            <a:prstGeom prst="rect">
              <a:avLst/>
            </a:prstGeom>
          </p:spPr>
        </p:pic>
      </p:grpSp>
      <p:sp>
        <p:nvSpPr>
          <p:cNvPr id="78" name="Text Placeholder 2">
            <a:extLst>
              <a:ext uri="{FF2B5EF4-FFF2-40B4-BE49-F238E27FC236}">
                <a16:creationId xmlns:a16="http://schemas.microsoft.com/office/drawing/2014/main" id="{23C0A06E-E2AB-4C71-B5AF-5457EEA13C83}"/>
              </a:ext>
            </a:extLst>
          </p:cNvPr>
          <p:cNvSpPr txBox="1">
            <a:spLocks/>
          </p:cNvSpPr>
          <p:nvPr/>
        </p:nvSpPr>
        <p:spPr>
          <a:xfrm>
            <a:off x="719825" y="1950470"/>
            <a:ext cx="1654885" cy="615553"/>
          </a:xfrm>
          <a:prstGeom prst="rect">
            <a:avLst/>
          </a:prstGeom>
        </p:spPr>
        <p:txBody>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kumimoji="0" lang="en-US" sz="16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Acquisition &amp; Storage</a:t>
            </a:r>
          </a:p>
        </p:txBody>
      </p:sp>
      <p:sp>
        <p:nvSpPr>
          <p:cNvPr id="84" name="Text Placeholder 2">
            <a:extLst>
              <a:ext uri="{FF2B5EF4-FFF2-40B4-BE49-F238E27FC236}">
                <a16:creationId xmlns:a16="http://schemas.microsoft.com/office/drawing/2014/main" id="{03B53A63-CDBE-4E8C-A9E0-FD1382295773}"/>
              </a:ext>
            </a:extLst>
          </p:cNvPr>
          <p:cNvSpPr txBox="1">
            <a:spLocks/>
          </p:cNvSpPr>
          <p:nvPr/>
        </p:nvSpPr>
        <p:spPr>
          <a:xfrm>
            <a:off x="3104603" y="1950470"/>
            <a:ext cx="1654885" cy="615553"/>
          </a:xfrm>
          <a:prstGeom prst="rect">
            <a:avLst/>
          </a:prstGeom>
        </p:spPr>
        <p:txBody>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kumimoji="0" lang="en-US" sz="16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Modeling</a:t>
            </a:r>
          </a:p>
        </p:txBody>
      </p:sp>
      <p:sp>
        <p:nvSpPr>
          <p:cNvPr id="86" name="Text Placeholder 2">
            <a:extLst>
              <a:ext uri="{FF2B5EF4-FFF2-40B4-BE49-F238E27FC236}">
                <a16:creationId xmlns:a16="http://schemas.microsoft.com/office/drawing/2014/main" id="{FE33C653-049C-4928-9AD6-439F19F641C8}"/>
              </a:ext>
            </a:extLst>
          </p:cNvPr>
          <p:cNvSpPr txBox="1">
            <a:spLocks/>
          </p:cNvSpPr>
          <p:nvPr/>
        </p:nvSpPr>
        <p:spPr>
          <a:xfrm>
            <a:off x="5590981" y="1950470"/>
            <a:ext cx="1654885" cy="615553"/>
          </a:xfrm>
          <a:prstGeom prst="rect">
            <a:avLst/>
          </a:prstGeom>
        </p:spPr>
        <p:txBody>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kumimoji="0" lang="en-US" sz="16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Pipelines</a:t>
            </a:r>
          </a:p>
        </p:txBody>
      </p:sp>
      <p:sp>
        <p:nvSpPr>
          <p:cNvPr id="88" name="Text Placeholder 2">
            <a:extLst>
              <a:ext uri="{FF2B5EF4-FFF2-40B4-BE49-F238E27FC236}">
                <a16:creationId xmlns:a16="http://schemas.microsoft.com/office/drawing/2014/main" id="{32602323-2C3D-44FF-8677-2749DC2B4EC8}"/>
              </a:ext>
            </a:extLst>
          </p:cNvPr>
          <p:cNvSpPr txBox="1">
            <a:spLocks/>
          </p:cNvSpPr>
          <p:nvPr/>
        </p:nvSpPr>
        <p:spPr>
          <a:xfrm>
            <a:off x="7898174" y="1950470"/>
            <a:ext cx="1654885" cy="615553"/>
          </a:xfrm>
          <a:prstGeom prst="rect">
            <a:avLst/>
          </a:prstGeom>
        </p:spPr>
        <p:txBody>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kumimoji="0" lang="en-US" sz="16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Security &amp; Governance</a:t>
            </a:r>
          </a:p>
        </p:txBody>
      </p:sp>
      <p:sp>
        <p:nvSpPr>
          <p:cNvPr id="90" name="Text Placeholder 2">
            <a:extLst>
              <a:ext uri="{FF2B5EF4-FFF2-40B4-BE49-F238E27FC236}">
                <a16:creationId xmlns:a16="http://schemas.microsoft.com/office/drawing/2014/main" id="{4BD998E1-7DA6-42B0-B287-220AD365CEFE}"/>
              </a:ext>
            </a:extLst>
          </p:cNvPr>
          <p:cNvSpPr txBox="1">
            <a:spLocks/>
          </p:cNvSpPr>
          <p:nvPr/>
        </p:nvSpPr>
        <p:spPr>
          <a:xfrm>
            <a:off x="10418616" y="1950470"/>
            <a:ext cx="1654885" cy="615553"/>
          </a:xfrm>
          <a:prstGeom prst="rect">
            <a:avLst/>
          </a:prstGeom>
        </p:spPr>
        <p:txBody>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kumimoji="0" lang="en-US" sz="16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Visualization</a:t>
            </a:r>
          </a:p>
        </p:txBody>
      </p:sp>
      <p:sp>
        <p:nvSpPr>
          <p:cNvPr id="97" name="Text Placeholder 3">
            <a:extLst>
              <a:ext uri="{FF2B5EF4-FFF2-40B4-BE49-F238E27FC236}">
                <a16:creationId xmlns:a16="http://schemas.microsoft.com/office/drawing/2014/main" id="{40CEE526-4FF4-4EDC-BBB5-67969D9FEC3D}"/>
              </a:ext>
            </a:extLst>
          </p:cNvPr>
          <p:cNvSpPr txBox="1">
            <a:spLocks/>
          </p:cNvSpPr>
          <p:nvPr/>
        </p:nvSpPr>
        <p:spPr>
          <a:xfrm>
            <a:off x="4810288" y="2760786"/>
            <a:ext cx="2120180" cy="1698927"/>
          </a:xfrm>
          <a:prstGeom prst="rect">
            <a:avLst/>
          </a:prstGeom>
        </p:spPr>
        <p:txBody>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8600" marR="0" lvl="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a:pPr>
            <a:r>
              <a:rPr kumimoji="0" lang="en-US" sz="14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Azure Data Factory</a:t>
            </a:r>
          </a:p>
          <a:p>
            <a:pPr marL="228600" marR="0" lvl="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a:pPr>
            <a:r>
              <a:rPr kumimoji="0" lang="en-US" sz="14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Synapse Pipelines</a:t>
            </a:r>
          </a:p>
          <a:p>
            <a:pPr marL="228600" marR="0" lvl="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a:pPr>
            <a:r>
              <a:rPr kumimoji="0" lang="en-US" sz="14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Power BI Dataflows</a:t>
            </a:r>
          </a:p>
          <a:p>
            <a:pPr marL="228600" marR="0" lvl="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a:pPr>
            <a:r>
              <a:rPr kumimoji="0" lang="en-US" sz="14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Azure Stream Analytics</a:t>
            </a:r>
          </a:p>
        </p:txBody>
      </p:sp>
      <p:sp>
        <p:nvSpPr>
          <p:cNvPr id="99" name="Text Placeholder 3">
            <a:extLst>
              <a:ext uri="{FF2B5EF4-FFF2-40B4-BE49-F238E27FC236}">
                <a16:creationId xmlns:a16="http://schemas.microsoft.com/office/drawing/2014/main" id="{7DD2EA85-E8A9-47A5-B7C5-028D5B3112EA}"/>
              </a:ext>
            </a:extLst>
          </p:cNvPr>
          <p:cNvSpPr txBox="1">
            <a:spLocks/>
          </p:cNvSpPr>
          <p:nvPr/>
        </p:nvSpPr>
        <p:spPr>
          <a:xfrm>
            <a:off x="2374710" y="2760787"/>
            <a:ext cx="2120180" cy="1698927"/>
          </a:xfrm>
          <a:prstGeom prst="rect">
            <a:avLst/>
          </a:prstGeom>
        </p:spPr>
        <p:txBody>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8600" marR="0" lvl="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a:pPr>
            <a:r>
              <a:rPr kumimoji="0" lang="en-US" sz="14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Data Lake Structure</a:t>
            </a:r>
          </a:p>
          <a:p>
            <a:pPr marL="228600" marR="0" lvl="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a:pPr>
            <a:r>
              <a:rPr kumimoji="0" lang="en-US" sz="14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Synapse Spark Pools</a:t>
            </a:r>
          </a:p>
          <a:p>
            <a:pPr marL="228600" marR="0" lvl="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a:pPr>
            <a:r>
              <a:rPr kumimoji="0" lang="en-US" sz="14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Synapse SQL Pools</a:t>
            </a:r>
          </a:p>
          <a:p>
            <a:pPr marL="228600" marR="0" lvl="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a:pPr>
            <a:r>
              <a:rPr kumimoji="0" lang="en-US" sz="14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Synapse Serverless SQL</a:t>
            </a:r>
          </a:p>
        </p:txBody>
      </p:sp>
      <p:sp>
        <p:nvSpPr>
          <p:cNvPr id="101" name="Text Placeholder 3">
            <a:extLst>
              <a:ext uri="{FF2B5EF4-FFF2-40B4-BE49-F238E27FC236}">
                <a16:creationId xmlns:a16="http://schemas.microsoft.com/office/drawing/2014/main" id="{FC336980-A9A9-4632-98DE-E9919F229628}"/>
              </a:ext>
            </a:extLst>
          </p:cNvPr>
          <p:cNvSpPr txBox="1">
            <a:spLocks/>
          </p:cNvSpPr>
          <p:nvPr/>
        </p:nvSpPr>
        <p:spPr>
          <a:xfrm>
            <a:off x="111853" y="2760786"/>
            <a:ext cx="2120180" cy="1698927"/>
          </a:xfrm>
          <a:prstGeom prst="rect">
            <a:avLst/>
          </a:prstGeom>
        </p:spPr>
        <p:txBody>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8600" marR="0" lvl="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a:pPr>
            <a:r>
              <a:rPr kumimoji="0" lang="en-US" sz="14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Azure Data Lake</a:t>
            </a:r>
          </a:p>
          <a:p>
            <a:pPr marL="228600" marR="0" lvl="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a:pPr>
            <a:r>
              <a:rPr kumimoji="0" lang="en-US" sz="14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Azure Cosmos DB</a:t>
            </a:r>
          </a:p>
          <a:p>
            <a:pPr marL="228600" marR="0" lvl="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a:pPr>
            <a:r>
              <a:rPr kumimoji="0" lang="en-US" sz="14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Azure Event Hubs</a:t>
            </a:r>
          </a:p>
          <a:p>
            <a:pPr marL="228600" marR="0" lvl="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a:pPr>
            <a:r>
              <a:rPr kumimoji="0" lang="en-US" sz="14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Synapse Link</a:t>
            </a:r>
          </a:p>
        </p:txBody>
      </p:sp>
      <p:sp>
        <p:nvSpPr>
          <p:cNvPr id="105" name="Text Placeholder 3">
            <a:extLst>
              <a:ext uri="{FF2B5EF4-FFF2-40B4-BE49-F238E27FC236}">
                <a16:creationId xmlns:a16="http://schemas.microsoft.com/office/drawing/2014/main" id="{D1CA5AAA-E135-4749-92C3-C20BA585F995}"/>
              </a:ext>
            </a:extLst>
          </p:cNvPr>
          <p:cNvSpPr txBox="1">
            <a:spLocks/>
          </p:cNvSpPr>
          <p:nvPr/>
        </p:nvSpPr>
        <p:spPr>
          <a:xfrm>
            <a:off x="7245866" y="2760786"/>
            <a:ext cx="2120180" cy="1698927"/>
          </a:xfrm>
          <a:prstGeom prst="rect">
            <a:avLst/>
          </a:prstGeom>
        </p:spPr>
        <p:txBody>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8600" marR="0" lvl="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a:pPr>
            <a:r>
              <a:rPr kumimoji="0" lang="en-US" sz="14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Auditing</a:t>
            </a:r>
          </a:p>
          <a:p>
            <a:pPr marL="228600" marR="0" lvl="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a:pPr>
            <a:r>
              <a:rPr kumimoji="0" lang="en-US" sz="14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Security</a:t>
            </a:r>
          </a:p>
          <a:p>
            <a:pPr marL="228600" marR="0" lvl="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a:pPr>
            <a:r>
              <a:rPr kumimoji="0" lang="en-US" sz="14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Azure Purview</a:t>
            </a:r>
          </a:p>
        </p:txBody>
      </p:sp>
      <p:sp>
        <p:nvSpPr>
          <p:cNvPr id="107" name="Text Placeholder 3">
            <a:extLst>
              <a:ext uri="{FF2B5EF4-FFF2-40B4-BE49-F238E27FC236}">
                <a16:creationId xmlns:a16="http://schemas.microsoft.com/office/drawing/2014/main" id="{A8BDB2EA-FF5A-42E6-99D6-F3E1F0EC4288}"/>
              </a:ext>
            </a:extLst>
          </p:cNvPr>
          <p:cNvSpPr txBox="1">
            <a:spLocks/>
          </p:cNvSpPr>
          <p:nvPr/>
        </p:nvSpPr>
        <p:spPr>
          <a:xfrm>
            <a:off x="9579494" y="2760786"/>
            <a:ext cx="2120180" cy="1698927"/>
          </a:xfrm>
          <a:prstGeom prst="rect">
            <a:avLst/>
          </a:prstGeom>
        </p:spPr>
        <p:txBody>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8600" marR="0" lvl="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a:pPr>
            <a:r>
              <a:rPr kumimoji="0" lang="en-US" sz="14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Power BI</a:t>
            </a:r>
          </a:p>
          <a:p>
            <a:pPr marL="228600" marR="0" lvl="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a:pPr>
            <a:r>
              <a:rPr kumimoji="0" lang="en-US" sz="14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Paginated Reports</a:t>
            </a:r>
          </a:p>
          <a:p>
            <a:pPr marL="228600" marR="0" lvl="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a:pPr>
            <a:r>
              <a:rPr kumimoji="0" lang="en-US" sz="14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Power BI Embedded</a:t>
            </a:r>
          </a:p>
        </p:txBody>
      </p:sp>
      <p:sp>
        <p:nvSpPr>
          <p:cNvPr id="5" name="Rectangle: Rounded Corners 4">
            <a:extLst>
              <a:ext uri="{FF2B5EF4-FFF2-40B4-BE49-F238E27FC236}">
                <a16:creationId xmlns:a16="http://schemas.microsoft.com/office/drawing/2014/main" id="{2FA6019A-5C60-768E-1AB2-242928830241}"/>
              </a:ext>
            </a:extLst>
          </p:cNvPr>
          <p:cNvSpPr/>
          <p:nvPr/>
        </p:nvSpPr>
        <p:spPr bwMode="auto">
          <a:xfrm>
            <a:off x="9400544" y="1625600"/>
            <a:ext cx="2542126" cy="2216727"/>
          </a:xfrm>
          <a:prstGeom prst="roundRect">
            <a:avLst/>
          </a:prstGeom>
          <a:noFill/>
          <a:ln w="76200">
            <a:solidFill>
              <a:srgbClr val="107C1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err="1">
              <a:ln>
                <a:noFill/>
              </a:ln>
              <a:solidFill>
                <a:srgbClr val="FFFFFF"/>
              </a:solidFill>
              <a:effectLst/>
              <a:uLnTx/>
              <a:uFillTx/>
              <a:latin typeface="Segoe UI"/>
              <a:ea typeface="Segoe UI" pitchFamily="34" charset="0"/>
              <a:cs typeface="Segoe UI" pitchFamily="34" charset="0"/>
            </a:endParaRPr>
          </a:p>
        </p:txBody>
      </p:sp>
    </p:spTree>
    <p:custDataLst>
      <p:tags r:id="rId1"/>
    </p:custDataLst>
    <p:extLst>
      <p:ext uri="{BB962C8B-B14F-4D97-AF65-F5344CB8AC3E}">
        <p14:creationId xmlns:p14="http://schemas.microsoft.com/office/powerpoint/2010/main" val="3223812326"/>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73492-D151-5548-BF9A-9A1584C2D477}"/>
              </a:ext>
            </a:extLst>
          </p:cNvPr>
          <p:cNvSpPr>
            <a:spLocks noGrp="1"/>
          </p:cNvSpPr>
          <p:nvPr>
            <p:ph type="title"/>
          </p:nvPr>
        </p:nvSpPr>
        <p:spPr/>
        <p:txBody>
          <a:bodyPr/>
          <a:lstStyle/>
          <a:p>
            <a:r>
              <a:rPr lang="en-US" dirty="0"/>
              <a:t>Agenda</a:t>
            </a:r>
            <a:br>
              <a:rPr lang="en-US" dirty="0"/>
            </a:br>
            <a:endParaRPr lang="en-US" dirty="0"/>
          </a:p>
        </p:txBody>
      </p:sp>
      <p:sp>
        <p:nvSpPr>
          <p:cNvPr id="3" name="Text Placeholder 2">
            <a:extLst>
              <a:ext uri="{FF2B5EF4-FFF2-40B4-BE49-F238E27FC236}">
                <a16:creationId xmlns:a16="http://schemas.microsoft.com/office/drawing/2014/main" id="{5D7880FC-163A-6D46-B79B-C3E6C519777F}"/>
              </a:ext>
            </a:extLst>
          </p:cNvPr>
          <p:cNvSpPr>
            <a:spLocks noGrp="1"/>
          </p:cNvSpPr>
          <p:nvPr>
            <p:ph type="body" sz="quarter" idx="11"/>
          </p:nvPr>
        </p:nvSpPr>
        <p:spPr/>
        <p:txBody>
          <a:bodyPr/>
          <a:lstStyle/>
          <a:p>
            <a:pPr>
              <a:spcAft>
                <a:spcPts val="2400"/>
              </a:spcAft>
            </a:pPr>
            <a:r>
              <a:rPr lang="en-GB" sz="3200" b="1" dirty="0"/>
              <a:t>Overview</a:t>
            </a:r>
          </a:p>
          <a:p>
            <a:pPr>
              <a:spcAft>
                <a:spcPts val="2400"/>
              </a:spcAft>
            </a:pPr>
            <a:r>
              <a:rPr lang="en-GB" sz="2400" dirty="0"/>
              <a:t>Demo</a:t>
            </a:r>
          </a:p>
        </p:txBody>
      </p:sp>
      <p:sp>
        <p:nvSpPr>
          <p:cNvPr id="6" name="Text Placeholder 4">
            <a:extLst>
              <a:ext uri="{FF2B5EF4-FFF2-40B4-BE49-F238E27FC236}">
                <a16:creationId xmlns:a16="http://schemas.microsoft.com/office/drawing/2014/main" id="{A685BEC8-891F-647E-FBA2-DA97A35AC328}"/>
              </a:ext>
            </a:extLst>
          </p:cNvPr>
          <p:cNvSpPr txBox="1">
            <a:spLocks/>
          </p:cNvSpPr>
          <p:nvPr/>
        </p:nvSpPr>
        <p:spPr>
          <a:xfrm>
            <a:off x="582612" y="1261631"/>
            <a:ext cx="3629170" cy="307777"/>
          </a:xfrm>
          <a:prstGeom prst="rect">
            <a:avLst/>
          </a:prstGeom>
          <a:noFill/>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22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2000" b="0" i="0" u="none" strike="noStrike" kern="1200" cap="none" spc="0" normalizeH="0" baseline="0" noProof="0" dirty="0">
                <a:ln>
                  <a:noFill/>
                </a:ln>
                <a:solidFill>
                  <a:srgbClr val="FFFFFF"/>
                </a:solidFill>
                <a:effectLst/>
                <a:uLnTx/>
                <a:uFillTx/>
                <a:latin typeface="Segoe UI"/>
                <a:ea typeface="+mn-ea"/>
                <a:cs typeface="Segoe UI" panose="020B0502040204020203" pitchFamily="34" charset="0"/>
              </a:rPr>
              <a:t>Power BI Templates</a:t>
            </a:r>
            <a:endParaRPr kumimoji="0" lang="en-US" sz="2200" b="0" i="0" u="none" strike="noStrike" kern="1200" cap="none" spc="0" normalizeH="0" baseline="0" noProof="0" dirty="0">
              <a:ln>
                <a:noFill/>
              </a:ln>
              <a:solidFill>
                <a:srgbClr val="FFFFFF"/>
              </a:solidFill>
              <a:effectLst/>
              <a:uLnTx/>
              <a:uFillTx/>
              <a:latin typeface="Segoe UI"/>
              <a:ea typeface="+mn-ea"/>
              <a:cs typeface="Segoe UI" panose="020B0502040204020203" pitchFamily="34" charset="0"/>
            </a:endParaRPr>
          </a:p>
        </p:txBody>
      </p:sp>
    </p:spTree>
    <p:extLst>
      <p:ext uri="{BB962C8B-B14F-4D97-AF65-F5344CB8AC3E}">
        <p14:creationId xmlns:p14="http://schemas.microsoft.com/office/powerpoint/2010/main" val="2709227043"/>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91F7D-9200-10E9-9039-70C2BA753012}"/>
              </a:ext>
            </a:extLst>
          </p:cNvPr>
          <p:cNvSpPr>
            <a:spLocks noGrp="1"/>
          </p:cNvSpPr>
          <p:nvPr>
            <p:ph type="title"/>
          </p:nvPr>
        </p:nvSpPr>
        <p:spPr/>
        <p:txBody>
          <a:bodyPr/>
          <a:lstStyle/>
          <a:p>
            <a:r>
              <a:rPr lang="en-US" dirty="0"/>
              <a:t>Power BI Templates Overview</a:t>
            </a:r>
          </a:p>
        </p:txBody>
      </p:sp>
      <p:sp>
        <p:nvSpPr>
          <p:cNvPr id="3" name="Content Placeholder 2">
            <a:extLst>
              <a:ext uri="{FF2B5EF4-FFF2-40B4-BE49-F238E27FC236}">
                <a16:creationId xmlns:a16="http://schemas.microsoft.com/office/drawing/2014/main" id="{FC8B7380-2446-1999-05DB-07332969437A}"/>
              </a:ext>
            </a:extLst>
          </p:cNvPr>
          <p:cNvSpPr>
            <a:spLocks noGrp="1"/>
          </p:cNvSpPr>
          <p:nvPr>
            <p:ph sz="quarter" idx="10"/>
          </p:nvPr>
        </p:nvSpPr>
        <p:spPr>
          <a:xfrm>
            <a:off x="584200" y="1844675"/>
            <a:ext cx="11018838" cy="2437590"/>
          </a:xfrm>
        </p:spPr>
        <p:txBody>
          <a:bodyPr/>
          <a:lstStyle/>
          <a:p>
            <a:pPr marL="571500" indent="-571500" algn="l">
              <a:buFont typeface="Arial" panose="020B0604020202020204" pitchFamily="34" charset="0"/>
              <a:buChar char="•"/>
            </a:pPr>
            <a:r>
              <a:rPr lang="en-US" sz="3600" dirty="0">
                <a:effectLst/>
                <a:latin typeface="Calibri" panose="020F0502020204030204" pitchFamily="34" charset="0"/>
              </a:rPr>
              <a:t>Templates in Power BI can help jump start and standardize report creation.</a:t>
            </a:r>
          </a:p>
          <a:p>
            <a:pPr algn="l"/>
            <a:endParaRPr lang="en-US" sz="3600" dirty="0">
              <a:effectLst/>
              <a:latin typeface="Calibri" panose="020F0502020204030204" pitchFamily="34" charset="0"/>
            </a:endParaRPr>
          </a:p>
          <a:p>
            <a:pPr marL="571500" indent="-571500" algn="l">
              <a:buFont typeface="Arial" panose="020B0604020202020204" pitchFamily="34" charset="0"/>
              <a:buChar char="•"/>
            </a:pPr>
            <a:r>
              <a:rPr lang="en-US" sz="3600" dirty="0">
                <a:effectLst/>
                <a:latin typeface="Calibri" panose="020F0502020204030204" pitchFamily="34" charset="0"/>
              </a:rPr>
              <a:t>Smaller file size (.</a:t>
            </a:r>
            <a:r>
              <a:rPr lang="en-US" sz="3600" dirty="0" err="1">
                <a:effectLst/>
                <a:latin typeface="Calibri" panose="020F0502020204030204" pitchFamily="34" charset="0"/>
              </a:rPr>
              <a:t>pbit</a:t>
            </a:r>
            <a:r>
              <a:rPr lang="en-US" sz="3600" dirty="0">
                <a:effectLst/>
                <a:latin typeface="Calibri" panose="020F0502020204030204" pitchFamily="34" charset="0"/>
              </a:rPr>
              <a:t>), no data just report definitions.</a:t>
            </a:r>
          </a:p>
        </p:txBody>
      </p:sp>
      <p:pic>
        <p:nvPicPr>
          <p:cNvPr id="9" name="Picture 8">
            <a:extLst>
              <a:ext uri="{FF2B5EF4-FFF2-40B4-BE49-F238E27FC236}">
                <a16:creationId xmlns:a16="http://schemas.microsoft.com/office/drawing/2014/main" id="{423B2E41-8CA1-E979-C764-E8E932CFC1FB}"/>
              </a:ext>
            </a:extLst>
          </p:cNvPr>
          <p:cNvPicPr>
            <a:picLocks noChangeAspect="1"/>
          </p:cNvPicPr>
          <p:nvPr/>
        </p:nvPicPr>
        <p:blipFill>
          <a:blip r:embed="rId2"/>
          <a:stretch>
            <a:fillRect/>
          </a:stretch>
        </p:blipFill>
        <p:spPr>
          <a:xfrm>
            <a:off x="871326" y="4922511"/>
            <a:ext cx="10449347" cy="1014825"/>
          </a:xfrm>
          <a:prstGeom prst="rect">
            <a:avLst/>
          </a:prstGeom>
        </p:spPr>
      </p:pic>
      <p:sp>
        <p:nvSpPr>
          <p:cNvPr id="10" name="Oval 9">
            <a:extLst>
              <a:ext uri="{FF2B5EF4-FFF2-40B4-BE49-F238E27FC236}">
                <a16:creationId xmlns:a16="http://schemas.microsoft.com/office/drawing/2014/main" id="{6C587FF3-6984-9E0C-BACD-357D1791C7F4}"/>
              </a:ext>
            </a:extLst>
          </p:cNvPr>
          <p:cNvSpPr/>
          <p:nvPr/>
        </p:nvSpPr>
        <p:spPr bwMode="auto">
          <a:xfrm>
            <a:off x="10258817" y="4922511"/>
            <a:ext cx="1193255" cy="595204"/>
          </a:xfrm>
          <a:prstGeom prst="ellipse">
            <a:avLst/>
          </a:prstGeom>
          <a:noFill/>
          <a:ln w="76200">
            <a:solidFill>
              <a:srgbClr val="D83B0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spTree>
    <p:extLst>
      <p:ext uri="{BB962C8B-B14F-4D97-AF65-F5344CB8AC3E}">
        <p14:creationId xmlns:p14="http://schemas.microsoft.com/office/powerpoint/2010/main" val="3125996944"/>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91F7D-9200-10E9-9039-70C2BA753012}"/>
              </a:ext>
            </a:extLst>
          </p:cNvPr>
          <p:cNvSpPr>
            <a:spLocks noGrp="1"/>
          </p:cNvSpPr>
          <p:nvPr>
            <p:ph type="title"/>
          </p:nvPr>
        </p:nvSpPr>
        <p:spPr/>
        <p:txBody>
          <a:bodyPr/>
          <a:lstStyle/>
          <a:p>
            <a:r>
              <a:rPr lang="en-US" dirty="0"/>
              <a:t>Power </a:t>
            </a:r>
            <a:r>
              <a:rPr lang="en-US"/>
              <a:t>BI Templates </a:t>
            </a:r>
            <a:r>
              <a:rPr lang="en-US" dirty="0"/>
              <a:t>Overview</a:t>
            </a:r>
          </a:p>
        </p:txBody>
      </p:sp>
      <p:sp>
        <p:nvSpPr>
          <p:cNvPr id="3" name="Content Placeholder 2">
            <a:extLst>
              <a:ext uri="{FF2B5EF4-FFF2-40B4-BE49-F238E27FC236}">
                <a16:creationId xmlns:a16="http://schemas.microsoft.com/office/drawing/2014/main" id="{FC8B7380-2446-1999-05DB-07332969437A}"/>
              </a:ext>
            </a:extLst>
          </p:cNvPr>
          <p:cNvSpPr>
            <a:spLocks noGrp="1"/>
          </p:cNvSpPr>
          <p:nvPr>
            <p:ph sz="quarter" idx="10"/>
          </p:nvPr>
        </p:nvSpPr>
        <p:spPr>
          <a:xfrm>
            <a:off x="584200" y="1844675"/>
            <a:ext cx="11018838" cy="2991588"/>
          </a:xfrm>
        </p:spPr>
        <p:txBody>
          <a:bodyPr/>
          <a:lstStyle/>
          <a:p>
            <a:pPr marL="571500" indent="-571500" algn="l">
              <a:buFont typeface="Arial" panose="020B0604020202020204" pitchFamily="34" charset="0"/>
              <a:buChar char="•"/>
            </a:pPr>
            <a:r>
              <a:rPr lang="en-US" sz="3600" dirty="0">
                <a:effectLst/>
                <a:latin typeface="Calibri" panose="020F0502020204030204" pitchFamily="34" charset="0"/>
              </a:rPr>
              <a:t>Parameterize connections for easy use when handing off the templates</a:t>
            </a:r>
          </a:p>
          <a:p>
            <a:pPr marL="571500" indent="-571500" algn="l">
              <a:buFont typeface="Arial" panose="020B0604020202020204" pitchFamily="34" charset="0"/>
              <a:buChar char="•"/>
            </a:pPr>
            <a:endParaRPr lang="en-US" sz="3600" dirty="0">
              <a:latin typeface="Calibri" panose="020F0502020204030204" pitchFamily="34" charset="0"/>
            </a:endParaRPr>
          </a:p>
          <a:p>
            <a:pPr marL="571500" indent="-571500" algn="l">
              <a:buFont typeface="Arial" panose="020B0604020202020204" pitchFamily="34" charset="0"/>
              <a:buChar char="•"/>
            </a:pPr>
            <a:r>
              <a:rPr lang="en-US" sz="3600" dirty="0">
                <a:effectLst/>
                <a:latin typeface="Calibri" panose="020F0502020204030204" pitchFamily="34" charset="0"/>
              </a:rPr>
              <a:t>Example: Server and                                                 Database </a:t>
            </a:r>
            <a:r>
              <a:rPr lang="en-US" sz="3600">
                <a:effectLst/>
                <a:latin typeface="Calibri" panose="020F0502020204030204" pitchFamily="34" charset="0"/>
              </a:rPr>
              <a:t>are parameterized</a:t>
            </a:r>
            <a:endParaRPr lang="en-US" sz="3600" dirty="0">
              <a:effectLst/>
              <a:latin typeface="Calibri" panose="020F0502020204030204" pitchFamily="34" charset="0"/>
            </a:endParaRPr>
          </a:p>
        </p:txBody>
      </p:sp>
      <p:pic>
        <p:nvPicPr>
          <p:cNvPr id="5" name="Picture 4">
            <a:extLst>
              <a:ext uri="{FF2B5EF4-FFF2-40B4-BE49-F238E27FC236}">
                <a16:creationId xmlns:a16="http://schemas.microsoft.com/office/drawing/2014/main" id="{27C077B3-6058-0A5C-4022-ECCBC3C2CC31}"/>
              </a:ext>
            </a:extLst>
          </p:cNvPr>
          <p:cNvPicPr>
            <a:picLocks noChangeAspect="1"/>
          </p:cNvPicPr>
          <p:nvPr/>
        </p:nvPicPr>
        <p:blipFill>
          <a:blip r:embed="rId2"/>
          <a:stretch>
            <a:fillRect/>
          </a:stretch>
        </p:blipFill>
        <p:spPr>
          <a:xfrm>
            <a:off x="8254551" y="2837794"/>
            <a:ext cx="2660716" cy="3237476"/>
          </a:xfrm>
          <a:prstGeom prst="rect">
            <a:avLst/>
          </a:prstGeom>
        </p:spPr>
      </p:pic>
      <p:sp>
        <p:nvSpPr>
          <p:cNvPr id="10" name="Oval 9">
            <a:extLst>
              <a:ext uri="{FF2B5EF4-FFF2-40B4-BE49-F238E27FC236}">
                <a16:creationId xmlns:a16="http://schemas.microsoft.com/office/drawing/2014/main" id="{6C587FF3-6984-9E0C-BACD-357D1791C7F4}"/>
              </a:ext>
            </a:extLst>
          </p:cNvPr>
          <p:cNvSpPr/>
          <p:nvPr/>
        </p:nvSpPr>
        <p:spPr bwMode="auto">
          <a:xfrm>
            <a:off x="8142304" y="5543157"/>
            <a:ext cx="3095354" cy="607788"/>
          </a:xfrm>
          <a:prstGeom prst="ellipse">
            <a:avLst/>
          </a:prstGeom>
          <a:noFill/>
          <a:ln w="76200">
            <a:solidFill>
              <a:srgbClr val="D83B0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spTree>
    <p:extLst>
      <p:ext uri="{BB962C8B-B14F-4D97-AF65-F5344CB8AC3E}">
        <p14:creationId xmlns:p14="http://schemas.microsoft.com/office/powerpoint/2010/main" val="454737792"/>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73492-D151-5548-BF9A-9A1584C2D477}"/>
              </a:ext>
            </a:extLst>
          </p:cNvPr>
          <p:cNvSpPr>
            <a:spLocks noGrp="1"/>
          </p:cNvSpPr>
          <p:nvPr>
            <p:ph type="title"/>
          </p:nvPr>
        </p:nvSpPr>
        <p:spPr/>
        <p:txBody>
          <a:bodyPr/>
          <a:lstStyle/>
          <a:p>
            <a:r>
              <a:rPr lang="en-US" dirty="0"/>
              <a:t>Agenda</a:t>
            </a:r>
            <a:br>
              <a:rPr lang="en-US" dirty="0"/>
            </a:br>
            <a:endParaRPr lang="en-US" dirty="0"/>
          </a:p>
        </p:txBody>
      </p:sp>
      <p:sp>
        <p:nvSpPr>
          <p:cNvPr id="3" name="Text Placeholder 2">
            <a:extLst>
              <a:ext uri="{FF2B5EF4-FFF2-40B4-BE49-F238E27FC236}">
                <a16:creationId xmlns:a16="http://schemas.microsoft.com/office/drawing/2014/main" id="{5D7880FC-163A-6D46-B79B-C3E6C519777F}"/>
              </a:ext>
            </a:extLst>
          </p:cNvPr>
          <p:cNvSpPr>
            <a:spLocks noGrp="1"/>
          </p:cNvSpPr>
          <p:nvPr>
            <p:ph type="body" sz="quarter" idx="11"/>
          </p:nvPr>
        </p:nvSpPr>
        <p:spPr/>
        <p:txBody>
          <a:bodyPr/>
          <a:lstStyle/>
          <a:p>
            <a:pPr>
              <a:spcAft>
                <a:spcPts val="2400"/>
              </a:spcAft>
            </a:pPr>
            <a:r>
              <a:rPr lang="en-GB" sz="2400" dirty="0"/>
              <a:t>Overview</a:t>
            </a:r>
          </a:p>
          <a:p>
            <a:pPr>
              <a:spcAft>
                <a:spcPts val="2400"/>
              </a:spcAft>
            </a:pPr>
            <a:r>
              <a:rPr lang="en-GB" sz="3200" b="1" dirty="0"/>
              <a:t>Demo</a:t>
            </a:r>
          </a:p>
        </p:txBody>
      </p:sp>
      <p:sp>
        <p:nvSpPr>
          <p:cNvPr id="6" name="Text Placeholder 4">
            <a:extLst>
              <a:ext uri="{FF2B5EF4-FFF2-40B4-BE49-F238E27FC236}">
                <a16:creationId xmlns:a16="http://schemas.microsoft.com/office/drawing/2014/main" id="{A685BEC8-891F-647E-FBA2-DA97A35AC328}"/>
              </a:ext>
            </a:extLst>
          </p:cNvPr>
          <p:cNvSpPr txBox="1">
            <a:spLocks/>
          </p:cNvSpPr>
          <p:nvPr/>
        </p:nvSpPr>
        <p:spPr>
          <a:xfrm>
            <a:off x="582612" y="1261631"/>
            <a:ext cx="3629170" cy="307777"/>
          </a:xfrm>
          <a:prstGeom prst="rect">
            <a:avLst/>
          </a:prstGeom>
          <a:noFill/>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22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2000" b="0" i="0" u="none" strike="noStrike" kern="1200" cap="none" spc="0" normalizeH="0" baseline="0" noProof="0" dirty="0">
                <a:ln>
                  <a:noFill/>
                </a:ln>
                <a:solidFill>
                  <a:srgbClr val="FFFFFF"/>
                </a:solidFill>
                <a:effectLst/>
                <a:uLnTx/>
                <a:uFillTx/>
                <a:latin typeface="Segoe UI"/>
                <a:ea typeface="+mn-ea"/>
                <a:cs typeface="Segoe UI" panose="020B0502040204020203" pitchFamily="34" charset="0"/>
              </a:rPr>
              <a:t>Power BI Templates</a:t>
            </a:r>
            <a:endParaRPr kumimoji="0" lang="en-US" sz="2200" b="0" i="0" u="none" strike="noStrike" kern="1200" cap="none" spc="0" normalizeH="0" baseline="0" noProof="0" dirty="0">
              <a:ln>
                <a:noFill/>
              </a:ln>
              <a:solidFill>
                <a:srgbClr val="FFFFFF"/>
              </a:solidFill>
              <a:effectLst/>
              <a:uLnTx/>
              <a:uFillTx/>
              <a:latin typeface="Segoe UI"/>
              <a:ea typeface="+mn-ea"/>
              <a:cs typeface="Segoe UI" panose="020B0502040204020203" pitchFamily="34" charset="0"/>
            </a:endParaRPr>
          </a:p>
        </p:txBody>
      </p:sp>
    </p:spTree>
    <p:extLst>
      <p:ext uri="{BB962C8B-B14F-4D97-AF65-F5344CB8AC3E}">
        <p14:creationId xmlns:p14="http://schemas.microsoft.com/office/powerpoint/2010/main" val="2925337371"/>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6172D-0981-6D4F-9F96-321880EB682D}"/>
              </a:ext>
            </a:extLst>
          </p:cNvPr>
          <p:cNvSpPr>
            <a:spLocks noGrp="1"/>
          </p:cNvSpPr>
          <p:nvPr>
            <p:ph type="title"/>
          </p:nvPr>
        </p:nvSpPr>
        <p:spPr/>
        <p:txBody>
          <a:bodyPr/>
          <a:lstStyle/>
          <a:p>
            <a:r>
              <a:rPr lang="en-US" dirty="0"/>
              <a:t>Thank you!</a:t>
            </a:r>
          </a:p>
        </p:txBody>
      </p:sp>
      <p:sp>
        <p:nvSpPr>
          <p:cNvPr id="3" name="Title 3">
            <a:extLst>
              <a:ext uri="{FF2B5EF4-FFF2-40B4-BE49-F238E27FC236}">
                <a16:creationId xmlns:a16="http://schemas.microsoft.com/office/drawing/2014/main" id="{7822A9AD-836B-4804-80F9-4E22E267EFE1}"/>
              </a:ext>
            </a:extLst>
          </p:cNvPr>
          <p:cNvSpPr txBox="1">
            <a:spLocks/>
          </p:cNvSpPr>
          <p:nvPr/>
        </p:nvSpPr>
        <p:spPr>
          <a:xfrm>
            <a:off x="491504" y="1252497"/>
            <a:ext cx="9144000" cy="553998"/>
          </a:xfrm>
          <a:prstGeom prst="rect">
            <a:avLst/>
          </a:prstGeom>
          <a:noFill/>
        </p:spPr>
        <p:txBody>
          <a:bodyPr vert="horz" wrap="square" lIns="0" tIns="0" rIns="0" bIns="0" rtlCol="0" anchor="b" anchorCtr="0">
            <a:spAutoFit/>
          </a:bodyPr>
          <a:lstStyle>
            <a:lvl1pPr algn="l" defTabSz="932742" rtl="0" eaLnBrk="1" latinLnBrk="0" hangingPunct="1">
              <a:lnSpc>
                <a:spcPct val="100000"/>
              </a:lnSpc>
              <a:spcBef>
                <a:spcPct val="0"/>
              </a:spcBef>
              <a:buNone/>
              <a:defRPr lang="en-US" sz="3600" b="0" kern="1200" cap="none" spc="-50" baseline="0">
                <a:ln w="3175">
                  <a:noFill/>
                </a:ln>
                <a:solidFill>
                  <a:schemeClr val="accent3"/>
                </a:solidFill>
                <a:effectLst/>
                <a:latin typeface="+mj-lt"/>
                <a:ea typeface="+mn-ea"/>
                <a:cs typeface="Segoe UI" panose="020B0502040204020203" pitchFamily="34" charset="0"/>
              </a:defRPr>
            </a:lvl1pPr>
          </a:lstStyle>
          <a:p>
            <a:pPr marL="0" marR="0" lvl="0" indent="0" algn="l" defTabSz="932742"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50" normalizeH="0" baseline="0" noProof="0" dirty="0">
                <a:ln w="3175">
                  <a:noFill/>
                </a:ln>
                <a:solidFill>
                  <a:srgbClr val="50E6FF"/>
                </a:solidFill>
                <a:effectLst/>
                <a:uLnTx/>
                <a:uFillTx/>
                <a:latin typeface="Segoe UI Semibold"/>
                <a:ea typeface="+mn-ea"/>
                <a:cs typeface="Segoe UI" panose="020B0502040204020203" pitchFamily="34" charset="0"/>
              </a:rPr>
              <a:t>Modern Analytics Academy “Vignettes”</a:t>
            </a:r>
          </a:p>
        </p:txBody>
      </p:sp>
      <p:sp>
        <p:nvSpPr>
          <p:cNvPr id="4" name="Text Placeholder 4">
            <a:extLst>
              <a:ext uri="{FF2B5EF4-FFF2-40B4-BE49-F238E27FC236}">
                <a16:creationId xmlns:a16="http://schemas.microsoft.com/office/drawing/2014/main" id="{9F0F09D9-6486-406F-AC0A-8B36DF999008}"/>
              </a:ext>
            </a:extLst>
          </p:cNvPr>
          <p:cNvSpPr txBox="1">
            <a:spLocks/>
          </p:cNvSpPr>
          <p:nvPr/>
        </p:nvSpPr>
        <p:spPr>
          <a:xfrm>
            <a:off x="429475" y="1940726"/>
            <a:ext cx="9144000" cy="553998"/>
          </a:xfrm>
          <a:prstGeom prst="rect">
            <a:avLst/>
          </a:prstGeom>
        </p:spPr>
        <p:txBody>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kumimoji="0" lang="en-US" sz="2800" b="0" i="0" u="none" strike="noStrike" kern="1200" cap="none" spc="0" normalizeH="0" baseline="0" noProof="0" dirty="0">
                <a:ln>
                  <a:noFill/>
                </a:ln>
                <a:solidFill>
                  <a:srgbClr val="FFFFFF"/>
                </a:solidFill>
                <a:effectLst/>
                <a:uLnTx/>
                <a:uFillTx/>
                <a:latin typeface="Segoe UI"/>
                <a:ea typeface="+mn-ea"/>
                <a:cs typeface="Segoe UI" panose="020B0502040204020203" pitchFamily="34" charset="0"/>
              </a:rPr>
              <a:t>Power BI Templates</a:t>
            </a:r>
          </a:p>
        </p:txBody>
      </p:sp>
      <p:sp>
        <p:nvSpPr>
          <p:cNvPr id="5" name="Text Placeholder 4">
            <a:extLst>
              <a:ext uri="{FF2B5EF4-FFF2-40B4-BE49-F238E27FC236}">
                <a16:creationId xmlns:a16="http://schemas.microsoft.com/office/drawing/2014/main" id="{EE4F2E92-FF4D-41A7-B43B-199986CEAE6F}"/>
              </a:ext>
            </a:extLst>
          </p:cNvPr>
          <p:cNvSpPr txBox="1">
            <a:spLocks/>
          </p:cNvSpPr>
          <p:nvPr/>
        </p:nvSpPr>
        <p:spPr>
          <a:xfrm>
            <a:off x="584200" y="4880398"/>
            <a:ext cx="9144000" cy="338554"/>
          </a:xfrm>
          <a:prstGeom prst="rect">
            <a:avLst/>
          </a:prstGeom>
          <a:noFill/>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22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2200" b="0" i="0" u="none" strike="noStrike" kern="1200" cap="none" spc="0" normalizeH="0" baseline="0" noProof="0" dirty="0">
                <a:ln>
                  <a:noFill/>
                </a:ln>
                <a:solidFill>
                  <a:srgbClr val="FFFFFF"/>
                </a:solidFill>
                <a:effectLst/>
                <a:uLnTx/>
                <a:uFillTx/>
                <a:latin typeface="Segoe UI"/>
                <a:ea typeface="+mn-ea"/>
                <a:cs typeface="Segoe UI" panose="020B0502040204020203" pitchFamily="34" charset="0"/>
              </a:rPr>
              <a:t>https://aka.ms/maa</a:t>
            </a:r>
          </a:p>
        </p:txBody>
      </p:sp>
    </p:spTree>
    <p:extLst>
      <p:ext uri="{BB962C8B-B14F-4D97-AF65-F5344CB8AC3E}">
        <p14:creationId xmlns:p14="http://schemas.microsoft.com/office/powerpoint/2010/main" val="1904956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11.6|35.6|6.6|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hite Template">
  <a:themeElements>
    <a:clrScheme name="TS_20_Blue on White">
      <a:dk1>
        <a:srgbClr val="000000"/>
      </a:dk1>
      <a:lt1>
        <a:srgbClr val="FFFFFF"/>
      </a:lt1>
      <a:dk2>
        <a:srgbClr val="243A5E"/>
      </a:dk2>
      <a:lt2>
        <a:srgbClr val="E6E6E6"/>
      </a:lt2>
      <a:accent1>
        <a:srgbClr val="0078D4"/>
      </a:accent1>
      <a:accent2>
        <a:srgbClr val="243A5E"/>
      </a:accent2>
      <a:accent3>
        <a:srgbClr val="50E6FF"/>
      </a:accent3>
      <a:accent4>
        <a:srgbClr val="008575"/>
      </a:accent4>
      <a:accent5>
        <a:srgbClr val="274B47"/>
      </a:accent5>
      <a:accent6>
        <a:srgbClr val="737373"/>
      </a:accent6>
      <a:hlink>
        <a:srgbClr val="0078D4"/>
      </a:hlink>
      <a:folHlink>
        <a:srgbClr val="0078D4"/>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custClrLst>
    <a:custClr name="Light Orange">
      <a:srgbClr val="FF9349"/>
    </a:custClr>
    <a:custClr name="Light Yellow">
      <a:srgbClr val="FEF000"/>
    </a:custClr>
    <a:custClr name="Light Green">
      <a:srgbClr val="9BF00B"/>
    </a:custClr>
    <a:custClr name="Light Teal">
      <a:srgbClr val="30E5D0"/>
    </a:custClr>
    <a:custClr name="Light Blue">
      <a:srgbClr val="50E6FF"/>
    </a:custClr>
    <a:custClr name="Light Purple">
      <a:srgbClr val="D59DFF"/>
    </a:custClr>
    <a:custClr name="White">
      <a:srgbClr val="FFFFFF"/>
    </a:custClr>
    <a:custClr name="Extra Light Gray">
      <a:srgbClr val="F2F2F2"/>
    </a:custClr>
    <a:custClr name="Light Gray">
      <a:srgbClr val="E6E6E6"/>
    </a:custClr>
    <a:custClr name="Gray">
      <a:srgbClr val="D2D2D2"/>
    </a:custClr>
    <a:custClr name="Orange">
      <a:srgbClr val="D83B01"/>
    </a:custClr>
    <a:custClr name="Yellow">
      <a:srgbClr val="FFB900"/>
    </a:custClr>
    <a:custClr name="Green">
      <a:srgbClr val="107C10"/>
    </a:custClr>
    <a:custClr name="Teal">
      <a:srgbClr val="008575"/>
    </a:custClr>
    <a:custClr name="Blue">
      <a:srgbClr val="0078D4"/>
    </a:custClr>
    <a:custClr name="Purple">
      <a:srgbClr val="8661C5"/>
    </a:custClr>
    <a:custClr name="Mid Gray">
      <a:srgbClr val="737373"/>
    </a:custClr>
    <a:custClr name="Dark Gray">
      <a:srgbClr val="505050"/>
    </a:custClr>
    <a:custClr name="Extra Dark Gray">
      <a:srgbClr val="2F2F2F"/>
    </a:custClr>
    <a:custClr name="Rick Black">
      <a:srgbClr val="000000"/>
    </a:custClr>
    <a:custClr name="Dark Orange">
      <a:srgbClr val="6B2929"/>
    </a:custClr>
    <a:custClr name="Dark Yellow">
      <a:srgbClr val="6A4B16"/>
    </a:custClr>
    <a:custClr name="Dark Green">
      <a:srgbClr val="054B16"/>
    </a:custClr>
    <a:custClr name="Dark Teal">
      <a:srgbClr val="274B47"/>
    </a:custClr>
    <a:custClr name="Dark Blue">
      <a:srgbClr val="243A5E"/>
    </a:custClr>
    <a:custClr name="Dark Purple">
      <a:srgbClr val="3B2E58"/>
    </a:custClr>
  </a:custClrLst>
  <a:extLst>
    <a:ext uri="{05A4C25C-085E-4340-85A3-A5531E510DB2}">
      <thm15:themeFamily xmlns:thm15="http://schemas.microsoft.com/office/thememl/2012/main" name="Microsoft_brand_template_blue.potx" id="{480B23C3-38C8-4962-83A2-3297C539F5A5}" vid="{4711DFBC-8085-446F-AC17-C262437718B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otalTime>207</TotalTime>
  <Words>380</Words>
  <Application>Microsoft Office PowerPoint</Application>
  <PresentationFormat>Widescreen</PresentationFormat>
  <Paragraphs>75</Paragraphs>
  <Slides>8</Slides>
  <Notes>6</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8</vt:i4>
      </vt:variant>
    </vt:vector>
  </HeadingPairs>
  <TitlesOfParts>
    <vt:vector size="17" baseType="lpstr">
      <vt:lpstr>Arial</vt:lpstr>
      <vt:lpstr>Calibri</vt:lpstr>
      <vt:lpstr>Calibri Light</vt:lpstr>
      <vt:lpstr>Consolas</vt:lpstr>
      <vt:lpstr>Segoe UI</vt:lpstr>
      <vt:lpstr>Segoe UI Semibold</vt:lpstr>
      <vt:lpstr>Wingdings</vt:lpstr>
      <vt:lpstr>Office Theme</vt:lpstr>
      <vt:lpstr>White Template</vt:lpstr>
      <vt:lpstr>Modern Analytics Academy “Vignettes”</vt:lpstr>
      <vt:lpstr>Modern Analytics Academy “Vignettes”</vt:lpstr>
      <vt:lpstr>Academy Sessions</vt:lpstr>
      <vt:lpstr>Agenda </vt:lpstr>
      <vt:lpstr>Power BI Templates Overview</vt:lpstr>
      <vt:lpstr>Power BI Templates Overview</vt:lpstr>
      <vt:lpstr>Agenda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Modern Analytics Academy “Vignettes”</dc:title>
  <dc:creator>Cameron Kahrs</dc:creator>
  <cp:lastModifiedBy>Cameron Kahrs</cp:lastModifiedBy>
  <cp:revision>1</cp:revision>
  <dcterms:created xsi:type="dcterms:W3CDTF">2022-07-11T12:25:51Z</dcterms:created>
  <dcterms:modified xsi:type="dcterms:W3CDTF">2023-04-12T12:31:28Z</dcterms:modified>
</cp:coreProperties>
</file>