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Lst>
  <p:notesMasterIdLst>
    <p:notesMasterId r:id="rId49"/>
  </p:notesMasterIdLst>
  <p:handoutMasterIdLst>
    <p:handoutMasterId r:id="rId50"/>
  </p:handoutMasterIdLst>
  <p:sldIdLst>
    <p:sldId id="2076138262" r:id="rId5"/>
    <p:sldId id="2076138318" r:id="rId6"/>
    <p:sldId id="2076138465" r:id="rId7"/>
    <p:sldId id="2147469824" r:id="rId8"/>
    <p:sldId id="2147469820" r:id="rId9"/>
    <p:sldId id="2076138407" r:id="rId10"/>
    <p:sldId id="2076138470" r:id="rId11"/>
    <p:sldId id="2147469825" r:id="rId12"/>
    <p:sldId id="2147469826" r:id="rId13"/>
    <p:sldId id="2076138493" r:id="rId14"/>
    <p:sldId id="2076138495" r:id="rId15"/>
    <p:sldId id="2147469827" r:id="rId16"/>
    <p:sldId id="2147469828" r:id="rId17"/>
    <p:sldId id="2147469829" r:id="rId18"/>
    <p:sldId id="2147469830" r:id="rId19"/>
    <p:sldId id="2147469848" r:id="rId20"/>
    <p:sldId id="2147469821" r:id="rId21"/>
    <p:sldId id="2147469831" r:id="rId22"/>
    <p:sldId id="2147469832" r:id="rId23"/>
    <p:sldId id="2147469833" r:id="rId24"/>
    <p:sldId id="2147469849" r:id="rId25"/>
    <p:sldId id="2147469822" r:id="rId26"/>
    <p:sldId id="2147469847" r:id="rId27"/>
    <p:sldId id="628" r:id="rId28"/>
    <p:sldId id="2147469845" r:id="rId29"/>
    <p:sldId id="2147469846" r:id="rId30"/>
    <p:sldId id="2147469850" r:id="rId31"/>
    <p:sldId id="2147469823" r:id="rId32"/>
    <p:sldId id="2147469834" r:id="rId33"/>
    <p:sldId id="2147469835" r:id="rId34"/>
    <p:sldId id="2147469836" r:id="rId35"/>
    <p:sldId id="2147469851" r:id="rId36"/>
    <p:sldId id="2147469837" r:id="rId37"/>
    <p:sldId id="2076138500" r:id="rId38"/>
    <p:sldId id="2147469841" r:id="rId39"/>
    <p:sldId id="2147469842" r:id="rId40"/>
    <p:sldId id="2147469843" r:id="rId41"/>
    <p:sldId id="2147469844" r:id="rId42"/>
    <p:sldId id="2076138464" r:id="rId43"/>
    <p:sldId id="2076138343" r:id="rId44"/>
    <p:sldId id="2076138463" r:id="rId45"/>
    <p:sldId id="2076138469" r:id="rId46"/>
    <p:sldId id="2076138413" r:id="rId47"/>
    <p:sldId id="2076138462" r:id="rId48"/>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s" id="{FB6EE416-AF16-AF40-804B-633D4962DAEE}">
          <p14:sldIdLst>
            <p14:sldId id="2076138262"/>
            <p14:sldId id="2076138318"/>
            <p14:sldId id="2076138465"/>
            <p14:sldId id="2147469824"/>
            <p14:sldId id="2147469820"/>
          </p14:sldIdLst>
        </p14:section>
        <p14:section name="Ref Arch" id="{A63A1B28-3E63-4E49-9009-2A566B7C4BAE}">
          <p14:sldIdLst>
            <p14:sldId id="2076138407"/>
            <p14:sldId id="2076138470"/>
            <p14:sldId id="2147469825"/>
            <p14:sldId id="2147469826"/>
            <p14:sldId id="2076138493"/>
          </p14:sldIdLst>
        </p14:section>
        <p14:section name="Data Wrangling" id="{CA91FF4F-0C10-442B-B1AB-C74DB7914B0D}">
          <p14:sldIdLst>
            <p14:sldId id="2076138495"/>
            <p14:sldId id="2147469827"/>
            <p14:sldId id="2147469828"/>
            <p14:sldId id="2147469829"/>
            <p14:sldId id="2147469830"/>
            <p14:sldId id="2147469848"/>
          </p14:sldIdLst>
        </p14:section>
        <p14:section name="PBI Service" id="{D5EF0288-6103-4617-82D3-3C4567B62909}">
          <p14:sldIdLst>
            <p14:sldId id="2147469821"/>
            <p14:sldId id="2147469831"/>
            <p14:sldId id="2147469832"/>
            <p14:sldId id="2147469833"/>
            <p14:sldId id="2147469849"/>
          </p14:sldIdLst>
        </p14:section>
        <p14:section name="PBI Paginated Reports" id="{962D1C14-AC23-4E8B-A4EB-F8E5FDE35ED9}">
          <p14:sldIdLst>
            <p14:sldId id="2147469822"/>
            <p14:sldId id="2147469847"/>
            <p14:sldId id="628"/>
            <p14:sldId id="2147469845"/>
            <p14:sldId id="2147469846"/>
            <p14:sldId id="2147469850"/>
          </p14:sldIdLst>
        </p14:section>
        <p14:section name="PBIE" id="{5ECDB482-EE63-4FA9-BF18-72ED6E035E68}">
          <p14:sldIdLst>
            <p14:sldId id="2147469823"/>
            <p14:sldId id="2147469834"/>
            <p14:sldId id="2147469835"/>
            <p14:sldId id="2147469836"/>
            <p14:sldId id="2147469851"/>
            <p14:sldId id="2147469837"/>
          </p14:sldIdLst>
        </p14:section>
        <p14:section name="Agile BI" id="{8FB62E1F-1EC1-47B1-A907-51AB9DF1650E}">
          <p14:sldIdLst>
            <p14:sldId id="2076138500"/>
            <p14:sldId id="2147469841"/>
            <p14:sldId id="2147469842"/>
            <p14:sldId id="2147469843"/>
            <p14:sldId id="2147469844"/>
          </p14:sldIdLst>
        </p14:section>
        <p14:section name="End Slides" id="{3416B164-ED24-6748-9066-0F67B8B820A2}">
          <p14:sldIdLst>
            <p14:sldId id="2076138464"/>
          </p14:sldIdLst>
        </p14:section>
        <p14:section name="Appendix" id="{02E05738-A8C8-4D98-9114-BF8ADEEB0359}">
          <p14:sldIdLst>
            <p14:sldId id="2076138343"/>
            <p14:sldId id="2076138463"/>
            <p14:sldId id="2076138469"/>
            <p14:sldId id="2076138413"/>
            <p14:sldId id="2076138462"/>
          </p14:sldIdLst>
        </p14:section>
      </p14:sectionLst>
    </p:ext>
    <p:ext uri="{EFAFB233-063F-42B5-8137-9DF3F51BA10A}">
      <p15:sldGuideLst xmlns:p15="http://schemas.microsoft.com/office/powerpoint/2012/main">
        <p15:guide id="2" orient="horz" pos="640" userDrawn="1">
          <p15:clr>
            <a:srgbClr val="A4A3A4"/>
          </p15:clr>
        </p15:guide>
        <p15:guide id="3"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 id="6" name="Nick Dwyer" initials="ND" lastIdx="3" clrIdx="6">
    <p:extLst>
      <p:ext uri="{19B8F6BF-5375-455C-9EA6-DF929625EA0E}">
        <p15:presenceInfo xmlns:p15="http://schemas.microsoft.com/office/powerpoint/2012/main" userId="S::Nick@2a.consulting::637372cd-8f04-49e1-a9c8-f5dbbdc447b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2F2F"/>
    <a:srgbClr val="FFFFFF"/>
    <a:srgbClr val="666666"/>
    <a:srgbClr val="000000"/>
    <a:srgbClr val="8661C5"/>
    <a:srgbClr val="D59DFF"/>
    <a:srgbClr val="50E6FF"/>
    <a:srgbClr val="0069BA"/>
    <a:srgbClr val="9BF00B"/>
    <a:srgbClr val="0F78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E1D481-56F4-4ECA-882F-CD780DF77665}" v="817" dt="2021-11-29T15:18:59.3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706" autoAdjust="0"/>
  </p:normalViewPr>
  <p:slideViewPr>
    <p:cSldViewPr snapToGrid="0">
      <p:cViewPr varScale="1">
        <p:scale>
          <a:sx n="131" d="100"/>
          <a:sy n="131" d="100"/>
        </p:scale>
        <p:origin x="1404" y="92"/>
      </p:cViewPr>
      <p:guideLst>
        <p:guide orient="horz" pos="64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57"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on Virtue" userId="S::jvirtue@microsoft.com::263f7aa9-7553-4936-a78f-e2e88b93696c" providerId="AD" clId="Web-{35CFDCA2-BC11-4E45-A639-5D60AF6E030D}"/>
    <pc:docChg chg="modSld">
      <pc:chgData name="Jason Virtue" userId="S::jvirtue@microsoft.com::263f7aa9-7553-4936-a78f-e2e88b93696c" providerId="AD" clId="Web-{35CFDCA2-BC11-4E45-A639-5D60AF6E030D}" dt="2021-11-16T13:47:52.156" v="12" actId="20577"/>
      <pc:docMkLst>
        <pc:docMk/>
      </pc:docMkLst>
      <pc:sldChg chg="modSp">
        <pc:chgData name="Jason Virtue" userId="S::jvirtue@microsoft.com::263f7aa9-7553-4936-a78f-e2e88b93696c" providerId="AD" clId="Web-{35CFDCA2-BC11-4E45-A639-5D60AF6E030D}" dt="2021-11-16T13:47:27.015" v="8" actId="20577"/>
        <pc:sldMkLst>
          <pc:docMk/>
          <pc:sldMk cId="2611908054" sldId="2076138299"/>
        </pc:sldMkLst>
        <pc:spChg chg="mod">
          <ac:chgData name="Jason Virtue" userId="S::jvirtue@microsoft.com::263f7aa9-7553-4936-a78f-e2e88b93696c" providerId="AD" clId="Web-{35CFDCA2-BC11-4E45-A639-5D60AF6E030D}" dt="2021-11-16T13:47:27.015" v="8" actId="20577"/>
          <ac:spMkLst>
            <pc:docMk/>
            <pc:sldMk cId="2611908054" sldId="2076138299"/>
            <ac:spMk id="3" creationId="{5D7880FC-163A-6D46-B79B-C3E6C519777F}"/>
          </ac:spMkLst>
        </pc:spChg>
      </pc:sldChg>
      <pc:sldChg chg="modSp">
        <pc:chgData name="Jason Virtue" userId="S::jvirtue@microsoft.com::263f7aa9-7553-4936-a78f-e2e88b93696c" providerId="AD" clId="Web-{35CFDCA2-BC11-4E45-A639-5D60AF6E030D}" dt="2021-11-16T13:47:52.156" v="12" actId="20577"/>
        <pc:sldMkLst>
          <pc:docMk/>
          <pc:sldMk cId="3929686502" sldId="2076138407"/>
        </pc:sldMkLst>
        <pc:spChg chg="mod">
          <ac:chgData name="Jason Virtue" userId="S::jvirtue@microsoft.com::263f7aa9-7553-4936-a78f-e2e88b93696c" providerId="AD" clId="Web-{35CFDCA2-BC11-4E45-A639-5D60AF6E030D}" dt="2021-11-16T13:47:52.156" v="12" actId="20577"/>
          <ac:spMkLst>
            <pc:docMk/>
            <pc:sldMk cId="3929686502" sldId="2076138407"/>
            <ac:spMk id="4" creationId="{EA5ED01C-1CD7-3A46-9AAF-3EF1DADCE5FA}"/>
          </ac:spMkLst>
        </pc:spChg>
      </pc:sldChg>
    </pc:docChg>
  </pc:docChgLst>
  <pc:docChgLst>
    <pc:chgData name="Jason Virtue" userId="S::jvirtue@microsoft.com::263f7aa9-7553-4936-a78f-e2e88b93696c" providerId="AD" clId="Web-{0ED082D5-0565-49AD-9CDF-D4460D022E3F}"/>
    <pc:docChg chg="modSld">
      <pc:chgData name="Jason Virtue" userId="S::jvirtue@microsoft.com::263f7aa9-7553-4936-a78f-e2e88b93696c" providerId="AD" clId="Web-{0ED082D5-0565-49AD-9CDF-D4460D022E3F}" dt="2021-11-16T14:16:57.885" v="19" actId="20577"/>
      <pc:docMkLst>
        <pc:docMk/>
      </pc:docMkLst>
      <pc:sldChg chg="modSp">
        <pc:chgData name="Jason Virtue" userId="S::jvirtue@microsoft.com::263f7aa9-7553-4936-a78f-e2e88b93696c" providerId="AD" clId="Web-{0ED082D5-0565-49AD-9CDF-D4460D022E3F}" dt="2021-11-16T14:16:38.572" v="15" actId="20577"/>
        <pc:sldMkLst>
          <pc:docMk/>
          <pc:sldMk cId="1835545095" sldId="2076138409"/>
        </pc:sldMkLst>
        <pc:spChg chg="mod">
          <ac:chgData name="Jason Virtue" userId="S::jvirtue@microsoft.com::263f7aa9-7553-4936-a78f-e2e88b93696c" providerId="AD" clId="Web-{0ED082D5-0565-49AD-9CDF-D4460D022E3F}" dt="2021-11-16T14:16:38.572" v="15" actId="20577"/>
          <ac:spMkLst>
            <pc:docMk/>
            <pc:sldMk cId="1835545095" sldId="2076138409"/>
            <ac:spMk id="4" creationId="{440C122F-CE24-6F4F-9725-BC51F53B317E}"/>
          </ac:spMkLst>
        </pc:spChg>
      </pc:sldChg>
      <pc:sldChg chg="modSp">
        <pc:chgData name="Jason Virtue" userId="S::jvirtue@microsoft.com::263f7aa9-7553-4936-a78f-e2e88b93696c" providerId="AD" clId="Web-{0ED082D5-0565-49AD-9CDF-D4460D022E3F}" dt="2021-11-16T13:59:32.533" v="6" actId="20577"/>
        <pc:sldMkLst>
          <pc:docMk/>
          <pc:sldMk cId="2286454502" sldId="2076138466"/>
        </pc:sldMkLst>
        <pc:spChg chg="mod">
          <ac:chgData name="Jason Virtue" userId="S::jvirtue@microsoft.com::263f7aa9-7553-4936-a78f-e2e88b93696c" providerId="AD" clId="Web-{0ED082D5-0565-49AD-9CDF-D4460D022E3F}" dt="2021-11-16T13:59:32.533" v="6" actId="20577"/>
          <ac:spMkLst>
            <pc:docMk/>
            <pc:sldMk cId="2286454502" sldId="2076138466"/>
            <ac:spMk id="6" creationId="{18FA1DF5-16D1-ED48-8E43-963DE03C0680}"/>
          </ac:spMkLst>
        </pc:spChg>
      </pc:sldChg>
      <pc:sldChg chg="modSp">
        <pc:chgData name="Jason Virtue" userId="S::jvirtue@microsoft.com::263f7aa9-7553-4936-a78f-e2e88b93696c" providerId="AD" clId="Web-{0ED082D5-0565-49AD-9CDF-D4460D022E3F}" dt="2021-11-16T14:04:33.618" v="11" actId="20577"/>
        <pc:sldMkLst>
          <pc:docMk/>
          <pc:sldMk cId="1317545025" sldId="2076138467"/>
        </pc:sldMkLst>
        <pc:spChg chg="mod">
          <ac:chgData name="Jason Virtue" userId="S::jvirtue@microsoft.com::263f7aa9-7553-4936-a78f-e2e88b93696c" providerId="AD" clId="Web-{0ED082D5-0565-49AD-9CDF-D4460D022E3F}" dt="2021-11-16T14:04:33.618" v="11" actId="20577"/>
          <ac:spMkLst>
            <pc:docMk/>
            <pc:sldMk cId="1317545025" sldId="2076138467"/>
            <ac:spMk id="2" creationId="{2731C5BF-2587-AA43-8D00-4B95D90A112D}"/>
          </ac:spMkLst>
        </pc:spChg>
      </pc:sldChg>
      <pc:sldChg chg="modSp">
        <pc:chgData name="Jason Virtue" userId="S::jvirtue@microsoft.com::263f7aa9-7553-4936-a78f-e2e88b93696c" providerId="AD" clId="Web-{0ED082D5-0565-49AD-9CDF-D4460D022E3F}" dt="2021-11-16T14:16:57.885" v="19" actId="20577"/>
        <pc:sldMkLst>
          <pc:docMk/>
          <pc:sldMk cId="3377774574" sldId="2076138470"/>
        </pc:sldMkLst>
        <pc:spChg chg="mod">
          <ac:chgData name="Jason Virtue" userId="S::jvirtue@microsoft.com::263f7aa9-7553-4936-a78f-e2e88b93696c" providerId="AD" clId="Web-{0ED082D5-0565-49AD-9CDF-D4460D022E3F}" dt="2021-11-16T14:16:57.885" v="19" actId="20577"/>
          <ac:spMkLst>
            <pc:docMk/>
            <pc:sldMk cId="3377774574" sldId="2076138470"/>
            <ac:spMk id="3" creationId="{D3A13618-6E1E-DE4F-ADC6-56000AAE291C}"/>
          </ac:spMkLst>
        </pc:spChg>
      </pc:sldChg>
    </pc:docChg>
  </pc:docChgLst>
  <pc:docChgLst>
    <pc:chgData name="Jason Virtue" userId="S::jvirtue@microsoft.com::263f7aa9-7553-4936-a78f-e2e88b93696c" providerId="AD" clId="Web-{BA14A24C-2306-4D8D-9BBE-E47F041E9354}"/>
    <pc:docChg chg="modSld">
      <pc:chgData name="Jason Virtue" userId="S::jvirtue@microsoft.com::263f7aa9-7553-4936-a78f-e2e88b93696c" providerId="AD" clId="Web-{BA14A24C-2306-4D8D-9BBE-E47F041E9354}" dt="2021-11-10T13:17:27.874" v="118"/>
      <pc:docMkLst>
        <pc:docMk/>
      </pc:docMkLst>
      <pc:sldChg chg="modSp">
        <pc:chgData name="Jason Virtue" userId="S::jvirtue@microsoft.com::263f7aa9-7553-4936-a78f-e2e88b93696c" providerId="AD" clId="Web-{BA14A24C-2306-4D8D-9BBE-E47F041E9354}" dt="2021-11-10T13:15:11.527" v="5" actId="20577"/>
        <pc:sldMkLst>
          <pc:docMk/>
          <pc:sldMk cId="1647071200" sldId="2076138262"/>
        </pc:sldMkLst>
        <pc:spChg chg="mod">
          <ac:chgData name="Jason Virtue" userId="S::jvirtue@microsoft.com::263f7aa9-7553-4936-a78f-e2e88b93696c" providerId="AD" clId="Web-{BA14A24C-2306-4D8D-9BBE-E47F041E9354}" dt="2021-11-10T13:15:11.527" v="5" actId="20577"/>
          <ac:spMkLst>
            <pc:docMk/>
            <pc:sldMk cId="1647071200" sldId="2076138262"/>
            <ac:spMk id="5" creationId="{00000000-0000-0000-0000-000000000000}"/>
          </ac:spMkLst>
        </pc:spChg>
      </pc:sldChg>
      <pc:sldChg chg="modSp">
        <pc:chgData name="Jason Virtue" userId="S::jvirtue@microsoft.com::263f7aa9-7553-4936-a78f-e2e88b93696c" providerId="AD" clId="Web-{BA14A24C-2306-4D8D-9BBE-E47F041E9354}" dt="2021-11-10T13:17:07.483" v="110" actId="20577"/>
        <pc:sldMkLst>
          <pc:docMk/>
          <pc:sldMk cId="2611908054" sldId="2076138299"/>
        </pc:sldMkLst>
        <pc:spChg chg="mod">
          <ac:chgData name="Jason Virtue" userId="S::jvirtue@microsoft.com::263f7aa9-7553-4936-a78f-e2e88b93696c" providerId="AD" clId="Web-{BA14A24C-2306-4D8D-9BBE-E47F041E9354}" dt="2021-11-10T13:17:07.483" v="110" actId="20577"/>
          <ac:spMkLst>
            <pc:docMk/>
            <pc:sldMk cId="2611908054" sldId="2076138299"/>
            <ac:spMk id="3" creationId="{5D7880FC-163A-6D46-B79B-C3E6C519777F}"/>
          </ac:spMkLst>
        </pc:spChg>
      </pc:sldChg>
      <pc:sldChg chg="addSp delSp modSp">
        <pc:chgData name="Jason Virtue" userId="S::jvirtue@microsoft.com::263f7aa9-7553-4936-a78f-e2e88b93696c" providerId="AD" clId="Web-{BA14A24C-2306-4D8D-9BBE-E47F041E9354}" dt="2021-11-10T13:17:27.874" v="118"/>
        <pc:sldMkLst>
          <pc:docMk/>
          <pc:sldMk cId="3929686502" sldId="2076138407"/>
        </pc:sldMkLst>
        <pc:spChg chg="del">
          <ac:chgData name="Jason Virtue" userId="S::jvirtue@microsoft.com::263f7aa9-7553-4936-a78f-e2e88b93696c" providerId="AD" clId="Web-{BA14A24C-2306-4D8D-9BBE-E47F041E9354}" dt="2021-11-10T13:17:27.874" v="118"/>
          <ac:spMkLst>
            <pc:docMk/>
            <pc:sldMk cId="3929686502" sldId="2076138407"/>
            <ac:spMk id="3" creationId="{4451FE2A-8840-2642-98A8-7B3ABD61270D}"/>
          </ac:spMkLst>
        </pc:spChg>
        <pc:spChg chg="mod">
          <ac:chgData name="Jason Virtue" userId="S::jvirtue@microsoft.com::263f7aa9-7553-4936-a78f-e2e88b93696c" providerId="AD" clId="Web-{BA14A24C-2306-4D8D-9BBE-E47F041E9354}" dt="2021-11-10T13:17:21.249" v="117" actId="20577"/>
          <ac:spMkLst>
            <pc:docMk/>
            <pc:sldMk cId="3929686502" sldId="2076138407"/>
            <ac:spMk id="4" creationId="{EA5ED01C-1CD7-3A46-9AAF-3EF1DADCE5FA}"/>
          </ac:spMkLst>
        </pc:spChg>
        <pc:spChg chg="add mod">
          <ac:chgData name="Jason Virtue" userId="S::jvirtue@microsoft.com::263f7aa9-7553-4936-a78f-e2e88b93696c" providerId="AD" clId="Web-{BA14A24C-2306-4D8D-9BBE-E47F041E9354}" dt="2021-11-10T13:17:27.874" v="118"/>
          <ac:spMkLst>
            <pc:docMk/>
            <pc:sldMk cId="3929686502" sldId="2076138407"/>
            <ac:spMk id="5" creationId="{E9E50CFE-88F5-46A7-B20F-7BAD958B8130}"/>
          </ac:spMkLst>
        </pc:spChg>
      </pc:sldChg>
    </pc:docChg>
  </pc:docChgLst>
  <pc:docChgLst>
    <pc:chgData name="Jason Virtue" userId="S::jvirtue@microsoft.com::263f7aa9-7553-4936-a78f-e2e88b93696c" providerId="AD" clId="Web-{CC56666C-6574-4CB4-AE8A-8F70B17CBBF2}"/>
    <pc:docChg chg="modSld">
      <pc:chgData name="Jason Virtue" userId="S::jvirtue@microsoft.com::263f7aa9-7553-4936-a78f-e2e88b93696c" providerId="AD" clId="Web-{CC56666C-6574-4CB4-AE8A-8F70B17CBBF2}" dt="2021-11-18T16:14:45.070" v="56"/>
      <pc:docMkLst>
        <pc:docMk/>
      </pc:docMkLst>
      <pc:sldChg chg="modNotes">
        <pc:chgData name="Jason Virtue" userId="S::jvirtue@microsoft.com::263f7aa9-7553-4936-a78f-e2e88b93696c" providerId="AD" clId="Web-{CC56666C-6574-4CB4-AE8A-8F70B17CBBF2}" dt="2021-11-18T16:14:45.070" v="56"/>
        <pc:sldMkLst>
          <pc:docMk/>
          <pc:sldMk cId="433061976" sldId="2076138493"/>
        </pc:sldMkLst>
      </pc:sldChg>
    </pc:docChg>
  </pc:docChgLst>
  <pc:docChgLst>
    <pc:chgData name="Jason Virtue" userId="S::jvirtue@microsoft.com::263f7aa9-7553-4936-a78f-e2e88b93696c" providerId="AD" clId="Web-{4914E9E0-DEC4-4B51-8992-DECC94357B32}"/>
    <pc:docChg chg="modSld">
      <pc:chgData name="Jason Virtue" userId="S::jvirtue@microsoft.com::263f7aa9-7553-4936-a78f-e2e88b93696c" providerId="AD" clId="Web-{4914E9E0-DEC4-4B51-8992-DECC94357B32}" dt="2021-11-17T15:19:11.283" v="61" actId="1076"/>
      <pc:docMkLst>
        <pc:docMk/>
      </pc:docMkLst>
      <pc:sldChg chg="modSp">
        <pc:chgData name="Jason Virtue" userId="S::jvirtue@microsoft.com::263f7aa9-7553-4936-a78f-e2e88b93696c" providerId="AD" clId="Web-{4914E9E0-DEC4-4B51-8992-DECC94357B32}" dt="2021-11-17T15:10:39.941" v="29" actId="20577"/>
        <pc:sldMkLst>
          <pc:docMk/>
          <pc:sldMk cId="2847749316" sldId="2076138473"/>
        </pc:sldMkLst>
        <pc:spChg chg="mod">
          <ac:chgData name="Jason Virtue" userId="S::jvirtue@microsoft.com::263f7aa9-7553-4936-a78f-e2e88b93696c" providerId="AD" clId="Web-{4914E9E0-DEC4-4B51-8992-DECC94357B32}" dt="2021-11-17T15:10:39.941" v="29" actId="20577"/>
          <ac:spMkLst>
            <pc:docMk/>
            <pc:sldMk cId="2847749316" sldId="2076138473"/>
            <ac:spMk id="6" creationId="{18FA1DF5-16D1-ED48-8E43-963DE03C0680}"/>
          </ac:spMkLst>
        </pc:spChg>
      </pc:sldChg>
      <pc:sldChg chg="modSp">
        <pc:chgData name="Jason Virtue" userId="S::jvirtue@microsoft.com::263f7aa9-7553-4936-a78f-e2e88b93696c" providerId="AD" clId="Web-{4914E9E0-DEC4-4B51-8992-DECC94357B32}" dt="2021-11-17T15:17:43.765" v="52" actId="20577"/>
        <pc:sldMkLst>
          <pc:docMk/>
          <pc:sldMk cId="399391913" sldId="2076138474"/>
        </pc:sldMkLst>
        <pc:spChg chg="mod">
          <ac:chgData name="Jason Virtue" userId="S::jvirtue@microsoft.com::263f7aa9-7553-4936-a78f-e2e88b93696c" providerId="AD" clId="Web-{4914E9E0-DEC4-4B51-8992-DECC94357B32}" dt="2021-11-17T15:17:23.265" v="43" actId="20577"/>
          <ac:spMkLst>
            <pc:docMk/>
            <pc:sldMk cId="399391913" sldId="2076138474"/>
            <ac:spMk id="4" creationId="{C6F96F5D-908F-7A46-A738-C69C94656323}"/>
          </ac:spMkLst>
        </pc:spChg>
        <pc:spChg chg="mod">
          <ac:chgData name="Jason Virtue" userId="S::jvirtue@microsoft.com::263f7aa9-7553-4936-a78f-e2e88b93696c" providerId="AD" clId="Web-{4914E9E0-DEC4-4B51-8992-DECC94357B32}" dt="2021-11-17T15:17:43.765" v="52" actId="20577"/>
          <ac:spMkLst>
            <pc:docMk/>
            <pc:sldMk cId="399391913" sldId="2076138474"/>
            <ac:spMk id="6" creationId="{18FA1DF5-16D1-ED48-8E43-963DE03C0680}"/>
          </ac:spMkLst>
        </pc:spChg>
      </pc:sldChg>
      <pc:sldChg chg="addSp delSp modSp">
        <pc:chgData name="Jason Virtue" userId="S::jvirtue@microsoft.com::263f7aa9-7553-4936-a78f-e2e88b93696c" providerId="AD" clId="Web-{4914E9E0-DEC4-4B51-8992-DECC94357B32}" dt="2021-11-17T15:19:11.283" v="61" actId="1076"/>
        <pc:sldMkLst>
          <pc:docMk/>
          <pc:sldMk cId="433061976" sldId="2076138493"/>
        </pc:sldMkLst>
        <pc:spChg chg="mod">
          <ac:chgData name="Jason Virtue" userId="S::jvirtue@microsoft.com::263f7aa9-7553-4936-a78f-e2e88b93696c" providerId="AD" clId="Web-{4914E9E0-DEC4-4B51-8992-DECC94357B32}" dt="2021-11-17T14:59:05.344" v="14" actId="20577"/>
          <ac:spMkLst>
            <pc:docMk/>
            <pc:sldMk cId="433061976" sldId="2076138493"/>
            <ac:spMk id="5" creationId="{CCB16419-C730-46B5-9126-FCD21C8C87AC}"/>
          </ac:spMkLst>
        </pc:spChg>
        <pc:spChg chg="add del mod">
          <ac:chgData name="Jason Virtue" userId="S::jvirtue@microsoft.com::263f7aa9-7553-4936-a78f-e2e88b93696c" providerId="AD" clId="Web-{4914E9E0-DEC4-4B51-8992-DECC94357B32}" dt="2021-11-17T15:18:21.173" v="55"/>
          <ac:spMkLst>
            <pc:docMk/>
            <pc:sldMk cId="433061976" sldId="2076138493"/>
            <ac:spMk id="12" creationId="{72ADDAB7-90DB-4E02-8CFA-62C9F8F7465E}"/>
          </ac:spMkLst>
        </pc:spChg>
        <pc:picChg chg="add mod">
          <ac:chgData name="Jason Virtue" userId="S::jvirtue@microsoft.com::263f7aa9-7553-4936-a78f-e2e88b93696c" providerId="AD" clId="Web-{4914E9E0-DEC4-4B51-8992-DECC94357B32}" dt="2021-11-17T14:50:43.049" v="1" actId="1076"/>
          <ac:picMkLst>
            <pc:docMk/>
            <pc:sldMk cId="433061976" sldId="2076138493"/>
            <ac:picMk id="2" creationId="{9B08C846-1978-4A54-A8AF-8B67472A5F4B}"/>
          </ac:picMkLst>
        </pc:picChg>
        <pc:picChg chg="add mod">
          <ac:chgData name="Jason Virtue" userId="S::jvirtue@microsoft.com::263f7aa9-7553-4936-a78f-e2e88b93696c" providerId="AD" clId="Web-{4914E9E0-DEC4-4B51-8992-DECC94357B32}" dt="2021-11-17T15:16:06.653" v="32" actId="1076"/>
          <ac:picMkLst>
            <pc:docMk/>
            <pc:sldMk cId="433061976" sldId="2076138493"/>
            <ac:picMk id="7" creationId="{B20A8E6B-0CD8-412A-A55A-6ACCE557C004}"/>
          </ac:picMkLst>
        </pc:picChg>
        <pc:picChg chg="add mod">
          <ac:chgData name="Jason Virtue" userId="S::jvirtue@microsoft.com::263f7aa9-7553-4936-a78f-e2e88b93696c" providerId="AD" clId="Web-{4914E9E0-DEC4-4B51-8992-DECC94357B32}" dt="2021-11-17T15:15:55.122" v="31" actId="1076"/>
          <ac:picMkLst>
            <pc:docMk/>
            <pc:sldMk cId="433061976" sldId="2076138493"/>
            <ac:picMk id="9" creationId="{55770B1F-E717-437A-B275-40953A241811}"/>
          </ac:picMkLst>
        </pc:picChg>
        <pc:picChg chg="add mod">
          <ac:chgData name="Jason Virtue" userId="S::jvirtue@microsoft.com::263f7aa9-7553-4936-a78f-e2e88b93696c" providerId="AD" clId="Web-{4914E9E0-DEC4-4B51-8992-DECC94357B32}" dt="2021-11-17T15:16:50.076" v="34" actId="1076"/>
          <ac:picMkLst>
            <pc:docMk/>
            <pc:sldMk cId="433061976" sldId="2076138493"/>
            <ac:picMk id="11" creationId="{DE920908-9B8F-4AF3-B286-0AD913D70750}"/>
          </ac:picMkLst>
        </pc:picChg>
        <pc:picChg chg="add del">
          <ac:chgData name="Jason Virtue" userId="S::jvirtue@microsoft.com::263f7aa9-7553-4936-a78f-e2e88b93696c" providerId="AD" clId="Web-{4914E9E0-DEC4-4B51-8992-DECC94357B32}" dt="2021-11-17T15:18:45.720" v="59"/>
          <ac:picMkLst>
            <pc:docMk/>
            <pc:sldMk cId="433061976" sldId="2076138493"/>
            <ac:picMk id="14" creationId="{A86C69E3-77AA-4817-9965-109274D1F20A}"/>
          </ac:picMkLst>
        </pc:picChg>
        <pc:picChg chg="add mod">
          <ac:chgData name="Jason Virtue" userId="S::jvirtue@microsoft.com::263f7aa9-7553-4936-a78f-e2e88b93696c" providerId="AD" clId="Web-{4914E9E0-DEC4-4B51-8992-DECC94357B32}" dt="2021-11-17T15:18:43.283" v="58" actId="1076"/>
          <ac:picMkLst>
            <pc:docMk/>
            <pc:sldMk cId="433061976" sldId="2076138493"/>
            <ac:picMk id="16" creationId="{5BF39657-0753-497D-B63E-EECA3D5A5BD3}"/>
          </ac:picMkLst>
        </pc:picChg>
        <pc:picChg chg="add mod">
          <ac:chgData name="Jason Virtue" userId="S::jvirtue@microsoft.com::263f7aa9-7553-4936-a78f-e2e88b93696c" providerId="AD" clId="Web-{4914E9E0-DEC4-4B51-8992-DECC94357B32}" dt="2021-11-17T15:19:11.283" v="61" actId="1076"/>
          <ac:picMkLst>
            <pc:docMk/>
            <pc:sldMk cId="433061976" sldId="2076138493"/>
            <ac:picMk id="18" creationId="{64FB1C53-33CD-4F1E-81D7-2A5F80D6245E}"/>
          </ac:picMkLst>
        </pc:picChg>
      </pc:sldChg>
    </pc:docChg>
  </pc:docChgLst>
  <pc:docChgLst>
    <pc:chgData name="Chris Mitchell" userId="S::chmitch@microsoft.com::7698eaff-15ef-4aaa-a9a1-be5b0bddb99a" providerId="AD" clId="Web-{0E6347A2-B794-42FB-A2D0-BEA5498BD44F}"/>
    <pc:docChg chg="modSld">
      <pc:chgData name="Chris Mitchell" userId="S::chmitch@microsoft.com::7698eaff-15ef-4aaa-a9a1-be5b0bddb99a" providerId="AD" clId="Web-{0E6347A2-B794-42FB-A2D0-BEA5498BD44F}" dt="2021-10-13T14:33:27.952" v="67" actId="1076"/>
      <pc:docMkLst>
        <pc:docMk/>
      </pc:docMkLst>
      <pc:sldChg chg="modSp">
        <pc:chgData name="Chris Mitchell" userId="S::chmitch@microsoft.com::7698eaff-15ef-4aaa-a9a1-be5b0bddb99a" providerId="AD" clId="Web-{0E6347A2-B794-42FB-A2D0-BEA5498BD44F}" dt="2021-10-13T14:33:27.952" v="67" actId="1076"/>
        <pc:sldMkLst>
          <pc:docMk/>
          <pc:sldMk cId="2439270395" sldId="2076138318"/>
        </pc:sldMkLst>
        <pc:spChg chg="mod">
          <ac:chgData name="Chris Mitchell" userId="S::chmitch@microsoft.com::7698eaff-15ef-4aaa-a9a1-be5b0bddb99a" providerId="AD" clId="Web-{0E6347A2-B794-42FB-A2D0-BEA5498BD44F}" dt="2021-10-13T14:30:08.144" v="11" actId="20577"/>
          <ac:spMkLst>
            <pc:docMk/>
            <pc:sldMk cId="2439270395" sldId="2076138318"/>
            <ac:spMk id="4" creationId="{7A4E474C-E39B-334F-AE27-3309D316DCD1}"/>
          </ac:spMkLst>
        </pc:spChg>
        <pc:spChg chg="mod">
          <ac:chgData name="Chris Mitchell" userId="S::chmitch@microsoft.com::7698eaff-15ef-4aaa-a9a1-be5b0bddb99a" providerId="AD" clId="Web-{0E6347A2-B794-42FB-A2D0-BEA5498BD44F}" dt="2021-10-13T14:33:27.890" v="62" actId="1076"/>
          <ac:spMkLst>
            <pc:docMk/>
            <pc:sldMk cId="2439270395" sldId="2076138318"/>
            <ac:spMk id="45" creationId="{BC2BA13F-1195-44DE-88E2-A6BC713F3622}"/>
          </ac:spMkLst>
        </pc:spChg>
        <pc:spChg chg="mod">
          <ac:chgData name="Chris Mitchell" userId="S::chmitch@microsoft.com::7698eaff-15ef-4aaa-a9a1-be5b0bddb99a" providerId="AD" clId="Web-{0E6347A2-B794-42FB-A2D0-BEA5498BD44F}" dt="2021-10-13T14:33:27.890" v="63" actId="1076"/>
          <ac:spMkLst>
            <pc:docMk/>
            <pc:sldMk cId="2439270395" sldId="2076138318"/>
            <ac:spMk id="46" creationId="{BF99BDB9-E0DB-405B-9DC4-758CAE95F90B}"/>
          </ac:spMkLst>
        </pc:spChg>
        <pc:spChg chg="mod">
          <ac:chgData name="Chris Mitchell" userId="S::chmitch@microsoft.com::7698eaff-15ef-4aaa-a9a1-be5b0bddb99a" providerId="AD" clId="Web-{0E6347A2-B794-42FB-A2D0-BEA5498BD44F}" dt="2021-10-13T14:33:27.921" v="65" actId="1076"/>
          <ac:spMkLst>
            <pc:docMk/>
            <pc:sldMk cId="2439270395" sldId="2076138318"/>
            <ac:spMk id="48" creationId="{6F0BA5DB-9D8C-4B05-AF90-B15A6009D9D6}"/>
          </ac:spMkLst>
        </pc:spChg>
        <pc:spChg chg="mod">
          <ac:chgData name="Chris Mitchell" userId="S::chmitch@microsoft.com::7698eaff-15ef-4aaa-a9a1-be5b0bddb99a" providerId="AD" clId="Web-{0E6347A2-B794-42FB-A2D0-BEA5498BD44F}" dt="2021-10-13T14:33:27.921" v="66" actId="1076"/>
          <ac:spMkLst>
            <pc:docMk/>
            <pc:sldMk cId="2439270395" sldId="2076138318"/>
            <ac:spMk id="49" creationId="{3A6CA05C-BB21-4433-85B1-5C585FAE47BF}"/>
          </ac:spMkLst>
        </pc:spChg>
        <pc:spChg chg="mod">
          <ac:chgData name="Chris Mitchell" userId="S::chmitch@microsoft.com::7698eaff-15ef-4aaa-a9a1-be5b0bddb99a" providerId="AD" clId="Web-{0E6347A2-B794-42FB-A2D0-BEA5498BD44F}" dt="2021-10-13T14:33:10.545" v="40" actId="1076"/>
          <ac:spMkLst>
            <pc:docMk/>
            <pc:sldMk cId="2439270395" sldId="2076138318"/>
            <ac:spMk id="51" creationId="{2C8E261B-13FE-4DDB-8444-B22C1A9E64DA}"/>
          </ac:spMkLst>
        </pc:spChg>
        <pc:spChg chg="mod">
          <ac:chgData name="Chris Mitchell" userId="S::chmitch@microsoft.com::7698eaff-15ef-4aaa-a9a1-be5b0bddb99a" providerId="AD" clId="Web-{0E6347A2-B794-42FB-A2D0-BEA5498BD44F}" dt="2021-10-13T14:33:10.561" v="41" actId="1076"/>
          <ac:spMkLst>
            <pc:docMk/>
            <pc:sldMk cId="2439270395" sldId="2076138318"/>
            <ac:spMk id="52" creationId="{B2C12A78-C534-4149-B71A-9715435C907A}"/>
          </ac:spMkLst>
        </pc:spChg>
        <pc:spChg chg="mod">
          <ac:chgData name="Chris Mitchell" userId="S::chmitch@microsoft.com::7698eaff-15ef-4aaa-a9a1-be5b0bddb99a" providerId="AD" clId="Web-{0E6347A2-B794-42FB-A2D0-BEA5498BD44F}" dt="2021-10-13T14:33:17.202" v="55" actId="1076"/>
          <ac:spMkLst>
            <pc:docMk/>
            <pc:sldMk cId="2439270395" sldId="2076138318"/>
            <ac:spMk id="54" creationId="{277D8F4E-4781-4775-A97A-9E8658A0B9AF}"/>
          </ac:spMkLst>
        </pc:spChg>
        <pc:spChg chg="mod">
          <ac:chgData name="Chris Mitchell" userId="S::chmitch@microsoft.com::7698eaff-15ef-4aaa-a9a1-be5b0bddb99a" providerId="AD" clId="Web-{0E6347A2-B794-42FB-A2D0-BEA5498BD44F}" dt="2021-10-13T14:33:17.202" v="54" actId="1076"/>
          <ac:spMkLst>
            <pc:docMk/>
            <pc:sldMk cId="2439270395" sldId="2076138318"/>
            <ac:spMk id="55" creationId="{13F4D082-D342-4A66-AD25-BE3A1803E6BD}"/>
          </ac:spMkLst>
        </pc:spChg>
        <pc:picChg chg="mod">
          <ac:chgData name="Chris Mitchell" userId="S::chmitch@microsoft.com::7698eaff-15ef-4aaa-a9a1-be5b0bddb99a" providerId="AD" clId="Web-{0E6347A2-B794-42FB-A2D0-BEA5498BD44F}" dt="2021-10-13T14:29:54.440" v="5" actId="1076"/>
          <ac:picMkLst>
            <pc:docMk/>
            <pc:sldMk cId="2439270395" sldId="2076138318"/>
            <ac:picMk id="22" creationId="{461CE1ED-83C3-344B-B5D3-B9A625D9ACCA}"/>
          </ac:picMkLst>
        </pc:picChg>
        <pc:picChg chg="mod">
          <ac:chgData name="Chris Mitchell" userId="S::chmitch@microsoft.com::7698eaff-15ef-4aaa-a9a1-be5b0bddb99a" providerId="AD" clId="Web-{0E6347A2-B794-42FB-A2D0-BEA5498BD44F}" dt="2021-10-13T14:33:27.906" v="64" actId="1076"/>
          <ac:picMkLst>
            <pc:docMk/>
            <pc:sldMk cId="2439270395" sldId="2076138318"/>
            <ac:picMk id="47" creationId="{636A0769-DC11-4369-AD4F-CD6F7A7B95A3}"/>
          </ac:picMkLst>
        </pc:picChg>
        <pc:picChg chg="mod">
          <ac:chgData name="Chris Mitchell" userId="S::chmitch@microsoft.com::7698eaff-15ef-4aaa-a9a1-be5b0bddb99a" providerId="AD" clId="Web-{0E6347A2-B794-42FB-A2D0-BEA5498BD44F}" dt="2021-10-13T14:33:27.952" v="67" actId="1076"/>
          <ac:picMkLst>
            <pc:docMk/>
            <pc:sldMk cId="2439270395" sldId="2076138318"/>
            <ac:picMk id="50" creationId="{0605FAC9-86AE-447E-A341-03C3AC6FFA75}"/>
          </ac:picMkLst>
        </pc:picChg>
        <pc:picChg chg="mod">
          <ac:chgData name="Chris Mitchell" userId="S::chmitch@microsoft.com::7698eaff-15ef-4aaa-a9a1-be5b0bddb99a" providerId="AD" clId="Web-{0E6347A2-B794-42FB-A2D0-BEA5498BD44F}" dt="2021-10-13T14:33:10.576" v="42" actId="1076"/>
          <ac:picMkLst>
            <pc:docMk/>
            <pc:sldMk cId="2439270395" sldId="2076138318"/>
            <ac:picMk id="53" creationId="{E735C9A4-221B-46DA-8C00-29083676059F}"/>
          </ac:picMkLst>
        </pc:picChg>
        <pc:picChg chg="mod">
          <ac:chgData name="Chris Mitchell" userId="S::chmitch@microsoft.com::7698eaff-15ef-4aaa-a9a1-be5b0bddb99a" providerId="AD" clId="Web-{0E6347A2-B794-42FB-A2D0-BEA5498BD44F}" dt="2021-10-13T14:33:10.623" v="45" actId="1076"/>
          <ac:picMkLst>
            <pc:docMk/>
            <pc:sldMk cId="2439270395" sldId="2076138318"/>
            <ac:picMk id="56" creationId="{3D57B626-66A7-46D9-BDFA-758ABA4F4B50}"/>
          </ac:picMkLst>
        </pc:picChg>
      </pc:sldChg>
    </pc:docChg>
  </pc:docChgLst>
  <pc:docChgLst>
    <pc:chgData name="Jason Virtue" userId="S::jvirtue@microsoft.com::263f7aa9-7553-4936-a78f-e2e88b93696c" providerId="AD" clId="Web-{A262EEDC-3ED4-45FF-8F6D-324BDC0CB1BD}"/>
    <pc:docChg chg="modSld">
      <pc:chgData name="Jason Virtue" userId="S::jvirtue@microsoft.com::263f7aa9-7553-4936-a78f-e2e88b93696c" providerId="AD" clId="Web-{A262EEDC-3ED4-45FF-8F6D-324BDC0CB1BD}" dt="2021-11-18T15:21:24.747" v="115"/>
      <pc:docMkLst>
        <pc:docMk/>
      </pc:docMkLst>
      <pc:sldChg chg="modNotes">
        <pc:chgData name="Jason Virtue" userId="S::jvirtue@microsoft.com::263f7aa9-7553-4936-a78f-e2e88b93696c" providerId="AD" clId="Web-{A262EEDC-3ED4-45FF-8F6D-324BDC0CB1BD}" dt="2021-11-18T15:21:24.747" v="115"/>
        <pc:sldMkLst>
          <pc:docMk/>
          <pc:sldMk cId="433061976" sldId="2076138493"/>
        </pc:sldMkLst>
      </pc:sldChg>
    </pc:docChg>
  </pc:docChgLst>
  <pc:docChgLst>
    <pc:chgData name="Jason Virtue" userId="S::jvirtue@microsoft.com::263f7aa9-7553-4936-a78f-e2e88b93696c" providerId="AD" clId="Web-{66B2C135-6105-400E-B522-CE7386236C9A}"/>
    <pc:docChg chg="modSld">
      <pc:chgData name="Jason Virtue" userId="S::jvirtue@microsoft.com::263f7aa9-7553-4936-a78f-e2e88b93696c" providerId="AD" clId="Web-{66B2C135-6105-400E-B522-CE7386236C9A}" dt="2021-11-10T14:57:11.269" v="71" actId="20577"/>
      <pc:docMkLst>
        <pc:docMk/>
      </pc:docMkLst>
      <pc:sldChg chg="modSp">
        <pc:chgData name="Jason Virtue" userId="S::jvirtue@microsoft.com::263f7aa9-7553-4936-a78f-e2e88b93696c" providerId="AD" clId="Web-{66B2C135-6105-400E-B522-CE7386236C9A}" dt="2021-11-10T14:57:11.269" v="71" actId="20577"/>
        <pc:sldMkLst>
          <pc:docMk/>
          <pc:sldMk cId="2286454502" sldId="2076138466"/>
        </pc:sldMkLst>
        <pc:spChg chg="mod">
          <ac:chgData name="Jason Virtue" userId="S::jvirtue@microsoft.com::263f7aa9-7553-4936-a78f-e2e88b93696c" providerId="AD" clId="Web-{66B2C135-6105-400E-B522-CE7386236C9A}" dt="2021-11-10T14:55:43.391" v="0" actId="20577"/>
          <ac:spMkLst>
            <pc:docMk/>
            <pc:sldMk cId="2286454502" sldId="2076138466"/>
            <ac:spMk id="2" creationId="{30D7E3B6-BA8E-904C-B81D-E05A70A499EA}"/>
          </ac:spMkLst>
        </pc:spChg>
        <pc:spChg chg="mod">
          <ac:chgData name="Jason Virtue" userId="S::jvirtue@microsoft.com::263f7aa9-7553-4936-a78f-e2e88b93696c" providerId="AD" clId="Web-{66B2C135-6105-400E-B522-CE7386236C9A}" dt="2021-11-10T14:57:11.269" v="71" actId="20577"/>
          <ac:spMkLst>
            <pc:docMk/>
            <pc:sldMk cId="2286454502" sldId="2076138466"/>
            <ac:spMk id="6" creationId="{18FA1DF5-16D1-ED48-8E43-963DE03C0680}"/>
          </ac:spMkLst>
        </pc:spChg>
      </pc:sldChg>
    </pc:docChg>
  </pc:docChgLst>
  <pc:docChgLst>
    <pc:chgData name="Jason Virtue" userId="S::jvirtue@microsoft.com::263f7aa9-7553-4936-a78f-e2e88b93696c" providerId="AD" clId="Web-{EA4E6F19-8105-4E5C-9C0B-2DCB42EF4DCC}"/>
    <pc:docChg chg="modSld">
      <pc:chgData name="Jason Virtue" userId="S::jvirtue@microsoft.com::263f7aa9-7553-4936-a78f-e2e88b93696c" providerId="AD" clId="Web-{EA4E6F19-8105-4E5C-9C0B-2DCB42EF4DCC}" dt="2021-11-10T15:35:19.901" v="64" actId="20577"/>
      <pc:docMkLst>
        <pc:docMk/>
      </pc:docMkLst>
      <pc:sldChg chg="modSp">
        <pc:chgData name="Jason Virtue" userId="S::jvirtue@microsoft.com::263f7aa9-7553-4936-a78f-e2e88b93696c" providerId="AD" clId="Web-{EA4E6F19-8105-4E5C-9C0B-2DCB42EF4DCC}" dt="2021-11-10T15:35:19.901" v="64" actId="20577"/>
        <pc:sldMkLst>
          <pc:docMk/>
          <pc:sldMk cId="2286454502" sldId="2076138466"/>
        </pc:sldMkLst>
        <pc:spChg chg="mod">
          <ac:chgData name="Jason Virtue" userId="S::jvirtue@microsoft.com::263f7aa9-7553-4936-a78f-e2e88b93696c" providerId="AD" clId="Web-{EA4E6F19-8105-4E5C-9C0B-2DCB42EF4DCC}" dt="2021-11-10T15:35:19.901" v="64" actId="20577"/>
          <ac:spMkLst>
            <pc:docMk/>
            <pc:sldMk cId="2286454502" sldId="2076138466"/>
            <ac:spMk id="6" creationId="{18FA1DF5-16D1-ED48-8E43-963DE03C0680}"/>
          </ac:spMkLst>
        </pc:spChg>
      </pc:sldChg>
    </pc:docChg>
  </pc:docChgLst>
  <pc:docChgLst>
    <pc:chgData name="Jason Virtue" userId="S::jvirtue@microsoft.com::263f7aa9-7553-4936-a78f-e2e88b93696c" providerId="AD" clId="Web-{BADB092A-CE5B-4C7F-BDF3-5BE102E013E7}"/>
    <pc:docChg chg="addSld delSld modSection">
      <pc:chgData name="Jason Virtue" userId="S::jvirtue@microsoft.com::263f7aa9-7553-4936-a78f-e2e88b93696c" providerId="AD" clId="Web-{BADB092A-CE5B-4C7F-BDF3-5BE102E013E7}" dt="2021-11-18T17:06:52.876" v="1"/>
      <pc:docMkLst>
        <pc:docMk/>
      </pc:docMkLst>
      <pc:sldChg chg="new del">
        <pc:chgData name="Jason Virtue" userId="S::jvirtue@microsoft.com::263f7aa9-7553-4936-a78f-e2e88b93696c" providerId="AD" clId="Web-{BADB092A-CE5B-4C7F-BDF3-5BE102E013E7}" dt="2021-11-18T17:06:52.876" v="1"/>
        <pc:sldMkLst>
          <pc:docMk/>
          <pc:sldMk cId="642513186" sldId="2076138494"/>
        </pc:sldMkLst>
      </pc:sldChg>
    </pc:docChg>
  </pc:docChgLst>
  <pc:docChgLst>
    <pc:chgData name="Brian Hitney" userId="f602c332-4473-4e8a-9f0f-e3978b2f2a40" providerId="ADAL" clId="{FD6B996C-9C24-9844-AA2F-B786C0FD4825}"/>
    <pc:docChg chg="modSld">
      <pc:chgData name="Brian Hitney" userId="f602c332-4473-4e8a-9f0f-e3978b2f2a40" providerId="ADAL" clId="{FD6B996C-9C24-9844-AA2F-B786C0FD4825}" dt="2021-10-13T06:18:51.804" v="13" actId="20577"/>
      <pc:docMkLst>
        <pc:docMk/>
      </pc:docMkLst>
      <pc:sldChg chg="modSp">
        <pc:chgData name="Brian Hitney" userId="f602c332-4473-4e8a-9f0f-e3978b2f2a40" providerId="ADAL" clId="{FD6B996C-9C24-9844-AA2F-B786C0FD4825}" dt="2021-10-13T06:18:51.804" v="13" actId="20577"/>
        <pc:sldMkLst>
          <pc:docMk/>
          <pc:sldMk cId="2439270395" sldId="2076138318"/>
        </pc:sldMkLst>
        <pc:spChg chg="mod">
          <ac:chgData name="Brian Hitney" userId="f602c332-4473-4e8a-9f0f-e3978b2f2a40" providerId="ADAL" clId="{FD6B996C-9C24-9844-AA2F-B786C0FD4825}" dt="2021-10-13T06:18:39.150" v="4" actId="20577"/>
          <ac:spMkLst>
            <pc:docMk/>
            <pc:sldMk cId="2439270395" sldId="2076138318"/>
            <ac:spMk id="45" creationId="{BC2BA13F-1195-44DE-88E2-A6BC713F3622}"/>
          </ac:spMkLst>
        </pc:spChg>
        <pc:spChg chg="mod">
          <ac:chgData name="Brian Hitney" userId="f602c332-4473-4e8a-9f0f-e3978b2f2a40" providerId="ADAL" clId="{FD6B996C-9C24-9844-AA2F-B786C0FD4825}" dt="2021-10-13T06:18:51.804" v="13" actId="20577"/>
          <ac:spMkLst>
            <pc:docMk/>
            <pc:sldMk cId="2439270395" sldId="2076138318"/>
            <ac:spMk id="48" creationId="{6F0BA5DB-9D8C-4B05-AF90-B15A6009D9D6}"/>
          </ac:spMkLst>
        </pc:spChg>
      </pc:sldChg>
    </pc:docChg>
  </pc:docChgLst>
  <pc:docChgLst>
    <pc:chgData name="Jason Virtue" userId="S::jvirtue@microsoft.com::263f7aa9-7553-4936-a78f-e2e88b93696c" providerId="AD" clId="Web-{E8D0BEA1-78D6-45A3-9795-1148E65804B7}"/>
    <pc:docChg chg="modSld">
      <pc:chgData name="Jason Virtue" userId="S::jvirtue@microsoft.com::263f7aa9-7553-4936-a78f-e2e88b93696c" providerId="AD" clId="Web-{E8D0BEA1-78D6-45A3-9795-1148E65804B7}" dt="2021-11-17T14:47:30.293" v="10" actId="20577"/>
      <pc:docMkLst>
        <pc:docMk/>
      </pc:docMkLst>
      <pc:sldChg chg="modSp">
        <pc:chgData name="Jason Virtue" userId="S::jvirtue@microsoft.com::263f7aa9-7553-4936-a78f-e2e88b93696c" providerId="AD" clId="Web-{E8D0BEA1-78D6-45A3-9795-1148E65804B7}" dt="2021-11-17T14:47:30.293" v="10" actId="20577"/>
        <pc:sldMkLst>
          <pc:docMk/>
          <pc:sldMk cId="433061976" sldId="2076138493"/>
        </pc:sldMkLst>
        <pc:spChg chg="mod">
          <ac:chgData name="Jason Virtue" userId="S::jvirtue@microsoft.com::263f7aa9-7553-4936-a78f-e2e88b93696c" providerId="AD" clId="Web-{E8D0BEA1-78D6-45A3-9795-1148E65804B7}" dt="2021-11-17T14:47:30.293" v="10" actId="20577"/>
          <ac:spMkLst>
            <pc:docMk/>
            <pc:sldMk cId="433061976" sldId="2076138493"/>
            <ac:spMk id="5" creationId="{CCB16419-C730-46B5-9126-FCD21C8C87AC}"/>
          </ac:spMkLst>
        </pc:spChg>
      </pc:sldChg>
    </pc:docChg>
  </pc:docChgLst>
  <pc:docChgLst>
    <pc:chgData name="Jason Virtue" userId="263f7aa9-7553-4936-a78f-e2e88b93696c" providerId="ADAL" clId="{F6E1D481-56F4-4ECA-882F-CD780DF77665}"/>
    <pc:docChg chg="undo custSel addSld delSld modSld sldOrd addMainMaster delMainMaster modMainMaster addSection delSection modSection">
      <pc:chgData name="Jason Virtue" userId="263f7aa9-7553-4936-a78f-e2e88b93696c" providerId="ADAL" clId="{F6E1D481-56F4-4ECA-882F-CD780DF77665}" dt="2021-11-29T15:20:59.672" v="16967" actId="6549"/>
      <pc:docMkLst>
        <pc:docMk/>
      </pc:docMkLst>
      <pc:sldChg chg="add del">
        <pc:chgData name="Jason Virtue" userId="263f7aa9-7553-4936-a78f-e2e88b93696c" providerId="ADAL" clId="{F6E1D481-56F4-4ECA-882F-CD780DF77665}" dt="2021-11-23T17:43:29.527" v="8252" actId="47"/>
        <pc:sldMkLst>
          <pc:docMk/>
          <pc:sldMk cId="2604431190" sldId="284"/>
        </pc:sldMkLst>
      </pc:sldChg>
      <pc:sldChg chg="add del ord">
        <pc:chgData name="Jason Virtue" userId="263f7aa9-7553-4936-a78f-e2e88b93696c" providerId="ADAL" clId="{F6E1D481-56F4-4ECA-882F-CD780DF77665}" dt="2021-11-23T17:43:29.527" v="8252" actId="47"/>
        <pc:sldMkLst>
          <pc:docMk/>
          <pc:sldMk cId="1148905179" sldId="286"/>
        </pc:sldMkLst>
      </pc:sldChg>
      <pc:sldChg chg="add del ord">
        <pc:chgData name="Jason Virtue" userId="263f7aa9-7553-4936-a78f-e2e88b93696c" providerId="ADAL" clId="{F6E1D481-56F4-4ECA-882F-CD780DF77665}" dt="2021-11-23T17:43:29.527" v="8252" actId="47"/>
        <pc:sldMkLst>
          <pc:docMk/>
          <pc:sldMk cId="4261934824" sldId="290"/>
        </pc:sldMkLst>
      </pc:sldChg>
      <pc:sldChg chg="modSp add del mod">
        <pc:chgData name="Jason Virtue" userId="263f7aa9-7553-4936-a78f-e2e88b93696c" providerId="ADAL" clId="{F6E1D481-56F4-4ECA-882F-CD780DF77665}" dt="2021-11-24T14:41:14.943" v="11671" actId="47"/>
        <pc:sldMkLst>
          <pc:docMk/>
          <pc:sldMk cId="2514850249" sldId="319"/>
        </pc:sldMkLst>
        <pc:spChg chg="mod">
          <ac:chgData name="Jason Virtue" userId="263f7aa9-7553-4936-a78f-e2e88b93696c" providerId="ADAL" clId="{F6E1D481-56F4-4ECA-882F-CD780DF77665}" dt="2021-11-24T13:52:28.592" v="11205" actId="27636"/>
          <ac:spMkLst>
            <pc:docMk/>
            <pc:sldMk cId="2514850249" sldId="319"/>
            <ac:spMk id="8" creationId="{00000000-0000-0000-0000-000000000000}"/>
          </ac:spMkLst>
        </pc:spChg>
      </pc:sldChg>
      <pc:sldChg chg="modSp add del mod ord">
        <pc:chgData name="Jason Virtue" userId="263f7aa9-7553-4936-a78f-e2e88b93696c" providerId="ADAL" clId="{F6E1D481-56F4-4ECA-882F-CD780DF77665}" dt="2021-11-23T18:37:28.454" v="9366" actId="47"/>
        <pc:sldMkLst>
          <pc:docMk/>
          <pc:sldMk cId="2706052746" sldId="445"/>
        </pc:sldMkLst>
        <pc:spChg chg="mod">
          <ac:chgData name="Jason Virtue" userId="263f7aa9-7553-4936-a78f-e2e88b93696c" providerId="ADAL" clId="{F6E1D481-56F4-4ECA-882F-CD780DF77665}" dt="2021-11-23T18:24:45.470" v="8673" actId="20577"/>
          <ac:spMkLst>
            <pc:docMk/>
            <pc:sldMk cId="2706052746" sldId="445"/>
            <ac:spMk id="7" creationId="{00000000-0000-0000-0000-000000000000}"/>
          </ac:spMkLst>
        </pc:spChg>
        <pc:spChg chg="mod">
          <ac:chgData name="Jason Virtue" userId="263f7aa9-7553-4936-a78f-e2e88b93696c" providerId="ADAL" clId="{F6E1D481-56F4-4ECA-882F-CD780DF77665}" dt="2021-11-23T18:25:38.342" v="8755" actId="20577"/>
          <ac:spMkLst>
            <pc:docMk/>
            <pc:sldMk cId="2706052746" sldId="445"/>
            <ac:spMk id="8" creationId="{00000000-0000-0000-0000-000000000000}"/>
          </ac:spMkLst>
        </pc:spChg>
        <pc:spChg chg="mod">
          <ac:chgData name="Jason Virtue" userId="263f7aa9-7553-4936-a78f-e2e88b93696c" providerId="ADAL" clId="{F6E1D481-56F4-4ECA-882F-CD780DF77665}" dt="2021-11-23T18:26:42.201" v="8889" actId="6549"/>
          <ac:spMkLst>
            <pc:docMk/>
            <pc:sldMk cId="2706052746" sldId="445"/>
            <ac:spMk id="9" creationId="{00000000-0000-0000-0000-000000000000}"/>
          </ac:spMkLst>
        </pc:spChg>
        <pc:spChg chg="mod">
          <ac:chgData name="Jason Virtue" userId="263f7aa9-7553-4936-a78f-e2e88b93696c" providerId="ADAL" clId="{F6E1D481-56F4-4ECA-882F-CD780DF77665}" dt="2021-11-23T18:30:34.474" v="9262" actId="20577"/>
          <ac:spMkLst>
            <pc:docMk/>
            <pc:sldMk cId="2706052746" sldId="445"/>
            <ac:spMk id="29" creationId="{00000000-0000-0000-0000-000000000000}"/>
          </ac:spMkLst>
        </pc:spChg>
        <pc:spChg chg="mod">
          <ac:chgData name="Jason Virtue" userId="263f7aa9-7553-4936-a78f-e2e88b93696c" providerId="ADAL" clId="{F6E1D481-56F4-4ECA-882F-CD780DF77665}" dt="2021-11-23T17:51:52.078" v="8326" actId="207"/>
          <ac:spMkLst>
            <pc:docMk/>
            <pc:sldMk cId="2706052746" sldId="445"/>
            <ac:spMk id="32" creationId="{CEE981B5-284E-4C52-8B3A-5EB0D56A06DA}"/>
          </ac:spMkLst>
        </pc:spChg>
        <pc:spChg chg="mod">
          <ac:chgData name="Jason Virtue" userId="263f7aa9-7553-4936-a78f-e2e88b93696c" providerId="ADAL" clId="{F6E1D481-56F4-4ECA-882F-CD780DF77665}" dt="2021-11-23T18:27:22.598" v="8914" actId="20577"/>
          <ac:spMkLst>
            <pc:docMk/>
            <pc:sldMk cId="2706052746" sldId="445"/>
            <ac:spMk id="33" creationId="{4DD1C405-2AD2-4066-BE7C-B3E58BAE5110}"/>
          </ac:spMkLst>
        </pc:spChg>
        <pc:spChg chg="mod">
          <ac:chgData name="Jason Virtue" userId="263f7aa9-7553-4936-a78f-e2e88b93696c" providerId="ADAL" clId="{F6E1D481-56F4-4ECA-882F-CD780DF77665}" dt="2021-11-23T18:28:58.858" v="9107" actId="6549"/>
          <ac:spMkLst>
            <pc:docMk/>
            <pc:sldMk cId="2706052746" sldId="445"/>
            <ac:spMk id="37" creationId="{45183F35-705E-446B-BF77-A85B5C903DF1}"/>
          </ac:spMkLst>
        </pc:spChg>
        <pc:spChg chg="mod">
          <ac:chgData name="Jason Virtue" userId="263f7aa9-7553-4936-a78f-e2e88b93696c" providerId="ADAL" clId="{F6E1D481-56F4-4ECA-882F-CD780DF77665}" dt="2021-11-23T18:28:28.798" v="9069" actId="20577"/>
          <ac:spMkLst>
            <pc:docMk/>
            <pc:sldMk cId="2706052746" sldId="445"/>
            <ac:spMk id="52" creationId="{ECEADDDD-5714-487F-AFA0-0084C0407C17}"/>
          </ac:spMkLst>
        </pc:spChg>
        <pc:spChg chg="mod">
          <ac:chgData name="Jason Virtue" userId="263f7aa9-7553-4936-a78f-e2e88b93696c" providerId="ADAL" clId="{F6E1D481-56F4-4ECA-882F-CD780DF77665}" dt="2021-11-23T18:30:26.088" v="9244" actId="20577"/>
          <ac:spMkLst>
            <pc:docMk/>
            <pc:sldMk cId="2706052746" sldId="445"/>
            <ac:spMk id="57" creationId="{A6259698-0844-45DB-9DB1-77B9CEC6C704}"/>
          </ac:spMkLst>
        </pc:spChg>
      </pc:sldChg>
      <pc:sldChg chg="addSp delSp modSp add mod modClrScheme chgLayout modNotesTx">
        <pc:chgData name="Jason Virtue" userId="263f7aa9-7553-4936-a78f-e2e88b93696c" providerId="ADAL" clId="{F6E1D481-56F4-4ECA-882F-CD780DF77665}" dt="2021-11-29T15:17:21.349" v="16569" actId="20577"/>
        <pc:sldMkLst>
          <pc:docMk/>
          <pc:sldMk cId="3752974281" sldId="628"/>
        </pc:sldMkLst>
        <pc:spChg chg="mod ord">
          <ac:chgData name="Jason Virtue" userId="263f7aa9-7553-4936-a78f-e2e88b93696c" providerId="ADAL" clId="{F6E1D481-56F4-4ECA-882F-CD780DF77665}" dt="2021-11-24T13:57:44.350" v="11225" actId="700"/>
          <ac:spMkLst>
            <pc:docMk/>
            <pc:sldMk cId="3752974281" sldId="628"/>
            <ac:spMk id="2" creationId="{EEFD78B7-3431-4FA3-8AB5-7ABEF9DF1F80}"/>
          </ac:spMkLst>
        </pc:spChg>
        <pc:spChg chg="add del mod ord">
          <ac:chgData name="Jason Virtue" userId="263f7aa9-7553-4936-a78f-e2e88b93696c" providerId="ADAL" clId="{F6E1D481-56F4-4ECA-882F-CD780DF77665}" dt="2021-11-24T13:58:21.342" v="11267" actId="478"/>
          <ac:spMkLst>
            <pc:docMk/>
            <pc:sldMk cId="3752974281" sldId="628"/>
            <ac:spMk id="3" creationId="{7C8FFA9D-15FB-45D1-AFE1-8A5964956400}"/>
          </ac:spMkLst>
        </pc:spChg>
        <pc:spChg chg="mod ord">
          <ac:chgData name="Jason Virtue" userId="263f7aa9-7553-4936-a78f-e2e88b93696c" providerId="ADAL" clId="{F6E1D481-56F4-4ECA-882F-CD780DF77665}" dt="2021-11-24T13:58:16.271" v="11265" actId="14100"/>
          <ac:spMkLst>
            <pc:docMk/>
            <pc:sldMk cId="3752974281" sldId="628"/>
            <ac:spMk id="4" creationId="{640BDF37-6B4D-42E5-A255-089B91C0AC0B}"/>
          </ac:spMkLst>
        </pc:spChg>
        <pc:spChg chg="mod ord">
          <ac:chgData name="Jason Virtue" userId="263f7aa9-7553-4936-a78f-e2e88b93696c" providerId="ADAL" clId="{F6E1D481-56F4-4ECA-882F-CD780DF77665}" dt="2021-11-24T13:59:38.158" v="11268" actId="207"/>
          <ac:spMkLst>
            <pc:docMk/>
            <pc:sldMk cId="3752974281" sldId="628"/>
            <ac:spMk id="5" creationId="{07C6E888-5816-418F-83AD-7A77B34ACE90}"/>
          </ac:spMkLst>
        </pc:spChg>
        <pc:spChg chg="add del mod">
          <ac:chgData name="Jason Virtue" userId="263f7aa9-7553-4936-a78f-e2e88b93696c" providerId="ADAL" clId="{F6E1D481-56F4-4ECA-882F-CD780DF77665}" dt="2021-11-24T13:57:35.426" v="11224" actId="6264"/>
          <ac:spMkLst>
            <pc:docMk/>
            <pc:sldMk cId="3752974281" sldId="628"/>
            <ac:spMk id="6" creationId="{2A7E9378-5CFD-4EC4-9688-247036E01E9F}"/>
          </ac:spMkLst>
        </pc:spChg>
        <pc:spChg chg="add del mod">
          <ac:chgData name="Jason Virtue" userId="263f7aa9-7553-4936-a78f-e2e88b93696c" providerId="ADAL" clId="{F6E1D481-56F4-4ECA-882F-CD780DF77665}" dt="2021-11-24T13:57:35.426" v="11224" actId="6264"/>
          <ac:spMkLst>
            <pc:docMk/>
            <pc:sldMk cId="3752974281" sldId="628"/>
            <ac:spMk id="8" creationId="{28A5014B-B812-4A94-9DE1-7A33B956DF68}"/>
          </ac:spMkLst>
        </pc:spChg>
        <pc:spChg chg="add del mod">
          <ac:chgData name="Jason Virtue" userId="263f7aa9-7553-4936-a78f-e2e88b93696c" providerId="ADAL" clId="{F6E1D481-56F4-4ECA-882F-CD780DF77665}" dt="2021-11-24T13:57:35.426" v="11224" actId="6264"/>
          <ac:spMkLst>
            <pc:docMk/>
            <pc:sldMk cId="3752974281" sldId="628"/>
            <ac:spMk id="9" creationId="{B5289630-D848-4A9B-80A3-5497531EE850}"/>
          </ac:spMkLst>
        </pc:spChg>
        <pc:spChg chg="add del mod">
          <ac:chgData name="Jason Virtue" userId="263f7aa9-7553-4936-a78f-e2e88b93696c" providerId="ADAL" clId="{F6E1D481-56F4-4ECA-882F-CD780DF77665}" dt="2021-11-24T13:57:35.426" v="11224" actId="6264"/>
          <ac:spMkLst>
            <pc:docMk/>
            <pc:sldMk cId="3752974281" sldId="628"/>
            <ac:spMk id="10" creationId="{A021E1C5-E428-4265-A09F-F1A4772DA9E9}"/>
          </ac:spMkLst>
        </pc:spChg>
      </pc:sldChg>
      <pc:sldChg chg="add del ord">
        <pc:chgData name="Jason Virtue" userId="263f7aa9-7553-4936-a78f-e2e88b93696c" providerId="ADAL" clId="{F6E1D481-56F4-4ECA-882F-CD780DF77665}" dt="2021-11-20T22:54:15.202" v="6642" actId="2696"/>
        <pc:sldMkLst>
          <pc:docMk/>
          <pc:sldMk cId="550242681" sldId="632"/>
        </pc:sldMkLst>
      </pc:sldChg>
      <pc:sldChg chg="add del">
        <pc:chgData name="Jason Virtue" userId="263f7aa9-7553-4936-a78f-e2e88b93696c" providerId="ADAL" clId="{F6E1D481-56F4-4ECA-882F-CD780DF77665}" dt="2021-11-23T18:52:09.799" v="9742" actId="47"/>
        <pc:sldMkLst>
          <pc:docMk/>
          <pc:sldMk cId="3022421268" sldId="635"/>
        </pc:sldMkLst>
      </pc:sldChg>
      <pc:sldChg chg="add del">
        <pc:chgData name="Jason Virtue" userId="263f7aa9-7553-4936-a78f-e2e88b93696c" providerId="ADAL" clId="{F6E1D481-56F4-4ECA-882F-CD780DF77665}" dt="2021-11-23T18:52:41.379" v="9776" actId="47"/>
        <pc:sldMkLst>
          <pc:docMk/>
          <pc:sldMk cId="2613028648" sldId="638"/>
        </pc:sldMkLst>
      </pc:sldChg>
      <pc:sldChg chg="addSp modSp add del mod">
        <pc:chgData name="Jason Virtue" userId="263f7aa9-7553-4936-a78f-e2e88b93696c" providerId="ADAL" clId="{F6E1D481-56F4-4ECA-882F-CD780DF77665}" dt="2021-11-23T19:13:51.912" v="10896" actId="47"/>
        <pc:sldMkLst>
          <pc:docMk/>
          <pc:sldMk cId="3069539337" sldId="2166"/>
        </pc:sldMkLst>
        <pc:spChg chg="mod">
          <ac:chgData name="Jason Virtue" userId="263f7aa9-7553-4936-a78f-e2e88b93696c" providerId="ADAL" clId="{F6E1D481-56F4-4ECA-882F-CD780DF77665}" dt="2021-11-21T00:34:33.384" v="7136" actId="14100"/>
          <ac:spMkLst>
            <pc:docMk/>
            <pc:sldMk cId="3069539337" sldId="2166"/>
            <ac:spMk id="2" creationId="{8C3B3EB7-E4F8-46BF-9DFD-3FB8B11C72C5}"/>
          </ac:spMkLst>
        </pc:spChg>
        <pc:picChg chg="add mod">
          <ac:chgData name="Jason Virtue" userId="263f7aa9-7553-4936-a78f-e2e88b93696c" providerId="ADAL" clId="{F6E1D481-56F4-4ECA-882F-CD780DF77665}" dt="2021-11-21T00:34:40.031" v="7138" actId="1076"/>
          <ac:picMkLst>
            <pc:docMk/>
            <pc:sldMk cId="3069539337" sldId="2166"/>
            <ac:picMk id="17" creationId="{7B5E6BD3-7BC1-45B4-AD0B-BB2E0268A1B7}"/>
          </ac:picMkLst>
        </pc:picChg>
      </pc:sldChg>
      <pc:sldChg chg="addSp modSp add del mod">
        <pc:chgData name="Jason Virtue" userId="263f7aa9-7553-4936-a78f-e2e88b93696c" providerId="ADAL" clId="{F6E1D481-56F4-4ECA-882F-CD780DF77665}" dt="2021-11-23T19:15:04.774" v="10977" actId="47"/>
        <pc:sldMkLst>
          <pc:docMk/>
          <pc:sldMk cId="2870787101" sldId="2200"/>
        </pc:sldMkLst>
        <pc:spChg chg="mod">
          <ac:chgData name="Jason Virtue" userId="263f7aa9-7553-4936-a78f-e2e88b93696c" providerId="ADAL" clId="{F6E1D481-56F4-4ECA-882F-CD780DF77665}" dt="2021-11-21T00:35:20.644" v="7150" actId="14100"/>
          <ac:spMkLst>
            <pc:docMk/>
            <pc:sldMk cId="2870787101" sldId="2200"/>
            <ac:spMk id="2" creationId="{8C3B3EB7-E4F8-46BF-9DFD-3FB8B11C72C5}"/>
          </ac:spMkLst>
        </pc:spChg>
        <pc:picChg chg="add mod">
          <ac:chgData name="Jason Virtue" userId="263f7aa9-7553-4936-a78f-e2e88b93696c" providerId="ADAL" clId="{F6E1D481-56F4-4ECA-882F-CD780DF77665}" dt="2021-11-21T00:35:17.807" v="7149" actId="1076"/>
          <ac:picMkLst>
            <pc:docMk/>
            <pc:sldMk cId="2870787101" sldId="2200"/>
            <ac:picMk id="7" creationId="{2EF0D90A-5E45-451F-ABE8-44F428A01477}"/>
          </ac:picMkLst>
        </pc:picChg>
      </pc:sldChg>
      <pc:sldChg chg="add del">
        <pc:chgData name="Jason Virtue" userId="263f7aa9-7553-4936-a78f-e2e88b93696c" providerId="ADAL" clId="{F6E1D481-56F4-4ECA-882F-CD780DF77665}" dt="2021-11-23T18:09:03.546" v="8568" actId="47"/>
        <pc:sldMkLst>
          <pc:docMk/>
          <pc:sldMk cId="107614111" sldId="2788"/>
        </pc:sldMkLst>
      </pc:sldChg>
      <pc:sldChg chg="modSp add del mod setBg">
        <pc:chgData name="Jason Virtue" userId="263f7aa9-7553-4936-a78f-e2e88b93696c" providerId="ADAL" clId="{F6E1D481-56F4-4ECA-882F-CD780DF77665}" dt="2021-11-19T22:14:14.452" v="6636" actId="47"/>
        <pc:sldMkLst>
          <pc:docMk/>
          <pc:sldMk cId="1795483427" sldId="2790"/>
        </pc:sldMkLst>
        <pc:spChg chg="mod">
          <ac:chgData name="Jason Virtue" userId="263f7aa9-7553-4936-a78f-e2e88b93696c" providerId="ADAL" clId="{F6E1D481-56F4-4ECA-882F-CD780DF77665}" dt="2021-11-19T21:56:40.725" v="6614" actId="207"/>
          <ac:spMkLst>
            <pc:docMk/>
            <pc:sldMk cId="1795483427" sldId="2790"/>
            <ac:spMk id="2" creationId="{12E3B27B-3CF0-40BC-9E5B-7849AB29E539}"/>
          </ac:spMkLst>
        </pc:spChg>
        <pc:spChg chg="mod">
          <ac:chgData name="Jason Virtue" userId="263f7aa9-7553-4936-a78f-e2e88b93696c" providerId="ADAL" clId="{F6E1D481-56F4-4ECA-882F-CD780DF77665}" dt="2021-11-19T21:55:51.039" v="6610" actId="207"/>
          <ac:spMkLst>
            <pc:docMk/>
            <pc:sldMk cId="1795483427" sldId="2790"/>
            <ac:spMk id="61" creationId="{713E345A-CD6F-4C61-8FD5-B3EE345739FB}"/>
          </ac:spMkLst>
        </pc:spChg>
        <pc:spChg chg="mod">
          <ac:chgData name="Jason Virtue" userId="263f7aa9-7553-4936-a78f-e2e88b93696c" providerId="ADAL" clId="{F6E1D481-56F4-4ECA-882F-CD780DF77665}" dt="2021-11-19T21:55:51.039" v="6610" actId="207"/>
          <ac:spMkLst>
            <pc:docMk/>
            <pc:sldMk cId="1795483427" sldId="2790"/>
            <ac:spMk id="62" creationId="{046F4202-693A-48D5-B657-852958DEFF5C}"/>
          </ac:spMkLst>
        </pc:spChg>
        <pc:spChg chg="mod">
          <ac:chgData name="Jason Virtue" userId="263f7aa9-7553-4936-a78f-e2e88b93696c" providerId="ADAL" clId="{F6E1D481-56F4-4ECA-882F-CD780DF77665}" dt="2021-11-19T21:55:51.039" v="6610" actId="207"/>
          <ac:spMkLst>
            <pc:docMk/>
            <pc:sldMk cId="1795483427" sldId="2790"/>
            <ac:spMk id="63" creationId="{0039D32F-369F-495F-9558-220EB6EE22F5}"/>
          </ac:spMkLst>
        </pc:spChg>
        <pc:spChg chg="mod">
          <ac:chgData name="Jason Virtue" userId="263f7aa9-7553-4936-a78f-e2e88b93696c" providerId="ADAL" clId="{F6E1D481-56F4-4ECA-882F-CD780DF77665}" dt="2021-11-19T21:55:51.039" v="6610" actId="207"/>
          <ac:spMkLst>
            <pc:docMk/>
            <pc:sldMk cId="1795483427" sldId="2790"/>
            <ac:spMk id="64" creationId="{14C50485-C030-4A94-851C-A8896BB47C6B}"/>
          </ac:spMkLst>
        </pc:spChg>
        <pc:spChg chg="mod">
          <ac:chgData name="Jason Virtue" userId="263f7aa9-7553-4936-a78f-e2e88b93696c" providerId="ADAL" clId="{F6E1D481-56F4-4ECA-882F-CD780DF77665}" dt="2021-11-19T21:55:51.039" v="6610" actId="207"/>
          <ac:spMkLst>
            <pc:docMk/>
            <pc:sldMk cId="1795483427" sldId="2790"/>
            <ac:spMk id="65" creationId="{4EEC267D-E00D-4870-8154-056301CA2B51}"/>
          </ac:spMkLst>
        </pc:spChg>
        <pc:spChg chg="mod">
          <ac:chgData name="Jason Virtue" userId="263f7aa9-7553-4936-a78f-e2e88b93696c" providerId="ADAL" clId="{F6E1D481-56F4-4ECA-882F-CD780DF77665}" dt="2021-11-19T21:55:51.039" v="6610" actId="207"/>
          <ac:spMkLst>
            <pc:docMk/>
            <pc:sldMk cId="1795483427" sldId="2790"/>
            <ac:spMk id="66" creationId="{6CA7AE1F-7E8C-4385-BF32-E22D0E0F1CB1}"/>
          </ac:spMkLst>
        </pc:spChg>
        <pc:grpChg chg="mod">
          <ac:chgData name="Jason Virtue" userId="263f7aa9-7553-4936-a78f-e2e88b93696c" providerId="ADAL" clId="{F6E1D481-56F4-4ECA-882F-CD780DF77665}" dt="2021-11-19T21:56:17.251" v="6611" actId="207"/>
          <ac:grpSpMkLst>
            <pc:docMk/>
            <pc:sldMk cId="1795483427" sldId="2790"/>
            <ac:grpSpMk id="37" creationId="{A14E527A-1E81-4F86-B5F5-1BEA3DACE819}"/>
          </ac:grpSpMkLst>
        </pc:grpChg>
        <pc:grpChg chg="mod">
          <ac:chgData name="Jason Virtue" userId="263f7aa9-7553-4936-a78f-e2e88b93696c" providerId="ADAL" clId="{F6E1D481-56F4-4ECA-882F-CD780DF77665}" dt="2021-11-19T21:56:17.251" v="6611" actId="207"/>
          <ac:grpSpMkLst>
            <pc:docMk/>
            <pc:sldMk cId="1795483427" sldId="2790"/>
            <ac:grpSpMk id="40" creationId="{BD885EF7-9735-4A23-889D-79369A4FF9EB}"/>
          </ac:grpSpMkLst>
        </pc:grpChg>
        <pc:grpChg chg="mod">
          <ac:chgData name="Jason Virtue" userId="263f7aa9-7553-4936-a78f-e2e88b93696c" providerId="ADAL" clId="{F6E1D481-56F4-4ECA-882F-CD780DF77665}" dt="2021-11-19T21:56:17.251" v="6611" actId="207"/>
          <ac:grpSpMkLst>
            <pc:docMk/>
            <pc:sldMk cId="1795483427" sldId="2790"/>
            <ac:grpSpMk id="43" creationId="{97D1583E-C6B7-4138-A42D-B5B129B8E672}"/>
          </ac:grpSpMkLst>
        </pc:grpChg>
        <pc:picChg chg="mod">
          <ac:chgData name="Jason Virtue" userId="263f7aa9-7553-4936-a78f-e2e88b93696c" providerId="ADAL" clId="{F6E1D481-56F4-4ECA-882F-CD780DF77665}" dt="2021-11-19T21:56:32.700" v="6613" actId="207"/>
          <ac:picMkLst>
            <pc:docMk/>
            <pc:sldMk cId="1795483427" sldId="2790"/>
            <ac:picMk id="36" creationId="{7A8CB03D-B2AA-4182-A0DF-1C02DEF37190}"/>
          </ac:picMkLst>
        </pc:picChg>
      </pc:sldChg>
      <pc:sldChg chg="add del">
        <pc:chgData name="Jason Virtue" userId="263f7aa9-7553-4936-a78f-e2e88b93696c" providerId="ADAL" clId="{F6E1D481-56F4-4ECA-882F-CD780DF77665}" dt="2021-11-19T22:14:07.748" v="6634" actId="47"/>
        <pc:sldMkLst>
          <pc:docMk/>
          <pc:sldMk cId="1292446263" sldId="3151"/>
        </pc:sldMkLst>
      </pc:sldChg>
      <pc:sldChg chg="add del modTransition">
        <pc:chgData name="Jason Virtue" userId="263f7aa9-7553-4936-a78f-e2e88b93696c" providerId="ADAL" clId="{F6E1D481-56F4-4ECA-882F-CD780DF77665}" dt="2021-11-23T18:09:03.546" v="8568" actId="47"/>
        <pc:sldMkLst>
          <pc:docMk/>
          <pc:sldMk cId="674826572" sldId="3154"/>
        </pc:sldMkLst>
      </pc:sldChg>
      <pc:sldChg chg="add del mod ord modAnim modShow">
        <pc:chgData name="Jason Virtue" userId="263f7aa9-7553-4936-a78f-e2e88b93696c" providerId="ADAL" clId="{F6E1D481-56F4-4ECA-882F-CD780DF77665}" dt="2021-11-23T18:50:52.995" v="9689" actId="47"/>
        <pc:sldMkLst>
          <pc:docMk/>
          <pc:sldMk cId="1531649069" sldId="3742"/>
        </pc:sldMkLst>
      </pc:sldChg>
      <pc:sldChg chg="addSp delSp modSp add del">
        <pc:chgData name="Jason Virtue" userId="263f7aa9-7553-4936-a78f-e2e88b93696c" providerId="ADAL" clId="{F6E1D481-56F4-4ECA-882F-CD780DF77665}" dt="2021-11-23T19:11:59.215" v="10763" actId="47"/>
        <pc:sldMkLst>
          <pc:docMk/>
          <pc:sldMk cId="61469896" sldId="4531"/>
        </pc:sldMkLst>
        <pc:grpChg chg="add del">
          <ac:chgData name="Jason Virtue" userId="263f7aa9-7553-4936-a78f-e2e88b93696c" providerId="ADAL" clId="{F6E1D481-56F4-4ECA-882F-CD780DF77665}" dt="2021-11-20T23:44:02.922" v="6690" actId="478"/>
          <ac:grpSpMkLst>
            <pc:docMk/>
            <pc:sldMk cId="61469896" sldId="4531"/>
            <ac:grpSpMk id="62" creationId="{5DD80AE8-2AF8-488F-B842-A43EB18C4A28}"/>
          </ac:grpSpMkLst>
        </pc:grpChg>
        <pc:picChg chg="add del mod">
          <ac:chgData name="Jason Virtue" userId="263f7aa9-7553-4936-a78f-e2e88b93696c" providerId="ADAL" clId="{F6E1D481-56F4-4ECA-882F-CD780DF77665}" dt="2021-11-20T23:43:53.543" v="6686"/>
          <ac:picMkLst>
            <pc:docMk/>
            <pc:sldMk cId="61469896" sldId="4531"/>
            <ac:picMk id="59" creationId="{0E270E94-0DC2-4A07-A674-C5CD329322CD}"/>
          </ac:picMkLst>
        </pc:picChg>
        <pc:picChg chg="add mod">
          <ac:chgData name="Jason Virtue" userId="263f7aa9-7553-4936-a78f-e2e88b93696c" providerId="ADAL" clId="{F6E1D481-56F4-4ECA-882F-CD780DF77665}" dt="2021-11-20T23:44:06.498" v="6691" actId="1076"/>
          <ac:picMkLst>
            <pc:docMk/>
            <pc:sldMk cId="61469896" sldId="4531"/>
            <ac:picMk id="60" creationId="{AEA2934E-1D24-49D2-BE4A-66A792D34322}"/>
          </ac:picMkLst>
        </pc:picChg>
      </pc:sldChg>
      <pc:sldChg chg="add del">
        <pc:chgData name="Jason Virtue" userId="263f7aa9-7553-4936-a78f-e2e88b93696c" providerId="ADAL" clId="{F6E1D481-56F4-4ECA-882F-CD780DF77665}" dt="2021-11-18T17:54:35.067" v="6517" actId="47"/>
        <pc:sldMkLst>
          <pc:docMk/>
          <pc:sldMk cId="157294857" sldId="5718"/>
        </pc:sldMkLst>
      </pc:sldChg>
      <pc:sldChg chg="add del ord">
        <pc:chgData name="Jason Virtue" userId="263f7aa9-7553-4936-a78f-e2e88b93696c" providerId="ADAL" clId="{F6E1D481-56F4-4ECA-882F-CD780DF77665}" dt="2021-11-23T19:08:31.587" v="10586" actId="47"/>
        <pc:sldMkLst>
          <pc:docMk/>
          <pc:sldMk cId="2601540013" sldId="8444"/>
        </pc:sldMkLst>
      </pc:sldChg>
      <pc:sldChg chg="modSp add del mod">
        <pc:chgData name="Jason Virtue" userId="263f7aa9-7553-4936-a78f-e2e88b93696c" providerId="ADAL" clId="{F6E1D481-56F4-4ECA-882F-CD780DF77665}" dt="2021-11-24T14:00:16.397" v="11269" actId="47"/>
        <pc:sldMkLst>
          <pc:docMk/>
          <pc:sldMk cId="719348171" sldId="9802"/>
        </pc:sldMkLst>
        <pc:spChg chg="mod">
          <ac:chgData name="Jason Virtue" userId="263f7aa9-7553-4936-a78f-e2e88b93696c" providerId="ADAL" clId="{F6E1D481-56F4-4ECA-882F-CD780DF77665}" dt="2021-11-24T13:53:12.991" v="11208" actId="27636"/>
          <ac:spMkLst>
            <pc:docMk/>
            <pc:sldMk cId="719348171" sldId="9802"/>
            <ac:spMk id="6" creationId="{00000000-0000-0000-0000-000000000000}"/>
          </ac:spMkLst>
        </pc:spChg>
        <pc:spChg chg="mod">
          <ac:chgData name="Jason Virtue" userId="263f7aa9-7553-4936-a78f-e2e88b93696c" providerId="ADAL" clId="{F6E1D481-56F4-4ECA-882F-CD780DF77665}" dt="2021-11-24T13:53:12.991" v="11207" actId="27636"/>
          <ac:spMkLst>
            <pc:docMk/>
            <pc:sldMk cId="719348171" sldId="9802"/>
            <ac:spMk id="17" creationId="{00000000-0000-0000-0000-000000000000}"/>
          </ac:spMkLst>
        </pc:spChg>
      </pc:sldChg>
      <pc:sldChg chg="modSp add del mod">
        <pc:chgData name="Jason Virtue" userId="263f7aa9-7553-4936-a78f-e2e88b93696c" providerId="ADAL" clId="{F6E1D481-56F4-4ECA-882F-CD780DF77665}" dt="2021-11-24T14:01:37.494" v="11304" actId="47"/>
        <pc:sldMkLst>
          <pc:docMk/>
          <pc:sldMk cId="823984519" sldId="9805"/>
        </pc:sldMkLst>
        <pc:spChg chg="mod">
          <ac:chgData name="Jason Virtue" userId="263f7aa9-7553-4936-a78f-e2e88b93696c" providerId="ADAL" clId="{F6E1D481-56F4-4ECA-882F-CD780DF77665}" dt="2021-11-24T13:54:57.923" v="11210" actId="27636"/>
          <ac:spMkLst>
            <pc:docMk/>
            <pc:sldMk cId="823984519" sldId="9805"/>
            <ac:spMk id="6" creationId="{00000000-0000-0000-0000-000000000000}"/>
          </ac:spMkLst>
        </pc:spChg>
        <pc:spChg chg="mod">
          <ac:chgData name="Jason Virtue" userId="263f7aa9-7553-4936-a78f-e2e88b93696c" providerId="ADAL" clId="{F6E1D481-56F4-4ECA-882F-CD780DF77665}" dt="2021-11-24T13:54:57.925" v="11211" actId="27636"/>
          <ac:spMkLst>
            <pc:docMk/>
            <pc:sldMk cId="823984519" sldId="9805"/>
            <ac:spMk id="17" creationId="{00000000-0000-0000-0000-000000000000}"/>
          </ac:spMkLst>
        </pc:spChg>
      </pc:sldChg>
      <pc:sldChg chg="modSp add del mod">
        <pc:chgData name="Jason Virtue" userId="263f7aa9-7553-4936-a78f-e2e88b93696c" providerId="ADAL" clId="{F6E1D481-56F4-4ECA-882F-CD780DF77665}" dt="2021-11-23T18:59:26.815" v="10088" actId="47"/>
        <pc:sldMkLst>
          <pc:docMk/>
          <pc:sldMk cId="323198582" sldId="10048"/>
        </pc:sldMkLst>
        <pc:spChg chg="mod">
          <ac:chgData name="Jason Virtue" userId="263f7aa9-7553-4936-a78f-e2e88b93696c" providerId="ADAL" clId="{F6E1D481-56F4-4ECA-882F-CD780DF77665}" dt="2021-11-23T18:34:49.019" v="9320" actId="1036"/>
          <ac:spMkLst>
            <pc:docMk/>
            <pc:sldMk cId="323198582" sldId="10048"/>
            <ac:spMk id="2" creationId="{EA0E7C22-E57E-4C1D-B4A3-64AB124DCA87}"/>
          </ac:spMkLst>
        </pc:spChg>
      </pc:sldChg>
      <pc:sldChg chg="add del">
        <pc:chgData name="Jason Virtue" userId="263f7aa9-7553-4936-a78f-e2e88b93696c" providerId="ADAL" clId="{F6E1D481-56F4-4ECA-882F-CD780DF77665}" dt="2021-11-23T18:58:06.459" v="9999" actId="47"/>
        <pc:sldMkLst>
          <pc:docMk/>
          <pc:sldMk cId="607439234" sldId="10164"/>
        </pc:sldMkLst>
      </pc:sldChg>
      <pc:sldChg chg="add del">
        <pc:chgData name="Jason Virtue" userId="263f7aa9-7553-4936-a78f-e2e88b93696c" providerId="ADAL" clId="{F6E1D481-56F4-4ECA-882F-CD780DF77665}" dt="2021-11-23T17:43:55.196" v="8254" actId="47"/>
        <pc:sldMkLst>
          <pc:docMk/>
          <pc:sldMk cId="2695300413" sldId="10422"/>
        </pc:sldMkLst>
      </pc:sldChg>
      <pc:sldChg chg="add del setBg">
        <pc:chgData name="Jason Virtue" userId="263f7aa9-7553-4936-a78f-e2e88b93696c" providerId="ADAL" clId="{F6E1D481-56F4-4ECA-882F-CD780DF77665}" dt="2021-11-23T17:43:42.637" v="8253" actId="47"/>
        <pc:sldMkLst>
          <pc:docMk/>
          <pc:sldMk cId="3517818104" sldId="2076136511"/>
        </pc:sldMkLst>
      </pc:sldChg>
      <pc:sldChg chg="add del setBg">
        <pc:chgData name="Jason Virtue" userId="263f7aa9-7553-4936-a78f-e2e88b93696c" providerId="ADAL" clId="{F6E1D481-56F4-4ECA-882F-CD780DF77665}" dt="2021-11-20T23:02:18.824" v="6658" actId="47"/>
        <pc:sldMkLst>
          <pc:docMk/>
          <pc:sldMk cId="3780244881" sldId="2076136562"/>
        </pc:sldMkLst>
      </pc:sldChg>
      <pc:sldChg chg="add del setBg">
        <pc:chgData name="Jason Virtue" userId="263f7aa9-7553-4936-a78f-e2e88b93696c" providerId="ADAL" clId="{F6E1D481-56F4-4ECA-882F-CD780DF77665}" dt="2021-11-23T17:43:42.637" v="8253" actId="47"/>
        <pc:sldMkLst>
          <pc:docMk/>
          <pc:sldMk cId="550407404" sldId="2076136569"/>
        </pc:sldMkLst>
      </pc:sldChg>
      <pc:sldChg chg="add del setBg">
        <pc:chgData name="Jason Virtue" userId="263f7aa9-7553-4936-a78f-e2e88b93696c" providerId="ADAL" clId="{F6E1D481-56F4-4ECA-882F-CD780DF77665}" dt="2021-11-20T23:37:39.885" v="6676" actId="47"/>
        <pc:sldMkLst>
          <pc:docMk/>
          <pc:sldMk cId="4136421044" sldId="2076137116"/>
        </pc:sldMkLst>
      </pc:sldChg>
      <pc:sldChg chg="add del">
        <pc:chgData name="Jason Virtue" userId="263f7aa9-7553-4936-a78f-e2e88b93696c" providerId="ADAL" clId="{F6E1D481-56F4-4ECA-882F-CD780DF77665}" dt="2021-11-23T18:55:40.131" v="9882" actId="47"/>
        <pc:sldMkLst>
          <pc:docMk/>
          <pc:sldMk cId="3724597977" sldId="2076137220"/>
        </pc:sldMkLst>
      </pc:sldChg>
      <pc:sldChg chg="add del setBg">
        <pc:chgData name="Jason Virtue" userId="263f7aa9-7553-4936-a78f-e2e88b93696c" providerId="ADAL" clId="{F6E1D481-56F4-4ECA-882F-CD780DF77665}" dt="2021-11-24T14:03:35.668" v="11338" actId="47"/>
        <pc:sldMkLst>
          <pc:docMk/>
          <pc:sldMk cId="1646892301" sldId="2076137333"/>
        </pc:sldMkLst>
      </pc:sldChg>
      <pc:sldChg chg="add del ord">
        <pc:chgData name="Jason Virtue" userId="263f7aa9-7553-4936-a78f-e2e88b93696c" providerId="ADAL" clId="{F6E1D481-56F4-4ECA-882F-CD780DF77665}" dt="2021-11-23T19:04:30.669" v="10270" actId="47"/>
        <pc:sldMkLst>
          <pc:docMk/>
          <pc:sldMk cId="1234609395" sldId="2076137647"/>
        </pc:sldMkLst>
      </pc:sldChg>
      <pc:sldChg chg="modSp mod modNotesTx">
        <pc:chgData name="Jason Virtue" userId="263f7aa9-7553-4936-a78f-e2e88b93696c" providerId="ADAL" clId="{F6E1D481-56F4-4ECA-882F-CD780DF77665}" dt="2021-11-29T13:24:30.491" v="12571" actId="20577"/>
        <pc:sldMkLst>
          <pc:docMk/>
          <pc:sldMk cId="1647071200" sldId="2076138262"/>
        </pc:sldMkLst>
        <pc:spChg chg="mod">
          <ac:chgData name="Jason Virtue" userId="263f7aa9-7553-4936-a78f-e2e88b93696c" providerId="ADAL" clId="{F6E1D481-56F4-4ECA-882F-CD780DF77665}" dt="2021-11-29T12:13:31.788" v="12470" actId="20577"/>
          <ac:spMkLst>
            <pc:docMk/>
            <pc:sldMk cId="1647071200" sldId="2076138262"/>
            <ac:spMk id="5" creationId="{00000000-0000-0000-0000-000000000000}"/>
          </ac:spMkLst>
        </pc:spChg>
      </pc:sldChg>
      <pc:sldChg chg="modSp del mod ord modShow modNotesTx">
        <pc:chgData name="Jason Virtue" userId="263f7aa9-7553-4936-a78f-e2e88b93696c" providerId="ADAL" clId="{F6E1D481-56F4-4ECA-882F-CD780DF77665}" dt="2021-11-23T18:23:40.828" v="8601" actId="47"/>
        <pc:sldMkLst>
          <pc:docMk/>
          <pc:sldMk cId="2611908054" sldId="2076138299"/>
        </pc:sldMkLst>
        <pc:spChg chg="mod">
          <ac:chgData name="Jason Virtue" userId="263f7aa9-7553-4936-a78f-e2e88b93696c" providerId="ADAL" clId="{F6E1D481-56F4-4ECA-882F-CD780DF77665}" dt="2021-11-18T17:13:46.552" v="5847" actId="20577"/>
          <ac:spMkLst>
            <pc:docMk/>
            <pc:sldMk cId="2611908054" sldId="2076138299"/>
            <ac:spMk id="2" creationId="{9B873492-D151-5548-BF9A-9A1584C2D477}"/>
          </ac:spMkLst>
        </pc:spChg>
        <pc:spChg chg="mod">
          <ac:chgData name="Jason Virtue" userId="263f7aa9-7553-4936-a78f-e2e88b93696c" providerId="ADAL" clId="{F6E1D481-56F4-4ECA-882F-CD780DF77665}" dt="2021-11-18T17:17:50.680" v="5998" actId="20577"/>
          <ac:spMkLst>
            <pc:docMk/>
            <pc:sldMk cId="2611908054" sldId="2076138299"/>
            <ac:spMk id="3" creationId="{5D7880FC-163A-6D46-B79B-C3E6C519777F}"/>
          </ac:spMkLst>
        </pc:spChg>
      </pc:sldChg>
      <pc:sldChg chg="modNotesTx">
        <pc:chgData name="Jason Virtue" userId="263f7aa9-7553-4936-a78f-e2e88b93696c" providerId="ADAL" clId="{F6E1D481-56F4-4ECA-882F-CD780DF77665}" dt="2021-11-29T13:25:33" v="12731" actId="20577"/>
        <pc:sldMkLst>
          <pc:docMk/>
          <pc:sldMk cId="2439270395" sldId="2076138318"/>
        </pc:sldMkLst>
      </pc:sldChg>
      <pc:sldChg chg="del mod ord modShow">
        <pc:chgData name="Jason Virtue" userId="263f7aa9-7553-4936-a78f-e2e88b93696c" providerId="ADAL" clId="{F6E1D481-56F4-4ECA-882F-CD780DF77665}" dt="2021-11-20T23:10:56.502" v="6665" actId="47"/>
        <pc:sldMkLst>
          <pc:docMk/>
          <pc:sldMk cId="1341384026" sldId="2076138339"/>
        </pc:sldMkLst>
      </pc:sldChg>
      <pc:sldChg chg="del mod ord modShow">
        <pc:chgData name="Jason Virtue" userId="263f7aa9-7553-4936-a78f-e2e88b93696c" providerId="ADAL" clId="{F6E1D481-56F4-4ECA-882F-CD780DF77665}" dt="2021-11-20T23:11:22.452" v="6667" actId="47"/>
        <pc:sldMkLst>
          <pc:docMk/>
          <pc:sldMk cId="322007113" sldId="2076138341"/>
        </pc:sldMkLst>
      </pc:sldChg>
      <pc:sldChg chg="mod ord modShow">
        <pc:chgData name="Jason Virtue" userId="263f7aa9-7553-4936-a78f-e2e88b93696c" providerId="ADAL" clId="{F6E1D481-56F4-4ECA-882F-CD780DF77665}" dt="2021-11-10T13:58:39.134" v="1561" actId="729"/>
        <pc:sldMkLst>
          <pc:docMk/>
          <pc:sldMk cId="2681360341" sldId="2076138343"/>
        </pc:sldMkLst>
      </pc:sldChg>
      <pc:sldChg chg="addSp delSp modSp del mod ord">
        <pc:chgData name="Jason Virtue" userId="263f7aa9-7553-4936-a78f-e2e88b93696c" providerId="ADAL" clId="{F6E1D481-56F4-4ECA-882F-CD780DF77665}" dt="2021-11-16T19:53:25.809" v="5464" actId="47"/>
        <pc:sldMkLst>
          <pc:docMk/>
          <pc:sldMk cId="3651112807" sldId="2076138359"/>
        </pc:sldMkLst>
        <pc:spChg chg="mod">
          <ac:chgData name="Jason Virtue" userId="263f7aa9-7553-4936-a78f-e2e88b93696c" providerId="ADAL" clId="{F6E1D481-56F4-4ECA-882F-CD780DF77665}" dt="2021-11-16T19:52:04.850" v="5377" actId="20577"/>
          <ac:spMkLst>
            <pc:docMk/>
            <pc:sldMk cId="3651112807" sldId="2076138359"/>
            <ac:spMk id="2" creationId="{2731C5BF-2587-AA43-8D00-4B95D90A112D}"/>
          </ac:spMkLst>
        </pc:spChg>
        <pc:spChg chg="mod">
          <ac:chgData name="Jason Virtue" userId="263f7aa9-7553-4936-a78f-e2e88b93696c" providerId="ADAL" clId="{F6E1D481-56F4-4ECA-882F-CD780DF77665}" dt="2021-11-16T19:27:40.648" v="5035" actId="1076"/>
          <ac:spMkLst>
            <pc:docMk/>
            <pc:sldMk cId="3651112807" sldId="2076138359"/>
            <ac:spMk id="3" creationId="{F39D18C1-892E-774C-A583-DD3BE9301A12}"/>
          </ac:spMkLst>
        </pc:spChg>
        <pc:graphicFrameChg chg="add del mod modGraphic">
          <ac:chgData name="Jason Virtue" userId="263f7aa9-7553-4936-a78f-e2e88b93696c" providerId="ADAL" clId="{F6E1D481-56F4-4ECA-882F-CD780DF77665}" dt="2021-11-16T15:03:10.077" v="2566" actId="478"/>
          <ac:graphicFrameMkLst>
            <pc:docMk/>
            <pc:sldMk cId="3651112807" sldId="2076138359"/>
            <ac:graphicFrameMk id="4" creationId="{5C2AF3AF-B81B-448D-A4F8-24A123D2726D}"/>
          </ac:graphicFrameMkLst>
        </pc:graphicFrameChg>
        <pc:picChg chg="add del mod">
          <ac:chgData name="Jason Virtue" userId="263f7aa9-7553-4936-a78f-e2e88b93696c" providerId="ADAL" clId="{F6E1D481-56F4-4ECA-882F-CD780DF77665}" dt="2021-11-16T14:52:12.130" v="2517"/>
          <ac:picMkLst>
            <pc:docMk/>
            <pc:sldMk cId="3651112807" sldId="2076138359"/>
            <ac:picMk id="25" creationId="{5323617B-A6BE-4638-A041-9BDE5D282506}"/>
          </ac:picMkLst>
        </pc:picChg>
        <pc:picChg chg="add mod">
          <ac:chgData name="Jason Virtue" userId="263f7aa9-7553-4936-a78f-e2e88b93696c" providerId="ADAL" clId="{F6E1D481-56F4-4ECA-882F-CD780DF77665}" dt="2021-11-16T19:27:11.858" v="5031" actId="12789"/>
          <ac:picMkLst>
            <pc:docMk/>
            <pc:sldMk cId="3651112807" sldId="2076138359"/>
            <ac:picMk id="1026" creationId="{89830772-4182-41B4-AD86-20CDC42EF13A}"/>
          </ac:picMkLst>
        </pc:picChg>
        <pc:picChg chg="add mod">
          <ac:chgData name="Jason Virtue" userId="263f7aa9-7553-4936-a78f-e2e88b93696c" providerId="ADAL" clId="{F6E1D481-56F4-4ECA-882F-CD780DF77665}" dt="2021-11-16T19:28:38.526" v="5039" actId="465"/>
          <ac:picMkLst>
            <pc:docMk/>
            <pc:sldMk cId="3651112807" sldId="2076138359"/>
            <ac:picMk id="1028" creationId="{91B936F1-6E7F-456B-94CB-12C01DA1902E}"/>
          </ac:picMkLst>
        </pc:picChg>
        <pc:picChg chg="add del mod">
          <ac:chgData name="Jason Virtue" userId="263f7aa9-7553-4936-a78f-e2e88b93696c" providerId="ADAL" clId="{F6E1D481-56F4-4ECA-882F-CD780DF77665}" dt="2021-11-16T19:27:11.858" v="5031" actId="12789"/>
          <ac:picMkLst>
            <pc:docMk/>
            <pc:sldMk cId="3651112807" sldId="2076138359"/>
            <ac:picMk id="1030" creationId="{52559BCF-BEB2-40D2-9820-FD2E702922BE}"/>
          </ac:picMkLst>
        </pc:picChg>
        <pc:picChg chg="add del mod">
          <ac:chgData name="Jason Virtue" userId="263f7aa9-7553-4936-a78f-e2e88b93696c" providerId="ADAL" clId="{F6E1D481-56F4-4ECA-882F-CD780DF77665}" dt="2021-11-16T14:29:52.438" v="2239" actId="478"/>
          <ac:picMkLst>
            <pc:docMk/>
            <pc:sldMk cId="3651112807" sldId="2076138359"/>
            <ac:picMk id="1032" creationId="{E9F3D06B-6CCC-4821-B517-F57342DFF028}"/>
          </ac:picMkLst>
        </pc:picChg>
        <pc:picChg chg="add mod">
          <ac:chgData name="Jason Virtue" userId="263f7aa9-7553-4936-a78f-e2e88b93696c" providerId="ADAL" clId="{F6E1D481-56F4-4ECA-882F-CD780DF77665}" dt="2021-11-16T19:28:06.107" v="5037" actId="465"/>
          <ac:picMkLst>
            <pc:docMk/>
            <pc:sldMk cId="3651112807" sldId="2076138359"/>
            <ac:picMk id="1034" creationId="{5E75C34B-4A85-4588-AE95-0012E65B9202}"/>
          </ac:picMkLst>
        </pc:picChg>
        <pc:picChg chg="add mod">
          <ac:chgData name="Jason Virtue" userId="263f7aa9-7553-4936-a78f-e2e88b93696c" providerId="ADAL" clId="{F6E1D481-56F4-4ECA-882F-CD780DF77665}" dt="2021-11-16T19:27:32.755" v="5033" actId="12789"/>
          <ac:picMkLst>
            <pc:docMk/>
            <pc:sldMk cId="3651112807" sldId="2076138359"/>
            <ac:picMk id="1036" creationId="{A09E3556-7E8B-44F1-A1DF-9A6C8A354E64}"/>
          </ac:picMkLst>
        </pc:picChg>
        <pc:picChg chg="add mod">
          <ac:chgData name="Jason Virtue" userId="263f7aa9-7553-4936-a78f-e2e88b93696c" providerId="ADAL" clId="{F6E1D481-56F4-4ECA-882F-CD780DF77665}" dt="2021-11-16T19:27:11.858" v="5031" actId="12789"/>
          <ac:picMkLst>
            <pc:docMk/>
            <pc:sldMk cId="3651112807" sldId="2076138359"/>
            <ac:picMk id="1038" creationId="{33686462-3943-4E90-9AEC-3E2E49853B26}"/>
          </ac:picMkLst>
        </pc:picChg>
        <pc:picChg chg="add mod">
          <ac:chgData name="Jason Virtue" userId="263f7aa9-7553-4936-a78f-e2e88b93696c" providerId="ADAL" clId="{F6E1D481-56F4-4ECA-882F-CD780DF77665}" dt="2021-11-16T19:28:06.107" v="5037" actId="465"/>
          <ac:picMkLst>
            <pc:docMk/>
            <pc:sldMk cId="3651112807" sldId="2076138359"/>
            <ac:picMk id="1040" creationId="{1218D99A-EBE9-4E79-85A1-321F6E9EBCB6}"/>
          </ac:picMkLst>
        </pc:picChg>
        <pc:picChg chg="add mod">
          <ac:chgData name="Jason Virtue" userId="263f7aa9-7553-4936-a78f-e2e88b93696c" providerId="ADAL" clId="{F6E1D481-56F4-4ECA-882F-CD780DF77665}" dt="2021-11-16T19:28:06.107" v="5037" actId="465"/>
          <ac:picMkLst>
            <pc:docMk/>
            <pc:sldMk cId="3651112807" sldId="2076138359"/>
            <ac:picMk id="1042" creationId="{7007F72E-AF8B-46BC-8378-0EF6D0AB2397}"/>
          </ac:picMkLst>
        </pc:picChg>
        <pc:picChg chg="add mod">
          <ac:chgData name="Jason Virtue" userId="263f7aa9-7553-4936-a78f-e2e88b93696c" providerId="ADAL" clId="{F6E1D481-56F4-4ECA-882F-CD780DF77665}" dt="2021-11-16T19:28:06.107" v="5037" actId="465"/>
          <ac:picMkLst>
            <pc:docMk/>
            <pc:sldMk cId="3651112807" sldId="2076138359"/>
            <ac:picMk id="1044" creationId="{169C8351-1200-4DED-90A6-99DD9D185D72}"/>
          </ac:picMkLst>
        </pc:picChg>
        <pc:picChg chg="add del">
          <ac:chgData name="Jason Virtue" userId="263f7aa9-7553-4936-a78f-e2e88b93696c" providerId="ADAL" clId="{F6E1D481-56F4-4ECA-882F-CD780DF77665}" dt="2021-11-16T14:39:17.597" v="2445"/>
          <ac:picMkLst>
            <pc:docMk/>
            <pc:sldMk cId="3651112807" sldId="2076138359"/>
            <ac:picMk id="1046" creationId="{B4E12B05-1837-4AC4-ACDA-7C6872C9AF51}"/>
          </ac:picMkLst>
        </pc:picChg>
        <pc:picChg chg="add del mod">
          <ac:chgData name="Jason Virtue" userId="263f7aa9-7553-4936-a78f-e2e88b93696c" providerId="ADAL" clId="{F6E1D481-56F4-4ECA-882F-CD780DF77665}" dt="2021-11-16T14:40:58.248" v="2472" actId="478"/>
          <ac:picMkLst>
            <pc:docMk/>
            <pc:sldMk cId="3651112807" sldId="2076138359"/>
            <ac:picMk id="1048" creationId="{7B100A74-2273-45F5-A9D9-3FEBC91BBD0B}"/>
          </ac:picMkLst>
        </pc:picChg>
        <pc:picChg chg="add del">
          <ac:chgData name="Jason Virtue" userId="263f7aa9-7553-4936-a78f-e2e88b93696c" providerId="ADAL" clId="{F6E1D481-56F4-4ECA-882F-CD780DF77665}" dt="2021-11-16T14:40:58.248" v="2472" actId="478"/>
          <ac:picMkLst>
            <pc:docMk/>
            <pc:sldMk cId="3651112807" sldId="2076138359"/>
            <ac:picMk id="1050" creationId="{0E163F56-E9DD-4EB0-B9A9-BA8C12729D33}"/>
          </ac:picMkLst>
        </pc:picChg>
        <pc:picChg chg="add del mod">
          <ac:chgData name="Jason Virtue" userId="263f7aa9-7553-4936-a78f-e2e88b93696c" providerId="ADAL" clId="{F6E1D481-56F4-4ECA-882F-CD780DF77665}" dt="2021-11-16T14:50:41.232" v="2512" actId="478"/>
          <ac:picMkLst>
            <pc:docMk/>
            <pc:sldMk cId="3651112807" sldId="2076138359"/>
            <ac:picMk id="1052" creationId="{2187C543-65B0-4967-AEEA-F43DB5172E0A}"/>
          </ac:picMkLst>
        </pc:picChg>
        <pc:picChg chg="add mod">
          <ac:chgData name="Jason Virtue" userId="263f7aa9-7553-4936-a78f-e2e88b93696c" providerId="ADAL" clId="{F6E1D481-56F4-4ECA-882F-CD780DF77665}" dt="2021-11-16T19:27:32.755" v="5033" actId="12789"/>
          <ac:picMkLst>
            <pc:docMk/>
            <pc:sldMk cId="3651112807" sldId="2076138359"/>
            <ac:picMk id="1054" creationId="{FDD79685-B9AF-45B8-8B58-4D5739BF3A68}"/>
          </ac:picMkLst>
        </pc:picChg>
        <pc:picChg chg="add del mod">
          <ac:chgData name="Jason Virtue" userId="263f7aa9-7553-4936-a78f-e2e88b93696c" providerId="ADAL" clId="{F6E1D481-56F4-4ECA-882F-CD780DF77665}" dt="2021-11-16T14:47:13.347" v="2484" actId="478"/>
          <ac:picMkLst>
            <pc:docMk/>
            <pc:sldMk cId="3651112807" sldId="2076138359"/>
            <ac:picMk id="1056" creationId="{45AE6D0B-765E-483C-9979-ADFB02592B75}"/>
          </ac:picMkLst>
        </pc:picChg>
        <pc:picChg chg="add del">
          <ac:chgData name="Jason Virtue" userId="263f7aa9-7553-4936-a78f-e2e88b93696c" providerId="ADAL" clId="{F6E1D481-56F4-4ECA-882F-CD780DF77665}" dt="2021-11-16T14:47:13.347" v="2484" actId="478"/>
          <ac:picMkLst>
            <pc:docMk/>
            <pc:sldMk cId="3651112807" sldId="2076138359"/>
            <ac:picMk id="1058" creationId="{0080C851-3ACB-44AE-8393-C8B62FD740D6}"/>
          </ac:picMkLst>
        </pc:picChg>
        <pc:picChg chg="add del mod">
          <ac:chgData name="Jason Virtue" userId="263f7aa9-7553-4936-a78f-e2e88b93696c" providerId="ADAL" clId="{F6E1D481-56F4-4ECA-882F-CD780DF77665}" dt="2021-11-16T14:49:15.806" v="2508" actId="478"/>
          <ac:picMkLst>
            <pc:docMk/>
            <pc:sldMk cId="3651112807" sldId="2076138359"/>
            <ac:picMk id="1060" creationId="{4D3CB576-F675-4E55-8C9E-76C119AD3C2D}"/>
          </ac:picMkLst>
        </pc:picChg>
        <pc:picChg chg="add mod">
          <ac:chgData name="Jason Virtue" userId="263f7aa9-7553-4936-a78f-e2e88b93696c" providerId="ADAL" clId="{F6E1D481-56F4-4ECA-882F-CD780DF77665}" dt="2021-11-16T19:28:38.526" v="5039" actId="465"/>
          <ac:picMkLst>
            <pc:docMk/>
            <pc:sldMk cId="3651112807" sldId="2076138359"/>
            <ac:picMk id="1062" creationId="{62C47ED9-6BE9-49FE-856B-A30309193770}"/>
          </ac:picMkLst>
        </pc:picChg>
        <pc:picChg chg="add mod">
          <ac:chgData name="Jason Virtue" userId="263f7aa9-7553-4936-a78f-e2e88b93696c" providerId="ADAL" clId="{F6E1D481-56F4-4ECA-882F-CD780DF77665}" dt="2021-11-16T19:27:32.755" v="5033" actId="12789"/>
          <ac:picMkLst>
            <pc:docMk/>
            <pc:sldMk cId="3651112807" sldId="2076138359"/>
            <ac:picMk id="1064" creationId="{566668C1-249A-4E12-A5F8-BD6626A1B316}"/>
          </ac:picMkLst>
        </pc:picChg>
        <pc:picChg chg="add mod">
          <ac:chgData name="Jason Virtue" userId="263f7aa9-7553-4936-a78f-e2e88b93696c" providerId="ADAL" clId="{F6E1D481-56F4-4ECA-882F-CD780DF77665}" dt="2021-11-16T19:28:38.526" v="5039" actId="465"/>
          <ac:picMkLst>
            <pc:docMk/>
            <pc:sldMk cId="3651112807" sldId="2076138359"/>
            <ac:picMk id="1066" creationId="{E2E68FF5-4B6D-4188-B91E-EF2A9AF6F7E6}"/>
          </ac:picMkLst>
        </pc:picChg>
        <pc:picChg chg="add del">
          <ac:chgData name="Jason Virtue" userId="263f7aa9-7553-4936-a78f-e2e88b93696c" providerId="ADAL" clId="{F6E1D481-56F4-4ECA-882F-CD780DF77665}" dt="2021-11-16T14:53:48.343" v="2520" actId="478"/>
          <ac:picMkLst>
            <pc:docMk/>
            <pc:sldMk cId="3651112807" sldId="2076138359"/>
            <ac:picMk id="1068" creationId="{024F5802-4CB9-4528-BF3D-3F285EA500BD}"/>
          </ac:picMkLst>
        </pc:picChg>
        <pc:picChg chg="add del mod">
          <ac:chgData name="Jason Virtue" userId="263f7aa9-7553-4936-a78f-e2e88b93696c" providerId="ADAL" clId="{F6E1D481-56F4-4ECA-882F-CD780DF77665}" dt="2021-11-16T19:29:05.019" v="5040" actId="1076"/>
          <ac:picMkLst>
            <pc:docMk/>
            <pc:sldMk cId="3651112807" sldId="2076138359"/>
            <ac:picMk id="1070" creationId="{EC5027AC-A9FE-45AE-A8B7-08E0CF70C185}"/>
          </ac:picMkLst>
        </pc:picChg>
        <pc:picChg chg="add mod">
          <ac:chgData name="Jason Virtue" userId="263f7aa9-7553-4936-a78f-e2e88b93696c" providerId="ADAL" clId="{F6E1D481-56F4-4ECA-882F-CD780DF77665}" dt="2021-11-16T19:28:38.526" v="5039" actId="465"/>
          <ac:picMkLst>
            <pc:docMk/>
            <pc:sldMk cId="3651112807" sldId="2076138359"/>
            <ac:picMk id="1072" creationId="{AAA48496-05CD-4C61-8CF9-C9C2455AA402}"/>
          </ac:picMkLst>
        </pc:picChg>
      </pc:sldChg>
      <pc:sldChg chg="modSp mod">
        <pc:chgData name="Jason Virtue" userId="263f7aa9-7553-4936-a78f-e2e88b93696c" providerId="ADAL" clId="{F6E1D481-56F4-4ECA-882F-CD780DF77665}" dt="2021-11-18T17:14:28.010" v="5888" actId="20577"/>
        <pc:sldMkLst>
          <pc:docMk/>
          <pc:sldMk cId="3929686502" sldId="2076138407"/>
        </pc:sldMkLst>
        <pc:spChg chg="mod">
          <ac:chgData name="Jason Virtue" userId="263f7aa9-7553-4936-a78f-e2e88b93696c" providerId="ADAL" clId="{F6E1D481-56F4-4ECA-882F-CD780DF77665}" dt="2021-11-18T17:14:21.506" v="5880" actId="20577"/>
          <ac:spMkLst>
            <pc:docMk/>
            <pc:sldMk cId="3929686502" sldId="2076138407"/>
            <ac:spMk id="4" creationId="{EA5ED01C-1CD7-3A46-9AAF-3EF1DADCE5FA}"/>
          </ac:spMkLst>
        </pc:spChg>
        <pc:spChg chg="mod">
          <ac:chgData name="Jason Virtue" userId="263f7aa9-7553-4936-a78f-e2e88b93696c" providerId="ADAL" clId="{F6E1D481-56F4-4ECA-882F-CD780DF77665}" dt="2021-11-18T17:14:28.010" v="5888" actId="20577"/>
          <ac:spMkLst>
            <pc:docMk/>
            <pc:sldMk cId="3929686502" sldId="2076138407"/>
            <ac:spMk id="5" creationId="{E9E50CFE-88F5-46A7-B20F-7BAD958B8130}"/>
          </ac:spMkLst>
        </pc:spChg>
      </pc:sldChg>
      <pc:sldChg chg="modSp del mod ord">
        <pc:chgData name="Jason Virtue" userId="263f7aa9-7553-4936-a78f-e2e88b93696c" providerId="ADAL" clId="{F6E1D481-56F4-4ECA-882F-CD780DF77665}" dt="2021-11-18T17:21:04.850" v="6005" actId="47"/>
        <pc:sldMkLst>
          <pc:docMk/>
          <pc:sldMk cId="513115765" sldId="2076138408"/>
        </pc:sldMkLst>
        <pc:spChg chg="mod">
          <ac:chgData name="Jason Virtue" userId="263f7aa9-7553-4936-a78f-e2e88b93696c" providerId="ADAL" clId="{F6E1D481-56F4-4ECA-882F-CD780DF77665}" dt="2021-11-10T13:24:38.948" v="163" actId="20577"/>
          <ac:spMkLst>
            <pc:docMk/>
            <pc:sldMk cId="513115765" sldId="2076138408"/>
            <ac:spMk id="3" creationId="{4451FE2A-8840-2642-98A8-7B3ABD61270D}"/>
          </ac:spMkLst>
        </pc:spChg>
        <pc:spChg chg="mod">
          <ac:chgData name="Jason Virtue" userId="263f7aa9-7553-4936-a78f-e2e88b93696c" providerId="ADAL" clId="{F6E1D481-56F4-4ECA-882F-CD780DF77665}" dt="2021-11-16T20:00:05.707" v="5518" actId="20577"/>
          <ac:spMkLst>
            <pc:docMk/>
            <pc:sldMk cId="513115765" sldId="2076138408"/>
            <ac:spMk id="5" creationId="{0C4627E3-E9B7-584F-BF35-1B3AF0A2FA52}"/>
          </ac:spMkLst>
        </pc:spChg>
      </pc:sldChg>
      <pc:sldChg chg="modSp del mod ord">
        <pc:chgData name="Jason Virtue" userId="263f7aa9-7553-4936-a78f-e2e88b93696c" providerId="ADAL" clId="{F6E1D481-56F4-4ECA-882F-CD780DF77665}" dt="2021-11-23T17:43:55.196" v="8254" actId="47"/>
        <pc:sldMkLst>
          <pc:docMk/>
          <pc:sldMk cId="1835545095" sldId="2076138409"/>
        </pc:sldMkLst>
        <pc:spChg chg="mod">
          <ac:chgData name="Jason Virtue" userId="263f7aa9-7553-4936-a78f-e2e88b93696c" providerId="ADAL" clId="{F6E1D481-56F4-4ECA-882F-CD780DF77665}" dt="2021-11-18T17:31:57.477" v="6509" actId="20577"/>
          <ac:spMkLst>
            <pc:docMk/>
            <pc:sldMk cId="1835545095" sldId="2076138409"/>
            <ac:spMk id="3" creationId="{4451FE2A-8840-2642-98A8-7B3ABD61270D}"/>
          </ac:spMkLst>
        </pc:spChg>
        <pc:spChg chg="mod">
          <ac:chgData name="Jason Virtue" userId="263f7aa9-7553-4936-a78f-e2e88b93696c" providerId="ADAL" clId="{F6E1D481-56F4-4ECA-882F-CD780DF77665}" dt="2021-11-18T17:21:31.897" v="6032" actId="20577"/>
          <ac:spMkLst>
            <pc:docMk/>
            <pc:sldMk cId="1835545095" sldId="2076138409"/>
            <ac:spMk id="4" creationId="{440C122F-CE24-6F4F-9725-BC51F53B317E}"/>
          </ac:spMkLst>
        </pc:spChg>
      </pc:sldChg>
      <pc:sldChg chg="modSp del mod">
        <pc:chgData name="Jason Virtue" userId="263f7aa9-7553-4936-a78f-e2e88b93696c" providerId="ADAL" clId="{F6E1D481-56F4-4ECA-882F-CD780DF77665}" dt="2021-11-23T17:43:42.637" v="8253" actId="47"/>
        <pc:sldMkLst>
          <pc:docMk/>
          <pc:sldMk cId="455033116" sldId="2076138410"/>
        </pc:sldMkLst>
        <pc:spChg chg="mod">
          <ac:chgData name="Jason Virtue" userId="263f7aa9-7553-4936-a78f-e2e88b93696c" providerId="ADAL" clId="{F6E1D481-56F4-4ECA-882F-CD780DF77665}" dt="2021-11-18T17:22:44.296" v="6067" actId="20577"/>
          <ac:spMkLst>
            <pc:docMk/>
            <pc:sldMk cId="455033116" sldId="2076138410"/>
            <ac:spMk id="3" creationId="{4451FE2A-8840-2642-98A8-7B3ABD61270D}"/>
          </ac:spMkLst>
        </pc:spChg>
        <pc:spChg chg="mod">
          <ac:chgData name="Jason Virtue" userId="263f7aa9-7553-4936-a78f-e2e88b93696c" providerId="ADAL" clId="{F6E1D481-56F4-4ECA-882F-CD780DF77665}" dt="2021-11-18T17:22:35.883" v="6051" actId="20577"/>
          <ac:spMkLst>
            <pc:docMk/>
            <pc:sldMk cId="455033116" sldId="2076138410"/>
            <ac:spMk id="4" creationId="{223A4D9A-7A0D-AE45-A038-8578483BB625}"/>
          </ac:spMkLst>
        </pc:spChg>
      </pc:sldChg>
      <pc:sldChg chg="del mod modShow">
        <pc:chgData name="Jason Virtue" userId="263f7aa9-7553-4936-a78f-e2e88b93696c" providerId="ADAL" clId="{F6E1D481-56F4-4ECA-882F-CD780DF77665}" dt="2021-11-18T17:27:08.412" v="6281" actId="47"/>
        <pc:sldMkLst>
          <pc:docMk/>
          <pc:sldMk cId="1971704234" sldId="2076138411"/>
        </pc:sldMkLst>
      </pc:sldChg>
      <pc:sldChg chg="mod modShow">
        <pc:chgData name="Jason Virtue" userId="263f7aa9-7553-4936-a78f-e2e88b93696c" providerId="ADAL" clId="{F6E1D481-56F4-4ECA-882F-CD780DF77665}" dt="2021-11-10T13:58:39.134" v="1561" actId="729"/>
        <pc:sldMkLst>
          <pc:docMk/>
          <pc:sldMk cId="453489105" sldId="2076138413"/>
        </pc:sldMkLst>
      </pc:sldChg>
      <pc:sldChg chg="modSp del mod ord modShow">
        <pc:chgData name="Jason Virtue" userId="263f7aa9-7553-4936-a78f-e2e88b93696c" providerId="ADAL" clId="{F6E1D481-56F4-4ECA-882F-CD780DF77665}" dt="2021-11-23T17:42:29.143" v="8245" actId="47"/>
        <pc:sldMkLst>
          <pc:docMk/>
          <pc:sldMk cId="3242435988" sldId="2076138415"/>
        </pc:sldMkLst>
        <pc:spChg chg="mod">
          <ac:chgData name="Jason Virtue" userId="263f7aa9-7553-4936-a78f-e2e88b93696c" providerId="ADAL" clId="{F6E1D481-56F4-4ECA-882F-CD780DF77665}" dt="2021-11-10T13:27:35.582" v="364" actId="6549"/>
          <ac:spMkLst>
            <pc:docMk/>
            <pc:sldMk cId="3242435988" sldId="2076138415"/>
            <ac:spMk id="2" creationId="{D51DC81C-93A4-034E-947A-4F096F3521AB}"/>
          </ac:spMkLst>
        </pc:spChg>
        <pc:spChg chg="mod">
          <ac:chgData name="Jason Virtue" userId="263f7aa9-7553-4936-a78f-e2e88b93696c" providerId="ADAL" clId="{F6E1D481-56F4-4ECA-882F-CD780DF77665}" dt="2021-11-10T13:27:44.731" v="385" actId="20577"/>
          <ac:spMkLst>
            <pc:docMk/>
            <pc:sldMk cId="3242435988" sldId="2076138415"/>
            <ac:spMk id="4" creationId="{54CFAF2D-4E78-D842-AB52-61E5B7FD3819}"/>
          </ac:spMkLst>
        </pc:spChg>
        <pc:spChg chg="mod">
          <ac:chgData name="Jason Virtue" userId="263f7aa9-7553-4936-a78f-e2e88b93696c" providerId="ADAL" clId="{F6E1D481-56F4-4ECA-882F-CD780DF77665}" dt="2021-11-10T13:27:25.710" v="332" actId="404"/>
          <ac:spMkLst>
            <pc:docMk/>
            <pc:sldMk cId="3242435988" sldId="2076138415"/>
            <ac:spMk id="5" creationId="{2ABC4800-8A1D-714F-83C1-446750CC8F54}"/>
          </ac:spMkLst>
        </pc:spChg>
      </pc:sldChg>
      <pc:sldChg chg="del mod ord modShow">
        <pc:chgData name="Jason Virtue" userId="263f7aa9-7553-4936-a78f-e2e88b93696c" providerId="ADAL" clId="{F6E1D481-56F4-4ECA-882F-CD780DF77665}" dt="2021-11-23T17:42:49.225" v="8251" actId="47"/>
        <pc:sldMkLst>
          <pc:docMk/>
          <pc:sldMk cId="2686505895" sldId="2076138422"/>
        </pc:sldMkLst>
      </pc:sldChg>
      <pc:sldChg chg="mod modShow">
        <pc:chgData name="Jason Virtue" userId="263f7aa9-7553-4936-a78f-e2e88b93696c" providerId="ADAL" clId="{F6E1D481-56F4-4ECA-882F-CD780DF77665}" dt="2021-11-10T13:58:39.134" v="1561" actId="729"/>
        <pc:sldMkLst>
          <pc:docMk/>
          <pc:sldMk cId="3375359074" sldId="2076138462"/>
        </pc:sldMkLst>
      </pc:sldChg>
      <pc:sldChg chg="mod ord modShow">
        <pc:chgData name="Jason Virtue" userId="263f7aa9-7553-4936-a78f-e2e88b93696c" providerId="ADAL" clId="{F6E1D481-56F4-4ECA-882F-CD780DF77665}" dt="2021-11-10T13:58:39.134" v="1561" actId="729"/>
        <pc:sldMkLst>
          <pc:docMk/>
          <pc:sldMk cId="642094546" sldId="2076138463"/>
        </pc:sldMkLst>
      </pc:sldChg>
      <pc:sldChg chg="ord">
        <pc:chgData name="Jason Virtue" userId="263f7aa9-7553-4936-a78f-e2e88b93696c" providerId="ADAL" clId="{F6E1D481-56F4-4ECA-882F-CD780DF77665}" dt="2021-11-23T18:35:33.735" v="9324" actId="20578"/>
        <pc:sldMkLst>
          <pc:docMk/>
          <pc:sldMk cId="1904956503" sldId="2076138464"/>
        </pc:sldMkLst>
      </pc:sldChg>
      <pc:sldChg chg="add del">
        <pc:chgData name="Jason Virtue" userId="263f7aa9-7553-4936-a78f-e2e88b93696c" providerId="ADAL" clId="{F6E1D481-56F4-4ECA-882F-CD780DF77665}" dt="2021-11-10T13:40:39.180" v="1099" actId="47"/>
        <pc:sldMkLst>
          <pc:docMk/>
          <pc:sldMk cId="977073991" sldId="2076138465"/>
        </pc:sldMkLst>
      </pc:sldChg>
      <pc:sldChg chg="addSp modSp add ord modNotesTx">
        <pc:chgData name="Jason Virtue" userId="263f7aa9-7553-4936-a78f-e2e88b93696c" providerId="ADAL" clId="{F6E1D481-56F4-4ECA-882F-CD780DF77665}" dt="2021-11-29T14:20:39.999" v="13981" actId="20577"/>
        <pc:sldMkLst>
          <pc:docMk/>
          <pc:sldMk cId="3223812326" sldId="2076138465"/>
        </pc:sldMkLst>
        <pc:spChg chg="add mod">
          <ac:chgData name="Jason Virtue" userId="263f7aa9-7553-4936-a78f-e2e88b93696c" providerId="ADAL" clId="{F6E1D481-56F4-4ECA-882F-CD780DF77665}" dt="2021-11-24T14:27:25.322" v="11670"/>
          <ac:spMkLst>
            <pc:docMk/>
            <pc:sldMk cId="3223812326" sldId="2076138465"/>
            <ac:spMk id="39" creationId="{0BCC723B-24FC-47F6-A75F-BDD3C25A59F0}"/>
          </ac:spMkLst>
        </pc:spChg>
        <pc:spChg chg="mod">
          <ac:chgData name="Jason Virtue" userId="263f7aa9-7553-4936-a78f-e2e88b93696c" providerId="ADAL" clId="{F6E1D481-56F4-4ECA-882F-CD780DF77665}" dt="2021-11-24T14:14:17.400" v="11476" actId="14861"/>
          <ac:spMkLst>
            <pc:docMk/>
            <pc:sldMk cId="3223812326" sldId="2076138465"/>
            <ac:spMk id="90" creationId="{4BD998E1-7DA6-42B0-B287-220AD365CEFE}"/>
          </ac:spMkLst>
        </pc:spChg>
        <pc:spChg chg="mod">
          <ac:chgData name="Jason Virtue" userId="263f7aa9-7553-4936-a78f-e2e88b93696c" providerId="ADAL" clId="{F6E1D481-56F4-4ECA-882F-CD780DF77665}" dt="2021-11-24T14:14:17.400" v="11476" actId="14861"/>
          <ac:spMkLst>
            <pc:docMk/>
            <pc:sldMk cId="3223812326" sldId="2076138465"/>
            <ac:spMk id="107" creationId="{A8BDB2EA-FF5A-42E6-99D6-F3E1F0EC4288}"/>
          </ac:spMkLst>
        </pc:spChg>
        <pc:grpChg chg="mod">
          <ac:chgData name="Jason Virtue" userId="263f7aa9-7553-4936-a78f-e2e88b93696c" providerId="ADAL" clId="{F6E1D481-56F4-4ECA-882F-CD780DF77665}" dt="2021-11-24T14:14:17.400" v="11476" actId="14861"/>
          <ac:grpSpMkLst>
            <pc:docMk/>
            <pc:sldMk cId="3223812326" sldId="2076138465"/>
            <ac:grpSpMk id="25" creationId="{052A11AF-D5D6-44EA-B50F-E4D0FE1A7688}"/>
          </ac:grpSpMkLst>
        </pc:grpChg>
      </pc:sldChg>
      <pc:sldChg chg="modSp add del mod ord">
        <pc:chgData name="Jason Virtue" userId="263f7aa9-7553-4936-a78f-e2e88b93696c" providerId="ADAL" clId="{F6E1D481-56F4-4ECA-882F-CD780DF77665}" dt="2021-11-10T13:28:02.597" v="386" actId="47"/>
        <pc:sldMkLst>
          <pc:docMk/>
          <pc:sldMk cId="3596126386" sldId="2076138465"/>
        </pc:sldMkLst>
        <pc:spChg chg="mod">
          <ac:chgData name="Jason Virtue" userId="263f7aa9-7553-4936-a78f-e2e88b93696c" providerId="ADAL" clId="{F6E1D481-56F4-4ECA-882F-CD780DF77665}" dt="2021-11-10T13:23:41.602" v="106" actId="20577"/>
          <ac:spMkLst>
            <pc:docMk/>
            <pc:sldMk cId="3596126386" sldId="2076138465"/>
            <ac:spMk id="2" creationId="{AC32AEEB-4F17-134C-9FBB-4C6EB5D52E3C}"/>
          </ac:spMkLst>
        </pc:spChg>
        <pc:spChg chg="mod">
          <ac:chgData name="Jason Virtue" userId="263f7aa9-7553-4936-a78f-e2e88b93696c" providerId="ADAL" clId="{F6E1D481-56F4-4ECA-882F-CD780DF77665}" dt="2021-11-10T13:25:36.303" v="215" actId="20577"/>
          <ac:spMkLst>
            <pc:docMk/>
            <pc:sldMk cId="3596126386" sldId="2076138465"/>
            <ac:spMk id="3" creationId="{581D029A-1B41-D442-BAA3-2EE5487E8995}"/>
          </ac:spMkLst>
        </pc:spChg>
        <pc:spChg chg="mod">
          <ac:chgData name="Jason Virtue" userId="263f7aa9-7553-4936-a78f-e2e88b93696c" providerId="ADAL" clId="{F6E1D481-56F4-4ECA-882F-CD780DF77665}" dt="2021-11-10T13:23:32.545" v="91" actId="6549"/>
          <ac:spMkLst>
            <pc:docMk/>
            <pc:sldMk cId="3596126386" sldId="2076138465"/>
            <ac:spMk id="4" creationId="{A77896E7-A5E8-C545-BB64-7CFF56FA3A36}"/>
          </ac:spMkLst>
        </pc:spChg>
      </pc:sldChg>
      <pc:sldChg chg="modSp add del mod ord modShow">
        <pc:chgData name="Jason Virtue" userId="263f7aa9-7553-4936-a78f-e2e88b93696c" providerId="ADAL" clId="{F6E1D481-56F4-4ECA-882F-CD780DF77665}" dt="2021-11-23T17:42:36.547" v="8247" actId="47"/>
        <pc:sldMkLst>
          <pc:docMk/>
          <pc:sldMk cId="2286454502" sldId="2076138466"/>
        </pc:sldMkLst>
        <pc:spChg chg="mod">
          <ac:chgData name="Jason Virtue" userId="263f7aa9-7553-4936-a78f-e2e88b93696c" providerId="ADAL" clId="{F6E1D481-56F4-4ECA-882F-CD780DF77665}" dt="2021-11-16T19:47:03.455" v="5078" actId="20577"/>
          <ac:spMkLst>
            <pc:docMk/>
            <pc:sldMk cId="2286454502" sldId="2076138466"/>
            <ac:spMk id="2" creationId="{30D7E3B6-BA8E-904C-B81D-E05A70A499EA}"/>
          </ac:spMkLst>
        </pc:spChg>
        <pc:spChg chg="mod">
          <ac:chgData name="Jason Virtue" userId="263f7aa9-7553-4936-a78f-e2e88b93696c" providerId="ADAL" clId="{F6E1D481-56F4-4ECA-882F-CD780DF77665}" dt="2021-11-10T13:35:08.536" v="878" actId="20577"/>
          <ac:spMkLst>
            <pc:docMk/>
            <pc:sldMk cId="2286454502" sldId="2076138466"/>
            <ac:spMk id="3" creationId="{D3A13618-6E1E-DE4F-ADC6-56000AAE291C}"/>
          </ac:spMkLst>
        </pc:spChg>
        <pc:spChg chg="mod">
          <ac:chgData name="Jason Virtue" userId="263f7aa9-7553-4936-a78f-e2e88b93696c" providerId="ADAL" clId="{F6E1D481-56F4-4ECA-882F-CD780DF77665}" dt="2021-11-16T18:37:28.817" v="3185" actId="404"/>
          <ac:spMkLst>
            <pc:docMk/>
            <pc:sldMk cId="2286454502" sldId="2076138466"/>
            <ac:spMk id="4" creationId="{C6F96F5D-908F-7A46-A738-C69C94656323}"/>
          </ac:spMkLst>
        </pc:spChg>
        <pc:spChg chg="mod">
          <ac:chgData name="Jason Virtue" userId="263f7aa9-7553-4936-a78f-e2e88b93696c" providerId="ADAL" clId="{F6E1D481-56F4-4ECA-882F-CD780DF77665}" dt="2021-11-10T13:35:16.509" v="894" actId="20577"/>
          <ac:spMkLst>
            <pc:docMk/>
            <pc:sldMk cId="2286454502" sldId="2076138466"/>
            <ac:spMk id="5" creationId="{338C1FE7-CCD3-8B4D-ABFC-89DC08A10572}"/>
          </ac:spMkLst>
        </pc:spChg>
        <pc:spChg chg="mod">
          <ac:chgData name="Jason Virtue" userId="263f7aa9-7553-4936-a78f-e2e88b93696c" providerId="ADAL" clId="{F6E1D481-56F4-4ECA-882F-CD780DF77665}" dt="2021-11-16T18:37:34.662" v="3186" actId="404"/>
          <ac:spMkLst>
            <pc:docMk/>
            <pc:sldMk cId="2286454502" sldId="2076138466"/>
            <ac:spMk id="6" creationId="{18FA1DF5-16D1-ED48-8E43-963DE03C0680}"/>
          </ac:spMkLst>
        </pc:spChg>
      </pc:sldChg>
      <pc:sldChg chg="addSp delSp modSp add del mod ord modShow">
        <pc:chgData name="Jason Virtue" userId="263f7aa9-7553-4936-a78f-e2e88b93696c" providerId="ADAL" clId="{F6E1D481-56F4-4ECA-882F-CD780DF77665}" dt="2021-11-23T18:23:36.191" v="8600" actId="47"/>
        <pc:sldMkLst>
          <pc:docMk/>
          <pc:sldMk cId="1317545025" sldId="2076138467"/>
        </pc:sldMkLst>
        <pc:spChg chg="mod">
          <ac:chgData name="Jason Virtue" userId="263f7aa9-7553-4936-a78f-e2e88b93696c" providerId="ADAL" clId="{F6E1D481-56F4-4ECA-882F-CD780DF77665}" dt="2021-11-16T19:56:51.621" v="5507" actId="20577"/>
          <ac:spMkLst>
            <pc:docMk/>
            <pc:sldMk cId="1317545025" sldId="2076138467"/>
            <ac:spMk id="2" creationId="{2731C5BF-2587-AA43-8D00-4B95D90A112D}"/>
          </ac:spMkLst>
        </pc:spChg>
        <pc:spChg chg="mod">
          <ac:chgData name="Jason Virtue" userId="263f7aa9-7553-4936-a78f-e2e88b93696c" providerId="ADAL" clId="{F6E1D481-56F4-4ECA-882F-CD780DF77665}" dt="2021-11-16T19:13:59.152" v="4274" actId="1037"/>
          <ac:spMkLst>
            <pc:docMk/>
            <pc:sldMk cId="1317545025" sldId="2076138467"/>
            <ac:spMk id="3" creationId="{F39D18C1-892E-774C-A583-DD3BE9301A12}"/>
          </ac:spMkLst>
        </pc:spChg>
        <pc:spChg chg="add del mod">
          <ac:chgData name="Jason Virtue" userId="263f7aa9-7553-4936-a78f-e2e88b93696c" providerId="ADAL" clId="{F6E1D481-56F4-4ECA-882F-CD780DF77665}" dt="2021-11-16T18:55:24.705" v="4048" actId="478"/>
          <ac:spMkLst>
            <pc:docMk/>
            <pc:sldMk cId="1317545025" sldId="2076138467"/>
            <ac:spMk id="6" creationId="{FDBB4EAD-232E-43E9-9745-20659DC6F713}"/>
          </ac:spMkLst>
        </pc:spChg>
        <pc:spChg chg="add del mod">
          <ac:chgData name="Jason Virtue" userId="263f7aa9-7553-4936-a78f-e2e88b93696c" providerId="ADAL" clId="{F6E1D481-56F4-4ECA-882F-CD780DF77665}" dt="2021-11-16T19:03:14.233" v="4057"/>
          <ac:spMkLst>
            <pc:docMk/>
            <pc:sldMk cId="1317545025" sldId="2076138467"/>
            <ac:spMk id="8" creationId="{322B2E02-979A-442B-A1D7-C8D91ED27EF3}"/>
          </ac:spMkLst>
        </pc:spChg>
        <pc:spChg chg="mod">
          <ac:chgData name="Jason Virtue" userId="263f7aa9-7553-4936-a78f-e2e88b93696c" providerId="ADAL" clId="{F6E1D481-56F4-4ECA-882F-CD780DF77665}" dt="2021-11-16T19:03:42.021" v="4058"/>
          <ac:spMkLst>
            <pc:docMk/>
            <pc:sldMk cId="1317545025" sldId="2076138467"/>
            <ac:spMk id="10" creationId="{1AE40BCD-A871-4BB6-AB64-34BE598B94A9}"/>
          </ac:spMkLst>
        </pc:spChg>
        <pc:spChg chg="mod">
          <ac:chgData name="Jason Virtue" userId="263f7aa9-7553-4936-a78f-e2e88b93696c" providerId="ADAL" clId="{F6E1D481-56F4-4ECA-882F-CD780DF77665}" dt="2021-11-16T19:03:42.021" v="4058"/>
          <ac:spMkLst>
            <pc:docMk/>
            <pc:sldMk cId="1317545025" sldId="2076138467"/>
            <ac:spMk id="12" creationId="{B9BAECC1-6CD8-47A2-835B-984E7ED43B26}"/>
          </ac:spMkLst>
        </pc:spChg>
        <pc:spChg chg="mod">
          <ac:chgData name="Jason Virtue" userId="263f7aa9-7553-4936-a78f-e2e88b93696c" providerId="ADAL" clId="{F6E1D481-56F4-4ECA-882F-CD780DF77665}" dt="2021-11-16T19:03:42.021" v="4058"/>
          <ac:spMkLst>
            <pc:docMk/>
            <pc:sldMk cId="1317545025" sldId="2076138467"/>
            <ac:spMk id="13" creationId="{A7BF5F46-DD3E-48E1-8A3B-26340A8CE958}"/>
          </ac:spMkLst>
        </pc:spChg>
        <pc:spChg chg="mod">
          <ac:chgData name="Jason Virtue" userId="263f7aa9-7553-4936-a78f-e2e88b93696c" providerId="ADAL" clId="{F6E1D481-56F4-4ECA-882F-CD780DF77665}" dt="2021-11-16T19:03:42.021" v="4058"/>
          <ac:spMkLst>
            <pc:docMk/>
            <pc:sldMk cId="1317545025" sldId="2076138467"/>
            <ac:spMk id="14" creationId="{D4A255F6-97D8-45F5-BFFB-18927CDBF311}"/>
          </ac:spMkLst>
        </pc:spChg>
        <pc:spChg chg="mod">
          <ac:chgData name="Jason Virtue" userId="263f7aa9-7553-4936-a78f-e2e88b93696c" providerId="ADAL" clId="{F6E1D481-56F4-4ECA-882F-CD780DF77665}" dt="2021-11-16T19:03:42.021" v="4058"/>
          <ac:spMkLst>
            <pc:docMk/>
            <pc:sldMk cId="1317545025" sldId="2076138467"/>
            <ac:spMk id="15" creationId="{54449DB4-512A-4A2C-A33E-8B096836A7FC}"/>
          </ac:spMkLst>
        </pc:spChg>
        <pc:spChg chg="mod">
          <ac:chgData name="Jason Virtue" userId="263f7aa9-7553-4936-a78f-e2e88b93696c" providerId="ADAL" clId="{F6E1D481-56F4-4ECA-882F-CD780DF77665}" dt="2021-11-16T19:03:42.021" v="4058"/>
          <ac:spMkLst>
            <pc:docMk/>
            <pc:sldMk cId="1317545025" sldId="2076138467"/>
            <ac:spMk id="16" creationId="{2A3B7671-4CDC-437C-9CBE-EFB79EA6BFDA}"/>
          </ac:spMkLst>
        </pc:spChg>
        <pc:spChg chg="mod">
          <ac:chgData name="Jason Virtue" userId="263f7aa9-7553-4936-a78f-e2e88b93696c" providerId="ADAL" clId="{F6E1D481-56F4-4ECA-882F-CD780DF77665}" dt="2021-11-16T19:03:42.021" v="4058"/>
          <ac:spMkLst>
            <pc:docMk/>
            <pc:sldMk cId="1317545025" sldId="2076138467"/>
            <ac:spMk id="17" creationId="{F69F4628-F89E-4142-B7C2-54A748A74E07}"/>
          </ac:spMkLst>
        </pc:spChg>
        <pc:spChg chg="mod">
          <ac:chgData name="Jason Virtue" userId="263f7aa9-7553-4936-a78f-e2e88b93696c" providerId="ADAL" clId="{F6E1D481-56F4-4ECA-882F-CD780DF77665}" dt="2021-11-16T19:03:42.021" v="4058"/>
          <ac:spMkLst>
            <pc:docMk/>
            <pc:sldMk cId="1317545025" sldId="2076138467"/>
            <ac:spMk id="18" creationId="{70A51FFB-48A1-4580-8188-B39DD18D5873}"/>
          </ac:spMkLst>
        </pc:spChg>
        <pc:spChg chg="mod">
          <ac:chgData name="Jason Virtue" userId="263f7aa9-7553-4936-a78f-e2e88b93696c" providerId="ADAL" clId="{F6E1D481-56F4-4ECA-882F-CD780DF77665}" dt="2021-11-16T19:03:42.021" v="4058"/>
          <ac:spMkLst>
            <pc:docMk/>
            <pc:sldMk cId="1317545025" sldId="2076138467"/>
            <ac:spMk id="19" creationId="{1C8E4920-31C3-4D4F-B4BD-2F0E26482AF4}"/>
          </ac:spMkLst>
        </pc:spChg>
        <pc:spChg chg="mod">
          <ac:chgData name="Jason Virtue" userId="263f7aa9-7553-4936-a78f-e2e88b93696c" providerId="ADAL" clId="{F6E1D481-56F4-4ECA-882F-CD780DF77665}" dt="2021-11-16T19:03:42.021" v="4058"/>
          <ac:spMkLst>
            <pc:docMk/>
            <pc:sldMk cId="1317545025" sldId="2076138467"/>
            <ac:spMk id="20" creationId="{3376F1C6-5811-4718-BF0F-6D622D6C707B}"/>
          </ac:spMkLst>
        </pc:spChg>
        <pc:spChg chg="mod">
          <ac:chgData name="Jason Virtue" userId="263f7aa9-7553-4936-a78f-e2e88b93696c" providerId="ADAL" clId="{F6E1D481-56F4-4ECA-882F-CD780DF77665}" dt="2021-11-16T19:03:42.021" v="4058"/>
          <ac:spMkLst>
            <pc:docMk/>
            <pc:sldMk cId="1317545025" sldId="2076138467"/>
            <ac:spMk id="21" creationId="{E3F992BA-790C-4C80-BC7C-5AA731EE3C9D}"/>
          </ac:spMkLst>
        </pc:spChg>
        <pc:spChg chg="mod">
          <ac:chgData name="Jason Virtue" userId="263f7aa9-7553-4936-a78f-e2e88b93696c" providerId="ADAL" clId="{F6E1D481-56F4-4ECA-882F-CD780DF77665}" dt="2021-11-16T19:03:42.021" v="4058"/>
          <ac:spMkLst>
            <pc:docMk/>
            <pc:sldMk cId="1317545025" sldId="2076138467"/>
            <ac:spMk id="22" creationId="{1250403E-DD9B-4E42-9DB2-07BEB932E646}"/>
          </ac:spMkLst>
        </pc:spChg>
        <pc:spChg chg="mod">
          <ac:chgData name="Jason Virtue" userId="263f7aa9-7553-4936-a78f-e2e88b93696c" providerId="ADAL" clId="{F6E1D481-56F4-4ECA-882F-CD780DF77665}" dt="2021-11-16T19:03:42.021" v="4058"/>
          <ac:spMkLst>
            <pc:docMk/>
            <pc:sldMk cId="1317545025" sldId="2076138467"/>
            <ac:spMk id="23" creationId="{05C5CFE9-C3A1-4B4B-BEAC-7196E3CA0339}"/>
          </ac:spMkLst>
        </pc:spChg>
        <pc:spChg chg="mod">
          <ac:chgData name="Jason Virtue" userId="263f7aa9-7553-4936-a78f-e2e88b93696c" providerId="ADAL" clId="{F6E1D481-56F4-4ECA-882F-CD780DF77665}" dt="2021-11-16T19:03:42.021" v="4058"/>
          <ac:spMkLst>
            <pc:docMk/>
            <pc:sldMk cId="1317545025" sldId="2076138467"/>
            <ac:spMk id="24" creationId="{7BBF058F-8D03-46E5-95E4-F4543A8AF854}"/>
          </ac:spMkLst>
        </pc:spChg>
        <pc:spChg chg="mod">
          <ac:chgData name="Jason Virtue" userId="263f7aa9-7553-4936-a78f-e2e88b93696c" providerId="ADAL" clId="{F6E1D481-56F4-4ECA-882F-CD780DF77665}" dt="2021-11-16T19:03:42.021" v="4058"/>
          <ac:spMkLst>
            <pc:docMk/>
            <pc:sldMk cId="1317545025" sldId="2076138467"/>
            <ac:spMk id="25" creationId="{04F1B009-635F-480C-B663-083BF636037F}"/>
          </ac:spMkLst>
        </pc:spChg>
        <pc:spChg chg="mod">
          <ac:chgData name="Jason Virtue" userId="263f7aa9-7553-4936-a78f-e2e88b93696c" providerId="ADAL" clId="{F6E1D481-56F4-4ECA-882F-CD780DF77665}" dt="2021-11-16T19:03:42.021" v="4058"/>
          <ac:spMkLst>
            <pc:docMk/>
            <pc:sldMk cId="1317545025" sldId="2076138467"/>
            <ac:spMk id="26" creationId="{8113FF4D-7204-485F-975A-ED66EEC905C7}"/>
          </ac:spMkLst>
        </pc:spChg>
        <pc:spChg chg="mod">
          <ac:chgData name="Jason Virtue" userId="263f7aa9-7553-4936-a78f-e2e88b93696c" providerId="ADAL" clId="{F6E1D481-56F4-4ECA-882F-CD780DF77665}" dt="2021-11-16T19:03:42.021" v="4058"/>
          <ac:spMkLst>
            <pc:docMk/>
            <pc:sldMk cId="1317545025" sldId="2076138467"/>
            <ac:spMk id="27" creationId="{EFF768A2-2D6D-4459-AEDB-DDF8925CD327}"/>
          </ac:spMkLst>
        </pc:spChg>
        <pc:spChg chg="mod">
          <ac:chgData name="Jason Virtue" userId="263f7aa9-7553-4936-a78f-e2e88b93696c" providerId="ADAL" clId="{F6E1D481-56F4-4ECA-882F-CD780DF77665}" dt="2021-11-16T19:03:42.021" v="4058"/>
          <ac:spMkLst>
            <pc:docMk/>
            <pc:sldMk cId="1317545025" sldId="2076138467"/>
            <ac:spMk id="28" creationId="{3B83B755-5F63-4DBA-A60A-D2ED7AED8768}"/>
          </ac:spMkLst>
        </pc:spChg>
        <pc:spChg chg="mod">
          <ac:chgData name="Jason Virtue" userId="263f7aa9-7553-4936-a78f-e2e88b93696c" providerId="ADAL" clId="{F6E1D481-56F4-4ECA-882F-CD780DF77665}" dt="2021-11-16T19:03:42.021" v="4058"/>
          <ac:spMkLst>
            <pc:docMk/>
            <pc:sldMk cId="1317545025" sldId="2076138467"/>
            <ac:spMk id="29" creationId="{640A51BA-B094-4F25-BF00-19C6A32368E7}"/>
          </ac:spMkLst>
        </pc:spChg>
        <pc:spChg chg="mod">
          <ac:chgData name="Jason Virtue" userId="263f7aa9-7553-4936-a78f-e2e88b93696c" providerId="ADAL" clId="{F6E1D481-56F4-4ECA-882F-CD780DF77665}" dt="2021-11-16T19:03:42.021" v="4058"/>
          <ac:spMkLst>
            <pc:docMk/>
            <pc:sldMk cId="1317545025" sldId="2076138467"/>
            <ac:spMk id="30" creationId="{F4CB019F-041B-43BA-B06C-D5DE35F7DDDF}"/>
          </ac:spMkLst>
        </pc:spChg>
        <pc:spChg chg="mod">
          <ac:chgData name="Jason Virtue" userId="263f7aa9-7553-4936-a78f-e2e88b93696c" providerId="ADAL" clId="{F6E1D481-56F4-4ECA-882F-CD780DF77665}" dt="2021-11-16T19:03:42.021" v="4058"/>
          <ac:spMkLst>
            <pc:docMk/>
            <pc:sldMk cId="1317545025" sldId="2076138467"/>
            <ac:spMk id="31" creationId="{A26A33A8-9214-4563-A9E9-9425AE4A58D9}"/>
          </ac:spMkLst>
        </pc:spChg>
        <pc:spChg chg="mod">
          <ac:chgData name="Jason Virtue" userId="263f7aa9-7553-4936-a78f-e2e88b93696c" providerId="ADAL" clId="{F6E1D481-56F4-4ECA-882F-CD780DF77665}" dt="2021-11-16T19:03:42.021" v="4058"/>
          <ac:spMkLst>
            <pc:docMk/>
            <pc:sldMk cId="1317545025" sldId="2076138467"/>
            <ac:spMk id="32" creationId="{6A04E648-5C07-429B-9D78-DEFC51115A7A}"/>
          </ac:spMkLst>
        </pc:spChg>
        <pc:spChg chg="mod">
          <ac:chgData name="Jason Virtue" userId="263f7aa9-7553-4936-a78f-e2e88b93696c" providerId="ADAL" clId="{F6E1D481-56F4-4ECA-882F-CD780DF77665}" dt="2021-11-16T19:03:42.021" v="4058"/>
          <ac:spMkLst>
            <pc:docMk/>
            <pc:sldMk cId="1317545025" sldId="2076138467"/>
            <ac:spMk id="33" creationId="{EE687FB4-A86D-471F-9C4D-E9394BA61CA6}"/>
          </ac:spMkLst>
        </pc:spChg>
        <pc:spChg chg="add del mod">
          <ac:chgData name="Jason Virtue" userId="263f7aa9-7553-4936-a78f-e2e88b93696c" providerId="ADAL" clId="{F6E1D481-56F4-4ECA-882F-CD780DF77665}" dt="2021-11-16T19:06:03.750" v="4087"/>
          <ac:spMkLst>
            <pc:docMk/>
            <pc:sldMk cId="1317545025" sldId="2076138467"/>
            <ac:spMk id="34" creationId="{F2743194-215A-4A4E-9877-773FECEEE61F}"/>
          </ac:spMkLst>
        </pc:spChg>
        <pc:spChg chg="add del mod">
          <ac:chgData name="Jason Virtue" userId="263f7aa9-7553-4936-a78f-e2e88b93696c" providerId="ADAL" clId="{F6E1D481-56F4-4ECA-882F-CD780DF77665}" dt="2021-11-16T19:06:11.433" v="4089"/>
          <ac:spMkLst>
            <pc:docMk/>
            <pc:sldMk cId="1317545025" sldId="2076138467"/>
            <ac:spMk id="35" creationId="{AB500C67-B7AF-4E1E-BB37-98BFBAC587A4}"/>
          </ac:spMkLst>
        </pc:spChg>
        <pc:spChg chg="add del mod">
          <ac:chgData name="Jason Virtue" userId="263f7aa9-7553-4936-a78f-e2e88b93696c" providerId="ADAL" clId="{F6E1D481-56F4-4ECA-882F-CD780DF77665}" dt="2021-11-16T19:06:43.241" v="4091"/>
          <ac:spMkLst>
            <pc:docMk/>
            <pc:sldMk cId="1317545025" sldId="2076138467"/>
            <ac:spMk id="36" creationId="{DED89189-6BEC-4637-89D2-85B8C47F7ACF}"/>
          </ac:spMkLst>
        </pc:spChg>
        <pc:spChg chg="add del mod">
          <ac:chgData name="Jason Virtue" userId="263f7aa9-7553-4936-a78f-e2e88b93696c" providerId="ADAL" clId="{F6E1D481-56F4-4ECA-882F-CD780DF77665}" dt="2021-11-16T19:07:23.526" v="4097" actId="478"/>
          <ac:spMkLst>
            <pc:docMk/>
            <pc:sldMk cId="1317545025" sldId="2076138467"/>
            <ac:spMk id="37" creationId="{43D17989-9F17-4605-BC88-81E6F379244F}"/>
          </ac:spMkLst>
        </pc:spChg>
        <pc:spChg chg="add del mod">
          <ac:chgData name="Jason Virtue" userId="263f7aa9-7553-4936-a78f-e2e88b93696c" providerId="ADAL" clId="{F6E1D481-56F4-4ECA-882F-CD780DF77665}" dt="2021-11-16T19:07:15.105" v="4094"/>
          <ac:spMkLst>
            <pc:docMk/>
            <pc:sldMk cId="1317545025" sldId="2076138467"/>
            <ac:spMk id="38" creationId="{A4E1D997-6D2C-46B6-B05F-07CAD99FC588}"/>
          </ac:spMkLst>
        </pc:spChg>
        <pc:spChg chg="mod">
          <ac:chgData name="Jason Virtue" userId="263f7aa9-7553-4936-a78f-e2e88b93696c" providerId="ADAL" clId="{F6E1D481-56F4-4ECA-882F-CD780DF77665}" dt="2021-11-16T19:08:16.374" v="4098"/>
          <ac:spMkLst>
            <pc:docMk/>
            <pc:sldMk cId="1317545025" sldId="2076138467"/>
            <ac:spMk id="40" creationId="{1A9E8E14-F5EE-4797-8255-FD562E1AFFD4}"/>
          </ac:spMkLst>
        </pc:spChg>
        <pc:spChg chg="mod">
          <ac:chgData name="Jason Virtue" userId="263f7aa9-7553-4936-a78f-e2e88b93696c" providerId="ADAL" clId="{F6E1D481-56F4-4ECA-882F-CD780DF77665}" dt="2021-11-16T19:08:16.374" v="4098"/>
          <ac:spMkLst>
            <pc:docMk/>
            <pc:sldMk cId="1317545025" sldId="2076138467"/>
            <ac:spMk id="41" creationId="{932C552A-3E1A-448F-BD95-1E5A4B70E271}"/>
          </ac:spMkLst>
        </pc:spChg>
        <pc:spChg chg="mod">
          <ac:chgData name="Jason Virtue" userId="263f7aa9-7553-4936-a78f-e2e88b93696c" providerId="ADAL" clId="{F6E1D481-56F4-4ECA-882F-CD780DF77665}" dt="2021-11-16T19:08:16.374" v="4098"/>
          <ac:spMkLst>
            <pc:docMk/>
            <pc:sldMk cId="1317545025" sldId="2076138467"/>
            <ac:spMk id="42" creationId="{C9D3FE96-D634-45BA-AFBF-22A9D21ECD28}"/>
          </ac:spMkLst>
        </pc:spChg>
        <pc:spChg chg="mod">
          <ac:chgData name="Jason Virtue" userId="263f7aa9-7553-4936-a78f-e2e88b93696c" providerId="ADAL" clId="{F6E1D481-56F4-4ECA-882F-CD780DF77665}" dt="2021-11-16T19:08:16.374" v="4098"/>
          <ac:spMkLst>
            <pc:docMk/>
            <pc:sldMk cId="1317545025" sldId="2076138467"/>
            <ac:spMk id="43" creationId="{21C7BF30-0EF6-4A28-9CAC-93B1C4B1FB88}"/>
          </ac:spMkLst>
        </pc:spChg>
        <pc:spChg chg="mod">
          <ac:chgData name="Jason Virtue" userId="263f7aa9-7553-4936-a78f-e2e88b93696c" providerId="ADAL" clId="{F6E1D481-56F4-4ECA-882F-CD780DF77665}" dt="2021-11-16T19:08:16.374" v="4098"/>
          <ac:spMkLst>
            <pc:docMk/>
            <pc:sldMk cId="1317545025" sldId="2076138467"/>
            <ac:spMk id="44" creationId="{68853912-5528-430A-8CD2-7B95EB5C8979}"/>
          </ac:spMkLst>
        </pc:spChg>
        <pc:spChg chg="mod">
          <ac:chgData name="Jason Virtue" userId="263f7aa9-7553-4936-a78f-e2e88b93696c" providerId="ADAL" clId="{F6E1D481-56F4-4ECA-882F-CD780DF77665}" dt="2021-11-16T19:08:16.374" v="4098"/>
          <ac:spMkLst>
            <pc:docMk/>
            <pc:sldMk cId="1317545025" sldId="2076138467"/>
            <ac:spMk id="45" creationId="{37BB3B6E-35B1-47EF-A125-AEA7C8A511F9}"/>
          </ac:spMkLst>
        </pc:spChg>
        <pc:spChg chg="mod">
          <ac:chgData name="Jason Virtue" userId="263f7aa9-7553-4936-a78f-e2e88b93696c" providerId="ADAL" clId="{F6E1D481-56F4-4ECA-882F-CD780DF77665}" dt="2021-11-16T19:08:16.374" v="4098"/>
          <ac:spMkLst>
            <pc:docMk/>
            <pc:sldMk cId="1317545025" sldId="2076138467"/>
            <ac:spMk id="46" creationId="{7FD7C059-7B48-4EC1-A415-555368B957B0}"/>
          </ac:spMkLst>
        </pc:spChg>
        <pc:spChg chg="mod">
          <ac:chgData name="Jason Virtue" userId="263f7aa9-7553-4936-a78f-e2e88b93696c" providerId="ADAL" clId="{F6E1D481-56F4-4ECA-882F-CD780DF77665}" dt="2021-11-16T19:08:16.374" v="4098"/>
          <ac:spMkLst>
            <pc:docMk/>
            <pc:sldMk cId="1317545025" sldId="2076138467"/>
            <ac:spMk id="47" creationId="{788DD02E-469C-4EA0-B2C7-0C1F9ED99D90}"/>
          </ac:spMkLst>
        </pc:spChg>
        <pc:spChg chg="mod">
          <ac:chgData name="Jason Virtue" userId="263f7aa9-7553-4936-a78f-e2e88b93696c" providerId="ADAL" clId="{F6E1D481-56F4-4ECA-882F-CD780DF77665}" dt="2021-11-16T19:08:16.374" v="4098"/>
          <ac:spMkLst>
            <pc:docMk/>
            <pc:sldMk cId="1317545025" sldId="2076138467"/>
            <ac:spMk id="48" creationId="{C82743E6-D075-414B-8BA2-E69BCDD933D6}"/>
          </ac:spMkLst>
        </pc:spChg>
        <pc:spChg chg="mod">
          <ac:chgData name="Jason Virtue" userId="263f7aa9-7553-4936-a78f-e2e88b93696c" providerId="ADAL" clId="{F6E1D481-56F4-4ECA-882F-CD780DF77665}" dt="2021-11-16T19:08:16.374" v="4098"/>
          <ac:spMkLst>
            <pc:docMk/>
            <pc:sldMk cId="1317545025" sldId="2076138467"/>
            <ac:spMk id="49" creationId="{9BDDBE27-71EA-4298-B396-AEE39DD4F56F}"/>
          </ac:spMkLst>
        </pc:spChg>
        <pc:spChg chg="mod">
          <ac:chgData name="Jason Virtue" userId="263f7aa9-7553-4936-a78f-e2e88b93696c" providerId="ADAL" clId="{F6E1D481-56F4-4ECA-882F-CD780DF77665}" dt="2021-11-16T19:08:16.374" v="4098"/>
          <ac:spMkLst>
            <pc:docMk/>
            <pc:sldMk cId="1317545025" sldId="2076138467"/>
            <ac:spMk id="50" creationId="{F187AAFD-1FDB-43D3-BC6A-3D9412D7B637}"/>
          </ac:spMkLst>
        </pc:spChg>
        <pc:spChg chg="mod">
          <ac:chgData name="Jason Virtue" userId="263f7aa9-7553-4936-a78f-e2e88b93696c" providerId="ADAL" clId="{F6E1D481-56F4-4ECA-882F-CD780DF77665}" dt="2021-11-16T19:08:16.374" v="4098"/>
          <ac:spMkLst>
            <pc:docMk/>
            <pc:sldMk cId="1317545025" sldId="2076138467"/>
            <ac:spMk id="51" creationId="{C703ECE8-3DC5-4450-BF73-DFAF1EADDA63}"/>
          </ac:spMkLst>
        </pc:spChg>
        <pc:spChg chg="mod">
          <ac:chgData name="Jason Virtue" userId="263f7aa9-7553-4936-a78f-e2e88b93696c" providerId="ADAL" clId="{F6E1D481-56F4-4ECA-882F-CD780DF77665}" dt="2021-11-16T19:08:16.374" v="4098"/>
          <ac:spMkLst>
            <pc:docMk/>
            <pc:sldMk cId="1317545025" sldId="2076138467"/>
            <ac:spMk id="52" creationId="{A871E493-261F-405E-BD5C-FEAB5470210E}"/>
          </ac:spMkLst>
        </pc:spChg>
        <pc:spChg chg="mod">
          <ac:chgData name="Jason Virtue" userId="263f7aa9-7553-4936-a78f-e2e88b93696c" providerId="ADAL" clId="{F6E1D481-56F4-4ECA-882F-CD780DF77665}" dt="2021-11-16T19:08:16.374" v="4098"/>
          <ac:spMkLst>
            <pc:docMk/>
            <pc:sldMk cId="1317545025" sldId="2076138467"/>
            <ac:spMk id="53" creationId="{ED7BB4A5-7D1E-4A27-B6F3-23EC880BBCAB}"/>
          </ac:spMkLst>
        </pc:spChg>
        <pc:spChg chg="mod">
          <ac:chgData name="Jason Virtue" userId="263f7aa9-7553-4936-a78f-e2e88b93696c" providerId="ADAL" clId="{F6E1D481-56F4-4ECA-882F-CD780DF77665}" dt="2021-11-16T19:08:16.374" v="4098"/>
          <ac:spMkLst>
            <pc:docMk/>
            <pc:sldMk cId="1317545025" sldId="2076138467"/>
            <ac:spMk id="54" creationId="{424B1F72-1822-4CF0-AC20-BA5EDB69D7DA}"/>
          </ac:spMkLst>
        </pc:spChg>
        <pc:spChg chg="mod">
          <ac:chgData name="Jason Virtue" userId="263f7aa9-7553-4936-a78f-e2e88b93696c" providerId="ADAL" clId="{F6E1D481-56F4-4ECA-882F-CD780DF77665}" dt="2021-11-16T19:08:16.374" v="4098"/>
          <ac:spMkLst>
            <pc:docMk/>
            <pc:sldMk cId="1317545025" sldId="2076138467"/>
            <ac:spMk id="55" creationId="{467C915A-3B6E-43B1-AD5F-1C9BC4D9758C}"/>
          </ac:spMkLst>
        </pc:spChg>
        <pc:spChg chg="mod">
          <ac:chgData name="Jason Virtue" userId="263f7aa9-7553-4936-a78f-e2e88b93696c" providerId="ADAL" clId="{F6E1D481-56F4-4ECA-882F-CD780DF77665}" dt="2021-11-16T19:08:16.374" v="4098"/>
          <ac:spMkLst>
            <pc:docMk/>
            <pc:sldMk cId="1317545025" sldId="2076138467"/>
            <ac:spMk id="56" creationId="{69169F26-21D3-464B-8228-B038196E26D9}"/>
          </ac:spMkLst>
        </pc:spChg>
        <pc:spChg chg="mod">
          <ac:chgData name="Jason Virtue" userId="263f7aa9-7553-4936-a78f-e2e88b93696c" providerId="ADAL" clId="{F6E1D481-56F4-4ECA-882F-CD780DF77665}" dt="2021-11-16T19:08:16.374" v="4098"/>
          <ac:spMkLst>
            <pc:docMk/>
            <pc:sldMk cId="1317545025" sldId="2076138467"/>
            <ac:spMk id="57" creationId="{0F62189D-9DAB-4FA4-A896-F8F8FD6F4C49}"/>
          </ac:spMkLst>
        </pc:spChg>
        <pc:spChg chg="mod">
          <ac:chgData name="Jason Virtue" userId="263f7aa9-7553-4936-a78f-e2e88b93696c" providerId="ADAL" clId="{F6E1D481-56F4-4ECA-882F-CD780DF77665}" dt="2021-11-16T19:08:16.374" v="4098"/>
          <ac:spMkLst>
            <pc:docMk/>
            <pc:sldMk cId="1317545025" sldId="2076138467"/>
            <ac:spMk id="58" creationId="{2EE7C5DF-D23D-45E0-BA3A-6C779DF46E8E}"/>
          </ac:spMkLst>
        </pc:spChg>
        <pc:spChg chg="add mod">
          <ac:chgData name="Jason Virtue" userId="263f7aa9-7553-4936-a78f-e2e88b93696c" providerId="ADAL" clId="{F6E1D481-56F4-4ECA-882F-CD780DF77665}" dt="2021-11-16T19:13:34.284" v="4234" actId="465"/>
          <ac:spMkLst>
            <pc:docMk/>
            <pc:sldMk cId="1317545025" sldId="2076138467"/>
            <ac:spMk id="59" creationId="{161825AD-B5C6-440E-8501-E6CCB7045E6E}"/>
          </ac:spMkLst>
        </pc:spChg>
        <pc:spChg chg="add mod">
          <ac:chgData name="Jason Virtue" userId="263f7aa9-7553-4936-a78f-e2e88b93696c" providerId="ADAL" clId="{F6E1D481-56F4-4ECA-882F-CD780DF77665}" dt="2021-11-16T19:13:34.284" v="4234" actId="465"/>
          <ac:spMkLst>
            <pc:docMk/>
            <pc:sldMk cId="1317545025" sldId="2076138467"/>
            <ac:spMk id="60" creationId="{F7F051D9-4A2E-4F71-A07E-EDF27B4C4E07}"/>
          </ac:spMkLst>
        </pc:spChg>
        <pc:spChg chg="add mod">
          <ac:chgData name="Jason Virtue" userId="263f7aa9-7553-4936-a78f-e2e88b93696c" providerId="ADAL" clId="{F6E1D481-56F4-4ECA-882F-CD780DF77665}" dt="2021-11-16T19:13:34.284" v="4234" actId="465"/>
          <ac:spMkLst>
            <pc:docMk/>
            <pc:sldMk cId="1317545025" sldId="2076138467"/>
            <ac:spMk id="61" creationId="{3AE8D932-38B0-4572-B329-9B81A3404EBB}"/>
          </ac:spMkLst>
        </pc:spChg>
        <pc:spChg chg="add mod">
          <ac:chgData name="Jason Virtue" userId="263f7aa9-7553-4936-a78f-e2e88b93696c" providerId="ADAL" clId="{F6E1D481-56F4-4ECA-882F-CD780DF77665}" dt="2021-11-16T19:13:34.284" v="4234" actId="465"/>
          <ac:spMkLst>
            <pc:docMk/>
            <pc:sldMk cId="1317545025" sldId="2076138467"/>
            <ac:spMk id="62" creationId="{32F3A8C6-C87F-43DB-BCBE-F29B61292952}"/>
          </ac:spMkLst>
        </pc:spChg>
        <pc:spChg chg="add del mod">
          <ac:chgData name="Jason Virtue" userId="263f7aa9-7553-4936-a78f-e2e88b93696c" providerId="ADAL" clId="{F6E1D481-56F4-4ECA-882F-CD780DF77665}" dt="2021-11-16T19:11:55.514" v="4199"/>
          <ac:spMkLst>
            <pc:docMk/>
            <pc:sldMk cId="1317545025" sldId="2076138467"/>
            <ac:spMk id="63" creationId="{FF5475CC-8DF9-4F95-8564-2FA2A8AF9190}"/>
          </ac:spMkLst>
        </pc:spChg>
        <pc:spChg chg="mod">
          <ac:chgData name="Jason Virtue" userId="263f7aa9-7553-4936-a78f-e2e88b93696c" providerId="ADAL" clId="{F6E1D481-56F4-4ECA-882F-CD780DF77665}" dt="2021-11-16T19:12:11.382" v="4200"/>
          <ac:spMkLst>
            <pc:docMk/>
            <pc:sldMk cId="1317545025" sldId="2076138467"/>
            <ac:spMk id="65" creationId="{05608E61-5E27-474A-82CE-74AD9F3F4243}"/>
          </ac:spMkLst>
        </pc:spChg>
        <pc:spChg chg="mod">
          <ac:chgData name="Jason Virtue" userId="263f7aa9-7553-4936-a78f-e2e88b93696c" providerId="ADAL" clId="{F6E1D481-56F4-4ECA-882F-CD780DF77665}" dt="2021-11-16T19:12:11.382" v="4200"/>
          <ac:spMkLst>
            <pc:docMk/>
            <pc:sldMk cId="1317545025" sldId="2076138467"/>
            <ac:spMk id="66" creationId="{4E5E094F-9911-454C-84EC-66FFF20E394F}"/>
          </ac:spMkLst>
        </pc:spChg>
        <pc:spChg chg="mod">
          <ac:chgData name="Jason Virtue" userId="263f7aa9-7553-4936-a78f-e2e88b93696c" providerId="ADAL" clId="{F6E1D481-56F4-4ECA-882F-CD780DF77665}" dt="2021-11-16T19:12:11.382" v="4200"/>
          <ac:spMkLst>
            <pc:docMk/>
            <pc:sldMk cId="1317545025" sldId="2076138467"/>
            <ac:spMk id="67" creationId="{73193A5C-FFBA-4897-86CF-3A81A29C0B5B}"/>
          </ac:spMkLst>
        </pc:spChg>
        <pc:spChg chg="mod">
          <ac:chgData name="Jason Virtue" userId="263f7aa9-7553-4936-a78f-e2e88b93696c" providerId="ADAL" clId="{F6E1D481-56F4-4ECA-882F-CD780DF77665}" dt="2021-11-16T19:12:11.382" v="4200"/>
          <ac:spMkLst>
            <pc:docMk/>
            <pc:sldMk cId="1317545025" sldId="2076138467"/>
            <ac:spMk id="68" creationId="{63973414-8A30-4136-B75A-C129E5AD2CBF}"/>
          </ac:spMkLst>
        </pc:spChg>
        <pc:spChg chg="mod">
          <ac:chgData name="Jason Virtue" userId="263f7aa9-7553-4936-a78f-e2e88b93696c" providerId="ADAL" clId="{F6E1D481-56F4-4ECA-882F-CD780DF77665}" dt="2021-11-16T19:12:11.382" v="4200"/>
          <ac:spMkLst>
            <pc:docMk/>
            <pc:sldMk cId="1317545025" sldId="2076138467"/>
            <ac:spMk id="69" creationId="{7B4A6CF6-6E20-41B9-8D09-2E0BD8B0EA22}"/>
          </ac:spMkLst>
        </pc:spChg>
        <pc:spChg chg="mod">
          <ac:chgData name="Jason Virtue" userId="263f7aa9-7553-4936-a78f-e2e88b93696c" providerId="ADAL" clId="{F6E1D481-56F4-4ECA-882F-CD780DF77665}" dt="2021-11-16T19:12:11.382" v="4200"/>
          <ac:spMkLst>
            <pc:docMk/>
            <pc:sldMk cId="1317545025" sldId="2076138467"/>
            <ac:spMk id="70" creationId="{3A9D348A-A40C-4299-B6C1-EB5A5FC0052E}"/>
          </ac:spMkLst>
        </pc:spChg>
        <pc:spChg chg="mod">
          <ac:chgData name="Jason Virtue" userId="263f7aa9-7553-4936-a78f-e2e88b93696c" providerId="ADAL" clId="{F6E1D481-56F4-4ECA-882F-CD780DF77665}" dt="2021-11-16T19:12:11.382" v="4200"/>
          <ac:spMkLst>
            <pc:docMk/>
            <pc:sldMk cId="1317545025" sldId="2076138467"/>
            <ac:spMk id="71" creationId="{251A99A8-621C-4D7B-A244-3F381B48B666}"/>
          </ac:spMkLst>
        </pc:spChg>
        <pc:spChg chg="mod">
          <ac:chgData name="Jason Virtue" userId="263f7aa9-7553-4936-a78f-e2e88b93696c" providerId="ADAL" clId="{F6E1D481-56F4-4ECA-882F-CD780DF77665}" dt="2021-11-16T19:12:11.382" v="4200"/>
          <ac:spMkLst>
            <pc:docMk/>
            <pc:sldMk cId="1317545025" sldId="2076138467"/>
            <ac:spMk id="72" creationId="{31932983-E508-4FBF-8988-8B5BA21F6962}"/>
          </ac:spMkLst>
        </pc:spChg>
        <pc:spChg chg="mod">
          <ac:chgData name="Jason Virtue" userId="263f7aa9-7553-4936-a78f-e2e88b93696c" providerId="ADAL" clId="{F6E1D481-56F4-4ECA-882F-CD780DF77665}" dt="2021-11-16T19:12:11.382" v="4200"/>
          <ac:spMkLst>
            <pc:docMk/>
            <pc:sldMk cId="1317545025" sldId="2076138467"/>
            <ac:spMk id="73" creationId="{E83F3D60-59D0-43C3-B7C9-0224B98BB5DD}"/>
          </ac:spMkLst>
        </pc:spChg>
        <pc:spChg chg="mod">
          <ac:chgData name="Jason Virtue" userId="263f7aa9-7553-4936-a78f-e2e88b93696c" providerId="ADAL" clId="{F6E1D481-56F4-4ECA-882F-CD780DF77665}" dt="2021-11-16T19:12:11.382" v="4200"/>
          <ac:spMkLst>
            <pc:docMk/>
            <pc:sldMk cId="1317545025" sldId="2076138467"/>
            <ac:spMk id="74" creationId="{D9964C88-EAE1-4000-ADF1-6D84D6A0A37B}"/>
          </ac:spMkLst>
        </pc:spChg>
        <pc:spChg chg="mod">
          <ac:chgData name="Jason Virtue" userId="263f7aa9-7553-4936-a78f-e2e88b93696c" providerId="ADAL" clId="{F6E1D481-56F4-4ECA-882F-CD780DF77665}" dt="2021-11-16T19:12:11.382" v="4200"/>
          <ac:spMkLst>
            <pc:docMk/>
            <pc:sldMk cId="1317545025" sldId="2076138467"/>
            <ac:spMk id="75" creationId="{3BFF790C-38B0-4156-9707-3D394DC41A20}"/>
          </ac:spMkLst>
        </pc:spChg>
        <pc:spChg chg="mod">
          <ac:chgData name="Jason Virtue" userId="263f7aa9-7553-4936-a78f-e2e88b93696c" providerId="ADAL" clId="{F6E1D481-56F4-4ECA-882F-CD780DF77665}" dt="2021-11-16T19:12:11.382" v="4200"/>
          <ac:spMkLst>
            <pc:docMk/>
            <pc:sldMk cId="1317545025" sldId="2076138467"/>
            <ac:spMk id="76" creationId="{BA0C5DBE-6109-44E3-A849-81754C1EF064}"/>
          </ac:spMkLst>
        </pc:spChg>
        <pc:spChg chg="mod">
          <ac:chgData name="Jason Virtue" userId="263f7aa9-7553-4936-a78f-e2e88b93696c" providerId="ADAL" clId="{F6E1D481-56F4-4ECA-882F-CD780DF77665}" dt="2021-11-16T19:12:11.382" v="4200"/>
          <ac:spMkLst>
            <pc:docMk/>
            <pc:sldMk cId="1317545025" sldId="2076138467"/>
            <ac:spMk id="77" creationId="{06F8D17D-9F8C-4AE1-BDDB-F55FDD781703}"/>
          </ac:spMkLst>
        </pc:spChg>
        <pc:spChg chg="mod">
          <ac:chgData name="Jason Virtue" userId="263f7aa9-7553-4936-a78f-e2e88b93696c" providerId="ADAL" clId="{F6E1D481-56F4-4ECA-882F-CD780DF77665}" dt="2021-11-16T19:12:11.382" v="4200"/>
          <ac:spMkLst>
            <pc:docMk/>
            <pc:sldMk cId="1317545025" sldId="2076138467"/>
            <ac:spMk id="78" creationId="{EAC55F20-4045-4E41-8FE8-4F2EC4A34AAE}"/>
          </ac:spMkLst>
        </pc:spChg>
        <pc:spChg chg="mod">
          <ac:chgData name="Jason Virtue" userId="263f7aa9-7553-4936-a78f-e2e88b93696c" providerId="ADAL" clId="{F6E1D481-56F4-4ECA-882F-CD780DF77665}" dt="2021-11-16T19:12:11.382" v="4200"/>
          <ac:spMkLst>
            <pc:docMk/>
            <pc:sldMk cId="1317545025" sldId="2076138467"/>
            <ac:spMk id="79" creationId="{8B50EE73-389E-4B46-9549-8C1F6C000C47}"/>
          </ac:spMkLst>
        </pc:spChg>
        <pc:spChg chg="mod">
          <ac:chgData name="Jason Virtue" userId="263f7aa9-7553-4936-a78f-e2e88b93696c" providerId="ADAL" clId="{F6E1D481-56F4-4ECA-882F-CD780DF77665}" dt="2021-11-16T19:12:11.382" v="4200"/>
          <ac:spMkLst>
            <pc:docMk/>
            <pc:sldMk cId="1317545025" sldId="2076138467"/>
            <ac:spMk id="80" creationId="{E83F9CD4-98F5-4041-AB99-A1A141ACCA9C}"/>
          </ac:spMkLst>
        </pc:spChg>
        <pc:spChg chg="mod">
          <ac:chgData name="Jason Virtue" userId="263f7aa9-7553-4936-a78f-e2e88b93696c" providerId="ADAL" clId="{F6E1D481-56F4-4ECA-882F-CD780DF77665}" dt="2021-11-16T19:12:11.382" v="4200"/>
          <ac:spMkLst>
            <pc:docMk/>
            <pc:sldMk cId="1317545025" sldId="2076138467"/>
            <ac:spMk id="81" creationId="{2DF3AE1C-A89B-4D44-AF62-B1CC15A32416}"/>
          </ac:spMkLst>
        </pc:spChg>
        <pc:spChg chg="mod">
          <ac:chgData name="Jason Virtue" userId="263f7aa9-7553-4936-a78f-e2e88b93696c" providerId="ADAL" clId="{F6E1D481-56F4-4ECA-882F-CD780DF77665}" dt="2021-11-16T19:12:11.382" v="4200"/>
          <ac:spMkLst>
            <pc:docMk/>
            <pc:sldMk cId="1317545025" sldId="2076138467"/>
            <ac:spMk id="82" creationId="{3A76E174-2EC0-43E7-A0FB-A61D56E30D8F}"/>
          </ac:spMkLst>
        </pc:spChg>
        <pc:spChg chg="mod">
          <ac:chgData name="Jason Virtue" userId="263f7aa9-7553-4936-a78f-e2e88b93696c" providerId="ADAL" clId="{F6E1D481-56F4-4ECA-882F-CD780DF77665}" dt="2021-11-16T19:12:11.382" v="4200"/>
          <ac:spMkLst>
            <pc:docMk/>
            <pc:sldMk cId="1317545025" sldId="2076138467"/>
            <ac:spMk id="83" creationId="{7EF13506-E393-4DE2-8F23-BBA88AB58DE6}"/>
          </ac:spMkLst>
        </pc:spChg>
        <pc:spChg chg="mod">
          <ac:chgData name="Jason Virtue" userId="263f7aa9-7553-4936-a78f-e2e88b93696c" providerId="ADAL" clId="{F6E1D481-56F4-4ECA-882F-CD780DF77665}" dt="2021-11-16T19:12:11.382" v="4200"/>
          <ac:spMkLst>
            <pc:docMk/>
            <pc:sldMk cId="1317545025" sldId="2076138467"/>
            <ac:spMk id="84" creationId="{DEDB2AC8-07F6-4124-B993-6884ACD2DBB3}"/>
          </ac:spMkLst>
        </pc:spChg>
        <pc:spChg chg="mod">
          <ac:chgData name="Jason Virtue" userId="263f7aa9-7553-4936-a78f-e2e88b93696c" providerId="ADAL" clId="{F6E1D481-56F4-4ECA-882F-CD780DF77665}" dt="2021-11-16T19:12:11.382" v="4200"/>
          <ac:spMkLst>
            <pc:docMk/>
            <pc:sldMk cId="1317545025" sldId="2076138467"/>
            <ac:spMk id="85" creationId="{60749C10-24B8-4B6D-B315-1D14341EE2D0}"/>
          </ac:spMkLst>
        </pc:spChg>
        <pc:spChg chg="mod">
          <ac:chgData name="Jason Virtue" userId="263f7aa9-7553-4936-a78f-e2e88b93696c" providerId="ADAL" clId="{F6E1D481-56F4-4ECA-882F-CD780DF77665}" dt="2021-11-16T19:12:11.382" v="4200"/>
          <ac:spMkLst>
            <pc:docMk/>
            <pc:sldMk cId="1317545025" sldId="2076138467"/>
            <ac:spMk id="86" creationId="{745324C6-4350-4B43-9359-54D5E11C0778}"/>
          </ac:spMkLst>
        </pc:spChg>
        <pc:spChg chg="mod">
          <ac:chgData name="Jason Virtue" userId="263f7aa9-7553-4936-a78f-e2e88b93696c" providerId="ADAL" clId="{F6E1D481-56F4-4ECA-882F-CD780DF77665}" dt="2021-11-16T19:12:11.382" v="4200"/>
          <ac:spMkLst>
            <pc:docMk/>
            <pc:sldMk cId="1317545025" sldId="2076138467"/>
            <ac:spMk id="87" creationId="{689DEA75-EA87-4DF6-978B-2AEE2D3D1EC4}"/>
          </ac:spMkLst>
        </pc:spChg>
        <pc:spChg chg="mod">
          <ac:chgData name="Jason Virtue" userId="263f7aa9-7553-4936-a78f-e2e88b93696c" providerId="ADAL" clId="{F6E1D481-56F4-4ECA-882F-CD780DF77665}" dt="2021-11-16T19:12:11.382" v="4200"/>
          <ac:spMkLst>
            <pc:docMk/>
            <pc:sldMk cId="1317545025" sldId="2076138467"/>
            <ac:spMk id="88" creationId="{43AA08F3-FEB0-4909-AFA3-8DDB08426AEF}"/>
          </ac:spMkLst>
        </pc:spChg>
        <pc:spChg chg="mod">
          <ac:chgData name="Jason Virtue" userId="263f7aa9-7553-4936-a78f-e2e88b93696c" providerId="ADAL" clId="{F6E1D481-56F4-4ECA-882F-CD780DF77665}" dt="2021-11-16T19:12:11.382" v="4200"/>
          <ac:spMkLst>
            <pc:docMk/>
            <pc:sldMk cId="1317545025" sldId="2076138467"/>
            <ac:spMk id="89" creationId="{AEDF9CF1-1C6E-4984-95CC-039E253D1963}"/>
          </ac:spMkLst>
        </pc:spChg>
        <pc:spChg chg="mod">
          <ac:chgData name="Jason Virtue" userId="263f7aa9-7553-4936-a78f-e2e88b93696c" providerId="ADAL" clId="{F6E1D481-56F4-4ECA-882F-CD780DF77665}" dt="2021-11-16T19:12:11.382" v="4200"/>
          <ac:spMkLst>
            <pc:docMk/>
            <pc:sldMk cId="1317545025" sldId="2076138467"/>
            <ac:spMk id="90" creationId="{31FC5605-5A2C-4DEA-BC9F-5A04563C7F39}"/>
          </ac:spMkLst>
        </pc:spChg>
        <pc:spChg chg="mod">
          <ac:chgData name="Jason Virtue" userId="263f7aa9-7553-4936-a78f-e2e88b93696c" providerId="ADAL" clId="{F6E1D481-56F4-4ECA-882F-CD780DF77665}" dt="2021-11-16T19:12:11.382" v="4200"/>
          <ac:spMkLst>
            <pc:docMk/>
            <pc:sldMk cId="1317545025" sldId="2076138467"/>
            <ac:spMk id="91" creationId="{F833E642-2DB2-4C17-B03F-59186705F335}"/>
          </ac:spMkLst>
        </pc:spChg>
        <pc:spChg chg="mod">
          <ac:chgData name="Jason Virtue" userId="263f7aa9-7553-4936-a78f-e2e88b93696c" providerId="ADAL" clId="{F6E1D481-56F4-4ECA-882F-CD780DF77665}" dt="2021-11-16T19:12:11.382" v="4200"/>
          <ac:spMkLst>
            <pc:docMk/>
            <pc:sldMk cId="1317545025" sldId="2076138467"/>
            <ac:spMk id="92" creationId="{2B568F1F-A36A-4898-8DD3-D11C52729C49}"/>
          </ac:spMkLst>
        </pc:spChg>
        <pc:spChg chg="mod">
          <ac:chgData name="Jason Virtue" userId="263f7aa9-7553-4936-a78f-e2e88b93696c" providerId="ADAL" clId="{F6E1D481-56F4-4ECA-882F-CD780DF77665}" dt="2021-11-16T19:12:56.002" v="4211"/>
          <ac:spMkLst>
            <pc:docMk/>
            <pc:sldMk cId="1317545025" sldId="2076138467"/>
            <ac:spMk id="94" creationId="{DF195FC5-CA5F-408E-AC43-1F4FBDC4D2D1}"/>
          </ac:spMkLst>
        </pc:spChg>
        <pc:spChg chg="mod">
          <ac:chgData name="Jason Virtue" userId="263f7aa9-7553-4936-a78f-e2e88b93696c" providerId="ADAL" clId="{F6E1D481-56F4-4ECA-882F-CD780DF77665}" dt="2021-11-16T19:12:56.002" v="4211"/>
          <ac:spMkLst>
            <pc:docMk/>
            <pc:sldMk cId="1317545025" sldId="2076138467"/>
            <ac:spMk id="95" creationId="{836903A9-7D7B-47BD-8308-A7F4BE66730F}"/>
          </ac:spMkLst>
        </pc:spChg>
        <pc:spChg chg="mod">
          <ac:chgData name="Jason Virtue" userId="263f7aa9-7553-4936-a78f-e2e88b93696c" providerId="ADAL" clId="{F6E1D481-56F4-4ECA-882F-CD780DF77665}" dt="2021-11-16T19:12:56.002" v="4211"/>
          <ac:spMkLst>
            <pc:docMk/>
            <pc:sldMk cId="1317545025" sldId="2076138467"/>
            <ac:spMk id="96" creationId="{A69D770A-84EE-4521-9402-3175678F9004}"/>
          </ac:spMkLst>
        </pc:spChg>
        <pc:spChg chg="mod">
          <ac:chgData name="Jason Virtue" userId="263f7aa9-7553-4936-a78f-e2e88b93696c" providerId="ADAL" clId="{F6E1D481-56F4-4ECA-882F-CD780DF77665}" dt="2021-11-16T19:12:56.002" v="4211"/>
          <ac:spMkLst>
            <pc:docMk/>
            <pc:sldMk cId="1317545025" sldId="2076138467"/>
            <ac:spMk id="97" creationId="{697D0D6D-B4B2-493C-982F-32074E610BA8}"/>
          </ac:spMkLst>
        </pc:spChg>
        <pc:spChg chg="mod">
          <ac:chgData name="Jason Virtue" userId="263f7aa9-7553-4936-a78f-e2e88b93696c" providerId="ADAL" clId="{F6E1D481-56F4-4ECA-882F-CD780DF77665}" dt="2021-11-16T19:12:56.002" v="4211"/>
          <ac:spMkLst>
            <pc:docMk/>
            <pc:sldMk cId="1317545025" sldId="2076138467"/>
            <ac:spMk id="98" creationId="{578E1000-F93B-497C-BBDA-44194994D02D}"/>
          </ac:spMkLst>
        </pc:spChg>
        <pc:spChg chg="mod">
          <ac:chgData name="Jason Virtue" userId="263f7aa9-7553-4936-a78f-e2e88b93696c" providerId="ADAL" clId="{F6E1D481-56F4-4ECA-882F-CD780DF77665}" dt="2021-11-16T19:12:56.002" v="4211"/>
          <ac:spMkLst>
            <pc:docMk/>
            <pc:sldMk cId="1317545025" sldId="2076138467"/>
            <ac:spMk id="99" creationId="{191CE3F6-7B74-4A45-882C-B73CCEA68E3F}"/>
          </ac:spMkLst>
        </pc:spChg>
        <pc:spChg chg="mod">
          <ac:chgData name="Jason Virtue" userId="263f7aa9-7553-4936-a78f-e2e88b93696c" providerId="ADAL" clId="{F6E1D481-56F4-4ECA-882F-CD780DF77665}" dt="2021-11-16T19:12:56.002" v="4211"/>
          <ac:spMkLst>
            <pc:docMk/>
            <pc:sldMk cId="1317545025" sldId="2076138467"/>
            <ac:spMk id="100" creationId="{85CDA816-F2E5-45B5-903B-4F8F3DB74A43}"/>
          </ac:spMkLst>
        </pc:spChg>
        <pc:spChg chg="mod">
          <ac:chgData name="Jason Virtue" userId="263f7aa9-7553-4936-a78f-e2e88b93696c" providerId="ADAL" clId="{F6E1D481-56F4-4ECA-882F-CD780DF77665}" dt="2021-11-16T19:12:56.002" v="4211"/>
          <ac:spMkLst>
            <pc:docMk/>
            <pc:sldMk cId="1317545025" sldId="2076138467"/>
            <ac:spMk id="101" creationId="{375B7E0D-CDBB-47D6-A585-45045919D7CA}"/>
          </ac:spMkLst>
        </pc:spChg>
        <pc:spChg chg="mod">
          <ac:chgData name="Jason Virtue" userId="263f7aa9-7553-4936-a78f-e2e88b93696c" providerId="ADAL" clId="{F6E1D481-56F4-4ECA-882F-CD780DF77665}" dt="2021-11-16T19:12:56.002" v="4211"/>
          <ac:spMkLst>
            <pc:docMk/>
            <pc:sldMk cId="1317545025" sldId="2076138467"/>
            <ac:spMk id="102" creationId="{175241CA-A7C5-4C41-BD3D-B26C7880C2C2}"/>
          </ac:spMkLst>
        </pc:spChg>
        <pc:spChg chg="mod">
          <ac:chgData name="Jason Virtue" userId="263f7aa9-7553-4936-a78f-e2e88b93696c" providerId="ADAL" clId="{F6E1D481-56F4-4ECA-882F-CD780DF77665}" dt="2021-11-16T19:12:56.002" v="4211"/>
          <ac:spMkLst>
            <pc:docMk/>
            <pc:sldMk cId="1317545025" sldId="2076138467"/>
            <ac:spMk id="103" creationId="{B1431517-739E-4D5D-9606-64810FF7D183}"/>
          </ac:spMkLst>
        </pc:spChg>
        <pc:spChg chg="mod">
          <ac:chgData name="Jason Virtue" userId="263f7aa9-7553-4936-a78f-e2e88b93696c" providerId="ADAL" clId="{F6E1D481-56F4-4ECA-882F-CD780DF77665}" dt="2021-11-16T19:12:56.002" v="4211"/>
          <ac:spMkLst>
            <pc:docMk/>
            <pc:sldMk cId="1317545025" sldId="2076138467"/>
            <ac:spMk id="104" creationId="{63F38056-5676-4855-857B-91735376771C}"/>
          </ac:spMkLst>
        </pc:spChg>
        <pc:spChg chg="mod">
          <ac:chgData name="Jason Virtue" userId="263f7aa9-7553-4936-a78f-e2e88b93696c" providerId="ADAL" clId="{F6E1D481-56F4-4ECA-882F-CD780DF77665}" dt="2021-11-16T19:12:56.002" v="4211"/>
          <ac:spMkLst>
            <pc:docMk/>
            <pc:sldMk cId="1317545025" sldId="2076138467"/>
            <ac:spMk id="105" creationId="{156F48FE-FE0A-44D7-9866-EAF005585056}"/>
          </ac:spMkLst>
        </pc:spChg>
        <pc:spChg chg="mod">
          <ac:chgData name="Jason Virtue" userId="263f7aa9-7553-4936-a78f-e2e88b93696c" providerId="ADAL" clId="{F6E1D481-56F4-4ECA-882F-CD780DF77665}" dt="2021-11-16T19:12:56.002" v="4211"/>
          <ac:spMkLst>
            <pc:docMk/>
            <pc:sldMk cId="1317545025" sldId="2076138467"/>
            <ac:spMk id="106" creationId="{3FA7A266-7378-49FA-BCED-D988F4E8DF3F}"/>
          </ac:spMkLst>
        </pc:spChg>
        <pc:spChg chg="mod">
          <ac:chgData name="Jason Virtue" userId="263f7aa9-7553-4936-a78f-e2e88b93696c" providerId="ADAL" clId="{F6E1D481-56F4-4ECA-882F-CD780DF77665}" dt="2021-11-16T19:12:56.002" v="4211"/>
          <ac:spMkLst>
            <pc:docMk/>
            <pc:sldMk cId="1317545025" sldId="2076138467"/>
            <ac:spMk id="107" creationId="{426674DE-188C-44A4-94A5-28ED88863867}"/>
          </ac:spMkLst>
        </pc:spChg>
        <pc:grpChg chg="add mod">
          <ac:chgData name="Jason Virtue" userId="263f7aa9-7553-4936-a78f-e2e88b93696c" providerId="ADAL" clId="{F6E1D481-56F4-4ECA-882F-CD780DF77665}" dt="2021-11-16T19:13:26.213" v="4233" actId="12788"/>
          <ac:grpSpMkLst>
            <pc:docMk/>
            <pc:sldMk cId="1317545025" sldId="2076138467"/>
            <ac:grpSpMk id="9" creationId="{A229CC00-ED56-43A3-A1E1-A5452B13DB81}"/>
          </ac:grpSpMkLst>
        </pc:grpChg>
        <pc:grpChg chg="mod">
          <ac:chgData name="Jason Virtue" userId="263f7aa9-7553-4936-a78f-e2e88b93696c" providerId="ADAL" clId="{F6E1D481-56F4-4ECA-882F-CD780DF77665}" dt="2021-11-16T19:03:42.021" v="4058"/>
          <ac:grpSpMkLst>
            <pc:docMk/>
            <pc:sldMk cId="1317545025" sldId="2076138467"/>
            <ac:grpSpMk id="11" creationId="{39A74728-46AE-4A45-BCFA-DBE9DE483ECD}"/>
          </ac:grpSpMkLst>
        </pc:grpChg>
        <pc:grpChg chg="add mod">
          <ac:chgData name="Jason Virtue" userId="263f7aa9-7553-4936-a78f-e2e88b93696c" providerId="ADAL" clId="{F6E1D481-56F4-4ECA-882F-CD780DF77665}" dt="2021-11-16T19:13:34.284" v="4234" actId="465"/>
          <ac:grpSpMkLst>
            <pc:docMk/>
            <pc:sldMk cId="1317545025" sldId="2076138467"/>
            <ac:grpSpMk id="39" creationId="{EC094CEB-035A-4785-927F-4261A27D8789}"/>
          </ac:grpSpMkLst>
        </pc:grpChg>
        <pc:grpChg chg="add mod">
          <ac:chgData name="Jason Virtue" userId="263f7aa9-7553-4936-a78f-e2e88b93696c" providerId="ADAL" clId="{F6E1D481-56F4-4ECA-882F-CD780DF77665}" dt="2021-11-16T19:13:34.284" v="4234" actId="465"/>
          <ac:grpSpMkLst>
            <pc:docMk/>
            <pc:sldMk cId="1317545025" sldId="2076138467"/>
            <ac:grpSpMk id="64" creationId="{64AC8D1F-C401-4BA8-B502-7E65DE6EFA31}"/>
          </ac:grpSpMkLst>
        </pc:grpChg>
        <pc:grpChg chg="add mod">
          <ac:chgData name="Jason Virtue" userId="263f7aa9-7553-4936-a78f-e2e88b93696c" providerId="ADAL" clId="{F6E1D481-56F4-4ECA-882F-CD780DF77665}" dt="2021-11-16T19:13:26.213" v="4233" actId="12788"/>
          <ac:grpSpMkLst>
            <pc:docMk/>
            <pc:sldMk cId="1317545025" sldId="2076138467"/>
            <ac:grpSpMk id="93" creationId="{95417B7C-03EA-4599-90A0-D3F492ACAF76}"/>
          </ac:grpSpMkLst>
        </pc:grpChg>
        <pc:picChg chg="add del mod">
          <ac:chgData name="Jason Virtue" userId="263f7aa9-7553-4936-a78f-e2e88b93696c" providerId="ADAL" clId="{F6E1D481-56F4-4ECA-882F-CD780DF77665}" dt="2021-11-16T18:55:26.752" v="4049" actId="478"/>
          <ac:picMkLst>
            <pc:docMk/>
            <pc:sldMk cId="1317545025" sldId="2076138467"/>
            <ac:picMk id="5" creationId="{96024E5C-DEC0-4AF5-B2B1-3E4782EB65D6}"/>
          </ac:picMkLst>
        </pc:picChg>
        <pc:picChg chg="add del mod">
          <ac:chgData name="Jason Virtue" userId="263f7aa9-7553-4936-a78f-e2e88b93696c" providerId="ADAL" clId="{F6E1D481-56F4-4ECA-882F-CD780DF77665}" dt="2021-11-16T19:02:28.245" v="4055" actId="478"/>
          <ac:picMkLst>
            <pc:docMk/>
            <pc:sldMk cId="1317545025" sldId="2076138467"/>
            <ac:picMk id="1026" creationId="{A64E6835-9F51-4527-8770-0AB33800BA72}"/>
          </ac:picMkLst>
        </pc:picChg>
      </pc:sldChg>
      <pc:sldChg chg="modSp add del mod">
        <pc:chgData name="Jason Virtue" userId="263f7aa9-7553-4936-a78f-e2e88b93696c" providerId="ADAL" clId="{F6E1D481-56F4-4ECA-882F-CD780DF77665}" dt="2021-11-10T13:55:06.673" v="1426" actId="47"/>
        <pc:sldMkLst>
          <pc:docMk/>
          <pc:sldMk cId="1287141577" sldId="2076138468"/>
        </pc:sldMkLst>
        <pc:spChg chg="mod">
          <ac:chgData name="Jason Virtue" userId="263f7aa9-7553-4936-a78f-e2e88b93696c" providerId="ADAL" clId="{F6E1D481-56F4-4ECA-882F-CD780DF77665}" dt="2021-11-10T13:51:23.493" v="1373" actId="20577"/>
          <ac:spMkLst>
            <pc:docMk/>
            <pc:sldMk cId="1287141577" sldId="2076138468"/>
            <ac:spMk id="2" creationId="{2731C5BF-2587-AA43-8D00-4B95D90A112D}"/>
          </ac:spMkLst>
        </pc:spChg>
        <pc:spChg chg="mod">
          <ac:chgData name="Jason Virtue" userId="263f7aa9-7553-4936-a78f-e2e88b93696c" providerId="ADAL" clId="{F6E1D481-56F4-4ECA-882F-CD780DF77665}" dt="2021-11-10T13:55:02.961" v="1425" actId="20577"/>
          <ac:spMkLst>
            <pc:docMk/>
            <pc:sldMk cId="1287141577" sldId="2076138468"/>
            <ac:spMk id="3" creationId="{F39D18C1-892E-774C-A583-DD3BE9301A12}"/>
          </ac:spMkLst>
        </pc:spChg>
      </pc:sldChg>
      <pc:sldChg chg="modSp add mod ord modShow">
        <pc:chgData name="Jason Virtue" userId="263f7aa9-7553-4936-a78f-e2e88b93696c" providerId="ADAL" clId="{F6E1D481-56F4-4ECA-882F-CD780DF77665}" dt="2021-11-21T00:39:34.280" v="7165" actId="729"/>
        <pc:sldMkLst>
          <pc:docMk/>
          <pc:sldMk cId="4122558230" sldId="2076138469"/>
        </pc:sldMkLst>
        <pc:spChg chg="mod">
          <ac:chgData name="Jason Virtue" userId="263f7aa9-7553-4936-a78f-e2e88b93696c" providerId="ADAL" clId="{F6E1D481-56F4-4ECA-882F-CD780DF77665}" dt="2021-11-10T14:07:01.028" v="2148" actId="20577"/>
          <ac:spMkLst>
            <pc:docMk/>
            <pc:sldMk cId="4122558230" sldId="2076138469"/>
            <ac:spMk id="3" creationId="{514699CA-6E43-8C47-BB3B-CC3DCD976BEB}"/>
          </ac:spMkLst>
        </pc:spChg>
        <pc:spChg chg="mod">
          <ac:chgData name="Jason Virtue" userId="263f7aa9-7553-4936-a78f-e2e88b93696c" providerId="ADAL" clId="{F6E1D481-56F4-4ECA-882F-CD780DF77665}" dt="2021-11-10T14:06:06.343" v="2056" actId="6549"/>
          <ac:spMkLst>
            <pc:docMk/>
            <pc:sldMk cId="4122558230" sldId="2076138469"/>
            <ac:spMk id="5" creationId="{D70B4EF1-9981-6F4A-877C-86F22F4F1B8B}"/>
          </ac:spMkLst>
        </pc:spChg>
        <pc:spChg chg="mod">
          <ac:chgData name="Jason Virtue" userId="263f7aa9-7553-4936-a78f-e2e88b93696c" providerId="ADAL" clId="{F6E1D481-56F4-4ECA-882F-CD780DF77665}" dt="2021-11-10T14:07:14.172" v="2162" actId="20577"/>
          <ac:spMkLst>
            <pc:docMk/>
            <pc:sldMk cId="4122558230" sldId="2076138469"/>
            <ac:spMk id="7" creationId="{DB798626-3F16-DF42-80C0-F36C1DA51037}"/>
          </ac:spMkLst>
        </pc:spChg>
        <pc:spChg chg="mod">
          <ac:chgData name="Jason Virtue" userId="263f7aa9-7553-4936-a78f-e2e88b93696c" providerId="ADAL" clId="{F6E1D481-56F4-4ECA-882F-CD780DF77665}" dt="2021-11-10T14:06:12.201" v="2072" actId="20577"/>
          <ac:spMkLst>
            <pc:docMk/>
            <pc:sldMk cId="4122558230" sldId="2076138469"/>
            <ac:spMk id="9" creationId="{BD0C6322-A026-4148-B717-B2AA58A90166}"/>
          </ac:spMkLst>
        </pc:spChg>
        <pc:spChg chg="mod">
          <ac:chgData name="Jason Virtue" userId="263f7aa9-7553-4936-a78f-e2e88b93696c" providerId="ADAL" clId="{F6E1D481-56F4-4ECA-882F-CD780DF77665}" dt="2021-11-10T14:07:29.590" v="2178" actId="20577"/>
          <ac:spMkLst>
            <pc:docMk/>
            <pc:sldMk cId="4122558230" sldId="2076138469"/>
            <ac:spMk id="11" creationId="{2FA107AF-D602-F148-A279-A576DF3534CD}"/>
          </ac:spMkLst>
        </pc:spChg>
        <pc:spChg chg="mod">
          <ac:chgData name="Jason Virtue" userId="263f7aa9-7553-4936-a78f-e2e88b93696c" providerId="ADAL" clId="{F6E1D481-56F4-4ECA-882F-CD780DF77665}" dt="2021-11-10T14:06:41.408" v="2114" actId="20577"/>
          <ac:spMkLst>
            <pc:docMk/>
            <pc:sldMk cId="4122558230" sldId="2076138469"/>
            <ac:spMk id="13" creationId="{350DF6A7-ECBB-5444-8EBE-7C12D8746CE6}"/>
          </ac:spMkLst>
        </pc:spChg>
      </pc:sldChg>
      <pc:sldChg chg="addSp delSp modSp add mod ord modShow">
        <pc:chgData name="Jason Virtue" userId="263f7aa9-7553-4936-a78f-e2e88b93696c" providerId="ADAL" clId="{F6E1D481-56F4-4ECA-882F-CD780DF77665}" dt="2021-11-24T14:26:19.241" v="11668" actId="729"/>
        <pc:sldMkLst>
          <pc:docMk/>
          <pc:sldMk cId="3377774574" sldId="2076138470"/>
        </pc:sldMkLst>
        <pc:spChg chg="mod">
          <ac:chgData name="Jason Virtue" userId="263f7aa9-7553-4936-a78f-e2e88b93696c" providerId="ADAL" clId="{F6E1D481-56F4-4ECA-882F-CD780DF77665}" dt="2021-11-16T22:21:59.647" v="5615" actId="20577"/>
          <ac:spMkLst>
            <pc:docMk/>
            <pc:sldMk cId="3377774574" sldId="2076138470"/>
            <ac:spMk id="2" creationId="{30D7E3B6-BA8E-904C-B81D-E05A70A499EA}"/>
          </ac:spMkLst>
        </pc:spChg>
        <pc:spChg chg="del mod">
          <ac:chgData name="Jason Virtue" userId="263f7aa9-7553-4936-a78f-e2e88b93696c" providerId="ADAL" clId="{F6E1D481-56F4-4ECA-882F-CD780DF77665}" dt="2021-11-16T22:22:08.034" v="5616" actId="478"/>
          <ac:spMkLst>
            <pc:docMk/>
            <pc:sldMk cId="3377774574" sldId="2076138470"/>
            <ac:spMk id="3" creationId="{D3A13618-6E1E-DE4F-ADC6-56000AAE291C}"/>
          </ac:spMkLst>
        </pc:spChg>
        <pc:spChg chg="mod">
          <ac:chgData name="Jason Virtue" userId="263f7aa9-7553-4936-a78f-e2e88b93696c" providerId="ADAL" clId="{F6E1D481-56F4-4ECA-882F-CD780DF77665}" dt="2021-11-23T16:10:14.679" v="8056" actId="20577"/>
          <ac:spMkLst>
            <pc:docMk/>
            <pc:sldMk cId="3377774574" sldId="2076138470"/>
            <ac:spMk id="4" creationId="{C6F96F5D-908F-7A46-A738-C69C94656323}"/>
          </ac:spMkLst>
        </pc:spChg>
        <pc:spChg chg="del mod">
          <ac:chgData name="Jason Virtue" userId="263f7aa9-7553-4936-a78f-e2e88b93696c" providerId="ADAL" clId="{F6E1D481-56F4-4ECA-882F-CD780DF77665}" dt="2021-11-16T19:47:55.768" v="5127" actId="478"/>
          <ac:spMkLst>
            <pc:docMk/>
            <pc:sldMk cId="3377774574" sldId="2076138470"/>
            <ac:spMk id="5" creationId="{338C1FE7-CCD3-8B4D-ABFC-89DC08A10572}"/>
          </ac:spMkLst>
        </pc:spChg>
        <pc:spChg chg="del mod">
          <ac:chgData name="Jason Virtue" userId="263f7aa9-7553-4936-a78f-e2e88b93696c" providerId="ADAL" clId="{F6E1D481-56F4-4ECA-882F-CD780DF77665}" dt="2021-11-16T19:47:55.768" v="5127" actId="478"/>
          <ac:spMkLst>
            <pc:docMk/>
            <pc:sldMk cId="3377774574" sldId="2076138470"/>
            <ac:spMk id="6" creationId="{18FA1DF5-16D1-ED48-8E43-963DE03C0680}"/>
          </ac:spMkLst>
        </pc:spChg>
        <pc:spChg chg="add del mod">
          <ac:chgData name="Jason Virtue" userId="263f7aa9-7553-4936-a78f-e2e88b93696c" providerId="ADAL" clId="{F6E1D481-56F4-4ECA-882F-CD780DF77665}" dt="2021-11-16T19:48:02.905" v="5129" actId="478"/>
          <ac:spMkLst>
            <pc:docMk/>
            <pc:sldMk cId="3377774574" sldId="2076138470"/>
            <ac:spMk id="8" creationId="{4A782451-A51B-4DB9-9442-4CCA03C262AA}"/>
          </ac:spMkLst>
        </pc:spChg>
        <pc:spChg chg="add del mod">
          <ac:chgData name="Jason Virtue" userId="263f7aa9-7553-4936-a78f-e2e88b93696c" providerId="ADAL" clId="{F6E1D481-56F4-4ECA-882F-CD780DF77665}" dt="2021-11-16T19:48:01.721" v="5128" actId="478"/>
          <ac:spMkLst>
            <pc:docMk/>
            <pc:sldMk cId="3377774574" sldId="2076138470"/>
            <ac:spMk id="10" creationId="{6F58761F-7CFF-49E6-913A-3120930DDCB6}"/>
          </ac:spMkLst>
        </pc:spChg>
        <pc:spChg chg="add del mod">
          <ac:chgData name="Jason Virtue" userId="263f7aa9-7553-4936-a78f-e2e88b93696c" providerId="ADAL" clId="{F6E1D481-56F4-4ECA-882F-CD780DF77665}" dt="2021-11-16T22:22:11.685" v="5617" actId="478"/>
          <ac:spMkLst>
            <pc:docMk/>
            <pc:sldMk cId="3377774574" sldId="2076138470"/>
            <ac:spMk id="12" creationId="{3B26B80D-28C3-444F-987B-7FE330EDFDE1}"/>
          </ac:spMkLst>
        </pc:spChg>
      </pc:sldChg>
      <pc:sldChg chg="add del mod ord modShow">
        <pc:chgData name="Jason Virtue" userId="263f7aa9-7553-4936-a78f-e2e88b93696c" providerId="ADAL" clId="{F6E1D481-56F4-4ECA-882F-CD780DF77665}" dt="2021-11-23T17:42:47.448" v="8250" actId="47"/>
        <pc:sldMkLst>
          <pc:docMk/>
          <pc:sldMk cId="869697674" sldId="2076138471"/>
        </pc:sldMkLst>
      </pc:sldChg>
      <pc:sldChg chg="modSp new del mod modNotesTx">
        <pc:chgData name="Jason Virtue" userId="263f7aa9-7553-4936-a78f-e2e88b93696c" providerId="ADAL" clId="{F6E1D481-56F4-4ECA-882F-CD780DF77665}" dt="2021-11-23T16:13:39.236" v="8058" actId="47"/>
        <pc:sldMkLst>
          <pc:docMk/>
          <pc:sldMk cId="3339258733" sldId="2076138472"/>
        </pc:sldMkLst>
        <pc:spChg chg="mod">
          <ac:chgData name="Jason Virtue" userId="263f7aa9-7553-4936-a78f-e2e88b93696c" providerId="ADAL" clId="{F6E1D481-56F4-4ECA-882F-CD780DF77665}" dt="2021-11-16T15:24:21.339" v="2651" actId="20577"/>
          <ac:spMkLst>
            <pc:docMk/>
            <pc:sldMk cId="3339258733" sldId="2076138472"/>
            <ac:spMk id="2" creationId="{E3089FAB-ABE5-4D92-B2AE-A05B62BD3C19}"/>
          </ac:spMkLst>
        </pc:spChg>
      </pc:sldChg>
      <pc:sldChg chg="modSp add del mod ord modShow">
        <pc:chgData name="Jason Virtue" userId="263f7aa9-7553-4936-a78f-e2e88b93696c" providerId="ADAL" clId="{F6E1D481-56F4-4ECA-882F-CD780DF77665}" dt="2021-11-23T17:42:40.337" v="8248" actId="47"/>
        <pc:sldMkLst>
          <pc:docMk/>
          <pc:sldMk cId="2847749316" sldId="2076138473"/>
        </pc:sldMkLst>
        <pc:spChg chg="mod">
          <ac:chgData name="Jason Virtue" userId="263f7aa9-7553-4936-a78f-e2e88b93696c" providerId="ADAL" clId="{F6E1D481-56F4-4ECA-882F-CD780DF77665}" dt="2021-11-16T19:46:34.321" v="5064" actId="20577"/>
          <ac:spMkLst>
            <pc:docMk/>
            <pc:sldMk cId="2847749316" sldId="2076138473"/>
            <ac:spMk id="2" creationId="{30D7E3B6-BA8E-904C-B81D-E05A70A499EA}"/>
          </ac:spMkLst>
        </pc:spChg>
        <pc:spChg chg="mod">
          <ac:chgData name="Jason Virtue" userId="263f7aa9-7553-4936-a78f-e2e88b93696c" providerId="ADAL" clId="{F6E1D481-56F4-4ECA-882F-CD780DF77665}" dt="2021-11-16T19:16:18.394" v="4283" actId="20577"/>
          <ac:spMkLst>
            <pc:docMk/>
            <pc:sldMk cId="2847749316" sldId="2076138473"/>
            <ac:spMk id="3" creationId="{D3A13618-6E1E-DE4F-ADC6-56000AAE291C}"/>
          </ac:spMkLst>
        </pc:spChg>
        <pc:spChg chg="mod">
          <ac:chgData name="Jason Virtue" userId="263f7aa9-7553-4936-a78f-e2e88b93696c" providerId="ADAL" clId="{F6E1D481-56F4-4ECA-882F-CD780DF77665}" dt="2021-11-16T22:20:29.149" v="5591" actId="20577"/>
          <ac:spMkLst>
            <pc:docMk/>
            <pc:sldMk cId="2847749316" sldId="2076138473"/>
            <ac:spMk id="4" creationId="{C6F96F5D-908F-7A46-A738-C69C94656323}"/>
          </ac:spMkLst>
        </pc:spChg>
        <pc:spChg chg="mod">
          <ac:chgData name="Jason Virtue" userId="263f7aa9-7553-4936-a78f-e2e88b93696c" providerId="ADAL" clId="{F6E1D481-56F4-4ECA-882F-CD780DF77665}" dt="2021-11-16T19:16:24.449" v="4296" actId="20577"/>
          <ac:spMkLst>
            <pc:docMk/>
            <pc:sldMk cId="2847749316" sldId="2076138473"/>
            <ac:spMk id="5" creationId="{338C1FE7-CCD3-8B4D-ABFC-89DC08A10572}"/>
          </ac:spMkLst>
        </pc:spChg>
        <pc:spChg chg="mod">
          <ac:chgData name="Jason Virtue" userId="263f7aa9-7553-4936-a78f-e2e88b93696c" providerId="ADAL" clId="{F6E1D481-56F4-4ECA-882F-CD780DF77665}" dt="2021-11-16T22:20:34.846" v="5607" actId="20577"/>
          <ac:spMkLst>
            <pc:docMk/>
            <pc:sldMk cId="2847749316" sldId="2076138473"/>
            <ac:spMk id="6" creationId="{18FA1DF5-16D1-ED48-8E43-963DE03C0680}"/>
          </ac:spMkLst>
        </pc:spChg>
      </pc:sldChg>
      <pc:sldChg chg="modSp add del mod ord modShow">
        <pc:chgData name="Jason Virtue" userId="263f7aa9-7553-4936-a78f-e2e88b93696c" providerId="ADAL" clId="{F6E1D481-56F4-4ECA-882F-CD780DF77665}" dt="2021-11-23T18:23:29.848" v="8599" actId="47"/>
        <pc:sldMkLst>
          <pc:docMk/>
          <pc:sldMk cId="399391913" sldId="2076138474"/>
        </pc:sldMkLst>
        <pc:spChg chg="mod">
          <ac:chgData name="Jason Virtue" userId="263f7aa9-7553-4936-a78f-e2e88b93696c" providerId="ADAL" clId="{F6E1D481-56F4-4ECA-882F-CD780DF77665}" dt="2021-11-16T19:46:17.130" v="5051" actId="20577"/>
          <ac:spMkLst>
            <pc:docMk/>
            <pc:sldMk cId="399391913" sldId="2076138474"/>
            <ac:spMk id="2" creationId="{30D7E3B6-BA8E-904C-B81D-E05A70A499EA}"/>
          </ac:spMkLst>
        </pc:spChg>
        <pc:spChg chg="mod">
          <ac:chgData name="Jason Virtue" userId="263f7aa9-7553-4936-a78f-e2e88b93696c" providerId="ADAL" clId="{F6E1D481-56F4-4ECA-882F-CD780DF77665}" dt="2021-11-16T18:38:48.168" v="3198" actId="6549"/>
          <ac:spMkLst>
            <pc:docMk/>
            <pc:sldMk cId="399391913" sldId="2076138474"/>
            <ac:spMk id="3" creationId="{D3A13618-6E1E-DE4F-ADC6-56000AAE291C}"/>
          </ac:spMkLst>
        </pc:spChg>
        <pc:spChg chg="mod">
          <ac:chgData name="Jason Virtue" userId="263f7aa9-7553-4936-a78f-e2e88b93696c" providerId="ADAL" clId="{F6E1D481-56F4-4ECA-882F-CD780DF77665}" dt="2021-11-16T18:41:10.516" v="3580" actId="404"/>
          <ac:spMkLst>
            <pc:docMk/>
            <pc:sldMk cId="399391913" sldId="2076138474"/>
            <ac:spMk id="4" creationId="{C6F96F5D-908F-7A46-A738-C69C94656323}"/>
          </ac:spMkLst>
        </pc:spChg>
        <pc:spChg chg="mod">
          <ac:chgData name="Jason Virtue" userId="263f7aa9-7553-4936-a78f-e2e88b93696c" providerId="ADAL" clId="{F6E1D481-56F4-4ECA-882F-CD780DF77665}" dt="2021-11-16T18:38:53.740" v="3206" actId="20577"/>
          <ac:spMkLst>
            <pc:docMk/>
            <pc:sldMk cId="399391913" sldId="2076138474"/>
            <ac:spMk id="5" creationId="{338C1FE7-CCD3-8B4D-ABFC-89DC08A10572}"/>
          </ac:spMkLst>
        </pc:spChg>
        <pc:spChg chg="mod">
          <ac:chgData name="Jason Virtue" userId="263f7aa9-7553-4936-a78f-e2e88b93696c" providerId="ADAL" clId="{F6E1D481-56F4-4ECA-882F-CD780DF77665}" dt="2021-11-16T19:56:21.146" v="5478" actId="114"/>
          <ac:spMkLst>
            <pc:docMk/>
            <pc:sldMk cId="399391913" sldId="2076138474"/>
            <ac:spMk id="6" creationId="{18FA1DF5-16D1-ED48-8E43-963DE03C0680}"/>
          </ac:spMkLst>
        </pc:spChg>
      </pc:sldChg>
      <pc:sldChg chg="modSp add del mod modShow">
        <pc:chgData name="Jason Virtue" userId="263f7aa9-7553-4936-a78f-e2e88b93696c" providerId="ADAL" clId="{F6E1D481-56F4-4ECA-882F-CD780DF77665}" dt="2021-11-16T22:23:26.599" v="5620" actId="2696"/>
        <pc:sldMkLst>
          <pc:docMk/>
          <pc:sldMk cId="25362533" sldId="2076138475"/>
        </pc:sldMkLst>
        <pc:spChg chg="mod">
          <ac:chgData name="Jason Virtue" userId="263f7aa9-7553-4936-a78f-e2e88b93696c" providerId="ADAL" clId="{F6E1D481-56F4-4ECA-882F-CD780DF77665}" dt="2021-11-16T19:46:56.490" v="5072" actId="20577"/>
          <ac:spMkLst>
            <pc:docMk/>
            <pc:sldMk cId="25362533" sldId="2076138475"/>
            <ac:spMk id="2" creationId="{30D7E3B6-BA8E-904C-B81D-E05A70A499EA}"/>
          </ac:spMkLst>
        </pc:spChg>
        <pc:spChg chg="mod">
          <ac:chgData name="Jason Virtue" userId="263f7aa9-7553-4936-a78f-e2e88b93696c" providerId="ADAL" clId="{F6E1D481-56F4-4ECA-882F-CD780DF77665}" dt="2021-11-16T19:25:12.673" v="4937" actId="20577"/>
          <ac:spMkLst>
            <pc:docMk/>
            <pc:sldMk cId="25362533" sldId="2076138475"/>
            <ac:spMk id="4" creationId="{C6F96F5D-908F-7A46-A738-C69C94656323}"/>
          </ac:spMkLst>
        </pc:spChg>
        <pc:spChg chg="mod">
          <ac:chgData name="Jason Virtue" userId="263f7aa9-7553-4936-a78f-e2e88b93696c" providerId="ADAL" clId="{F6E1D481-56F4-4ECA-882F-CD780DF77665}" dt="2021-11-16T19:25:58.719" v="5028" actId="20577"/>
          <ac:spMkLst>
            <pc:docMk/>
            <pc:sldMk cId="25362533" sldId="2076138475"/>
            <ac:spMk id="6" creationId="{18FA1DF5-16D1-ED48-8E43-963DE03C0680}"/>
          </ac:spMkLst>
        </pc:spChg>
      </pc:sldChg>
      <pc:sldChg chg="modSp add del mod ord modShow">
        <pc:chgData name="Jason Virtue" userId="263f7aa9-7553-4936-a78f-e2e88b93696c" providerId="ADAL" clId="{F6E1D481-56F4-4ECA-882F-CD780DF77665}" dt="2021-11-23T17:42:45.923" v="8249" actId="47"/>
        <pc:sldMkLst>
          <pc:docMk/>
          <pc:sldMk cId="2302168768" sldId="2076138476"/>
        </pc:sldMkLst>
        <pc:spChg chg="mod">
          <ac:chgData name="Jason Virtue" userId="263f7aa9-7553-4936-a78f-e2e88b93696c" providerId="ADAL" clId="{F6E1D481-56F4-4ECA-882F-CD780DF77665}" dt="2021-11-16T19:53:10.002" v="5463" actId="20577"/>
          <ac:spMkLst>
            <pc:docMk/>
            <pc:sldMk cId="2302168768" sldId="2076138476"/>
            <ac:spMk id="2" creationId="{2731C5BF-2587-AA43-8D00-4B95D90A112D}"/>
          </ac:spMkLst>
        </pc:spChg>
      </pc:sldChg>
      <pc:sldChg chg="addSp delSp modSp add mod ord modShow modNotesTx">
        <pc:chgData name="Jason Virtue" userId="263f7aa9-7553-4936-a78f-e2e88b93696c" providerId="ADAL" clId="{F6E1D481-56F4-4ECA-882F-CD780DF77665}" dt="2021-11-29T14:52:01.270" v="15712" actId="20577"/>
        <pc:sldMkLst>
          <pc:docMk/>
          <pc:sldMk cId="433061976" sldId="2076138493"/>
        </pc:sldMkLst>
        <pc:spChg chg="mod">
          <ac:chgData name="Jason Virtue" userId="263f7aa9-7553-4936-a78f-e2e88b93696c" providerId="ADAL" clId="{F6E1D481-56F4-4ECA-882F-CD780DF77665}" dt="2021-11-18T17:28:27.561" v="6310" actId="20577"/>
          <ac:spMkLst>
            <pc:docMk/>
            <pc:sldMk cId="433061976" sldId="2076138493"/>
            <ac:spMk id="5" creationId="{CCB16419-C730-46B5-9126-FCD21C8C87AC}"/>
          </ac:spMkLst>
        </pc:spChg>
        <pc:spChg chg="add mod">
          <ac:chgData name="Jason Virtue" userId="263f7aa9-7553-4936-a78f-e2e88b93696c" providerId="ADAL" clId="{F6E1D481-56F4-4ECA-882F-CD780DF77665}" dt="2021-11-21T00:31:10.724" v="7094" actId="1036"/>
          <ac:spMkLst>
            <pc:docMk/>
            <pc:sldMk cId="433061976" sldId="2076138493"/>
            <ac:spMk id="8" creationId="{5BF7DABF-0EA2-4CEE-A64A-5EC4B65E36D8}"/>
          </ac:spMkLst>
        </pc:spChg>
        <pc:spChg chg="add mod">
          <ac:chgData name="Jason Virtue" userId="263f7aa9-7553-4936-a78f-e2e88b93696c" providerId="ADAL" clId="{F6E1D481-56F4-4ECA-882F-CD780DF77665}" dt="2021-11-21T00:29:23.228" v="7033" actId="20577"/>
          <ac:spMkLst>
            <pc:docMk/>
            <pc:sldMk cId="433061976" sldId="2076138493"/>
            <ac:spMk id="14" creationId="{BF5ABF9F-D6C3-44A5-A50E-FB2C90F393CA}"/>
          </ac:spMkLst>
        </pc:spChg>
        <pc:spChg chg="add mod">
          <ac:chgData name="Jason Virtue" userId="263f7aa9-7553-4936-a78f-e2e88b93696c" providerId="ADAL" clId="{F6E1D481-56F4-4ECA-882F-CD780DF77665}" dt="2021-11-21T00:30:54.325" v="7067" actId="121"/>
          <ac:spMkLst>
            <pc:docMk/>
            <pc:sldMk cId="433061976" sldId="2076138493"/>
            <ac:spMk id="20" creationId="{74B095D7-A721-4C11-9414-0E0AAAF2EE18}"/>
          </ac:spMkLst>
        </pc:spChg>
        <pc:picChg chg="mod">
          <ac:chgData name="Jason Virtue" userId="263f7aa9-7553-4936-a78f-e2e88b93696c" providerId="ADAL" clId="{F6E1D481-56F4-4ECA-882F-CD780DF77665}" dt="2021-11-24T14:26:11.280" v="11667" actId="465"/>
          <ac:picMkLst>
            <pc:docMk/>
            <pc:sldMk cId="433061976" sldId="2076138493"/>
            <ac:picMk id="2" creationId="{9B08C846-1978-4A54-A8AF-8B67472A5F4B}"/>
          </ac:picMkLst>
        </pc:picChg>
        <pc:picChg chg="mod">
          <ac:chgData name="Jason Virtue" userId="263f7aa9-7553-4936-a78f-e2e88b93696c" providerId="ADAL" clId="{F6E1D481-56F4-4ECA-882F-CD780DF77665}" dt="2021-11-21T00:27:06.607" v="6775" actId="1035"/>
          <ac:picMkLst>
            <pc:docMk/>
            <pc:sldMk cId="433061976" sldId="2076138493"/>
            <ac:picMk id="3" creationId="{3C4CC10B-54E2-4901-BC39-C85A060D1928}"/>
          </ac:picMkLst>
        </pc:picChg>
        <pc:picChg chg="add del">
          <ac:chgData name="Jason Virtue" userId="263f7aa9-7553-4936-a78f-e2e88b93696c" providerId="ADAL" clId="{F6E1D481-56F4-4ECA-882F-CD780DF77665}" dt="2021-11-24T13:21:09.349" v="10994" actId="478"/>
          <ac:picMkLst>
            <pc:docMk/>
            <pc:sldMk cId="433061976" sldId="2076138493"/>
            <ac:picMk id="4" creationId="{6388EC53-0864-45D2-BF7E-47A9643ABC9A}"/>
          </ac:picMkLst>
        </pc:picChg>
        <pc:picChg chg="mod">
          <ac:chgData name="Jason Virtue" userId="263f7aa9-7553-4936-a78f-e2e88b93696c" providerId="ADAL" clId="{F6E1D481-56F4-4ECA-882F-CD780DF77665}" dt="2021-11-24T14:26:11.280" v="11667" actId="465"/>
          <ac:picMkLst>
            <pc:docMk/>
            <pc:sldMk cId="433061976" sldId="2076138493"/>
            <ac:picMk id="7" creationId="{B20A8E6B-0CD8-412A-A55A-6ACCE557C004}"/>
          </ac:picMkLst>
        </pc:picChg>
        <pc:picChg chg="mod">
          <ac:chgData name="Jason Virtue" userId="263f7aa9-7553-4936-a78f-e2e88b93696c" providerId="ADAL" clId="{F6E1D481-56F4-4ECA-882F-CD780DF77665}" dt="2021-11-24T14:26:11.280" v="11667" actId="465"/>
          <ac:picMkLst>
            <pc:docMk/>
            <pc:sldMk cId="433061976" sldId="2076138493"/>
            <ac:picMk id="9" creationId="{55770B1F-E717-437A-B275-40953A241811}"/>
          </ac:picMkLst>
        </pc:picChg>
        <pc:picChg chg="add mod">
          <ac:chgData name="Jason Virtue" userId="263f7aa9-7553-4936-a78f-e2e88b93696c" providerId="ADAL" clId="{F6E1D481-56F4-4ECA-882F-CD780DF77665}" dt="2021-11-21T00:27:32.804" v="6782" actId="1076"/>
          <ac:picMkLst>
            <pc:docMk/>
            <pc:sldMk cId="433061976" sldId="2076138493"/>
            <ac:picMk id="10" creationId="{D5972EC9-AB69-4C64-B295-2504F92C9DBF}"/>
          </ac:picMkLst>
        </pc:picChg>
        <pc:picChg chg="mod">
          <ac:chgData name="Jason Virtue" userId="263f7aa9-7553-4936-a78f-e2e88b93696c" providerId="ADAL" clId="{F6E1D481-56F4-4ECA-882F-CD780DF77665}" dt="2021-11-21T00:27:11.534" v="6776" actId="1076"/>
          <ac:picMkLst>
            <pc:docMk/>
            <pc:sldMk cId="433061976" sldId="2076138493"/>
            <ac:picMk id="11" creationId="{DE920908-9B8F-4AF3-B286-0AD913D70750}"/>
          </ac:picMkLst>
        </pc:picChg>
        <pc:picChg chg="mod">
          <ac:chgData name="Jason Virtue" userId="263f7aa9-7553-4936-a78f-e2e88b93696c" providerId="ADAL" clId="{F6E1D481-56F4-4ECA-882F-CD780DF77665}" dt="2021-11-21T00:27:14.719" v="6777" actId="1076"/>
          <ac:picMkLst>
            <pc:docMk/>
            <pc:sldMk cId="433061976" sldId="2076138493"/>
            <ac:picMk id="16" creationId="{5BF39657-0753-497D-B63E-EECA3D5A5BD3}"/>
          </ac:picMkLst>
        </pc:picChg>
        <pc:picChg chg="del">
          <ac:chgData name="Jason Virtue" userId="263f7aa9-7553-4936-a78f-e2e88b93696c" providerId="ADAL" clId="{F6E1D481-56F4-4ECA-882F-CD780DF77665}" dt="2021-11-19T21:53:01.340" v="6596" actId="478"/>
          <ac:picMkLst>
            <pc:docMk/>
            <pc:sldMk cId="433061976" sldId="2076138493"/>
            <ac:picMk id="18" creationId="{64FB1C53-33CD-4F1E-81D7-2A5F80D6245E}"/>
          </ac:picMkLst>
        </pc:picChg>
        <pc:picChg chg="add mod">
          <ac:chgData name="Jason Virtue" userId="263f7aa9-7553-4936-a78f-e2e88b93696c" providerId="ADAL" clId="{F6E1D481-56F4-4ECA-882F-CD780DF77665}" dt="2021-11-24T14:26:11.280" v="11667" actId="465"/>
          <ac:picMkLst>
            <pc:docMk/>
            <pc:sldMk cId="433061976" sldId="2076138493"/>
            <ac:picMk id="1026" creationId="{BA90392E-9A47-413B-8D7D-BFFC176D48C6}"/>
          </ac:picMkLst>
        </pc:picChg>
        <pc:picChg chg="add mod">
          <ac:chgData name="Jason Virtue" userId="263f7aa9-7553-4936-a78f-e2e88b93696c" providerId="ADAL" clId="{F6E1D481-56F4-4ECA-882F-CD780DF77665}" dt="2021-11-24T14:26:11.280" v="11667" actId="465"/>
          <ac:picMkLst>
            <pc:docMk/>
            <pc:sldMk cId="433061976" sldId="2076138493"/>
            <ac:picMk id="1028" creationId="{E5C6C9DE-3ADC-4974-84BB-8D7DF1CADF91}"/>
          </ac:picMkLst>
        </pc:picChg>
        <pc:cxnChg chg="add mod">
          <ac:chgData name="Jason Virtue" userId="263f7aa9-7553-4936-a78f-e2e88b93696c" providerId="ADAL" clId="{F6E1D481-56F4-4ECA-882F-CD780DF77665}" dt="2021-11-21T00:27:59.309" v="6797" actId="1036"/>
          <ac:cxnSpMkLst>
            <pc:docMk/>
            <pc:sldMk cId="433061976" sldId="2076138493"/>
            <ac:cxnSpMk id="6" creationId="{47F78C68-BED4-4EA0-83B7-7A303FDCBC47}"/>
          </ac:cxnSpMkLst>
        </pc:cxnChg>
        <pc:cxnChg chg="add mod">
          <ac:chgData name="Jason Virtue" userId="263f7aa9-7553-4936-a78f-e2e88b93696c" providerId="ADAL" clId="{F6E1D481-56F4-4ECA-882F-CD780DF77665}" dt="2021-11-21T00:29:29.538" v="7042" actId="1036"/>
          <ac:cxnSpMkLst>
            <pc:docMk/>
            <pc:sldMk cId="433061976" sldId="2076138493"/>
            <ac:cxnSpMk id="15" creationId="{F7C89835-0483-4260-ABDE-2E9C82541543}"/>
          </ac:cxnSpMkLst>
        </pc:cxnChg>
        <pc:cxnChg chg="add mod">
          <ac:chgData name="Jason Virtue" userId="263f7aa9-7553-4936-a78f-e2e88b93696c" providerId="ADAL" clId="{F6E1D481-56F4-4ECA-882F-CD780DF77665}" dt="2021-11-21T00:30:13.077" v="7051" actId="1076"/>
          <ac:cxnSpMkLst>
            <pc:docMk/>
            <pc:sldMk cId="433061976" sldId="2076138493"/>
            <ac:cxnSpMk id="17" creationId="{0A427BBF-69FE-49EB-A674-A6EBA3061876}"/>
          </ac:cxnSpMkLst>
        </pc:cxnChg>
      </pc:sldChg>
      <pc:sldChg chg="modSp new del mod ord modShow">
        <pc:chgData name="Jason Virtue" userId="263f7aa9-7553-4936-a78f-e2e88b93696c" providerId="ADAL" clId="{F6E1D481-56F4-4ECA-882F-CD780DF77665}" dt="2021-11-23T18:23:28.100" v="8598" actId="47"/>
        <pc:sldMkLst>
          <pc:docMk/>
          <pc:sldMk cId="449813932" sldId="2076138494"/>
        </pc:sldMkLst>
        <pc:spChg chg="mod">
          <ac:chgData name="Jason Virtue" userId="263f7aa9-7553-4936-a78f-e2e88b93696c" providerId="ADAL" clId="{F6E1D481-56F4-4ECA-882F-CD780DF77665}" dt="2021-11-18T17:30:07.360" v="6367" actId="20577"/>
          <ac:spMkLst>
            <pc:docMk/>
            <pc:sldMk cId="449813932" sldId="2076138494"/>
            <ac:spMk id="2" creationId="{F1921480-5878-4080-965F-16608DCAF322}"/>
          </ac:spMkLst>
        </pc:spChg>
        <pc:spChg chg="mod">
          <ac:chgData name="Jason Virtue" userId="263f7aa9-7553-4936-a78f-e2e88b93696c" providerId="ADAL" clId="{F6E1D481-56F4-4ECA-882F-CD780DF77665}" dt="2021-11-18T17:31:10.944" v="6461" actId="2710"/>
          <ac:spMkLst>
            <pc:docMk/>
            <pc:sldMk cId="449813932" sldId="2076138494"/>
            <ac:spMk id="3" creationId="{AA4F4EF3-87DA-4B77-AB9E-BCFB3C4F01FA}"/>
          </ac:spMkLst>
        </pc:spChg>
      </pc:sldChg>
      <pc:sldChg chg="modSp add mod modNotesTx">
        <pc:chgData name="Jason Virtue" userId="263f7aa9-7553-4936-a78f-e2e88b93696c" providerId="ADAL" clId="{F6E1D481-56F4-4ECA-882F-CD780DF77665}" dt="2021-11-29T14:30:38.054" v="15445" actId="20577"/>
        <pc:sldMkLst>
          <pc:docMk/>
          <pc:sldMk cId="777459822" sldId="2076138495"/>
        </pc:sldMkLst>
        <pc:spChg chg="mod">
          <ac:chgData name="Jason Virtue" userId="263f7aa9-7553-4936-a78f-e2e88b93696c" providerId="ADAL" clId="{F6E1D481-56F4-4ECA-882F-CD780DF77665}" dt="2021-11-23T18:01:34.662" v="8407" actId="20577"/>
          <ac:spMkLst>
            <pc:docMk/>
            <pc:sldMk cId="777459822" sldId="2076138495"/>
            <ac:spMk id="3" creationId="{4451FE2A-8840-2642-98A8-7B3ABD61270D}"/>
          </ac:spMkLst>
        </pc:spChg>
        <pc:spChg chg="mod">
          <ac:chgData name="Jason Virtue" userId="263f7aa9-7553-4936-a78f-e2e88b93696c" providerId="ADAL" clId="{F6E1D481-56F4-4ECA-882F-CD780DF77665}" dt="2021-11-23T18:01:28.230" v="8374" actId="20577"/>
          <ac:spMkLst>
            <pc:docMk/>
            <pc:sldMk cId="777459822" sldId="2076138495"/>
            <ac:spMk id="5" creationId="{0C4627E3-E9B7-584F-BF35-1B3AF0A2FA52}"/>
          </ac:spMkLst>
        </pc:spChg>
      </pc:sldChg>
      <pc:sldChg chg="modSp add del mod">
        <pc:chgData name="Jason Virtue" userId="263f7aa9-7553-4936-a78f-e2e88b93696c" providerId="ADAL" clId="{F6E1D481-56F4-4ECA-882F-CD780DF77665}" dt="2021-11-20T22:53:25.001" v="6641" actId="2696"/>
        <pc:sldMkLst>
          <pc:docMk/>
          <pc:sldMk cId="1836048655" sldId="2076138496"/>
        </pc:sldMkLst>
        <pc:spChg chg="mod">
          <ac:chgData name="Jason Virtue" userId="263f7aa9-7553-4936-a78f-e2e88b93696c" providerId="ADAL" clId="{F6E1D481-56F4-4ECA-882F-CD780DF77665}" dt="2021-11-18T17:59:39.076" v="6587" actId="6549"/>
          <ac:spMkLst>
            <pc:docMk/>
            <pc:sldMk cId="1836048655" sldId="2076138496"/>
            <ac:spMk id="3" creationId="{AA4F4EF3-87DA-4B77-AB9E-BCFB3C4F01FA}"/>
          </ac:spMkLst>
        </pc:spChg>
      </pc:sldChg>
      <pc:sldChg chg="add del">
        <pc:chgData name="Jason Virtue" userId="263f7aa9-7553-4936-a78f-e2e88b93696c" providerId="ADAL" clId="{F6E1D481-56F4-4ECA-882F-CD780DF77665}" dt="2021-11-20T23:00:30.518" v="6651" actId="47"/>
        <pc:sldMkLst>
          <pc:docMk/>
          <pc:sldMk cId="1846437282" sldId="2076138497"/>
        </pc:sldMkLst>
      </pc:sldChg>
      <pc:sldChg chg="modSp add del mod modShow">
        <pc:chgData name="Jason Virtue" userId="263f7aa9-7553-4936-a78f-e2e88b93696c" providerId="ADAL" clId="{F6E1D481-56F4-4ECA-882F-CD780DF77665}" dt="2021-11-23T17:43:29.527" v="8252" actId="47"/>
        <pc:sldMkLst>
          <pc:docMk/>
          <pc:sldMk cId="2916297544" sldId="2076138498"/>
        </pc:sldMkLst>
        <pc:spChg chg="mod">
          <ac:chgData name="Jason Virtue" userId="263f7aa9-7553-4936-a78f-e2e88b93696c" providerId="ADAL" clId="{F6E1D481-56F4-4ECA-882F-CD780DF77665}" dt="2021-11-18T17:24:29.348" v="6180" actId="20577"/>
          <ac:spMkLst>
            <pc:docMk/>
            <pc:sldMk cId="2916297544" sldId="2076138498"/>
            <ac:spMk id="3" creationId="{4451FE2A-8840-2642-98A8-7B3ABD61270D}"/>
          </ac:spMkLst>
        </pc:spChg>
        <pc:spChg chg="mod">
          <ac:chgData name="Jason Virtue" userId="263f7aa9-7553-4936-a78f-e2e88b93696c" providerId="ADAL" clId="{F6E1D481-56F4-4ECA-882F-CD780DF77665}" dt="2021-11-18T17:23:37.022" v="6095" actId="20577"/>
          <ac:spMkLst>
            <pc:docMk/>
            <pc:sldMk cId="2916297544" sldId="2076138498"/>
            <ac:spMk id="4" creationId="{E2BC5389-44A0-534A-A695-EAF770FA2E7B}"/>
          </ac:spMkLst>
        </pc:spChg>
      </pc:sldChg>
      <pc:sldChg chg="modSp add del mod ord">
        <pc:chgData name="Jason Virtue" userId="263f7aa9-7553-4936-a78f-e2e88b93696c" providerId="ADAL" clId="{F6E1D481-56F4-4ECA-882F-CD780DF77665}" dt="2021-11-18T17:26:54.265" v="6280" actId="47"/>
        <pc:sldMkLst>
          <pc:docMk/>
          <pc:sldMk cId="170739772" sldId="2076138499"/>
        </pc:sldMkLst>
        <pc:spChg chg="mod">
          <ac:chgData name="Jason Virtue" userId="263f7aa9-7553-4936-a78f-e2e88b93696c" providerId="ADAL" clId="{F6E1D481-56F4-4ECA-882F-CD780DF77665}" dt="2021-11-18T17:25:11.645" v="6224" actId="20577"/>
          <ac:spMkLst>
            <pc:docMk/>
            <pc:sldMk cId="170739772" sldId="2076138499"/>
            <ac:spMk id="3" creationId="{4451FE2A-8840-2642-98A8-7B3ABD61270D}"/>
          </ac:spMkLst>
        </pc:spChg>
        <pc:spChg chg="mod">
          <ac:chgData name="Jason Virtue" userId="263f7aa9-7553-4936-a78f-e2e88b93696c" providerId="ADAL" clId="{F6E1D481-56F4-4ECA-882F-CD780DF77665}" dt="2021-11-18T17:25:00.852" v="6191" actId="20577"/>
          <ac:spMkLst>
            <pc:docMk/>
            <pc:sldMk cId="170739772" sldId="2076138499"/>
            <ac:spMk id="4" creationId="{E2BC5389-44A0-534A-A695-EAF770FA2E7B}"/>
          </ac:spMkLst>
        </pc:spChg>
      </pc:sldChg>
      <pc:sldChg chg="modSp new mod ord">
        <pc:chgData name="Jason Virtue" userId="263f7aa9-7553-4936-a78f-e2e88b93696c" providerId="ADAL" clId="{F6E1D481-56F4-4ECA-882F-CD780DF77665}" dt="2021-11-23T18:10:11.219" v="8594" actId="20577"/>
        <pc:sldMkLst>
          <pc:docMk/>
          <pc:sldMk cId="2593092085" sldId="2076138500"/>
        </pc:sldMkLst>
        <pc:spChg chg="mod">
          <ac:chgData name="Jason Virtue" userId="263f7aa9-7553-4936-a78f-e2e88b93696c" providerId="ADAL" clId="{F6E1D481-56F4-4ECA-882F-CD780DF77665}" dt="2021-11-18T17:26:47.840" v="6279" actId="20577"/>
          <ac:spMkLst>
            <pc:docMk/>
            <pc:sldMk cId="2593092085" sldId="2076138500"/>
            <ac:spMk id="2" creationId="{41F0D3D8-A84C-4448-924B-300BAF56A2CA}"/>
          </ac:spMkLst>
        </pc:spChg>
        <pc:spChg chg="mod">
          <ac:chgData name="Jason Virtue" userId="263f7aa9-7553-4936-a78f-e2e88b93696c" providerId="ADAL" clId="{F6E1D481-56F4-4ECA-882F-CD780DF77665}" dt="2021-11-23T18:10:11.219" v="8594" actId="20577"/>
          <ac:spMkLst>
            <pc:docMk/>
            <pc:sldMk cId="2593092085" sldId="2076138500"/>
            <ac:spMk id="3" creationId="{097FB0D1-999D-477F-B061-F86537AD04BD}"/>
          </ac:spMkLst>
        </pc:spChg>
      </pc:sldChg>
      <pc:sldChg chg="add del modNotesTx">
        <pc:chgData name="Jason Virtue" userId="263f7aa9-7553-4936-a78f-e2e88b93696c" providerId="ADAL" clId="{F6E1D481-56F4-4ECA-882F-CD780DF77665}" dt="2021-11-23T16:10:23.066" v="8057" actId="47"/>
        <pc:sldMkLst>
          <pc:docMk/>
          <pc:sldMk cId="1951518061" sldId="2076138501"/>
        </pc:sldMkLst>
      </pc:sldChg>
      <pc:sldChg chg="add del">
        <pc:chgData name="Jason Virtue" userId="263f7aa9-7553-4936-a78f-e2e88b93696c" providerId="ADAL" clId="{F6E1D481-56F4-4ECA-882F-CD780DF77665}" dt="2021-11-18T17:55:02.286" v="6521" actId="47"/>
        <pc:sldMkLst>
          <pc:docMk/>
          <pc:sldMk cId="495495743" sldId="2076138502"/>
        </pc:sldMkLst>
      </pc:sldChg>
      <pc:sldChg chg="add del">
        <pc:chgData name="Jason Virtue" userId="263f7aa9-7553-4936-a78f-e2e88b93696c" providerId="ADAL" clId="{F6E1D481-56F4-4ECA-882F-CD780DF77665}" dt="2021-11-19T22:05:04.026" v="6628" actId="47"/>
        <pc:sldMkLst>
          <pc:docMk/>
          <pc:sldMk cId="2607681518" sldId="2076138502"/>
        </pc:sldMkLst>
      </pc:sldChg>
      <pc:sldChg chg="add del">
        <pc:chgData name="Jason Virtue" userId="263f7aa9-7553-4936-a78f-e2e88b93696c" providerId="ADAL" clId="{F6E1D481-56F4-4ECA-882F-CD780DF77665}" dt="2021-11-19T22:14:11.448" v="6635" actId="47"/>
        <pc:sldMkLst>
          <pc:docMk/>
          <pc:sldMk cId="2972960258" sldId="2076138503"/>
        </pc:sldMkLst>
      </pc:sldChg>
      <pc:sldChg chg="add del">
        <pc:chgData name="Jason Virtue" userId="263f7aa9-7553-4936-a78f-e2e88b93696c" providerId="ADAL" clId="{F6E1D481-56F4-4ECA-882F-CD780DF77665}" dt="2021-11-19T22:04:59.905" v="6626" actId="47"/>
        <pc:sldMkLst>
          <pc:docMk/>
          <pc:sldMk cId="135035922" sldId="2076138504"/>
        </pc:sldMkLst>
      </pc:sldChg>
      <pc:sldChg chg="new del">
        <pc:chgData name="Jason Virtue" userId="263f7aa9-7553-4936-a78f-e2e88b93696c" providerId="ADAL" clId="{F6E1D481-56F4-4ECA-882F-CD780DF77665}" dt="2021-11-19T22:14:57.858" v="6638" actId="47"/>
        <pc:sldMkLst>
          <pc:docMk/>
          <pc:sldMk cId="881713396" sldId="2076138504"/>
        </pc:sldMkLst>
      </pc:sldChg>
      <pc:sldChg chg="add del">
        <pc:chgData name="Jason Virtue" userId="263f7aa9-7553-4936-a78f-e2e88b93696c" providerId="ADAL" clId="{F6E1D481-56F4-4ECA-882F-CD780DF77665}" dt="2021-11-19T22:05:01.596" v="6627" actId="47"/>
        <pc:sldMkLst>
          <pc:docMk/>
          <pc:sldMk cId="544107493" sldId="2076138505"/>
        </pc:sldMkLst>
      </pc:sldChg>
      <pc:sldChg chg="add del">
        <pc:chgData name="Jason Virtue" userId="263f7aa9-7553-4936-a78f-e2e88b93696c" providerId="ADAL" clId="{F6E1D481-56F4-4ECA-882F-CD780DF77665}" dt="2021-11-19T22:05:15.939" v="6631" actId="47"/>
        <pc:sldMkLst>
          <pc:docMk/>
          <pc:sldMk cId="3450650436" sldId="2076138505"/>
        </pc:sldMkLst>
      </pc:sldChg>
      <pc:sldChg chg="add del setBg">
        <pc:chgData name="Jason Virtue" userId="263f7aa9-7553-4936-a78f-e2e88b93696c" providerId="ADAL" clId="{F6E1D481-56F4-4ECA-882F-CD780DF77665}" dt="2021-11-20T23:07:04.393" v="6664" actId="47"/>
        <pc:sldMkLst>
          <pc:docMk/>
          <pc:sldMk cId="715605312" sldId="2076138714"/>
        </pc:sldMkLst>
      </pc:sldChg>
      <pc:sldChg chg="add del">
        <pc:chgData name="Jason Virtue" userId="263f7aa9-7553-4936-a78f-e2e88b93696c" providerId="ADAL" clId="{F6E1D481-56F4-4ECA-882F-CD780DF77665}" dt="2021-11-20T23:43:40.550" v="6683" actId="47"/>
        <pc:sldMkLst>
          <pc:docMk/>
          <pc:sldMk cId="4052727225" sldId="2076138858"/>
        </pc:sldMkLst>
      </pc:sldChg>
      <pc:sldChg chg="modSp add del mod">
        <pc:chgData name="Jason Virtue" userId="263f7aa9-7553-4936-a78f-e2e88b93696c" providerId="ADAL" clId="{F6E1D481-56F4-4ECA-882F-CD780DF77665}" dt="2021-11-23T18:41:16.192" v="9607" actId="47"/>
        <pc:sldMkLst>
          <pc:docMk/>
          <pc:sldMk cId="567163135" sldId="2076139120"/>
        </pc:sldMkLst>
        <pc:spChg chg="mod">
          <ac:chgData name="Jason Virtue" userId="263f7aa9-7553-4936-a78f-e2e88b93696c" providerId="ADAL" clId="{F6E1D481-56F4-4ECA-882F-CD780DF77665}" dt="2021-11-23T18:39:02.950" v="9488" actId="20577"/>
          <ac:spMkLst>
            <pc:docMk/>
            <pc:sldMk cId="567163135" sldId="2076139120"/>
            <ac:spMk id="2" creationId="{AAD29199-034B-40CD-BF07-9D445C0D26A2}"/>
          </ac:spMkLst>
        </pc:spChg>
      </pc:sldChg>
      <pc:sldChg chg="modSp add del mod">
        <pc:chgData name="Jason Virtue" userId="263f7aa9-7553-4936-a78f-e2e88b93696c" providerId="ADAL" clId="{F6E1D481-56F4-4ECA-882F-CD780DF77665}" dt="2021-11-23T18:47:42.478" v="9677" actId="47"/>
        <pc:sldMkLst>
          <pc:docMk/>
          <pc:sldMk cId="453909172" sldId="2076139121"/>
        </pc:sldMkLst>
        <pc:spChg chg="mod">
          <ac:chgData name="Jason Virtue" userId="263f7aa9-7553-4936-a78f-e2e88b93696c" providerId="ADAL" clId="{F6E1D481-56F4-4ECA-882F-CD780DF77665}" dt="2021-11-23T18:39:25.122" v="9523" actId="20577"/>
          <ac:spMkLst>
            <pc:docMk/>
            <pc:sldMk cId="453909172" sldId="2076139121"/>
            <ac:spMk id="2" creationId="{AAD29199-034B-40CD-BF07-9D445C0D26A2}"/>
          </ac:spMkLst>
        </pc:spChg>
      </pc:sldChg>
      <pc:sldChg chg="delSp add del mod">
        <pc:chgData name="Jason Virtue" userId="263f7aa9-7553-4936-a78f-e2e88b93696c" providerId="ADAL" clId="{F6E1D481-56F4-4ECA-882F-CD780DF77665}" dt="2021-11-23T18:58:46.188" v="10044" actId="47"/>
        <pc:sldMkLst>
          <pc:docMk/>
          <pc:sldMk cId="1300556350" sldId="2134804458"/>
        </pc:sldMkLst>
        <pc:spChg chg="del">
          <ac:chgData name="Jason Virtue" userId="263f7aa9-7553-4936-a78f-e2e88b93696c" providerId="ADAL" clId="{F6E1D481-56F4-4ECA-882F-CD780DF77665}" dt="2021-11-23T18:11:53.781" v="8596" actId="478"/>
          <ac:spMkLst>
            <pc:docMk/>
            <pc:sldMk cId="1300556350" sldId="2134804458"/>
            <ac:spMk id="3" creationId="{68227B15-060B-413F-9678-42A7035A61D7}"/>
          </ac:spMkLst>
        </pc:spChg>
      </pc:sldChg>
      <pc:sldChg chg="add del ord">
        <pc:chgData name="Jason Virtue" userId="263f7aa9-7553-4936-a78f-e2e88b93696c" providerId="ADAL" clId="{F6E1D481-56F4-4ECA-882F-CD780DF77665}" dt="2021-11-23T19:07:21.395" v="10538" actId="47"/>
        <pc:sldMkLst>
          <pc:docMk/>
          <pc:sldMk cId="2936467848" sldId="2134804462"/>
        </pc:sldMkLst>
      </pc:sldChg>
      <pc:sldChg chg="add del">
        <pc:chgData name="Jason Virtue" userId="263f7aa9-7553-4936-a78f-e2e88b93696c" providerId="ADAL" clId="{F6E1D481-56F4-4ECA-882F-CD780DF77665}" dt="2021-11-23T18:09:55.466" v="8572" actId="47"/>
        <pc:sldMkLst>
          <pc:docMk/>
          <pc:sldMk cId="1272058275" sldId="2134805267"/>
        </pc:sldMkLst>
      </pc:sldChg>
      <pc:sldChg chg="add del ord">
        <pc:chgData name="Jason Virtue" userId="263f7aa9-7553-4936-a78f-e2e88b93696c" providerId="ADAL" clId="{F6E1D481-56F4-4ECA-882F-CD780DF77665}" dt="2021-11-23T19:06:19.088" v="10451" actId="47"/>
        <pc:sldMkLst>
          <pc:docMk/>
          <pc:sldMk cId="4127823278" sldId="2147468867"/>
        </pc:sldMkLst>
      </pc:sldChg>
      <pc:sldChg chg="add del">
        <pc:chgData name="Jason Virtue" userId="263f7aa9-7553-4936-a78f-e2e88b93696c" providerId="ADAL" clId="{F6E1D481-56F4-4ECA-882F-CD780DF77665}" dt="2021-11-20T23:22:49.574" v="6673" actId="47"/>
        <pc:sldMkLst>
          <pc:docMk/>
          <pc:sldMk cId="2863878453" sldId="2147469282"/>
        </pc:sldMkLst>
      </pc:sldChg>
      <pc:sldChg chg="add del ord">
        <pc:chgData name="Jason Virtue" userId="263f7aa9-7553-4936-a78f-e2e88b93696c" providerId="ADAL" clId="{F6E1D481-56F4-4ECA-882F-CD780DF77665}" dt="2021-11-23T17:43:55.196" v="8254" actId="47"/>
        <pc:sldMkLst>
          <pc:docMk/>
          <pc:sldMk cId="3528347225" sldId="2147469812"/>
        </pc:sldMkLst>
      </pc:sldChg>
      <pc:sldChg chg="add del">
        <pc:chgData name="Jason Virtue" userId="263f7aa9-7553-4936-a78f-e2e88b93696c" providerId="ADAL" clId="{F6E1D481-56F4-4ECA-882F-CD780DF77665}" dt="2021-11-20T23:00:39.664" v="6653"/>
        <pc:sldMkLst>
          <pc:docMk/>
          <pc:sldMk cId="806847815" sldId="2147469813"/>
        </pc:sldMkLst>
      </pc:sldChg>
      <pc:sldChg chg="add del ord modNotesTx">
        <pc:chgData name="Jason Virtue" userId="263f7aa9-7553-4936-a78f-e2e88b93696c" providerId="ADAL" clId="{F6E1D481-56F4-4ECA-882F-CD780DF77665}" dt="2021-11-23T16:13:47.950" v="8059" actId="47"/>
        <pc:sldMkLst>
          <pc:docMk/>
          <pc:sldMk cId="3382931721" sldId="2147469813"/>
        </pc:sldMkLst>
      </pc:sldChg>
      <pc:sldChg chg="add del setBg">
        <pc:chgData name="Jason Virtue" userId="263f7aa9-7553-4936-a78f-e2e88b93696c" providerId="ADAL" clId="{F6E1D481-56F4-4ECA-882F-CD780DF77665}" dt="2021-11-20T23:02:20.441" v="6659" actId="47"/>
        <pc:sldMkLst>
          <pc:docMk/>
          <pc:sldMk cId="2313584038" sldId="2147469814"/>
        </pc:sldMkLst>
      </pc:sldChg>
      <pc:sldChg chg="addSp modSp add del mod">
        <pc:chgData name="Jason Virtue" userId="263f7aa9-7553-4936-a78f-e2e88b93696c" providerId="ADAL" clId="{F6E1D481-56F4-4ECA-882F-CD780DF77665}" dt="2021-11-23T17:43:42.637" v="8253" actId="47"/>
        <pc:sldMkLst>
          <pc:docMk/>
          <pc:sldMk cId="548957658" sldId="2147469815"/>
        </pc:sldMkLst>
        <pc:spChg chg="add mod">
          <ac:chgData name="Jason Virtue" userId="263f7aa9-7553-4936-a78f-e2e88b93696c" providerId="ADAL" clId="{F6E1D481-56F4-4ECA-882F-CD780DF77665}" dt="2021-11-21T12:59:04.018" v="7188" actId="20577"/>
          <ac:spMkLst>
            <pc:docMk/>
            <pc:sldMk cId="548957658" sldId="2147469815"/>
            <ac:spMk id="3" creationId="{E3E094B6-3730-4970-875E-701B237946FA}"/>
          </ac:spMkLst>
        </pc:spChg>
        <pc:graphicFrameChg chg="modGraphic">
          <ac:chgData name="Jason Virtue" userId="263f7aa9-7553-4936-a78f-e2e88b93696c" providerId="ADAL" clId="{F6E1D481-56F4-4ECA-882F-CD780DF77665}" dt="2021-11-20T23:03:01.759" v="6661" actId="207"/>
          <ac:graphicFrameMkLst>
            <pc:docMk/>
            <pc:sldMk cId="548957658" sldId="2147469815"/>
            <ac:graphicFrameMk id="6" creationId="{0E0BC6B4-D1F3-48CD-B77F-A4414DA64EA5}"/>
          </ac:graphicFrameMkLst>
        </pc:graphicFrameChg>
      </pc:sldChg>
      <pc:sldChg chg="add del mod ord modShow">
        <pc:chgData name="Jason Virtue" userId="263f7aa9-7553-4936-a78f-e2e88b93696c" providerId="ADAL" clId="{F6E1D481-56F4-4ECA-882F-CD780DF77665}" dt="2021-11-23T17:42:34.337" v="8246" actId="47"/>
        <pc:sldMkLst>
          <pc:docMk/>
          <pc:sldMk cId="1233509597" sldId="2147469816"/>
        </pc:sldMkLst>
      </pc:sldChg>
      <pc:sldChg chg="add del">
        <pc:chgData name="Jason Virtue" userId="263f7aa9-7553-4936-a78f-e2e88b93696c" providerId="ADAL" clId="{F6E1D481-56F4-4ECA-882F-CD780DF77665}" dt="2021-11-23T17:43:29.527" v="8252" actId="47"/>
        <pc:sldMkLst>
          <pc:docMk/>
          <pc:sldMk cId="30908111" sldId="2147469817"/>
        </pc:sldMkLst>
      </pc:sldChg>
      <pc:sldChg chg="add del">
        <pc:chgData name="Jason Virtue" userId="263f7aa9-7553-4936-a78f-e2e88b93696c" providerId="ADAL" clId="{F6E1D481-56F4-4ECA-882F-CD780DF77665}" dt="2021-11-20T23:43:38.453" v="6682" actId="47"/>
        <pc:sldMkLst>
          <pc:docMk/>
          <pc:sldMk cId="2278891429" sldId="2147469818"/>
        </pc:sldMkLst>
      </pc:sldChg>
      <pc:sldChg chg="add del">
        <pc:chgData name="Jason Virtue" userId="263f7aa9-7553-4936-a78f-e2e88b93696c" providerId="ADAL" clId="{F6E1D481-56F4-4ECA-882F-CD780DF77665}" dt="2021-11-23T19:10:23.472" v="10639" actId="47"/>
        <pc:sldMkLst>
          <pc:docMk/>
          <pc:sldMk cId="2690162453" sldId="2147469819"/>
        </pc:sldMkLst>
      </pc:sldChg>
      <pc:sldChg chg="modSp add mod modNotesTx">
        <pc:chgData name="Jason Virtue" userId="263f7aa9-7553-4936-a78f-e2e88b93696c" providerId="ADAL" clId="{F6E1D481-56F4-4ECA-882F-CD780DF77665}" dt="2021-11-29T13:26:01.831" v="12837" actId="20577"/>
        <pc:sldMkLst>
          <pc:docMk/>
          <pc:sldMk cId="3158802472" sldId="2147469820"/>
        </pc:sldMkLst>
        <pc:spChg chg="mod">
          <ac:chgData name="Jason Virtue" userId="263f7aa9-7553-4936-a78f-e2e88b93696c" providerId="ADAL" clId="{F6E1D481-56F4-4ECA-882F-CD780DF77665}" dt="2021-11-29T12:39:04.559" v="12476" actId="20577"/>
          <ac:spMkLst>
            <pc:docMk/>
            <pc:sldMk cId="3158802472" sldId="2147469820"/>
            <ac:spMk id="2" creationId="{9B873492-D151-5548-BF9A-9A1584C2D477}"/>
          </ac:spMkLst>
        </pc:spChg>
        <pc:spChg chg="mod">
          <ac:chgData name="Jason Virtue" userId="263f7aa9-7553-4936-a78f-e2e88b93696c" providerId="ADAL" clId="{F6E1D481-56F4-4ECA-882F-CD780DF77665}" dt="2021-11-23T17:53:13.277" v="8345" actId="20577"/>
          <ac:spMkLst>
            <pc:docMk/>
            <pc:sldMk cId="3158802472" sldId="2147469820"/>
            <ac:spMk id="3" creationId="{5D7880FC-163A-6D46-B79B-C3E6C519777F}"/>
          </ac:spMkLst>
        </pc:spChg>
      </pc:sldChg>
      <pc:sldChg chg="modSp new mod modNotesTx">
        <pc:chgData name="Jason Virtue" userId="263f7aa9-7553-4936-a78f-e2e88b93696c" providerId="ADAL" clId="{F6E1D481-56F4-4ECA-882F-CD780DF77665}" dt="2021-11-29T15:07:42.728" v="15764" actId="20577"/>
        <pc:sldMkLst>
          <pc:docMk/>
          <pc:sldMk cId="2716083242" sldId="2147469821"/>
        </pc:sldMkLst>
        <pc:spChg chg="mod">
          <ac:chgData name="Jason Virtue" userId="263f7aa9-7553-4936-a78f-e2e88b93696c" providerId="ADAL" clId="{F6E1D481-56F4-4ECA-882F-CD780DF77665}" dt="2021-11-23T18:07:05.476" v="8566" actId="20577"/>
          <ac:spMkLst>
            <pc:docMk/>
            <pc:sldMk cId="2716083242" sldId="2147469821"/>
            <ac:spMk id="2" creationId="{0A725007-EC21-48A0-AC21-8DF70044734C}"/>
          </ac:spMkLst>
        </pc:spChg>
        <pc:spChg chg="mod">
          <ac:chgData name="Jason Virtue" userId="263f7aa9-7553-4936-a78f-e2e88b93696c" providerId="ADAL" clId="{F6E1D481-56F4-4ECA-882F-CD780DF77665}" dt="2021-11-23T18:06:53.698" v="8553" actId="20577"/>
          <ac:spMkLst>
            <pc:docMk/>
            <pc:sldMk cId="2716083242" sldId="2147469821"/>
            <ac:spMk id="3" creationId="{C3E57EC6-CB88-49F0-A831-42BE464FC981}"/>
          </ac:spMkLst>
        </pc:spChg>
      </pc:sldChg>
      <pc:sldChg chg="add del modTransition">
        <pc:chgData name="Jason Virtue" userId="263f7aa9-7553-4936-a78f-e2e88b93696c" providerId="ADAL" clId="{F6E1D481-56F4-4ECA-882F-CD780DF77665}" dt="2021-11-23T17:56:23.657" v="8350" actId="47"/>
        <pc:sldMkLst>
          <pc:docMk/>
          <pc:sldMk cId="3282617012" sldId="2147469821"/>
        </pc:sldMkLst>
      </pc:sldChg>
      <pc:sldChg chg="modSp new mod modNotesTx">
        <pc:chgData name="Jason Virtue" userId="263f7aa9-7553-4936-a78f-e2e88b93696c" providerId="ADAL" clId="{F6E1D481-56F4-4ECA-882F-CD780DF77665}" dt="2021-11-29T15:16:41.516" v="16493" actId="313"/>
        <pc:sldMkLst>
          <pc:docMk/>
          <pc:sldMk cId="3573893336" sldId="2147469822"/>
        </pc:sldMkLst>
        <pc:spChg chg="mod">
          <ac:chgData name="Jason Virtue" userId="263f7aa9-7553-4936-a78f-e2e88b93696c" providerId="ADAL" clId="{F6E1D481-56F4-4ECA-882F-CD780DF77665}" dt="2021-11-23T18:06:36.927" v="8537" actId="20577"/>
          <ac:spMkLst>
            <pc:docMk/>
            <pc:sldMk cId="3573893336" sldId="2147469822"/>
            <ac:spMk id="2" creationId="{AAF92A9D-FEA2-4D82-B158-92775347BC1A}"/>
          </ac:spMkLst>
        </pc:spChg>
        <pc:spChg chg="mod">
          <ac:chgData name="Jason Virtue" userId="263f7aa9-7553-4936-a78f-e2e88b93696c" providerId="ADAL" clId="{F6E1D481-56F4-4ECA-882F-CD780DF77665}" dt="2021-11-23T18:06:12.949" v="8498" actId="20577"/>
          <ac:spMkLst>
            <pc:docMk/>
            <pc:sldMk cId="3573893336" sldId="2147469822"/>
            <ac:spMk id="3" creationId="{2F5F59BE-0D14-485B-8150-79E5C5D055E9}"/>
          </ac:spMkLst>
        </pc:spChg>
      </pc:sldChg>
      <pc:sldChg chg="modSp new mod modNotesTx">
        <pc:chgData name="Jason Virtue" userId="263f7aa9-7553-4936-a78f-e2e88b93696c" providerId="ADAL" clId="{F6E1D481-56F4-4ECA-882F-CD780DF77665}" dt="2021-11-29T15:20:34.187" v="16964" actId="20577"/>
        <pc:sldMkLst>
          <pc:docMk/>
          <pc:sldMk cId="1406564983" sldId="2147469823"/>
        </pc:sldMkLst>
        <pc:spChg chg="mod">
          <ac:chgData name="Jason Virtue" userId="263f7aa9-7553-4936-a78f-e2e88b93696c" providerId="ADAL" clId="{F6E1D481-56F4-4ECA-882F-CD780DF77665}" dt="2021-11-23T18:05:44.912" v="8470" actId="20577"/>
          <ac:spMkLst>
            <pc:docMk/>
            <pc:sldMk cId="1406564983" sldId="2147469823"/>
            <ac:spMk id="2" creationId="{9DDC5D92-E2B1-450C-B660-8FFED24DAEEC}"/>
          </ac:spMkLst>
        </pc:spChg>
        <pc:spChg chg="mod">
          <ac:chgData name="Jason Virtue" userId="263f7aa9-7553-4936-a78f-e2e88b93696c" providerId="ADAL" clId="{F6E1D481-56F4-4ECA-882F-CD780DF77665}" dt="2021-11-23T18:05:36.232" v="8447" actId="20577"/>
          <ac:spMkLst>
            <pc:docMk/>
            <pc:sldMk cId="1406564983" sldId="2147469823"/>
            <ac:spMk id="3" creationId="{7537C156-CB2D-4681-83D6-FF6750E401F1}"/>
          </ac:spMkLst>
        </pc:spChg>
      </pc:sldChg>
      <pc:sldChg chg="new del">
        <pc:chgData name="Jason Virtue" userId="263f7aa9-7553-4936-a78f-e2e88b93696c" providerId="ADAL" clId="{F6E1D481-56F4-4ECA-882F-CD780DF77665}" dt="2021-11-23T18:09:34.222" v="8569" actId="47"/>
        <pc:sldMkLst>
          <pc:docMk/>
          <pc:sldMk cId="62753318" sldId="2147469824"/>
        </pc:sldMkLst>
      </pc:sldChg>
      <pc:sldChg chg="addSp delSp modSp new mod ord modShow">
        <pc:chgData name="Jason Virtue" userId="263f7aa9-7553-4936-a78f-e2e88b93696c" providerId="ADAL" clId="{F6E1D481-56F4-4ECA-882F-CD780DF77665}" dt="2021-11-24T14:26:29.665" v="11669" actId="729"/>
        <pc:sldMkLst>
          <pc:docMk/>
          <pc:sldMk cId="1007842485" sldId="2147469824"/>
        </pc:sldMkLst>
        <pc:spChg chg="del">
          <ac:chgData name="Jason Virtue" userId="263f7aa9-7553-4936-a78f-e2e88b93696c" providerId="ADAL" clId="{F6E1D481-56F4-4ECA-882F-CD780DF77665}" dt="2021-11-23T18:36:08.279" v="9327" actId="478"/>
          <ac:spMkLst>
            <pc:docMk/>
            <pc:sldMk cId="1007842485" sldId="2147469824"/>
            <ac:spMk id="2" creationId="{10E0D725-8ED8-4A83-A02B-A8ACEAE124D0}"/>
          </ac:spMkLst>
        </pc:spChg>
        <pc:spChg chg="add mod">
          <ac:chgData name="Jason Virtue" userId="263f7aa9-7553-4936-a78f-e2e88b93696c" providerId="ADAL" clId="{F6E1D481-56F4-4ECA-882F-CD780DF77665}" dt="2021-11-23T18:36:03.101" v="9326"/>
          <ac:spMkLst>
            <pc:docMk/>
            <pc:sldMk cId="1007842485" sldId="2147469824"/>
            <ac:spMk id="3" creationId="{A8FFD14F-AA35-4992-964C-DACD826F5CEF}"/>
          </ac:spMkLst>
        </pc:spChg>
        <pc:spChg chg="add mod">
          <ac:chgData name="Jason Virtue" userId="263f7aa9-7553-4936-a78f-e2e88b93696c" providerId="ADAL" clId="{F6E1D481-56F4-4ECA-882F-CD780DF77665}" dt="2021-11-23T18:36:22.156" v="9328"/>
          <ac:spMkLst>
            <pc:docMk/>
            <pc:sldMk cId="1007842485" sldId="2147469824"/>
            <ac:spMk id="4" creationId="{71F7973A-3C75-4876-B9A8-F49845B34DCB}"/>
          </ac:spMkLst>
        </pc:spChg>
        <pc:spChg chg="add mod">
          <ac:chgData name="Jason Virtue" userId="263f7aa9-7553-4936-a78f-e2e88b93696c" providerId="ADAL" clId="{F6E1D481-56F4-4ECA-882F-CD780DF77665}" dt="2021-11-23T18:36:22.156" v="9328"/>
          <ac:spMkLst>
            <pc:docMk/>
            <pc:sldMk cId="1007842485" sldId="2147469824"/>
            <ac:spMk id="5" creationId="{2095DA6E-6DCD-448E-A729-B6D5A8E3DCEC}"/>
          </ac:spMkLst>
        </pc:spChg>
        <pc:spChg chg="add mod">
          <ac:chgData name="Jason Virtue" userId="263f7aa9-7553-4936-a78f-e2e88b93696c" providerId="ADAL" clId="{F6E1D481-56F4-4ECA-882F-CD780DF77665}" dt="2021-11-23T18:36:22.156" v="9328"/>
          <ac:spMkLst>
            <pc:docMk/>
            <pc:sldMk cId="1007842485" sldId="2147469824"/>
            <ac:spMk id="6" creationId="{BC19585C-B9D5-419E-B489-0E5D41F6C332}"/>
          </ac:spMkLst>
        </pc:spChg>
        <pc:spChg chg="add mod">
          <ac:chgData name="Jason Virtue" userId="263f7aa9-7553-4936-a78f-e2e88b93696c" providerId="ADAL" clId="{F6E1D481-56F4-4ECA-882F-CD780DF77665}" dt="2021-11-23T18:36:22.156" v="9328"/>
          <ac:spMkLst>
            <pc:docMk/>
            <pc:sldMk cId="1007842485" sldId="2147469824"/>
            <ac:spMk id="7" creationId="{1257B2F2-0767-492A-AE74-DEAE300BD722}"/>
          </ac:spMkLst>
        </pc:spChg>
        <pc:spChg chg="add mod">
          <ac:chgData name="Jason Virtue" userId="263f7aa9-7553-4936-a78f-e2e88b93696c" providerId="ADAL" clId="{F6E1D481-56F4-4ECA-882F-CD780DF77665}" dt="2021-11-23T18:37:39.243" v="9388" actId="20577"/>
          <ac:spMkLst>
            <pc:docMk/>
            <pc:sldMk cId="1007842485" sldId="2147469824"/>
            <ac:spMk id="8" creationId="{3D94A510-1275-4B79-9BDB-67A4366A3601}"/>
          </ac:spMkLst>
        </pc:spChg>
        <pc:spChg chg="add mod">
          <ac:chgData name="Jason Virtue" userId="263f7aa9-7553-4936-a78f-e2e88b93696c" providerId="ADAL" clId="{F6E1D481-56F4-4ECA-882F-CD780DF77665}" dt="2021-11-23T18:36:22.156" v="9328"/>
          <ac:spMkLst>
            <pc:docMk/>
            <pc:sldMk cId="1007842485" sldId="2147469824"/>
            <ac:spMk id="15" creationId="{E6132CCC-240B-4FDF-8309-9F75C94A8B00}"/>
          </ac:spMkLst>
        </pc:spChg>
        <pc:spChg chg="add mod">
          <ac:chgData name="Jason Virtue" userId="263f7aa9-7553-4936-a78f-e2e88b93696c" providerId="ADAL" clId="{F6E1D481-56F4-4ECA-882F-CD780DF77665}" dt="2021-11-23T18:38:15.668" v="9444" actId="6549"/>
          <ac:spMkLst>
            <pc:docMk/>
            <pc:sldMk cId="1007842485" sldId="2147469824"/>
            <ac:spMk id="17" creationId="{92D90A53-D29E-4ED4-A598-0FEF0050069F}"/>
          </ac:spMkLst>
        </pc:spChg>
        <pc:spChg chg="add mod">
          <ac:chgData name="Jason Virtue" userId="263f7aa9-7553-4936-a78f-e2e88b93696c" providerId="ADAL" clId="{F6E1D481-56F4-4ECA-882F-CD780DF77665}" dt="2021-11-23T18:36:22.156" v="9328"/>
          <ac:spMkLst>
            <pc:docMk/>
            <pc:sldMk cId="1007842485" sldId="2147469824"/>
            <ac:spMk id="19" creationId="{D3B02D32-D206-40EB-B03A-139E378DAB93}"/>
          </ac:spMkLst>
        </pc:spChg>
        <pc:spChg chg="add mod">
          <ac:chgData name="Jason Virtue" userId="263f7aa9-7553-4936-a78f-e2e88b93696c" providerId="ADAL" clId="{F6E1D481-56F4-4ECA-882F-CD780DF77665}" dt="2021-11-23T18:36:22.156" v="9328"/>
          <ac:spMkLst>
            <pc:docMk/>
            <pc:sldMk cId="1007842485" sldId="2147469824"/>
            <ac:spMk id="20" creationId="{C5D2126B-C8BA-45D9-B903-019357C0F33D}"/>
          </ac:spMkLst>
        </pc:spChg>
        <pc:spChg chg="add mod">
          <ac:chgData name="Jason Virtue" userId="263f7aa9-7553-4936-a78f-e2e88b93696c" providerId="ADAL" clId="{F6E1D481-56F4-4ECA-882F-CD780DF77665}" dt="2021-11-23T18:36:22.156" v="9328"/>
          <ac:spMkLst>
            <pc:docMk/>
            <pc:sldMk cId="1007842485" sldId="2147469824"/>
            <ac:spMk id="23" creationId="{0F43D404-2895-46CF-9D2E-81FACCFF99D7}"/>
          </ac:spMkLst>
        </pc:spChg>
        <pc:spChg chg="add mod">
          <ac:chgData name="Jason Virtue" userId="263f7aa9-7553-4936-a78f-e2e88b93696c" providerId="ADAL" clId="{F6E1D481-56F4-4ECA-882F-CD780DF77665}" dt="2021-11-23T18:36:22.156" v="9328"/>
          <ac:spMkLst>
            <pc:docMk/>
            <pc:sldMk cId="1007842485" sldId="2147469824"/>
            <ac:spMk id="24" creationId="{B7D8ACA8-ADFC-49F4-B72F-DC35285F93E9}"/>
          </ac:spMkLst>
        </pc:spChg>
        <pc:spChg chg="add mod">
          <ac:chgData name="Jason Virtue" userId="263f7aa9-7553-4936-a78f-e2e88b93696c" providerId="ADAL" clId="{F6E1D481-56F4-4ECA-882F-CD780DF77665}" dt="2021-11-23T18:37:24.758" v="9365"/>
          <ac:spMkLst>
            <pc:docMk/>
            <pc:sldMk cId="1007842485" sldId="2147469824"/>
            <ac:spMk id="25" creationId="{EA407904-B828-4A86-95E4-AD6205E2A293}"/>
          </ac:spMkLst>
        </pc:spChg>
        <pc:grpChg chg="add mod">
          <ac:chgData name="Jason Virtue" userId="263f7aa9-7553-4936-a78f-e2e88b93696c" providerId="ADAL" clId="{F6E1D481-56F4-4ECA-882F-CD780DF77665}" dt="2021-11-23T18:36:22.156" v="9328"/>
          <ac:grpSpMkLst>
            <pc:docMk/>
            <pc:sldMk cId="1007842485" sldId="2147469824"/>
            <ac:grpSpMk id="11" creationId="{E2491F42-B0B0-4B83-A567-48D6115E79C7}"/>
          </ac:grpSpMkLst>
        </pc:grpChg>
        <pc:picChg chg="add mod">
          <ac:chgData name="Jason Virtue" userId="263f7aa9-7553-4936-a78f-e2e88b93696c" providerId="ADAL" clId="{F6E1D481-56F4-4ECA-882F-CD780DF77665}" dt="2021-11-23T18:36:22.156" v="9328"/>
          <ac:picMkLst>
            <pc:docMk/>
            <pc:sldMk cId="1007842485" sldId="2147469824"/>
            <ac:picMk id="9" creationId="{22DA77E3-FD74-42F9-B68A-6010C3D6FF2C}"/>
          </ac:picMkLst>
        </pc:picChg>
        <pc:picChg chg="add mod">
          <ac:chgData name="Jason Virtue" userId="263f7aa9-7553-4936-a78f-e2e88b93696c" providerId="ADAL" clId="{F6E1D481-56F4-4ECA-882F-CD780DF77665}" dt="2021-11-23T18:36:22.156" v="9328"/>
          <ac:picMkLst>
            <pc:docMk/>
            <pc:sldMk cId="1007842485" sldId="2147469824"/>
            <ac:picMk id="10" creationId="{094DAEEB-F582-4A8F-BF1B-19F2AE8AA2C6}"/>
          </ac:picMkLst>
        </pc:picChg>
        <pc:picChg chg="add mod">
          <ac:chgData name="Jason Virtue" userId="263f7aa9-7553-4936-a78f-e2e88b93696c" providerId="ADAL" clId="{F6E1D481-56F4-4ECA-882F-CD780DF77665}" dt="2021-11-23T18:36:22.156" v="9328"/>
          <ac:picMkLst>
            <pc:docMk/>
            <pc:sldMk cId="1007842485" sldId="2147469824"/>
            <ac:picMk id="14" creationId="{249582AD-C9D7-4C4B-80BB-AB80C092A715}"/>
          </ac:picMkLst>
        </pc:picChg>
        <pc:picChg chg="add mod">
          <ac:chgData name="Jason Virtue" userId="263f7aa9-7553-4936-a78f-e2e88b93696c" providerId="ADAL" clId="{F6E1D481-56F4-4ECA-882F-CD780DF77665}" dt="2021-11-23T18:36:22.156" v="9328"/>
          <ac:picMkLst>
            <pc:docMk/>
            <pc:sldMk cId="1007842485" sldId="2147469824"/>
            <ac:picMk id="18" creationId="{D8317866-5028-4D91-BA72-30A5133D2C6F}"/>
          </ac:picMkLst>
        </pc:picChg>
        <pc:picChg chg="add mod">
          <ac:chgData name="Jason Virtue" userId="263f7aa9-7553-4936-a78f-e2e88b93696c" providerId="ADAL" clId="{F6E1D481-56F4-4ECA-882F-CD780DF77665}" dt="2021-11-23T18:36:22.156" v="9328"/>
          <ac:picMkLst>
            <pc:docMk/>
            <pc:sldMk cId="1007842485" sldId="2147469824"/>
            <ac:picMk id="21" creationId="{58C1E177-2E64-49FA-B0C2-808F1E5C085E}"/>
          </ac:picMkLst>
        </pc:picChg>
        <pc:picChg chg="add mod">
          <ac:chgData name="Jason Virtue" userId="263f7aa9-7553-4936-a78f-e2e88b93696c" providerId="ADAL" clId="{F6E1D481-56F4-4ECA-882F-CD780DF77665}" dt="2021-11-23T18:36:22.156" v="9328"/>
          <ac:picMkLst>
            <pc:docMk/>
            <pc:sldMk cId="1007842485" sldId="2147469824"/>
            <ac:picMk id="22" creationId="{87AEFEB7-8078-4E4E-A28F-76BA1DF93746}"/>
          </ac:picMkLst>
        </pc:picChg>
        <pc:cxnChg chg="mod">
          <ac:chgData name="Jason Virtue" userId="263f7aa9-7553-4936-a78f-e2e88b93696c" providerId="ADAL" clId="{F6E1D481-56F4-4ECA-882F-CD780DF77665}" dt="2021-11-23T18:36:22.156" v="9328"/>
          <ac:cxnSpMkLst>
            <pc:docMk/>
            <pc:sldMk cId="1007842485" sldId="2147469824"/>
            <ac:cxnSpMk id="12" creationId="{5FB80AE8-0400-47BA-8F05-D405A84EC588}"/>
          </ac:cxnSpMkLst>
        </pc:cxnChg>
        <pc:cxnChg chg="mod">
          <ac:chgData name="Jason Virtue" userId="263f7aa9-7553-4936-a78f-e2e88b93696c" providerId="ADAL" clId="{F6E1D481-56F4-4ECA-882F-CD780DF77665}" dt="2021-11-23T18:36:22.156" v="9328"/>
          <ac:cxnSpMkLst>
            <pc:docMk/>
            <pc:sldMk cId="1007842485" sldId="2147469824"/>
            <ac:cxnSpMk id="13" creationId="{EBDB3AA5-F646-4784-ABCF-776D5134A491}"/>
          </ac:cxnSpMkLst>
        </pc:cxnChg>
        <pc:cxnChg chg="add mod">
          <ac:chgData name="Jason Virtue" userId="263f7aa9-7553-4936-a78f-e2e88b93696c" providerId="ADAL" clId="{F6E1D481-56F4-4ECA-882F-CD780DF77665}" dt="2021-11-23T18:36:22.156" v="9328"/>
          <ac:cxnSpMkLst>
            <pc:docMk/>
            <pc:sldMk cId="1007842485" sldId="2147469824"/>
            <ac:cxnSpMk id="16" creationId="{6C37E6ED-AEA8-4C83-9628-3187A9D2D007}"/>
          </ac:cxnSpMkLst>
        </pc:cxnChg>
      </pc:sldChg>
      <pc:sldChg chg="addSp delSp modSp add mod modNotesTx">
        <pc:chgData name="Jason Virtue" userId="263f7aa9-7553-4936-a78f-e2e88b93696c" providerId="ADAL" clId="{F6E1D481-56F4-4ECA-882F-CD780DF77665}" dt="2021-11-29T14:45:33.514" v="15576" actId="20577"/>
        <pc:sldMkLst>
          <pc:docMk/>
          <pc:sldMk cId="709793425" sldId="2147469825"/>
        </pc:sldMkLst>
        <pc:spChg chg="mod">
          <ac:chgData name="Jason Virtue" userId="263f7aa9-7553-4936-a78f-e2e88b93696c" providerId="ADAL" clId="{F6E1D481-56F4-4ECA-882F-CD780DF77665}" dt="2021-11-24T14:55:57.560" v="11861" actId="20577"/>
          <ac:spMkLst>
            <pc:docMk/>
            <pc:sldMk cId="709793425" sldId="2147469825"/>
            <ac:spMk id="5" creationId="{CCB16419-C730-46B5-9126-FCD21C8C87AC}"/>
          </ac:spMkLst>
        </pc:spChg>
        <pc:spChg chg="add mod">
          <ac:chgData name="Jason Virtue" userId="263f7aa9-7553-4936-a78f-e2e88b93696c" providerId="ADAL" clId="{F6E1D481-56F4-4ECA-882F-CD780DF77665}" dt="2021-11-24T14:52:10.338" v="11743" actId="121"/>
          <ac:spMkLst>
            <pc:docMk/>
            <pc:sldMk cId="709793425" sldId="2147469825"/>
            <ac:spMk id="6" creationId="{C4807A4C-B42E-44B4-9C68-BD982B8A4563}"/>
          </ac:spMkLst>
        </pc:spChg>
        <pc:spChg chg="add mod">
          <ac:chgData name="Jason Virtue" userId="263f7aa9-7553-4936-a78f-e2e88b93696c" providerId="ADAL" clId="{F6E1D481-56F4-4ECA-882F-CD780DF77665}" dt="2021-11-24T14:52:18.040" v="11758" actId="1038"/>
          <ac:spMkLst>
            <pc:docMk/>
            <pc:sldMk cId="709793425" sldId="2147469825"/>
            <ac:spMk id="7" creationId="{A6A9DF5F-1788-43CA-92AD-E8752D43CA80}"/>
          </ac:spMkLst>
        </pc:spChg>
        <pc:spChg chg="del">
          <ac:chgData name="Jason Virtue" userId="263f7aa9-7553-4936-a78f-e2e88b93696c" providerId="ADAL" clId="{F6E1D481-56F4-4ECA-882F-CD780DF77665}" dt="2021-11-23T18:39:42.567" v="9525" actId="478"/>
          <ac:spMkLst>
            <pc:docMk/>
            <pc:sldMk cId="709793425" sldId="2147469825"/>
            <ac:spMk id="8" creationId="{5BF7DABF-0EA2-4CEE-A64A-5EC4B65E36D8}"/>
          </ac:spMkLst>
        </pc:spChg>
        <pc:spChg chg="del">
          <ac:chgData name="Jason Virtue" userId="263f7aa9-7553-4936-a78f-e2e88b93696c" providerId="ADAL" clId="{F6E1D481-56F4-4ECA-882F-CD780DF77665}" dt="2021-11-23T18:39:42.567" v="9525" actId="478"/>
          <ac:spMkLst>
            <pc:docMk/>
            <pc:sldMk cId="709793425" sldId="2147469825"/>
            <ac:spMk id="14" creationId="{BF5ABF9F-D6C3-44A5-A50E-FB2C90F393CA}"/>
          </ac:spMkLst>
        </pc:spChg>
        <pc:spChg chg="del">
          <ac:chgData name="Jason Virtue" userId="263f7aa9-7553-4936-a78f-e2e88b93696c" providerId="ADAL" clId="{F6E1D481-56F4-4ECA-882F-CD780DF77665}" dt="2021-11-23T18:39:42.567" v="9525" actId="478"/>
          <ac:spMkLst>
            <pc:docMk/>
            <pc:sldMk cId="709793425" sldId="2147469825"/>
            <ac:spMk id="20" creationId="{74B095D7-A721-4C11-9414-0E0AAAF2EE18}"/>
          </ac:spMkLst>
        </pc:spChg>
        <pc:picChg chg="del">
          <ac:chgData name="Jason Virtue" userId="263f7aa9-7553-4936-a78f-e2e88b93696c" providerId="ADAL" clId="{F6E1D481-56F4-4ECA-882F-CD780DF77665}" dt="2021-11-23T18:39:42.567" v="9525" actId="478"/>
          <ac:picMkLst>
            <pc:docMk/>
            <pc:sldMk cId="709793425" sldId="2147469825"/>
            <ac:picMk id="2" creationId="{9B08C846-1978-4A54-A8AF-8B67472A5F4B}"/>
          </ac:picMkLst>
        </pc:picChg>
        <pc:picChg chg="del">
          <ac:chgData name="Jason Virtue" userId="263f7aa9-7553-4936-a78f-e2e88b93696c" providerId="ADAL" clId="{F6E1D481-56F4-4ECA-882F-CD780DF77665}" dt="2021-11-23T18:39:45.810" v="9526" actId="478"/>
          <ac:picMkLst>
            <pc:docMk/>
            <pc:sldMk cId="709793425" sldId="2147469825"/>
            <ac:picMk id="3" creationId="{3C4CC10B-54E2-4901-BC39-C85A060D1928}"/>
          </ac:picMkLst>
        </pc:picChg>
        <pc:picChg chg="del">
          <ac:chgData name="Jason Virtue" userId="263f7aa9-7553-4936-a78f-e2e88b93696c" providerId="ADAL" clId="{F6E1D481-56F4-4ECA-882F-CD780DF77665}" dt="2021-11-23T18:39:42.567" v="9525" actId="478"/>
          <ac:picMkLst>
            <pc:docMk/>
            <pc:sldMk cId="709793425" sldId="2147469825"/>
            <ac:picMk id="7" creationId="{B20A8E6B-0CD8-412A-A55A-6ACCE557C004}"/>
          </ac:picMkLst>
        </pc:picChg>
        <pc:picChg chg="del">
          <ac:chgData name="Jason Virtue" userId="263f7aa9-7553-4936-a78f-e2e88b93696c" providerId="ADAL" clId="{F6E1D481-56F4-4ECA-882F-CD780DF77665}" dt="2021-11-23T18:39:42.567" v="9525" actId="478"/>
          <ac:picMkLst>
            <pc:docMk/>
            <pc:sldMk cId="709793425" sldId="2147469825"/>
            <ac:picMk id="9" creationId="{55770B1F-E717-437A-B275-40953A241811}"/>
          </ac:picMkLst>
        </pc:picChg>
        <pc:picChg chg="del">
          <ac:chgData name="Jason Virtue" userId="263f7aa9-7553-4936-a78f-e2e88b93696c" providerId="ADAL" clId="{F6E1D481-56F4-4ECA-882F-CD780DF77665}" dt="2021-11-23T18:39:51.244" v="9528" actId="478"/>
          <ac:picMkLst>
            <pc:docMk/>
            <pc:sldMk cId="709793425" sldId="2147469825"/>
            <ac:picMk id="10" creationId="{D5972EC9-AB69-4C64-B295-2504F92C9DBF}"/>
          </ac:picMkLst>
        </pc:picChg>
        <pc:picChg chg="del">
          <ac:chgData name="Jason Virtue" userId="263f7aa9-7553-4936-a78f-e2e88b93696c" providerId="ADAL" clId="{F6E1D481-56F4-4ECA-882F-CD780DF77665}" dt="2021-11-23T18:39:52.618" v="9530" actId="478"/>
          <ac:picMkLst>
            <pc:docMk/>
            <pc:sldMk cId="709793425" sldId="2147469825"/>
            <ac:picMk id="11" creationId="{DE920908-9B8F-4AF3-B286-0AD913D70750}"/>
          </ac:picMkLst>
        </pc:picChg>
        <pc:picChg chg="del">
          <ac:chgData name="Jason Virtue" userId="263f7aa9-7553-4936-a78f-e2e88b93696c" providerId="ADAL" clId="{F6E1D481-56F4-4ECA-882F-CD780DF77665}" dt="2021-11-23T18:39:51.975" v="9529" actId="478"/>
          <ac:picMkLst>
            <pc:docMk/>
            <pc:sldMk cId="709793425" sldId="2147469825"/>
            <ac:picMk id="16" creationId="{5BF39657-0753-497D-B63E-EECA3D5A5BD3}"/>
          </ac:picMkLst>
        </pc:picChg>
        <pc:picChg chg="add mod">
          <ac:chgData name="Jason Virtue" userId="263f7aa9-7553-4936-a78f-e2e88b93696c" providerId="ADAL" clId="{F6E1D481-56F4-4ECA-882F-CD780DF77665}" dt="2021-11-23T18:41:04.687" v="9606" actId="1076"/>
          <ac:picMkLst>
            <pc:docMk/>
            <pc:sldMk cId="709793425" sldId="2147469825"/>
            <ac:picMk id="18" creationId="{8D8E41D1-0EEE-4B79-B1BD-B288197EF82F}"/>
          </ac:picMkLst>
        </pc:picChg>
        <pc:picChg chg="del">
          <ac:chgData name="Jason Virtue" userId="263f7aa9-7553-4936-a78f-e2e88b93696c" providerId="ADAL" clId="{F6E1D481-56F4-4ECA-882F-CD780DF77665}" dt="2021-11-23T18:39:42.567" v="9525" actId="478"/>
          <ac:picMkLst>
            <pc:docMk/>
            <pc:sldMk cId="709793425" sldId="2147469825"/>
            <ac:picMk id="1026" creationId="{BA90392E-9A47-413B-8D7D-BFFC176D48C6}"/>
          </ac:picMkLst>
        </pc:picChg>
        <pc:cxnChg chg="del">
          <ac:chgData name="Jason Virtue" userId="263f7aa9-7553-4936-a78f-e2e88b93696c" providerId="ADAL" clId="{F6E1D481-56F4-4ECA-882F-CD780DF77665}" dt="2021-11-23T18:39:42.567" v="9525" actId="478"/>
          <ac:cxnSpMkLst>
            <pc:docMk/>
            <pc:sldMk cId="709793425" sldId="2147469825"/>
            <ac:cxnSpMk id="6" creationId="{47F78C68-BED4-4EA0-83B7-7A303FDCBC47}"/>
          </ac:cxnSpMkLst>
        </pc:cxnChg>
        <pc:cxnChg chg="del">
          <ac:chgData name="Jason Virtue" userId="263f7aa9-7553-4936-a78f-e2e88b93696c" providerId="ADAL" clId="{F6E1D481-56F4-4ECA-882F-CD780DF77665}" dt="2021-11-23T18:39:42.567" v="9525" actId="478"/>
          <ac:cxnSpMkLst>
            <pc:docMk/>
            <pc:sldMk cId="709793425" sldId="2147469825"/>
            <ac:cxnSpMk id="15" creationId="{F7C89835-0483-4260-ABDE-2E9C82541543}"/>
          </ac:cxnSpMkLst>
        </pc:cxnChg>
        <pc:cxnChg chg="del">
          <ac:chgData name="Jason Virtue" userId="263f7aa9-7553-4936-a78f-e2e88b93696c" providerId="ADAL" clId="{F6E1D481-56F4-4ECA-882F-CD780DF77665}" dt="2021-11-23T18:39:49.936" v="9527" actId="478"/>
          <ac:cxnSpMkLst>
            <pc:docMk/>
            <pc:sldMk cId="709793425" sldId="2147469825"/>
            <ac:cxnSpMk id="17" creationId="{0A427BBF-69FE-49EB-A674-A6EBA3061876}"/>
          </ac:cxnSpMkLst>
        </pc:cxnChg>
      </pc:sldChg>
      <pc:sldChg chg="addSp delSp modSp add mod modNotesTx">
        <pc:chgData name="Jason Virtue" userId="263f7aa9-7553-4936-a78f-e2e88b93696c" providerId="ADAL" clId="{F6E1D481-56F4-4ECA-882F-CD780DF77665}" dt="2021-11-29T14:24:33.816" v="14363" actId="20577"/>
        <pc:sldMkLst>
          <pc:docMk/>
          <pc:sldMk cId="2935396435" sldId="2147469826"/>
        </pc:sldMkLst>
        <pc:spChg chg="mod">
          <ac:chgData name="Jason Virtue" userId="263f7aa9-7553-4936-a78f-e2e88b93696c" providerId="ADAL" clId="{F6E1D481-56F4-4ECA-882F-CD780DF77665}" dt="2021-11-24T14:53:06.801" v="11808" actId="6549"/>
          <ac:spMkLst>
            <pc:docMk/>
            <pc:sldMk cId="2935396435" sldId="2147469826"/>
            <ac:spMk id="5" creationId="{CCB16419-C730-46B5-9126-FCD21C8C87AC}"/>
          </ac:spMkLst>
        </pc:spChg>
        <pc:spChg chg="add mod">
          <ac:chgData name="Jason Virtue" userId="263f7aa9-7553-4936-a78f-e2e88b93696c" providerId="ADAL" clId="{F6E1D481-56F4-4ECA-882F-CD780DF77665}" dt="2021-11-24T14:52:36.370" v="11759"/>
          <ac:spMkLst>
            <pc:docMk/>
            <pc:sldMk cId="2935396435" sldId="2147469826"/>
            <ac:spMk id="6" creationId="{2CF4D8C5-4335-44BE-9DC5-FB6577EB8333}"/>
          </ac:spMkLst>
        </pc:spChg>
        <pc:spChg chg="add mod">
          <ac:chgData name="Jason Virtue" userId="263f7aa9-7553-4936-a78f-e2e88b93696c" providerId="ADAL" clId="{F6E1D481-56F4-4ECA-882F-CD780DF77665}" dt="2021-11-24T14:52:49.596" v="11760"/>
          <ac:spMkLst>
            <pc:docMk/>
            <pc:sldMk cId="2935396435" sldId="2147469826"/>
            <ac:spMk id="7" creationId="{5FA2AAAA-0A05-4046-BB2A-037B4DD7A51B}"/>
          </ac:spMkLst>
        </pc:spChg>
        <pc:picChg chg="add mod">
          <ac:chgData name="Jason Virtue" userId="263f7aa9-7553-4936-a78f-e2e88b93696c" providerId="ADAL" clId="{F6E1D481-56F4-4ECA-882F-CD780DF77665}" dt="2021-11-24T14:57:39.350" v="11970" actId="1036"/>
          <ac:picMkLst>
            <pc:docMk/>
            <pc:sldMk cId="2935396435" sldId="2147469826"/>
            <ac:picMk id="3" creationId="{2BFA2AAC-DE8C-4109-99BA-54A6761A146D}"/>
          </ac:picMkLst>
        </pc:picChg>
        <pc:picChg chg="add del mod">
          <ac:chgData name="Jason Virtue" userId="263f7aa9-7553-4936-a78f-e2e88b93696c" providerId="ADAL" clId="{F6E1D481-56F4-4ECA-882F-CD780DF77665}" dt="2021-11-24T14:56:55.365" v="11862" actId="478"/>
          <ac:picMkLst>
            <pc:docMk/>
            <pc:sldMk cId="2935396435" sldId="2147469826"/>
            <ac:picMk id="4" creationId="{4E1C3C0C-3E62-4729-ADE8-A8583EAD9F93}"/>
          </ac:picMkLst>
        </pc:picChg>
        <pc:picChg chg="del">
          <ac:chgData name="Jason Virtue" userId="263f7aa9-7553-4936-a78f-e2e88b93696c" providerId="ADAL" clId="{F6E1D481-56F4-4ECA-882F-CD780DF77665}" dt="2021-11-23T18:41:42.361" v="9663" actId="478"/>
          <ac:picMkLst>
            <pc:docMk/>
            <pc:sldMk cId="2935396435" sldId="2147469826"/>
            <ac:picMk id="18" creationId="{8D8E41D1-0EEE-4B79-B1BD-B288197EF82F}"/>
          </ac:picMkLst>
        </pc:picChg>
      </pc:sldChg>
      <pc:sldChg chg="addSp delSp modSp add mod modAnim modNotesTx">
        <pc:chgData name="Jason Virtue" userId="263f7aa9-7553-4936-a78f-e2e88b93696c" providerId="ADAL" clId="{F6E1D481-56F4-4ECA-882F-CD780DF77665}" dt="2021-11-29T14:27:31.154" v="14766" actId="20577"/>
        <pc:sldMkLst>
          <pc:docMk/>
          <pc:sldMk cId="1178182042" sldId="2147469827"/>
        </pc:sldMkLst>
        <pc:spChg chg="mod">
          <ac:chgData name="Jason Virtue" userId="263f7aa9-7553-4936-a78f-e2e88b93696c" providerId="ADAL" clId="{F6E1D481-56F4-4ECA-882F-CD780DF77665}" dt="2021-11-23T18:49:14.675" v="9684" actId="404"/>
          <ac:spMkLst>
            <pc:docMk/>
            <pc:sldMk cId="1178182042" sldId="2147469827"/>
            <ac:spMk id="2" creationId="{30D7E3B6-BA8E-904C-B81D-E05A70A499EA}"/>
          </ac:spMkLst>
        </pc:spChg>
        <pc:spChg chg="del">
          <ac:chgData name="Jason Virtue" userId="263f7aa9-7553-4936-a78f-e2e88b93696c" providerId="ADAL" clId="{F6E1D481-56F4-4ECA-882F-CD780DF77665}" dt="2021-11-23T18:49:35.778" v="9685" actId="478"/>
          <ac:spMkLst>
            <pc:docMk/>
            <pc:sldMk cId="1178182042" sldId="2147469827"/>
            <ac:spMk id="4" creationId="{C6F96F5D-908F-7A46-A738-C69C94656323}"/>
          </ac:spMkLst>
        </pc:spChg>
        <pc:spChg chg="add del mod">
          <ac:chgData name="Jason Virtue" userId="263f7aa9-7553-4936-a78f-e2e88b93696c" providerId="ADAL" clId="{F6E1D481-56F4-4ECA-882F-CD780DF77665}" dt="2021-11-23T18:49:37.927" v="9686" actId="478"/>
          <ac:spMkLst>
            <pc:docMk/>
            <pc:sldMk cId="1178182042" sldId="2147469827"/>
            <ac:spMk id="5" creationId="{EEB3D16F-2F96-436A-B613-0FAB3B903AA9}"/>
          </ac:spMkLst>
        </pc:spChg>
        <pc:spChg chg="mod">
          <ac:chgData name="Jason Virtue" userId="263f7aa9-7553-4936-a78f-e2e88b93696c" providerId="ADAL" clId="{F6E1D481-56F4-4ECA-882F-CD780DF77665}" dt="2021-11-23T18:49:38.769" v="9687"/>
          <ac:spMkLst>
            <pc:docMk/>
            <pc:sldMk cId="1178182042" sldId="2147469827"/>
            <ac:spMk id="7" creationId="{30B2FCCC-6684-4053-9A6D-ED6BCA43DCE1}"/>
          </ac:spMkLst>
        </pc:spChg>
        <pc:spChg chg="mod">
          <ac:chgData name="Jason Virtue" userId="263f7aa9-7553-4936-a78f-e2e88b93696c" providerId="ADAL" clId="{F6E1D481-56F4-4ECA-882F-CD780DF77665}" dt="2021-11-23T18:49:38.769" v="9687"/>
          <ac:spMkLst>
            <pc:docMk/>
            <pc:sldMk cId="1178182042" sldId="2147469827"/>
            <ac:spMk id="8" creationId="{5F90E6A6-7E82-4B71-AA09-1C715C570057}"/>
          </ac:spMkLst>
        </pc:spChg>
        <pc:spChg chg="mod">
          <ac:chgData name="Jason Virtue" userId="263f7aa9-7553-4936-a78f-e2e88b93696c" providerId="ADAL" clId="{F6E1D481-56F4-4ECA-882F-CD780DF77665}" dt="2021-11-23T18:49:38.769" v="9687"/>
          <ac:spMkLst>
            <pc:docMk/>
            <pc:sldMk cId="1178182042" sldId="2147469827"/>
            <ac:spMk id="9" creationId="{26F60D3B-F003-48E2-87A0-304B1172ED9F}"/>
          </ac:spMkLst>
        </pc:spChg>
        <pc:spChg chg="mod">
          <ac:chgData name="Jason Virtue" userId="263f7aa9-7553-4936-a78f-e2e88b93696c" providerId="ADAL" clId="{F6E1D481-56F4-4ECA-882F-CD780DF77665}" dt="2021-11-23T18:49:38.769" v="9687"/>
          <ac:spMkLst>
            <pc:docMk/>
            <pc:sldMk cId="1178182042" sldId="2147469827"/>
            <ac:spMk id="10" creationId="{688F7B7B-56C7-4F0C-A310-20C8364562D3}"/>
          </ac:spMkLst>
        </pc:spChg>
        <pc:spChg chg="mod">
          <ac:chgData name="Jason Virtue" userId="263f7aa9-7553-4936-a78f-e2e88b93696c" providerId="ADAL" clId="{F6E1D481-56F4-4ECA-882F-CD780DF77665}" dt="2021-11-23T18:49:38.769" v="9687"/>
          <ac:spMkLst>
            <pc:docMk/>
            <pc:sldMk cId="1178182042" sldId="2147469827"/>
            <ac:spMk id="15" creationId="{CAD9ACBC-FC96-46AC-8F53-6656DDF7690A}"/>
          </ac:spMkLst>
        </pc:spChg>
        <pc:spChg chg="mod">
          <ac:chgData name="Jason Virtue" userId="263f7aa9-7553-4936-a78f-e2e88b93696c" providerId="ADAL" clId="{F6E1D481-56F4-4ECA-882F-CD780DF77665}" dt="2021-11-23T18:49:38.769" v="9687"/>
          <ac:spMkLst>
            <pc:docMk/>
            <pc:sldMk cId="1178182042" sldId="2147469827"/>
            <ac:spMk id="20" creationId="{47D13C73-8846-4CD0-94B0-A0E4F80A088A}"/>
          </ac:spMkLst>
        </pc:spChg>
        <pc:spChg chg="mod">
          <ac:chgData name="Jason Virtue" userId="263f7aa9-7553-4936-a78f-e2e88b93696c" providerId="ADAL" clId="{F6E1D481-56F4-4ECA-882F-CD780DF77665}" dt="2021-11-23T18:49:38.769" v="9687"/>
          <ac:spMkLst>
            <pc:docMk/>
            <pc:sldMk cId="1178182042" sldId="2147469827"/>
            <ac:spMk id="21" creationId="{9059306C-16F5-4B94-9E5A-BF87587CB7C5}"/>
          </ac:spMkLst>
        </pc:spChg>
        <pc:spChg chg="mod">
          <ac:chgData name="Jason Virtue" userId="263f7aa9-7553-4936-a78f-e2e88b93696c" providerId="ADAL" clId="{F6E1D481-56F4-4ECA-882F-CD780DF77665}" dt="2021-11-23T18:49:38.769" v="9687"/>
          <ac:spMkLst>
            <pc:docMk/>
            <pc:sldMk cId="1178182042" sldId="2147469827"/>
            <ac:spMk id="22" creationId="{6B5789C8-DBA7-459E-A388-ACEC2F6C0F5E}"/>
          </ac:spMkLst>
        </pc:spChg>
        <pc:spChg chg="mod">
          <ac:chgData name="Jason Virtue" userId="263f7aa9-7553-4936-a78f-e2e88b93696c" providerId="ADAL" clId="{F6E1D481-56F4-4ECA-882F-CD780DF77665}" dt="2021-11-23T18:49:38.769" v="9687"/>
          <ac:spMkLst>
            <pc:docMk/>
            <pc:sldMk cId="1178182042" sldId="2147469827"/>
            <ac:spMk id="31" creationId="{5F775DD6-B8F8-4F25-93F6-19843936648E}"/>
          </ac:spMkLst>
        </pc:spChg>
        <pc:spChg chg="mod">
          <ac:chgData name="Jason Virtue" userId="263f7aa9-7553-4936-a78f-e2e88b93696c" providerId="ADAL" clId="{F6E1D481-56F4-4ECA-882F-CD780DF77665}" dt="2021-11-23T18:49:38.769" v="9687"/>
          <ac:spMkLst>
            <pc:docMk/>
            <pc:sldMk cId="1178182042" sldId="2147469827"/>
            <ac:spMk id="37" creationId="{A0DCAB42-83F8-41AF-A7FB-F338779E3C24}"/>
          </ac:spMkLst>
        </pc:spChg>
        <pc:spChg chg="mod">
          <ac:chgData name="Jason Virtue" userId="263f7aa9-7553-4936-a78f-e2e88b93696c" providerId="ADAL" clId="{F6E1D481-56F4-4ECA-882F-CD780DF77665}" dt="2021-11-23T18:49:38.769" v="9687"/>
          <ac:spMkLst>
            <pc:docMk/>
            <pc:sldMk cId="1178182042" sldId="2147469827"/>
            <ac:spMk id="38" creationId="{4DDA7755-8FAF-4265-B045-4D4E1C6BCED3}"/>
          </ac:spMkLst>
        </pc:spChg>
        <pc:spChg chg="mod">
          <ac:chgData name="Jason Virtue" userId="263f7aa9-7553-4936-a78f-e2e88b93696c" providerId="ADAL" clId="{F6E1D481-56F4-4ECA-882F-CD780DF77665}" dt="2021-11-23T18:49:38.769" v="9687"/>
          <ac:spMkLst>
            <pc:docMk/>
            <pc:sldMk cId="1178182042" sldId="2147469827"/>
            <ac:spMk id="40" creationId="{3DA956D6-77B4-4E77-BE8C-8275E0835C57}"/>
          </ac:spMkLst>
        </pc:spChg>
        <pc:spChg chg="mod">
          <ac:chgData name="Jason Virtue" userId="263f7aa9-7553-4936-a78f-e2e88b93696c" providerId="ADAL" clId="{F6E1D481-56F4-4ECA-882F-CD780DF77665}" dt="2021-11-23T18:49:38.769" v="9687"/>
          <ac:spMkLst>
            <pc:docMk/>
            <pc:sldMk cId="1178182042" sldId="2147469827"/>
            <ac:spMk id="41" creationId="{4701F4CD-DD8E-46C2-95F5-6862BC5C8E66}"/>
          </ac:spMkLst>
        </pc:spChg>
        <pc:spChg chg="mod">
          <ac:chgData name="Jason Virtue" userId="263f7aa9-7553-4936-a78f-e2e88b93696c" providerId="ADAL" clId="{F6E1D481-56F4-4ECA-882F-CD780DF77665}" dt="2021-11-23T18:49:38.769" v="9687"/>
          <ac:spMkLst>
            <pc:docMk/>
            <pc:sldMk cId="1178182042" sldId="2147469827"/>
            <ac:spMk id="53" creationId="{0EE0D60D-87A3-455D-8CD6-E7324FE45BCB}"/>
          </ac:spMkLst>
        </pc:spChg>
        <pc:spChg chg="mod">
          <ac:chgData name="Jason Virtue" userId="263f7aa9-7553-4936-a78f-e2e88b93696c" providerId="ADAL" clId="{F6E1D481-56F4-4ECA-882F-CD780DF77665}" dt="2021-11-23T18:49:38.769" v="9687"/>
          <ac:spMkLst>
            <pc:docMk/>
            <pc:sldMk cId="1178182042" sldId="2147469827"/>
            <ac:spMk id="54" creationId="{7657E120-70B2-4F56-ABFD-8EB4A27C46C4}"/>
          </ac:spMkLst>
        </pc:spChg>
        <pc:spChg chg="mod">
          <ac:chgData name="Jason Virtue" userId="263f7aa9-7553-4936-a78f-e2e88b93696c" providerId="ADAL" clId="{F6E1D481-56F4-4ECA-882F-CD780DF77665}" dt="2021-11-23T18:49:38.769" v="9687"/>
          <ac:spMkLst>
            <pc:docMk/>
            <pc:sldMk cId="1178182042" sldId="2147469827"/>
            <ac:spMk id="55" creationId="{A5557261-C37F-42D9-BD98-80907CE7DEFE}"/>
          </ac:spMkLst>
        </pc:spChg>
        <pc:spChg chg="mod">
          <ac:chgData name="Jason Virtue" userId="263f7aa9-7553-4936-a78f-e2e88b93696c" providerId="ADAL" clId="{F6E1D481-56F4-4ECA-882F-CD780DF77665}" dt="2021-11-23T18:49:38.769" v="9687"/>
          <ac:spMkLst>
            <pc:docMk/>
            <pc:sldMk cId="1178182042" sldId="2147469827"/>
            <ac:spMk id="56" creationId="{4D6691E9-12CB-4146-B293-B236E9695730}"/>
          </ac:spMkLst>
        </pc:spChg>
        <pc:spChg chg="mod">
          <ac:chgData name="Jason Virtue" userId="263f7aa9-7553-4936-a78f-e2e88b93696c" providerId="ADAL" clId="{F6E1D481-56F4-4ECA-882F-CD780DF77665}" dt="2021-11-23T18:49:38.769" v="9687"/>
          <ac:spMkLst>
            <pc:docMk/>
            <pc:sldMk cId="1178182042" sldId="2147469827"/>
            <ac:spMk id="57" creationId="{5C74599E-0431-4E9B-BFF4-DEB208393578}"/>
          </ac:spMkLst>
        </pc:spChg>
        <pc:spChg chg="mod">
          <ac:chgData name="Jason Virtue" userId="263f7aa9-7553-4936-a78f-e2e88b93696c" providerId="ADAL" clId="{F6E1D481-56F4-4ECA-882F-CD780DF77665}" dt="2021-11-23T18:49:38.769" v="9687"/>
          <ac:spMkLst>
            <pc:docMk/>
            <pc:sldMk cId="1178182042" sldId="2147469827"/>
            <ac:spMk id="64" creationId="{14FE19C1-F96B-4E43-81C9-DFD0A971435F}"/>
          </ac:spMkLst>
        </pc:spChg>
        <pc:spChg chg="mod">
          <ac:chgData name="Jason Virtue" userId="263f7aa9-7553-4936-a78f-e2e88b93696c" providerId="ADAL" clId="{F6E1D481-56F4-4ECA-882F-CD780DF77665}" dt="2021-11-23T18:49:38.769" v="9687"/>
          <ac:spMkLst>
            <pc:docMk/>
            <pc:sldMk cId="1178182042" sldId="2147469827"/>
            <ac:spMk id="65" creationId="{575C4981-497A-4A91-916E-93F7EDC3B83A}"/>
          </ac:spMkLst>
        </pc:spChg>
        <pc:spChg chg="add mod">
          <ac:chgData name="Jason Virtue" userId="263f7aa9-7553-4936-a78f-e2e88b93696c" providerId="ADAL" clId="{F6E1D481-56F4-4ECA-882F-CD780DF77665}" dt="2021-11-23T18:49:38.769" v="9687"/>
          <ac:spMkLst>
            <pc:docMk/>
            <pc:sldMk cId="1178182042" sldId="2147469827"/>
            <ac:spMk id="66" creationId="{E9ADEBFA-B965-45BA-941B-AA40A41789C1}"/>
          </ac:spMkLst>
        </pc:spChg>
        <pc:spChg chg="mod">
          <ac:chgData name="Jason Virtue" userId="263f7aa9-7553-4936-a78f-e2e88b93696c" providerId="ADAL" clId="{F6E1D481-56F4-4ECA-882F-CD780DF77665}" dt="2021-11-23T18:49:38.769" v="9687"/>
          <ac:spMkLst>
            <pc:docMk/>
            <pc:sldMk cId="1178182042" sldId="2147469827"/>
            <ac:spMk id="69" creationId="{FB526EEA-B288-47A2-89EF-B8FAF1ADAC0B}"/>
          </ac:spMkLst>
        </pc:spChg>
        <pc:spChg chg="mod">
          <ac:chgData name="Jason Virtue" userId="263f7aa9-7553-4936-a78f-e2e88b93696c" providerId="ADAL" clId="{F6E1D481-56F4-4ECA-882F-CD780DF77665}" dt="2021-11-23T18:49:38.769" v="9687"/>
          <ac:spMkLst>
            <pc:docMk/>
            <pc:sldMk cId="1178182042" sldId="2147469827"/>
            <ac:spMk id="74" creationId="{3F7137F8-C77E-440A-A951-ED7E4C0A0B34}"/>
          </ac:spMkLst>
        </pc:spChg>
        <pc:spChg chg="mod">
          <ac:chgData name="Jason Virtue" userId="263f7aa9-7553-4936-a78f-e2e88b93696c" providerId="ADAL" clId="{F6E1D481-56F4-4ECA-882F-CD780DF77665}" dt="2021-11-23T18:49:38.769" v="9687"/>
          <ac:spMkLst>
            <pc:docMk/>
            <pc:sldMk cId="1178182042" sldId="2147469827"/>
            <ac:spMk id="75" creationId="{9BFABD77-EF29-4870-9B55-8C1403A36221}"/>
          </ac:spMkLst>
        </pc:spChg>
        <pc:spChg chg="mod">
          <ac:chgData name="Jason Virtue" userId="263f7aa9-7553-4936-a78f-e2e88b93696c" providerId="ADAL" clId="{F6E1D481-56F4-4ECA-882F-CD780DF77665}" dt="2021-11-23T18:49:38.769" v="9687"/>
          <ac:spMkLst>
            <pc:docMk/>
            <pc:sldMk cId="1178182042" sldId="2147469827"/>
            <ac:spMk id="76" creationId="{5F8EA511-FC97-49DA-A8C7-FFB8314F5148}"/>
          </ac:spMkLst>
        </pc:spChg>
        <pc:spChg chg="add del mod">
          <ac:chgData name="Jason Virtue" userId="263f7aa9-7553-4936-a78f-e2e88b93696c" providerId="ADAL" clId="{F6E1D481-56F4-4ECA-882F-CD780DF77665}" dt="2021-11-23T18:49:45.405" v="9688" actId="478"/>
          <ac:spMkLst>
            <pc:docMk/>
            <pc:sldMk cId="1178182042" sldId="2147469827"/>
            <ac:spMk id="77" creationId="{AD62F584-F5BD-4DB6-ADBF-F81378BF0E43}"/>
          </ac:spMkLst>
        </pc:spChg>
        <pc:spChg chg="mod">
          <ac:chgData name="Jason Virtue" userId="263f7aa9-7553-4936-a78f-e2e88b93696c" providerId="ADAL" clId="{F6E1D481-56F4-4ECA-882F-CD780DF77665}" dt="2021-11-23T18:49:38.769" v="9687"/>
          <ac:spMkLst>
            <pc:docMk/>
            <pc:sldMk cId="1178182042" sldId="2147469827"/>
            <ac:spMk id="79" creationId="{FCE344CC-6156-459B-B61C-0217B7E74325}"/>
          </ac:spMkLst>
        </pc:spChg>
        <pc:spChg chg="mod">
          <ac:chgData name="Jason Virtue" userId="263f7aa9-7553-4936-a78f-e2e88b93696c" providerId="ADAL" clId="{F6E1D481-56F4-4ECA-882F-CD780DF77665}" dt="2021-11-23T18:49:38.769" v="9687"/>
          <ac:spMkLst>
            <pc:docMk/>
            <pc:sldMk cId="1178182042" sldId="2147469827"/>
            <ac:spMk id="81" creationId="{3004E984-0FD5-4AFC-ABB4-A8A04371AC43}"/>
          </ac:spMkLst>
        </pc:spChg>
        <pc:spChg chg="mod">
          <ac:chgData name="Jason Virtue" userId="263f7aa9-7553-4936-a78f-e2e88b93696c" providerId="ADAL" clId="{F6E1D481-56F4-4ECA-882F-CD780DF77665}" dt="2021-11-23T18:49:38.769" v="9687"/>
          <ac:spMkLst>
            <pc:docMk/>
            <pc:sldMk cId="1178182042" sldId="2147469827"/>
            <ac:spMk id="82" creationId="{0A138A18-1AE7-47EF-970B-DC10FD3622E8}"/>
          </ac:spMkLst>
        </pc:spChg>
        <pc:spChg chg="mod">
          <ac:chgData name="Jason Virtue" userId="263f7aa9-7553-4936-a78f-e2e88b93696c" providerId="ADAL" clId="{F6E1D481-56F4-4ECA-882F-CD780DF77665}" dt="2021-11-23T18:49:38.769" v="9687"/>
          <ac:spMkLst>
            <pc:docMk/>
            <pc:sldMk cId="1178182042" sldId="2147469827"/>
            <ac:spMk id="83" creationId="{C39E7100-1CCC-451B-986E-2AC26DA7F69A}"/>
          </ac:spMkLst>
        </pc:spChg>
        <pc:spChg chg="mod">
          <ac:chgData name="Jason Virtue" userId="263f7aa9-7553-4936-a78f-e2e88b93696c" providerId="ADAL" clId="{F6E1D481-56F4-4ECA-882F-CD780DF77665}" dt="2021-11-23T18:49:38.769" v="9687"/>
          <ac:spMkLst>
            <pc:docMk/>
            <pc:sldMk cId="1178182042" sldId="2147469827"/>
            <ac:spMk id="84" creationId="{F244E3CD-6F5E-4E51-B98A-8053ED2391B9}"/>
          </ac:spMkLst>
        </pc:spChg>
        <pc:spChg chg="mod">
          <ac:chgData name="Jason Virtue" userId="263f7aa9-7553-4936-a78f-e2e88b93696c" providerId="ADAL" clId="{F6E1D481-56F4-4ECA-882F-CD780DF77665}" dt="2021-11-23T18:49:38.769" v="9687"/>
          <ac:spMkLst>
            <pc:docMk/>
            <pc:sldMk cId="1178182042" sldId="2147469827"/>
            <ac:spMk id="90" creationId="{5070EEF8-09C3-41D6-B53C-BA6A498165BF}"/>
          </ac:spMkLst>
        </pc:spChg>
        <pc:spChg chg="mod">
          <ac:chgData name="Jason Virtue" userId="263f7aa9-7553-4936-a78f-e2e88b93696c" providerId="ADAL" clId="{F6E1D481-56F4-4ECA-882F-CD780DF77665}" dt="2021-11-23T18:49:38.769" v="9687"/>
          <ac:spMkLst>
            <pc:docMk/>
            <pc:sldMk cId="1178182042" sldId="2147469827"/>
            <ac:spMk id="91" creationId="{0328D57B-2138-4D23-AAB7-2E7DE1D42366}"/>
          </ac:spMkLst>
        </pc:spChg>
        <pc:spChg chg="mod">
          <ac:chgData name="Jason Virtue" userId="263f7aa9-7553-4936-a78f-e2e88b93696c" providerId="ADAL" clId="{F6E1D481-56F4-4ECA-882F-CD780DF77665}" dt="2021-11-23T18:49:38.769" v="9687"/>
          <ac:spMkLst>
            <pc:docMk/>
            <pc:sldMk cId="1178182042" sldId="2147469827"/>
            <ac:spMk id="92" creationId="{D148695E-4AE5-47CD-A02A-C550B935E051}"/>
          </ac:spMkLst>
        </pc:spChg>
        <pc:spChg chg="mod">
          <ac:chgData name="Jason Virtue" userId="263f7aa9-7553-4936-a78f-e2e88b93696c" providerId="ADAL" clId="{F6E1D481-56F4-4ECA-882F-CD780DF77665}" dt="2021-11-23T18:49:38.769" v="9687"/>
          <ac:spMkLst>
            <pc:docMk/>
            <pc:sldMk cId="1178182042" sldId="2147469827"/>
            <ac:spMk id="97" creationId="{66BE25DA-AE2A-4205-B288-249253E21BD1}"/>
          </ac:spMkLst>
        </pc:spChg>
        <pc:spChg chg="mod">
          <ac:chgData name="Jason Virtue" userId="263f7aa9-7553-4936-a78f-e2e88b93696c" providerId="ADAL" clId="{F6E1D481-56F4-4ECA-882F-CD780DF77665}" dt="2021-11-23T18:49:38.769" v="9687"/>
          <ac:spMkLst>
            <pc:docMk/>
            <pc:sldMk cId="1178182042" sldId="2147469827"/>
            <ac:spMk id="98" creationId="{710F9C04-95C5-4388-91FD-E30361BB1E40}"/>
          </ac:spMkLst>
        </pc:spChg>
        <pc:spChg chg="mod">
          <ac:chgData name="Jason Virtue" userId="263f7aa9-7553-4936-a78f-e2e88b93696c" providerId="ADAL" clId="{F6E1D481-56F4-4ECA-882F-CD780DF77665}" dt="2021-11-23T18:49:38.769" v="9687"/>
          <ac:spMkLst>
            <pc:docMk/>
            <pc:sldMk cId="1178182042" sldId="2147469827"/>
            <ac:spMk id="99" creationId="{002271A3-91B0-4C09-A2D2-4435F842D9B4}"/>
          </ac:spMkLst>
        </pc:spChg>
        <pc:spChg chg="mod">
          <ac:chgData name="Jason Virtue" userId="263f7aa9-7553-4936-a78f-e2e88b93696c" providerId="ADAL" clId="{F6E1D481-56F4-4ECA-882F-CD780DF77665}" dt="2021-11-23T18:49:38.769" v="9687"/>
          <ac:spMkLst>
            <pc:docMk/>
            <pc:sldMk cId="1178182042" sldId="2147469827"/>
            <ac:spMk id="100" creationId="{10E14CAA-FD57-419F-BEBF-2A6121DDF744}"/>
          </ac:spMkLst>
        </pc:spChg>
        <pc:spChg chg="mod">
          <ac:chgData name="Jason Virtue" userId="263f7aa9-7553-4936-a78f-e2e88b93696c" providerId="ADAL" clId="{F6E1D481-56F4-4ECA-882F-CD780DF77665}" dt="2021-11-23T18:49:38.769" v="9687"/>
          <ac:spMkLst>
            <pc:docMk/>
            <pc:sldMk cId="1178182042" sldId="2147469827"/>
            <ac:spMk id="101" creationId="{71E3E32D-7188-45B8-BCB7-BA27343BE921}"/>
          </ac:spMkLst>
        </pc:spChg>
        <pc:spChg chg="mod">
          <ac:chgData name="Jason Virtue" userId="263f7aa9-7553-4936-a78f-e2e88b93696c" providerId="ADAL" clId="{F6E1D481-56F4-4ECA-882F-CD780DF77665}" dt="2021-11-23T18:49:38.769" v="9687"/>
          <ac:spMkLst>
            <pc:docMk/>
            <pc:sldMk cId="1178182042" sldId="2147469827"/>
            <ac:spMk id="102" creationId="{05C48693-609D-4C03-BFD1-625980B751AA}"/>
          </ac:spMkLst>
        </pc:spChg>
        <pc:spChg chg="mod">
          <ac:chgData name="Jason Virtue" userId="263f7aa9-7553-4936-a78f-e2e88b93696c" providerId="ADAL" clId="{F6E1D481-56F4-4ECA-882F-CD780DF77665}" dt="2021-11-23T18:49:38.769" v="9687"/>
          <ac:spMkLst>
            <pc:docMk/>
            <pc:sldMk cId="1178182042" sldId="2147469827"/>
            <ac:spMk id="103" creationId="{7280E0EC-A4CF-44CA-9F8C-B6823FDB4F3A}"/>
          </ac:spMkLst>
        </pc:spChg>
        <pc:spChg chg="mod">
          <ac:chgData name="Jason Virtue" userId="263f7aa9-7553-4936-a78f-e2e88b93696c" providerId="ADAL" clId="{F6E1D481-56F4-4ECA-882F-CD780DF77665}" dt="2021-11-23T18:49:38.769" v="9687"/>
          <ac:spMkLst>
            <pc:docMk/>
            <pc:sldMk cId="1178182042" sldId="2147469827"/>
            <ac:spMk id="104" creationId="{AC028CCA-DBB6-4CEA-B4EF-0C97C7D71AF8}"/>
          </ac:spMkLst>
        </pc:spChg>
        <pc:spChg chg="mod">
          <ac:chgData name="Jason Virtue" userId="263f7aa9-7553-4936-a78f-e2e88b93696c" providerId="ADAL" clId="{F6E1D481-56F4-4ECA-882F-CD780DF77665}" dt="2021-11-23T18:49:38.769" v="9687"/>
          <ac:spMkLst>
            <pc:docMk/>
            <pc:sldMk cId="1178182042" sldId="2147469827"/>
            <ac:spMk id="106" creationId="{C6987673-7328-4F38-A05F-BC6D1A648261}"/>
          </ac:spMkLst>
        </pc:spChg>
        <pc:spChg chg="mod">
          <ac:chgData name="Jason Virtue" userId="263f7aa9-7553-4936-a78f-e2e88b93696c" providerId="ADAL" clId="{F6E1D481-56F4-4ECA-882F-CD780DF77665}" dt="2021-11-23T18:49:38.769" v="9687"/>
          <ac:spMkLst>
            <pc:docMk/>
            <pc:sldMk cId="1178182042" sldId="2147469827"/>
            <ac:spMk id="111" creationId="{77BBBBB3-6C04-4191-B8E4-30842599979C}"/>
          </ac:spMkLst>
        </pc:spChg>
        <pc:grpChg chg="add mod">
          <ac:chgData name="Jason Virtue" userId="263f7aa9-7553-4936-a78f-e2e88b93696c" providerId="ADAL" clId="{F6E1D481-56F4-4ECA-882F-CD780DF77665}" dt="2021-11-23T18:49:38.769" v="9687"/>
          <ac:grpSpMkLst>
            <pc:docMk/>
            <pc:sldMk cId="1178182042" sldId="2147469827"/>
            <ac:grpSpMk id="6" creationId="{C5BEB9BF-A228-4FED-B942-09F4085781B1}"/>
          </ac:grpSpMkLst>
        </pc:grpChg>
        <pc:grpChg chg="add mod">
          <ac:chgData name="Jason Virtue" userId="263f7aa9-7553-4936-a78f-e2e88b93696c" providerId="ADAL" clId="{F6E1D481-56F4-4ECA-882F-CD780DF77665}" dt="2021-11-23T18:49:38.769" v="9687"/>
          <ac:grpSpMkLst>
            <pc:docMk/>
            <pc:sldMk cId="1178182042" sldId="2147469827"/>
            <ac:grpSpMk id="11" creationId="{B767D8A2-46E6-498D-B117-AA7A15C6240C}"/>
          </ac:grpSpMkLst>
        </pc:grpChg>
        <pc:grpChg chg="mod">
          <ac:chgData name="Jason Virtue" userId="263f7aa9-7553-4936-a78f-e2e88b93696c" providerId="ADAL" clId="{F6E1D481-56F4-4ECA-882F-CD780DF77665}" dt="2021-11-23T18:49:38.769" v="9687"/>
          <ac:grpSpMkLst>
            <pc:docMk/>
            <pc:sldMk cId="1178182042" sldId="2147469827"/>
            <ac:grpSpMk id="12" creationId="{A8A7C857-B6A5-4FC7-A2D1-A8E42BFCBDBF}"/>
          </ac:grpSpMkLst>
        </pc:grpChg>
        <pc:grpChg chg="mod">
          <ac:chgData name="Jason Virtue" userId="263f7aa9-7553-4936-a78f-e2e88b93696c" providerId="ADAL" clId="{F6E1D481-56F4-4ECA-882F-CD780DF77665}" dt="2021-11-23T18:49:38.769" v="9687"/>
          <ac:grpSpMkLst>
            <pc:docMk/>
            <pc:sldMk cId="1178182042" sldId="2147469827"/>
            <ac:grpSpMk id="13" creationId="{D6507D27-99CD-45F9-9DD5-5D0C10E780B2}"/>
          </ac:grpSpMkLst>
        </pc:grpChg>
        <pc:grpChg chg="mod">
          <ac:chgData name="Jason Virtue" userId="263f7aa9-7553-4936-a78f-e2e88b93696c" providerId="ADAL" clId="{F6E1D481-56F4-4ECA-882F-CD780DF77665}" dt="2021-11-23T18:49:38.769" v="9687"/>
          <ac:grpSpMkLst>
            <pc:docMk/>
            <pc:sldMk cId="1178182042" sldId="2147469827"/>
            <ac:grpSpMk id="18" creationId="{18ECF2A3-B720-4498-BB2C-146974A03C7F}"/>
          </ac:grpSpMkLst>
        </pc:grpChg>
        <pc:grpChg chg="add mod">
          <ac:chgData name="Jason Virtue" userId="263f7aa9-7553-4936-a78f-e2e88b93696c" providerId="ADAL" clId="{F6E1D481-56F4-4ECA-882F-CD780DF77665}" dt="2021-11-23T18:49:38.769" v="9687"/>
          <ac:grpSpMkLst>
            <pc:docMk/>
            <pc:sldMk cId="1178182042" sldId="2147469827"/>
            <ac:grpSpMk id="23" creationId="{C4F5E08D-C26B-4F1C-8F94-50FC384ED7A0}"/>
          </ac:grpSpMkLst>
        </pc:grpChg>
        <pc:grpChg chg="add mod">
          <ac:chgData name="Jason Virtue" userId="263f7aa9-7553-4936-a78f-e2e88b93696c" providerId="ADAL" clId="{F6E1D481-56F4-4ECA-882F-CD780DF77665}" dt="2021-11-23T18:49:38.769" v="9687"/>
          <ac:grpSpMkLst>
            <pc:docMk/>
            <pc:sldMk cId="1178182042" sldId="2147469827"/>
            <ac:grpSpMk id="28" creationId="{E1FEEA4D-A249-40B8-8ADF-D6C90103EC8F}"/>
          </ac:grpSpMkLst>
        </pc:grpChg>
        <pc:grpChg chg="mod">
          <ac:chgData name="Jason Virtue" userId="263f7aa9-7553-4936-a78f-e2e88b93696c" providerId="ADAL" clId="{F6E1D481-56F4-4ECA-882F-CD780DF77665}" dt="2021-11-23T18:49:38.769" v="9687"/>
          <ac:grpSpMkLst>
            <pc:docMk/>
            <pc:sldMk cId="1178182042" sldId="2147469827"/>
            <ac:grpSpMk id="29" creationId="{02EE4AE8-D077-46E2-A5E0-6F9E25297F0A}"/>
          </ac:grpSpMkLst>
        </pc:grpChg>
        <pc:grpChg chg="mod">
          <ac:chgData name="Jason Virtue" userId="263f7aa9-7553-4936-a78f-e2e88b93696c" providerId="ADAL" clId="{F6E1D481-56F4-4ECA-882F-CD780DF77665}" dt="2021-11-23T18:49:38.769" v="9687"/>
          <ac:grpSpMkLst>
            <pc:docMk/>
            <pc:sldMk cId="1178182042" sldId="2147469827"/>
            <ac:grpSpMk id="32" creationId="{0129B7E0-B521-4E31-8B91-0DB7F1E61BB4}"/>
          </ac:grpSpMkLst>
        </pc:grpChg>
        <pc:grpChg chg="mod">
          <ac:chgData name="Jason Virtue" userId="263f7aa9-7553-4936-a78f-e2e88b93696c" providerId="ADAL" clId="{F6E1D481-56F4-4ECA-882F-CD780DF77665}" dt="2021-11-23T18:49:38.769" v="9687"/>
          <ac:grpSpMkLst>
            <pc:docMk/>
            <pc:sldMk cId="1178182042" sldId="2147469827"/>
            <ac:grpSpMk id="35" creationId="{149338D5-EF5E-409B-82BD-E0F961752461}"/>
          </ac:grpSpMkLst>
        </pc:grpChg>
        <pc:grpChg chg="add mod">
          <ac:chgData name="Jason Virtue" userId="263f7aa9-7553-4936-a78f-e2e88b93696c" providerId="ADAL" clId="{F6E1D481-56F4-4ECA-882F-CD780DF77665}" dt="2021-11-23T18:49:38.769" v="9687"/>
          <ac:grpSpMkLst>
            <pc:docMk/>
            <pc:sldMk cId="1178182042" sldId="2147469827"/>
            <ac:grpSpMk id="39" creationId="{88827782-EF33-4B13-A5DE-5FD1484C7D5D}"/>
          </ac:grpSpMkLst>
        </pc:grpChg>
        <pc:grpChg chg="mod">
          <ac:chgData name="Jason Virtue" userId="263f7aa9-7553-4936-a78f-e2e88b93696c" providerId="ADAL" clId="{F6E1D481-56F4-4ECA-882F-CD780DF77665}" dt="2021-11-23T18:49:38.769" v="9687"/>
          <ac:grpSpMkLst>
            <pc:docMk/>
            <pc:sldMk cId="1178182042" sldId="2147469827"/>
            <ac:grpSpMk id="43" creationId="{8FB1617E-5A8E-468F-BF41-CDACC8374ED2}"/>
          </ac:grpSpMkLst>
        </pc:grpChg>
        <pc:grpChg chg="add mod">
          <ac:chgData name="Jason Virtue" userId="263f7aa9-7553-4936-a78f-e2e88b93696c" providerId="ADAL" clId="{F6E1D481-56F4-4ECA-882F-CD780DF77665}" dt="2021-11-23T18:49:38.769" v="9687"/>
          <ac:grpSpMkLst>
            <pc:docMk/>
            <pc:sldMk cId="1178182042" sldId="2147469827"/>
            <ac:grpSpMk id="46" creationId="{7BB246ED-3EC8-4989-B5D3-DD7FF6641636}"/>
          </ac:grpSpMkLst>
        </pc:grpChg>
        <pc:grpChg chg="mod">
          <ac:chgData name="Jason Virtue" userId="263f7aa9-7553-4936-a78f-e2e88b93696c" providerId="ADAL" clId="{F6E1D481-56F4-4ECA-882F-CD780DF77665}" dt="2021-11-23T18:49:38.769" v="9687"/>
          <ac:grpSpMkLst>
            <pc:docMk/>
            <pc:sldMk cId="1178182042" sldId="2147469827"/>
            <ac:grpSpMk id="47" creationId="{7A223E59-C6E6-42DB-AC32-E0AAF16B4CE0}"/>
          </ac:grpSpMkLst>
        </pc:grpChg>
        <pc:grpChg chg="mod">
          <ac:chgData name="Jason Virtue" userId="263f7aa9-7553-4936-a78f-e2e88b93696c" providerId="ADAL" clId="{F6E1D481-56F4-4ECA-882F-CD780DF77665}" dt="2021-11-23T18:49:38.769" v="9687"/>
          <ac:grpSpMkLst>
            <pc:docMk/>
            <pc:sldMk cId="1178182042" sldId="2147469827"/>
            <ac:grpSpMk id="48" creationId="{32594C66-B3A3-4447-840C-4312305886E2}"/>
          </ac:grpSpMkLst>
        </pc:grpChg>
        <pc:grpChg chg="mod">
          <ac:chgData name="Jason Virtue" userId="263f7aa9-7553-4936-a78f-e2e88b93696c" providerId="ADAL" clId="{F6E1D481-56F4-4ECA-882F-CD780DF77665}" dt="2021-11-23T18:49:38.769" v="9687"/>
          <ac:grpSpMkLst>
            <pc:docMk/>
            <pc:sldMk cId="1178182042" sldId="2147469827"/>
            <ac:grpSpMk id="51" creationId="{2AA1211D-F729-40BF-A9C7-01AEFACC89AD}"/>
          </ac:grpSpMkLst>
        </pc:grpChg>
        <pc:grpChg chg="mod">
          <ac:chgData name="Jason Virtue" userId="263f7aa9-7553-4936-a78f-e2e88b93696c" providerId="ADAL" clId="{F6E1D481-56F4-4ECA-882F-CD780DF77665}" dt="2021-11-23T18:49:38.769" v="9687"/>
          <ac:grpSpMkLst>
            <pc:docMk/>
            <pc:sldMk cId="1178182042" sldId="2147469827"/>
            <ac:grpSpMk id="52" creationId="{1F92EE16-9EDC-4575-9995-51D7647F858F}"/>
          </ac:grpSpMkLst>
        </pc:grpChg>
        <pc:grpChg chg="add mod">
          <ac:chgData name="Jason Virtue" userId="263f7aa9-7553-4936-a78f-e2e88b93696c" providerId="ADAL" clId="{F6E1D481-56F4-4ECA-882F-CD780DF77665}" dt="2021-11-23T18:49:38.769" v="9687"/>
          <ac:grpSpMkLst>
            <pc:docMk/>
            <pc:sldMk cId="1178182042" sldId="2147469827"/>
            <ac:grpSpMk id="58" creationId="{B9AC1E29-989A-4AE5-A450-6E838918600E}"/>
          </ac:grpSpMkLst>
        </pc:grpChg>
        <pc:grpChg chg="mod">
          <ac:chgData name="Jason Virtue" userId="263f7aa9-7553-4936-a78f-e2e88b93696c" providerId="ADAL" clId="{F6E1D481-56F4-4ECA-882F-CD780DF77665}" dt="2021-11-23T18:49:38.769" v="9687"/>
          <ac:grpSpMkLst>
            <pc:docMk/>
            <pc:sldMk cId="1178182042" sldId="2147469827"/>
            <ac:grpSpMk id="59" creationId="{66258C60-F176-49FB-B89B-0BFF31C070E1}"/>
          </ac:grpSpMkLst>
        </pc:grpChg>
        <pc:grpChg chg="mod">
          <ac:chgData name="Jason Virtue" userId="263f7aa9-7553-4936-a78f-e2e88b93696c" providerId="ADAL" clId="{F6E1D481-56F4-4ECA-882F-CD780DF77665}" dt="2021-11-23T18:49:38.769" v="9687"/>
          <ac:grpSpMkLst>
            <pc:docMk/>
            <pc:sldMk cId="1178182042" sldId="2147469827"/>
            <ac:grpSpMk id="61" creationId="{87112016-0675-4C6E-8055-B6DE1D81F571}"/>
          </ac:grpSpMkLst>
        </pc:grpChg>
        <pc:grpChg chg="add mod">
          <ac:chgData name="Jason Virtue" userId="263f7aa9-7553-4936-a78f-e2e88b93696c" providerId="ADAL" clId="{F6E1D481-56F4-4ECA-882F-CD780DF77665}" dt="2021-11-23T18:49:38.769" v="9687"/>
          <ac:grpSpMkLst>
            <pc:docMk/>
            <pc:sldMk cId="1178182042" sldId="2147469827"/>
            <ac:grpSpMk id="67" creationId="{2ADB0BF3-C614-4505-83AB-27D96F4D48C1}"/>
          </ac:grpSpMkLst>
        </pc:grpChg>
        <pc:grpChg chg="mod">
          <ac:chgData name="Jason Virtue" userId="263f7aa9-7553-4936-a78f-e2e88b93696c" providerId="ADAL" clId="{F6E1D481-56F4-4ECA-882F-CD780DF77665}" dt="2021-11-23T18:49:38.769" v="9687"/>
          <ac:grpSpMkLst>
            <pc:docMk/>
            <pc:sldMk cId="1178182042" sldId="2147469827"/>
            <ac:grpSpMk id="68" creationId="{520A5CA3-9D4D-4059-BE68-DE8BBDD11AF4}"/>
          </ac:grpSpMkLst>
        </pc:grpChg>
        <pc:grpChg chg="mod">
          <ac:chgData name="Jason Virtue" userId="263f7aa9-7553-4936-a78f-e2e88b93696c" providerId="ADAL" clId="{F6E1D481-56F4-4ECA-882F-CD780DF77665}" dt="2021-11-23T18:49:38.769" v="9687"/>
          <ac:grpSpMkLst>
            <pc:docMk/>
            <pc:sldMk cId="1178182042" sldId="2147469827"/>
            <ac:grpSpMk id="72" creationId="{520CFF13-9396-4422-A30A-FF3A6AE6B1E7}"/>
          </ac:grpSpMkLst>
        </pc:grpChg>
        <pc:grpChg chg="add mod">
          <ac:chgData name="Jason Virtue" userId="263f7aa9-7553-4936-a78f-e2e88b93696c" providerId="ADAL" clId="{F6E1D481-56F4-4ECA-882F-CD780DF77665}" dt="2021-11-23T18:49:38.769" v="9687"/>
          <ac:grpSpMkLst>
            <pc:docMk/>
            <pc:sldMk cId="1178182042" sldId="2147469827"/>
            <ac:grpSpMk id="78" creationId="{EAAFF687-C944-4758-8519-7C1220A28CB6}"/>
          </ac:grpSpMkLst>
        </pc:grpChg>
        <pc:grpChg chg="mod">
          <ac:chgData name="Jason Virtue" userId="263f7aa9-7553-4936-a78f-e2e88b93696c" providerId="ADAL" clId="{F6E1D481-56F4-4ECA-882F-CD780DF77665}" dt="2021-11-23T18:49:38.769" v="9687"/>
          <ac:grpSpMkLst>
            <pc:docMk/>
            <pc:sldMk cId="1178182042" sldId="2147469827"/>
            <ac:grpSpMk id="80" creationId="{71CED8A7-DBB8-43F7-A73C-2B655B5CB9B8}"/>
          </ac:grpSpMkLst>
        </pc:grpChg>
        <pc:grpChg chg="mod">
          <ac:chgData name="Jason Virtue" userId="263f7aa9-7553-4936-a78f-e2e88b93696c" providerId="ADAL" clId="{F6E1D481-56F4-4ECA-882F-CD780DF77665}" dt="2021-11-23T18:49:38.769" v="9687"/>
          <ac:grpSpMkLst>
            <pc:docMk/>
            <pc:sldMk cId="1178182042" sldId="2147469827"/>
            <ac:grpSpMk id="85" creationId="{143D1A4D-5742-4230-883F-338FA7F2D7D4}"/>
          </ac:grpSpMkLst>
        </pc:grpChg>
        <pc:grpChg chg="mod">
          <ac:chgData name="Jason Virtue" userId="263f7aa9-7553-4936-a78f-e2e88b93696c" providerId="ADAL" clId="{F6E1D481-56F4-4ECA-882F-CD780DF77665}" dt="2021-11-23T18:49:38.769" v="9687"/>
          <ac:grpSpMkLst>
            <pc:docMk/>
            <pc:sldMk cId="1178182042" sldId="2147469827"/>
            <ac:grpSpMk id="86" creationId="{2391355C-5F23-4611-A967-98EFEBBB575D}"/>
          </ac:grpSpMkLst>
        </pc:grpChg>
        <pc:grpChg chg="mod">
          <ac:chgData name="Jason Virtue" userId="263f7aa9-7553-4936-a78f-e2e88b93696c" providerId="ADAL" clId="{F6E1D481-56F4-4ECA-882F-CD780DF77665}" dt="2021-11-23T18:49:38.769" v="9687"/>
          <ac:grpSpMkLst>
            <pc:docMk/>
            <pc:sldMk cId="1178182042" sldId="2147469827"/>
            <ac:grpSpMk id="87" creationId="{6538AEC7-A4EE-453D-8C12-9C10287007B4}"/>
          </ac:grpSpMkLst>
        </pc:grpChg>
        <pc:grpChg chg="mod">
          <ac:chgData name="Jason Virtue" userId="263f7aa9-7553-4936-a78f-e2e88b93696c" providerId="ADAL" clId="{F6E1D481-56F4-4ECA-882F-CD780DF77665}" dt="2021-11-23T18:49:38.769" v="9687"/>
          <ac:grpSpMkLst>
            <pc:docMk/>
            <pc:sldMk cId="1178182042" sldId="2147469827"/>
            <ac:grpSpMk id="89" creationId="{8D01F3A7-D9A9-40F3-8530-8978080F9252}"/>
          </ac:grpSpMkLst>
        </pc:grpChg>
        <pc:grpChg chg="mod">
          <ac:chgData name="Jason Virtue" userId="263f7aa9-7553-4936-a78f-e2e88b93696c" providerId="ADAL" clId="{F6E1D481-56F4-4ECA-882F-CD780DF77665}" dt="2021-11-23T18:49:38.769" v="9687"/>
          <ac:grpSpMkLst>
            <pc:docMk/>
            <pc:sldMk cId="1178182042" sldId="2147469827"/>
            <ac:grpSpMk id="105" creationId="{8AC3BFD3-FD03-4BBE-8ABD-4955CEB81ED4}"/>
          </ac:grpSpMkLst>
        </pc:grpChg>
        <pc:picChg chg="mod">
          <ac:chgData name="Jason Virtue" userId="263f7aa9-7553-4936-a78f-e2e88b93696c" providerId="ADAL" clId="{F6E1D481-56F4-4ECA-882F-CD780DF77665}" dt="2021-11-23T18:49:38.769" v="9687"/>
          <ac:picMkLst>
            <pc:docMk/>
            <pc:sldMk cId="1178182042" sldId="2147469827"/>
            <ac:picMk id="19" creationId="{47DC289B-C768-4C85-93D8-917F140B1879}"/>
          </ac:picMkLst>
        </pc:picChg>
        <pc:picChg chg="mod">
          <ac:chgData name="Jason Virtue" userId="263f7aa9-7553-4936-a78f-e2e88b93696c" providerId="ADAL" clId="{F6E1D481-56F4-4ECA-882F-CD780DF77665}" dt="2021-11-23T18:49:38.769" v="9687"/>
          <ac:picMkLst>
            <pc:docMk/>
            <pc:sldMk cId="1178182042" sldId="2147469827"/>
            <ac:picMk id="36" creationId="{0DDEE617-2812-4842-B2FF-636144B67CB2}"/>
          </ac:picMkLst>
        </pc:picChg>
        <pc:picChg chg="mod">
          <ac:chgData name="Jason Virtue" userId="263f7aa9-7553-4936-a78f-e2e88b93696c" providerId="ADAL" clId="{F6E1D481-56F4-4ECA-882F-CD780DF77665}" dt="2021-11-23T18:49:38.769" v="9687"/>
          <ac:picMkLst>
            <pc:docMk/>
            <pc:sldMk cId="1178182042" sldId="2147469827"/>
            <ac:picMk id="42" creationId="{DFBB4386-9408-49AB-9DD0-6CA047CED20A}"/>
          </ac:picMkLst>
        </pc:picChg>
        <pc:picChg chg="mod">
          <ac:chgData name="Jason Virtue" userId="263f7aa9-7553-4936-a78f-e2e88b93696c" providerId="ADAL" clId="{F6E1D481-56F4-4ECA-882F-CD780DF77665}" dt="2021-11-23T18:49:38.769" v="9687"/>
          <ac:picMkLst>
            <pc:docMk/>
            <pc:sldMk cId="1178182042" sldId="2147469827"/>
            <ac:picMk id="60" creationId="{42309270-6914-4470-9BCA-16B414BE634A}"/>
          </ac:picMkLst>
        </pc:picChg>
        <pc:picChg chg="mod">
          <ac:chgData name="Jason Virtue" userId="263f7aa9-7553-4936-a78f-e2e88b93696c" providerId="ADAL" clId="{F6E1D481-56F4-4ECA-882F-CD780DF77665}" dt="2021-11-23T18:49:38.769" v="9687"/>
          <ac:picMkLst>
            <pc:docMk/>
            <pc:sldMk cId="1178182042" sldId="2147469827"/>
            <ac:picMk id="70" creationId="{8312743D-B70E-4507-8441-FE4725A03AA1}"/>
          </ac:picMkLst>
        </pc:picChg>
        <pc:picChg chg="mod">
          <ac:chgData name="Jason Virtue" userId="263f7aa9-7553-4936-a78f-e2e88b93696c" providerId="ADAL" clId="{F6E1D481-56F4-4ECA-882F-CD780DF77665}" dt="2021-11-23T18:49:38.769" v="9687"/>
          <ac:picMkLst>
            <pc:docMk/>
            <pc:sldMk cId="1178182042" sldId="2147469827"/>
            <ac:picMk id="71" creationId="{99D9BF29-822D-4846-B16B-D01C6547053F}"/>
          </ac:picMkLst>
        </pc:picChg>
        <pc:picChg chg="mod">
          <ac:chgData name="Jason Virtue" userId="263f7aa9-7553-4936-a78f-e2e88b93696c" providerId="ADAL" clId="{F6E1D481-56F4-4ECA-882F-CD780DF77665}" dt="2021-11-23T18:49:38.769" v="9687"/>
          <ac:picMkLst>
            <pc:docMk/>
            <pc:sldMk cId="1178182042" sldId="2147469827"/>
            <ac:picMk id="73" creationId="{317BC881-D9A1-4852-AA98-030961ECEF29}"/>
          </ac:picMkLst>
        </pc:picChg>
        <pc:cxnChg chg="mod">
          <ac:chgData name="Jason Virtue" userId="263f7aa9-7553-4936-a78f-e2e88b93696c" providerId="ADAL" clId="{F6E1D481-56F4-4ECA-882F-CD780DF77665}" dt="2021-11-23T18:49:38.769" v="9687"/>
          <ac:cxnSpMkLst>
            <pc:docMk/>
            <pc:sldMk cId="1178182042" sldId="2147469827"/>
            <ac:cxnSpMk id="14" creationId="{DB0044CD-7E09-49FE-8765-B48CF1B22164}"/>
          </ac:cxnSpMkLst>
        </pc:cxnChg>
        <pc:cxnChg chg="mod">
          <ac:chgData name="Jason Virtue" userId="263f7aa9-7553-4936-a78f-e2e88b93696c" providerId="ADAL" clId="{F6E1D481-56F4-4ECA-882F-CD780DF77665}" dt="2021-11-23T18:49:38.769" v="9687"/>
          <ac:cxnSpMkLst>
            <pc:docMk/>
            <pc:sldMk cId="1178182042" sldId="2147469827"/>
            <ac:cxnSpMk id="16" creationId="{EAAF9874-AD96-4D85-B9C2-338E0EA4B955}"/>
          </ac:cxnSpMkLst>
        </pc:cxnChg>
        <pc:cxnChg chg="mod">
          <ac:chgData name="Jason Virtue" userId="263f7aa9-7553-4936-a78f-e2e88b93696c" providerId="ADAL" clId="{F6E1D481-56F4-4ECA-882F-CD780DF77665}" dt="2021-11-23T18:49:38.769" v="9687"/>
          <ac:cxnSpMkLst>
            <pc:docMk/>
            <pc:sldMk cId="1178182042" sldId="2147469827"/>
            <ac:cxnSpMk id="17" creationId="{042DB24D-C1CF-423B-8D4F-9214EADDEDD1}"/>
          </ac:cxnSpMkLst>
        </pc:cxnChg>
        <pc:cxnChg chg="mod">
          <ac:chgData name="Jason Virtue" userId="263f7aa9-7553-4936-a78f-e2e88b93696c" providerId="ADAL" clId="{F6E1D481-56F4-4ECA-882F-CD780DF77665}" dt="2021-11-23T18:49:38.769" v="9687"/>
          <ac:cxnSpMkLst>
            <pc:docMk/>
            <pc:sldMk cId="1178182042" sldId="2147469827"/>
            <ac:cxnSpMk id="24" creationId="{2C107648-3490-49CB-8736-7989B9D54E71}"/>
          </ac:cxnSpMkLst>
        </pc:cxnChg>
        <pc:cxnChg chg="mod">
          <ac:chgData name="Jason Virtue" userId="263f7aa9-7553-4936-a78f-e2e88b93696c" providerId="ADAL" clId="{F6E1D481-56F4-4ECA-882F-CD780DF77665}" dt="2021-11-23T18:49:38.769" v="9687"/>
          <ac:cxnSpMkLst>
            <pc:docMk/>
            <pc:sldMk cId="1178182042" sldId="2147469827"/>
            <ac:cxnSpMk id="25" creationId="{5760FEF6-8000-4D62-A226-6D56F56F2907}"/>
          </ac:cxnSpMkLst>
        </pc:cxnChg>
        <pc:cxnChg chg="mod">
          <ac:chgData name="Jason Virtue" userId="263f7aa9-7553-4936-a78f-e2e88b93696c" providerId="ADAL" clId="{F6E1D481-56F4-4ECA-882F-CD780DF77665}" dt="2021-11-23T18:49:38.769" v="9687"/>
          <ac:cxnSpMkLst>
            <pc:docMk/>
            <pc:sldMk cId="1178182042" sldId="2147469827"/>
            <ac:cxnSpMk id="26" creationId="{E2806EEE-55DE-4BAA-8A40-03E71953CDAF}"/>
          </ac:cxnSpMkLst>
        </pc:cxnChg>
        <pc:cxnChg chg="mod">
          <ac:chgData name="Jason Virtue" userId="263f7aa9-7553-4936-a78f-e2e88b93696c" providerId="ADAL" clId="{F6E1D481-56F4-4ECA-882F-CD780DF77665}" dt="2021-11-23T18:49:38.769" v="9687"/>
          <ac:cxnSpMkLst>
            <pc:docMk/>
            <pc:sldMk cId="1178182042" sldId="2147469827"/>
            <ac:cxnSpMk id="27" creationId="{DF5DFD84-954E-4A4E-8A7D-161664AE5B1D}"/>
          </ac:cxnSpMkLst>
        </pc:cxnChg>
        <pc:cxnChg chg="mod">
          <ac:chgData name="Jason Virtue" userId="263f7aa9-7553-4936-a78f-e2e88b93696c" providerId="ADAL" clId="{F6E1D481-56F4-4ECA-882F-CD780DF77665}" dt="2021-11-23T18:49:38.769" v="9687"/>
          <ac:cxnSpMkLst>
            <pc:docMk/>
            <pc:sldMk cId="1178182042" sldId="2147469827"/>
            <ac:cxnSpMk id="30" creationId="{C6EC2E91-978E-4600-A66A-3C35EC863431}"/>
          </ac:cxnSpMkLst>
        </pc:cxnChg>
        <pc:cxnChg chg="mod">
          <ac:chgData name="Jason Virtue" userId="263f7aa9-7553-4936-a78f-e2e88b93696c" providerId="ADAL" clId="{F6E1D481-56F4-4ECA-882F-CD780DF77665}" dt="2021-11-23T18:49:38.769" v="9687"/>
          <ac:cxnSpMkLst>
            <pc:docMk/>
            <pc:sldMk cId="1178182042" sldId="2147469827"/>
            <ac:cxnSpMk id="33" creationId="{10F0EA10-6AE6-4AF0-8CB3-9B467BB9831E}"/>
          </ac:cxnSpMkLst>
        </pc:cxnChg>
        <pc:cxnChg chg="mod">
          <ac:chgData name="Jason Virtue" userId="263f7aa9-7553-4936-a78f-e2e88b93696c" providerId="ADAL" clId="{F6E1D481-56F4-4ECA-882F-CD780DF77665}" dt="2021-11-23T18:49:38.769" v="9687"/>
          <ac:cxnSpMkLst>
            <pc:docMk/>
            <pc:sldMk cId="1178182042" sldId="2147469827"/>
            <ac:cxnSpMk id="34" creationId="{777D7AFA-37D4-48D3-A312-9E60E2DE3068}"/>
          </ac:cxnSpMkLst>
        </pc:cxnChg>
        <pc:cxnChg chg="mod">
          <ac:chgData name="Jason Virtue" userId="263f7aa9-7553-4936-a78f-e2e88b93696c" providerId="ADAL" clId="{F6E1D481-56F4-4ECA-882F-CD780DF77665}" dt="2021-11-23T18:49:38.769" v="9687"/>
          <ac:cxnSpMkLst>
            <pc:docMk/>
            <pc:sldMk cId="1178182042" sldId="2147469827"/>
            <ac:cxnSpMk id="44" creationId="{8B5728F2-DF26-4B78-9945-253DFFB65073}"/>
          </ac:cxnSpMkLst>
        </pc:cxnChg>
        <pc:cxnChg chg="mod">
          <ac:chgData name="Jason Virtue" userId="263f7aa9-7553-4936-a78f-e2e88b93696c" providerId="ADAL" clId="{F6E1D481-56F4-4ECA-882F-CD780DF77665}" dt="2021-11-23T18:49:38.769" v="9687"/>
          <ac:cxnSpMkLst>
            <pc:docMk/>
            <pc:sldMk cId="1178182042" sldId="2147469827"/>
            <ac:cxnSpMk id="45" creationId="{E1758AF1-D7FF-46FE-8A76-8D399671A383}"/>
          </ac:cxnSpMkLst>
        </pc:cxnChg>
        <pc:cxnChg chg="mod">
          <ac:chgData name="Jason Virtue" userId="263f7aa9-7553-4936-a78f-e2e88b93696c" providerId="ADAL" clId="{F6E1D481-56F4-4ECA-882F-CD780DF77665}" dt="2021-11-23T18:49:38.769" v="9687"/>
          <ac:cxnSpMkLst>
            <pc:docMk/>
            <pc:sldMk cId="1178182042" sldId="2147469827"/>
            <ac:cxnSpMk id="49" creationId="{ADFE185B-8F80-44A0-8754-B7482FC137D5}"/>
          </ac:cxnSpMkLst>
        </pc:cxnChg>
        <pc:cxnChg chg="mod">
          <ac:chgData name="Jason Virtue" userId="263f7aa9-7553-4936-a78f-e2e88b93696c" providerId="ADAL" clId="{F6E1D481-56F4-4ECA-882F-CD780DF77665}" dt="2021-11-23T18:49:38.769" v="9687"/>
          <ac:cxnSpMkLst>
            <pc:docMk/>
            <pc:sldMk cId="1178182042" sldId="2147469827"/>
            <ac:cxnSpMk id="50" creationId="{C77CBD15-A4E5-4F56-9AFF-B4D6A3F1097A}"/>
          </ac:cxnSpMkLst>
        </pc:cxnChg>
        <pc:cxnChg chg="mod">
          <ac:chgData name="Jason Virtue" userId="263f7aa9-7553-4936-a78f-e2e88b93696c" providerId="ADAL" clId="{F6E1D481-56F4-4ECA-882F-CD780DF77665}" dt="2021-11-23T18:49:38.769" v="9687"/>
          <ac:cxnSpMkLst>
            <pc:docMk/>
            <pc:sldMk cId="1178182042" sldId="2147469827"/>
            <ac:cxnSpMk id="62" creationId="{8F65925D-A51C-46E4-80F4-D428278180E0}"/>
          </ac:cxnSpMkLst>
        </pc:cxnChg>
        <pc:cxnChg chg="mod">
          <ac:chgData name="Jason Virtue" userId="263f7aa9-7553-4936-a78f-e2e88b93696c" providerId="ADAL" clId="{F6E1D481-56F4-4ECA-882F-CD780DF77665}" dt="2021-11-23T18:49:38.769" v="9687"/>
          <ac:cxnSpMkLst>
            <pc:docMk/>
            <pc:sldMk cId="1178182042" sldId="2147469827"/>
            <ac:cxnSpMk id="63" creationId="{070507C7-8780-4056-BFFA-DFA00CAE12B3}"/>
          </ac:cxnSpMkLst>
        </pc:cxnChg>
        <pc:cxnChg chg="mod">
          <ac:chgData name="Jason Virtue" userId="263f7aa9-7553-4936-a78f-e2e88b93696c" providerId="ADAL" clId="{F6E1D481-56F4-4ECA-882F-CD780DF77665}" dt="2021-11-23T18:49:38.769" v="9687"/>
          <ac:cxnSpMkLst>
            <pc:docMk/>
            <pc:sldMk cId="1178182042" sldId="2147469827"/>
            <ac:cxnSpMk id="88" creationId="{9B4EA636-0491-47B3-9219-18AFD2CB2288}"/>
          </ac:cxnSpMkLst>
        </pc:cxnChg>
        <pc:cxnChg chg="mod">
          <ac:chgData name="Jason Virtue" userId="263f7aa9-7553-4936-a78f-e2e88b93696c" providerId="ADAL" clId="{F6E1D481-56F4-4ECA-882F-CD780DF77665}" dt="2021-11-23T18:49:38.769" v="9687"/>
          <ac:cxnSpMkLst>
            <pc:docMk/>
            <pc:sldMk cId="1178182042" sldId="2147469827"/>
            <ac:cxnSpMk id="93" creationId="{51D8FA9D-FAE7-4E23-8D7B-607A201DDB79}"/>
          </ac:cxnSpMkLst>
        </pc:cxnChg>
        <pc:cxnChg chg="mod">
          <ac:chgData name="Jason Virtue" userId="263f7aa9-7553-4936-a78f-e2e88b93696c" providerId="ADAL" clId="{F6E1D481-56F4-4ECA-882F-CD780DF77665}" dt="2021-11-23T18:49:38.769" v="9687"/>
          <ac:cxnSpMkLst>
            <pc:docMk/>
            <pc:sldMk cId="1178182042" sldId="2147469827"/>
            <ac:cxnSpMk id="94" creationId="{F7FDD8F7-13F0-4B0F-B69C-710005C1F393}"/>
          </ac:cxnSpMkLst>
        </pc:cxnChg>
        <pc:cxnChg chg="mod">
          <ac:chgData name="Jason Virtue" userId="263f7aa9-7553-4936-a78f-e2e88b93696c" providerId="ADAL" clId="{F6E1D481-56F4-4ECA-882F-CD780DF77665}" dt="2021-11-23T18:49:38.769" v="9687"/>
          <ac:cxnSpMkLst>
            <pc:docMk/>
            <pc:sldMk cId="1178182042" sldId="2147469827"/>
            <ac:cxnSpMk id="95" creationId="{732EAC09-2610-4314-BCDC-697EB4789104}"/>
          </ac:cxnSpMkLst>
        </pc:cxnChg>
        <pc:cxnChg chg="mod">
          <ac:chgData name="Jason Virtue" userId="263f7aa9-7553-4936-a78f-e2e88b93696c" providerId="ADAL" clId="{F6E1D481-56F4-4ECA-882F-CD780DF77665}" dt="2021-11-23T18:49:38.769" v="9687"/>
          <ac:cxnSpMkLst>
            <pc:docMk/>
            <pc:sldMk cId="1178182042" sldId="2147469827"/>
            <ac:cxnSpMk id="96" creationId="{377B03CA-DFF0-4D4A-9AAC-61A3777A5274}"/>
          </ac:cxnSpMkLst>
        </pc:cxnChg>
        <pc:cxnChg chg="mod">
          <ac:chgData name="Jason Virtue" userId="263f7aa9-7553-4936-a78f-e2e88b93696c" providerId="ADAL" clId="{F6E1D481-56F4-4ECA-882F-CD780DF77665}" dt="2021-11-23T18:49:38.769" v="9687"/>
          <ac:cxnSpMkLst>
            <pc:docMk/>
            <pc:sldMk cId="1178182042" sldId="2147469827"/>
            <ac:cxnSpMk id="107" creationId="{495E1D41-CF90-4615-9C5E-EA17C414EE02}"/>
          </ac:cxnSpMkLst>
        </pc:cxnChg>
        <pc:cxnChg chg="mod">
          <ac:chgData name="Jason Virtue" userId="263f7aa9-7553-4936-a78f-e2e88b93696c" providerId="ADAL" clId="{F6E1D481-56F4-4ECA-882F-CD780DF77665}" dt="2021-11-23T18:49:38.769" v="9687"/>
          <ac:cxnSpMkLst>
            <pc:docMk/>
            <pc:sldMk cId="1178182042" sldId="2147469827"/>
            <ac:cxnSpMk id="108" creationId="{E6F6D4AB-E346-4BD3-8DC9-0CD4C5A04FA9}"/>
          </ac:cxnSpMkLst>
        </pc:cxnChg>
        <pc:cxnChg chg="mod">
          <ac:chgData name="Jason Virtue" userId="263f7aa9-7553-4936-a78f-e2e88b93696c" providerId="ADAL" clId="{F6E1D481-56F4-4ECA-882F-CD780DF77665}" dt="2021-11-23T18:49:38.769" v="9687"/>
          <ac:cxnSpMkLst>
            <pc:docMk/>
            <pc:sldMk cId="1178182042" sldId="2147469827"/>
            <ac:cxnSpMk id="109" creationId="{151F7A2C-CF1B-4618-B5F2-C52BB2D43A28}"/>
          </ac:cxnSpMkLst>
        </pc:cxnChg>
        <pc:cxnChg chg="mod">
          <ac:chgData name="Jason Virtue" userId="263f7aa9-7553-4936-a78f-e2e88b93696c" providerId="ADAL" clId="{F6E1D481-56F4-4ECA-882F-CD780DF77665}" dt="2021-11-23T18:49:38.769" v="9687"/>
          <ac:cxnSpMkLst>
            <pc:docMk/>
            <pc:sldMk cId="1178182042" sldId="2147469827"/>
            <ac:cxnSpMk id="110" creationId="{8333E57C-A921-4A77-B032-641D64827AD6}"/>
          </ac:cxnSpMkLst>
        </pc:cxnChg>
      </pc:sldChg>
      <pc:sldChg chg="addSp delSp modSp add mod modNotesTx">
        <pc:chgData name="Jason Virtue" userId="263f7aa9-7553-4936-a78f-e2e88b93696c" providerId="ADAL" clId="{F6E1D481-56F4-4ECA-882F-CD780DF77665}" dt="2021-11-29T14:28:00.077" v="14876" actId="20577"/>
        <pc:sldMkLst>
          <pc:docMk/>
          <pc:sldMk cId="902515236" sldId="2147469828"/>
        </pc:sldMkLst>
        <pc:spChg chg="mod">
          <ac:chgData name="Jason Virtue" userId="263f7aa9-7553-4936-a78f-e2e88b93696c" providerId="ADAL" clId="{F6E1D481-56F4-4ECA-882F-CD780DF77665}" dt="2021-11-23T18:51:27.947" v="9710" actId="20577"/>
          <ac:spMkLst>
            <pc:docMk/>
            <pc:sldMk cId="902515236" sldId="2147469828"/>
            <ac:spMk id="2" creationId="{30D7E3B6-BA8E-904C-B81D-E05A70A499EA}"/>
          </ac:spMkLst>
        </pc:spChg>
        <pc:spChg chg="del mod">
          <ac:chgData name="Jason Virtue" userId="263f7aa9-7553-4936-a78f-e2e88b93696c" providerId="ADAL" clId="{F6E1D481-56F4-4ECA-882F-CD780DF77665}" dt="2021-11-23T18:51:40.830" v="9712" actId="478"/>
          <ac:spMkLst>
            <pc:docMk/>
            <pc:sldMk cId="902515236" sldId="2147469828"/>
            <ac:spMk id="4" creationId="{C6F96F5D-908F-7A46-A738-C69C94656323}"/>
          </ac:spMkLst>
        </pc:spChg>
        <pc:spChg chg="add del mod">
          <ac:chgData name="Jason Virtue" userId="263f7aa9-7553-4936-a78f-e2e88b93696c" providerId="ADAL" clId="{F6E1D481-56F4-4ECA-882F-CD780DF77665}" dt="2021-11-23T18:51:46.066" v="9713" actId="478"/>
          <ac:spMkLst>
            <pc:docMk/>
            <pc:sldMk cId="902515236" sldId="2147469828"/>
            <ac:spMk id="5" creationId="{D69E9A6C-618A-4EA8-9EEF-D62111F6CDAB}"/>
          </ac:spMkLst>
        </pc:spChg>
        <pc:spChg chg="add mod">
          <ac:chgData name="Jason Virtue" userId="263f7aa9-7553-4936-a78f-e2e88b93696c" providerId="ADAL" clId="{F6E1D481-56F4-4ECA-882F-CD780DF77665}" dt="2021-11-23T18:51:46.548" v="9714"/>
          <ac:spMkLst>
            <pc:docMk/>
            <pc:sldMk cId="902515236" sldId="2147469828"/>
            <ac:spMk id="7" creationId="{025E5502-0A99-43B9-B5CC-E5D552620BE3}"/>
          </ac:spMkLst>
        </pc:spChg>
        <pc:picChg chg="add mod">
          <ac:chgData name="Jason Virtue" userId="263f7aa9-7553-4936-a78f-e2e88b93696c" providerId="ADAL" clId="{F6E1D481-56F4-4ECA-882F-CD780DF77665}" dt="2021-11-23T18:52:02.018" v="9741" actId="1035"/>
          <ac:picMkLst>
            <pc:docMk/>
            <pc:sldMk cId="902515236" sldId="2147469828"/>
            <ac:picMk id="6" creationId="{D218ACD3-BFA6-4118-B761-E167E3BEC56A}"/>
          </ac:picMkLst>
        </pc:picChg>
      </pc:sldChg>
      <pc:sldChg chg="add del">
        <pc:chgData name="Jason Virtue" userId="263f7aa9-7553-4936-a78f-e2e88b93696c" providerId="ADAL" clId="{F6E1D481-56F4-4ECA-882F-CD780DF77665}" dt="2021-11-23T18:51:14.458" v="9691" actId="47"/>
        <pc:sldMkLst>
          <pc:docMk/>
          <pc:sldMk cId="1286654606" sldId="2147469828"/>
        </pc:sldMkLst>
      </pc:sldChg>
      <pc:sldChg chg="addSp delSp modSp add mod modNotesTx">
        <pc:chgData name="Jason Virtue" userId="263f7aa9-7553-4936-a78f-e2e88b93696c" providerId="ADAL" clId="{F6E1D481-56F4-4ECA-882F-CD780DF77665}" dt="2021-11-29T14:29:41.915" v="15281" actId="20577"/>
        <pc:sldMkLst>
          <pc:docMk/>
          <pc:sldMk cId="1289240077" sldId="2147469829"/>
        </pc:sldMkLst>
        <pc:spChg chg="mod">
          <ac:chgData name="Jason Virtue" userId="263f7aa9-7553-4936-a78f-e2e88b93696c" providerId="ADAL" clId="{F6E1D481-56F4-4ECA-882F-CD780DF77665}" dt="2021-11-23T18:52:22.814" v="9773" actId="6549"/>
          <ac:spMkLst>
            <pc:docMk/>
            <pc:sldMk cId="1289240077" sldId="2147469829"/>
            <ac:spMk id="2" creationId="{30D7E3B6-BA8E-904C-B81D-E05A70A499EA}"/>
          </ac:spMkLst>
        </pc:spChg>
        <pc:spChg chg="add mod">
          <ac:chgData name="Jason Virtue" userId="263f7aa9-7553-4936-a78f-e2e88b93696c" providerId="ADAL" clId="{F6E1D481-56F4-4ECA-882F-CD780DF77665}" dt="2021-11-23T18:52:33.936" v="9775"/>
          <ac:spMkLst>
            <pc:docMk/>
            <pc:sldMk cId="1289240077" sldId="2147469829"/>
            <ac:spMk id="5" creationId="{5EE665B9-0683-48EA-BC93-F845C6099552}"/>
          </ac:spMkLst>
        </pc:spChg>
        <pc:spChg chg="del">
          <ac:chgData name="Jason Virtue" userId="263f7aa9-7553-4936-a78f-e2e88b93696c" providerId="ADAL" clId="{F6E1D481-56F4-4ECA-882F-CD780DF77665}" dt="2021-11-23T18:52:32.766" v="9774" actId="478"/>
          <ac:spMkLst>
            <pc:docMk/>
            <pc:sldMk cId="1289240077" sldId="2147469829"/>
            <ac:spMk id="7" creationId="{025E5502-0A99-43B9-B5CC-E5D552620BE3}"/>
          </ac:spMkLst>
        </pc:spChg>
        <pc:spChg chg="mod">
          <ac:chgData name="Jason Virtue" userId="263f7aa9-7553-4936-a78f-e2e88b93696c" providerId="ADAL" clId="{F6E1D481-56F4-4ECA-882F-CD780DF77665}" dt="2021-11-23T18:52:33.936" v="9775"/>
          <ac:spMkLst>
            <pc:docMk/>
            <pc:sldMk cId="1289240077" sldId="2147469829"/>
            <ac:spMk id="9" creationId="{C90E0356-1B98-44D3-8B01-EF8622A8EB59}"/>
          </ac:spMkLst>
        </pc:spChg>
        <pc:grpChg chg="add mod">
          <ac:chgData name="Jason Virtue" userId="263f7aa9-7553-4936-a78f-e2e88b93696c" providerId="ADAL" clId="{F6E1D481-56F4-4ECA-882F-CD780DF77665}" dt="2021-11-23T18:52:33.936" v="9775"/>
          <ac:grpSpMkLst>
            <pc:docMk/>
            <pc:sldMk cId="1289240077" sldId="2147469829"/>
            <ac:grpSpMk id="8" creationId="{ECC73F80-4A72-4B05-A3D8-89E899C47531}"/>
          </ac:grpSpMkLst>
        </pc:grpChg>
        <pc:picChg chg="del">
          <ac:chgData name="Jason Virtue" userId="263f7aa9-7553-4936-a78f-e2e88b93696c" providerId="ADAL" clId="{F6E1D481-56F4-4ECA-882F-CD780DF77665}" dt="2021-11-23T18:52:32.766" v="9774" actId="478"/>
          <ac:picMkLst>
            <pc:docMk/>
            <pc:sldMk cId="1289240077" sldId="2147469829"/>
            <ac:picMk id="6" creationId="{D218ACD3-BFA6-4118-B761-E167E3BEC56A}"/>
          </ac:picMkLst>
        </pc:picChg>
        <pc:picChg chg="mod">
          <ac:chgData name="Jason Virtue" userId="263f7aa9-7553-4936-a78f-e2e88b93696c" providerId="ADAL" clId="{F6E1D481-56F4-4ECA-882F-CD780DF77665}" dt="2021-11-23T18:52:33.936" v="9775"/>
          <ac:picMkLst>
            <pc:docMk/>
            <pc:sldMk cId="1289240077" sldId="2147469829"/>
            <ac:picMk id="10" creationId="{579E4D36-0F60-4806-9C94-ED1365F2E722}"/>
          </ac:picMkLst>
        </pc:picChg>
        <pc:picChg chg="mod">
          <ac:chgData name="Jason Virtue" userId="263f7aa9-7553-4936-a78f-e2e88b93696c" providerId="ADAL" clId="{F6E1D481-56F4-4ECA-882F-CD780DF77665}" dt="2021-11-23T18:52:33.936" v="9775"/>
          <ac:picMkLst>
            <pc:docMk/>
            <pc:sldMk cId="1289240077" sldId="2147469829"/>
            <ac:picMk id="11" creationId="{02C0EF4D-838C-4064-B389-CD54A9E88775}"/>
          </ac:picMkLst>
        </pc:picChg>
      </pc:sldChg>
      <pc:sldChg chg="addSp delSp modSp add mod modNotesTx">
        <pc:chgData name="Jason Virtue" userId="263f7aa9-7553-4936-a78f-e2e88b93696c" providerId="ADAL" clId="{F6E1D481-56F4-4ECA-882F-CD780DF77665}" dt="2021-11-29T15:07:16.800" v="15724" actId="14100"/>
        <pc:sldMkLst>
          <pc:docMk/>
          <pc:sldMk cId="116233360" sldId="2147469830"/>
        </pc:sldMkLst>
        <pc:spChg chg="mod">
          <ac:chgData name="Jason Virtue" userId="263f7aa9-7553-4936-a78f-e2e88b93696c" providerId="ADAL" clId="{F6E1D481-56F4-4ECA-882F-CD780DF77665}" dt="2021-11-23T18:53:03.378" v="9842" actId="6549"/>
          <ac:spMkLst>
            <pc:docMk/>
            <pc:sldMk cId="116233360" sldId="2147469830"/>
            <ac:spMk id="2" creationId="{30D7E3B6-BA8E-904C-B81D-E05A70A499EA}"/>
          </ac:spMkLst>
        </pc:spChg>
        <pc:spChg chg="add mod">
          <ac:chgData name="Jason Virtue" userId="263f7aa9-7553-4936-a78f-e2e88b93696c" providerId="ADAL" clId="{F6E1D481-56F4-4ECA-882F-CD780DF77665}" dt="2021-11-29T15:07:16.800" v="15724" actId="14100"/>
          <ac:spMkLst>
            <pc:docMk/>
            <pc:sldMk cId="116233360" sldId="2147469830"/>
            <ac:spMk id="3" creationId="{10C03D7D-7B3B-46AB-813E-E56181B4155D}"/>
          </ac:spMkLst>
        </pc:spChg>
        <pc:spChg chg="del">
          <ac:chgData name="Jason Virtue" userId="263f7aa9-7553-4936-a78f-e2e88b93696c" providerId="ADAL" clId="{F6E1D481-56F4-4ECA-882F-CD780DF77665}" dt="2021-11-23T18:53:08.442" v="9843" actId="478"/>
          <ac:spMkLst>
            <pc:docMk/>
            <pc:sldMk cId="116233360" sldId="2147469830"/>
            <ac:spMk id="5" creationId="{5EE665B9-0683-48EA-BC93-F845C6099552}"/>
          </ac:spMkLst>
        </pc:spChg>
        <pc:spChg chg="add mod">
          <ac:chgData name="Jason Virtue" userId="263f7aa9-7553-4936-a78f-e2e88b93696c" providerId="ADAL" clId="{F6E1D481-56F4-4ECA-882F-CD780DF77665}" dt="2021-11-23T18:55:24.066" v="9881" actId="208"/>
          <ac:spMkLst>
            <pc:docMk/>
            <pc:sldMk cId="116233360" sldId="2147469830"/>
            <ac:spMk id="12" creationId="{BE785C85-1153-4F87-B0B7-3AD9852E4CF1}"/>
          </ac:spMkLst>
        </pc:spChg>
        <pc:spChg chg="add mod">
          <ac:chgData name="Jason Virtue" userId="263f7aa9-7553-4936-a78f-e2e88b93696c" providerId="ADAL" clId="{F6E1D481-56F4-4ECA-882F-CD780DF77665}" dt="2021-11-23T18:53:34.557" v="9869" actId="207"/>
          <ac:spMkLst>
            <pc:docMk/>
            <pc:sldMk cId="116233360" sldId="2147469830"/>
            <ac:spMk id="13" creationId="{8A8229A9-0B59-45A7-BDE6-E1BCED07E782}"/>
          </ac:spMkLst>
        </pc:spChg>
        <pc:spChg chg="add mod">
          <ac:chgData name="Jason Virtue" userId="263f7aa9-7553-4936-a78f-e2e88b93696c" providerId="ADAL" clId="{F6E1D481-56F4-4ECA-882F-CD780DF77665}" dt="2021-11-23T18:53:34.557" v="9869" actId="207"/>
          <ac:spMkLst>
            <pc:docMk/>
            <pc:sldMk cId="116233360" sldId="2147469830"/>
            <ac:spMk id="14" creationId="{AB5B9732-B624-4188-A9DF-57F7504F8640}"/>
          </ac:spMkLst>
        </pc:spChg>
        <pc:spChg chg="add mod">
          <ac:chgData name="Jason Virtue" userId="263f7aa9-7553-4936-a78f-e2e88b93696c" providerId="ADAL" clId="{F6E1D481-56F4-4ECA-882F-CD780DF77665}" dt="2021-11-23T18:53:34.557" v="9869" actId="207"/>
          <ac:spMkLst>
            <pc:docMk/>
            <pc:sldMk cId="116233360" sldId="2147469830"/>
            <ac:spMk id="15" creationId="{2FD2A88C-102A-4863-ACD7-760103E1968F}"/>
          </ac:spMkLst>
        </pc:spChg>
        <pc:spChg chg="add mod">
          <ac:chgData name="Jason Virtue" userId="263f7aa9-7553-4936-a78f-e2e88b93696c" providerId="ADAL" clId="{F6E1D481-56F4-4ECA-882F-CD780DF77665}" dt="2021-11-23T18:53:34.557" v="9869" actId="207"/>
          <ac:spMkLst>
            <pc:docMk/>
            <pc:sldMk cId="116233360" sldId="2147469830"/>
            <ac:spMk id="16" creationId="{145DC505-20AE-4355-B245-D2F61CC35EDC}"/>
          </ac:spMkLst>
        </pc:spChg>
        <pc:spChg chg="add mod">
          <ac:chgData name="Jason Virtue" userId="263f7aa9-7553-4936-a78f-e2e88b93696c" providerId="ADAL" clId="{F6E1D481-56F4-4ECA-882F-CD780DF77665}" dt="2021-11-23T18:53:34.557" v="9869" actId="207"/>
          <ac:spMkLst>
            <pc:docMk/>
            <pc:sldMk cId="116233360" sldId="2147469830"/>
            <ac:spMk id="17" creationId="{C6AC8714-7C84-45B6-995B-913C96986854}"/>
          </ac:spMkLst>
        </pc:spChg>
        <pc:spChg chg="add mod">
          <ac:chgData name="Jason Virtue" userId="263f7aa9-7553-4936-a78f-e2e88b93696c" providerId="ADAL" clId="{F6E1D481-56F4-4ECA-882F-CD780DF77665}" dt="2021-11-23T18:53:34.557" v="9869" actId="207"/>
          <ac:spMkLst>
            <pc:docMk/>
            <pc:sldMk cId="116233360" sldId="2147469830"/>
            <ac:spMk id="19" creationId="{F3A521E1-4A14-4DFF-B16C-C96BBC57C6F3}"/>
          </ac:spMkLst>
        </pc:spChg>
        <pc:spChg chg="mod">
          <ac:chgData name="Jason Virtue" userId="263f7aa9-7553-4936-a78f-e2e88b93696c" providerId="ADAL" clId="{F6E1D481-56F4-4ECA-882F-CD780DF77665}" dt="2021-11-23T18:54:40.062" v="9879" actId="207"/>
          <ac:spMkLst>
            <pc:docMk/>
            <pc:sldMk cId="116233360" sldId="2147469830"/>
            <ac:spMk id="24" creationId="{4F228719-B2BF-4A34-95DB-48722730856F}"/>
          </ac:spMkLst>
        </pc:spChg>
        <pc:spChg chg="mod">
          <ac:chgData name="Jason Virtue" userId="263f7aa9-7553-4936-a78f-e2e88b93696c" providerId="ADAL" clId="{F6E1D481-56F4-4ECA-882F-CD780DF77665}" dt="2021-11-23T18:53:34.557" v="9869" actId="207"/>
          <ac:spMkLst>
            <pc:docMk/>
            <pc:sldMk cId="116233360" sldId="2147469830"/>
            <ac:spMk id="26" creationId="{FC74FB31-AC45-46E4-AA3D-6058F611E9FF}"/>
          </ac:spMkLst>
        </pc:spChg>
        <pc:spChg chg="mod">
          <ac:chgData name="Jason Virtue" userId="263f7aa9-7553-4936-a78f-e2e88b93696c" providerId="ADAL" clId="{F6E1D481-56F4-4ECA-882F-CD780DF77665}" dt="2021-11-23T18:54:15.056" v="9874" actId="207"/>
          <ac:spMkLst>
            <pc:docMk/>
            <pc:sldMk cId="116233360" sldId="2147469830"/>
            <ac:spMk id="27" creationId="{E7C9D362-CB59-4D95-8618-F20003BF0A6B}"/>
          </ac:spMkLst>
        </pc:spChg>
        <pc:spChg chg="mod">
          <ac:chgData name="Jason Virtue" userId="263f7aa9-7553-4936-a78f-e2e88b93696c" providerId="ADAL" clId="{F6E1D481-56F4-4ECA-882F-CD780DF77665}" dt="2021-11-23T18:53:34.557" v="9869" actId="207"/>
          <ac:spMkLst>
            <pc:docMk/>
            <pc:sldMk cId="116233360" sldId="2147469830"/>
            <ac:spMk id="32" creationId="{F8119783-ABA5-4084-AC09-952E488B1C6C}"/>
          </ac:spMkLst>
        </pc:spChg>
        <pc:spChg chg="mod">
          <ac:chgData name="Jason Virtue" userId="263f7aa9-7553-4936-a78f-e2e88b93696c" providerId="ADAL" clId="{F6E1D481-56F4-4ECA-882F-CD780DF77665}" dt="2021-11-23T18:54:05.357" v="9872" actId="207"/>
          <ac:spMkLst>
            <pc:docMk/>
            <pc:sldMk cId="116233360" sldId="2147469830"/>
            <ac:spMk id="33" creationId="{09DB5C6D-A5BC-4924-859E-3917C2F12C83}"/>
          </ac:spMkLst>
        </pc:spChg>
        <pc:spChg chg="mod">
          <ac:chgData name="Jason Virtue" userId="263f7aa9-7553-4936-a78f-e2e88b93696c" providerId="ADAL" clId="{F6E1D481-56F4-4ECA-882F-CD780DF77665}" dt="2021-11-23T18:54:34.180" v="9878" actId="207"/>
          <ac:spMkLst>
            <pc:docMk/>
            <pc:sldMk cId="116233360" sldId="2147469830"/>
            <ac:spMk id="34" creationId="{1AE712A2-6548-4D55-9FAA-A5868231BCE9}"/>
          </ac:spMkLst>
        </pc:spChg>
        <pc:spChg chg="mod">
          <ac:chgData name="Jason Virtue" userId="263f7aa9-7553-4936-a78f-e2e88b93696c" providerId="ADAL" clId="{F6E1D481-56F4-4ECA-882F-CD780DF77665}" dt="2021-11-23T18:53:34.557" v="9869" actId="207"/>
          <ac:spMkLst>
            <pc:docMk/>
            <pc:sldMk cId="116233360" sldId="2147469830"/>
            <ac:spMk id="39" creationId="{743377AE-04F4-4ED7-9BA7-C436EE3C4C45}"/>
          </ac:spMkLst>
        </pc:spChg>
        <pc:spChg chg="mod">
          <ac:chgData name="Jason Virtue" userId="263f7aa9-7553-4936-a78f-e2e88b93696c" providerId="ADAL" clId="{F6E1D481-56F4-4ECA-882F-CD780DF77665}" dt="2021-11-23T18:54:29.653" v="9877" actId="207"/>
          <ac:spMkLst>
            <pc:docMk/>
            <pc:sldMk cId="116233360" sldId="2147469830"/>
            <ac:spMk id="40" creationId="{1D8E626F-4C89-4B5A-974B-B6AFB6B471A9}"/>
          </ac:spMkLst>
        </pc:spChg>
        <pc:spChg chg="mod">
          <ac:chgData name="Jason Virtue" userId="263f7aa9-7553-4936-a78f-e2e88b93696c" providerId="ADAL" clId="{F6E1D481-56F4-4ECA-882F-CD780DF77665}" dt="2021-11-23T18:54:09.897" v="9873" actId="207"/>
          <ac:spMkLst>
            <pc:docMk/>
            <pc:sldMk cId="116233360" sldId="2147469830"/>
            <ac:spMk id="41" creationId="{B9D3C4B1-FAAF-4DB0-8371-565B09E677F9}"/>
          </ac:spMkLst>
        </pc:spChg>
        <pc:spChg chg="mod">
          <ac:chgData name="Jason Virtue" userId="263f7aa9-7553-4936-a78f-e2e88b93696c" providerId="ADAL" clId="{F6E1D481-56F4-4ECA-882F-CD780DF77665}" dt="2021-11-23T18:53:34.557" v="9869" actId="207"/>
          <ac:spMkLst>
            <pc:docMk/>
            <pc:sldMk cId="116233360" sldId="2147469830"/>
            <ac:spMk id="46" creationId="{BC5F66FA-95C8-424B-AA6A-196B79FA1CB6}"/>
          </ac:spMkLst>
        </pc:spChg>
        <pc:spChg chg="mod">
          <ac:chgData name="Jason Virtue" userId="263f7aa9-7553-4936-a78f-e2e88b93696c" providerId="ADAL" clId="{F6E1D481-56F4-4ECA-882F-CD780DF77665}" dt="2021-11-23T18:53:45.867" v="9870" actId="207"/>
          <ac:spMkLst>
            <pc:docMk/>
            <pc:sldMk cId="116233360" sldId="2147469830"/>
            <ac:spMk id="47" creationId="{DD3CCCF9-3187-42F4-AFA1-A1FC0E9B9217}"/>
          </ac:spMkLst>
        </pc:spChg>
        <pc:spChg chg="mod">
          <ac:chgData name="Jason Virtue" userId="263f7aa9-7553-4936-a78f-e2e88b93696c" providerId="ADAL" clId="{F6E1D481-56F4-4ECA-882F-CD780DF77665}" dt="2021-11-23T18:54:25.482" v="9876" actId="207"/>
          <ac:spMkLst>
            <pc:docMk/>
            <pc:sldMk cId="116233360" sldId="2147469830"/>
            <ac:spMk id="48" creationId="{85BB7A8D-E2BA-4C4A-8D0C-EA8C9A418B64}"/>
          </ac:spMkLst>
        </pc:spChg>
        <pc:spChg chg="mod">
          <ac:chgData name="Jason Virtue" userId="263f7aa9-7553-4936-a78f-e2e88b93696c" providerId="ADAL" clId="{F6E1D481-56F4-4ECA-882F-CD780DF77665}" dt="2021-11-23T18:54:44.512" v="9880" actId="207"/>
          <ac:spMkLst>
            <pc:docMk/>
            <pc:sldMk cId="116233360" sldId="2147469830"/>
            <ac:spMk id="53" creationId="{28468118-AB83-4A83-9B14-5CDFEF6FB77D}"/>
          </ac:spMkLst>
        </pc:spChg>
        <pc:spChg chg="mod">
          <ac:chgData name="Jason Virtue" userId="263f7aa9-7553-4936-a78f-e2e88b93696c" providerId="ADAL" clId="{F6E1D481-56F4-4ECA-882F-CD780DF77665}" dt="2021-11-23T18:53:34.557" v="9869" actId="207"/>
          <ac:spMkLst>
            <pc:docMk/>
            <pc:sldMk cId="116233360" sldId="2147469830"/>
            <ac:spMk id="56" creationId="{66F1BA7A-1976-483F-8F31-1686B1F9763B}"/>
          </ac:spMkLst>
        </pc:spChg>
        <pc:spChg chg="mod">
          <ac:chgData name="Jason Virtue" userId="263f7aa9-7553-4936-a78f-e2e88b93696c" providerId="ADAL" clId="{F6E1D481-56F4-4ECA-882F-CD780DF77665}" dt="2021-11-23T18:54:18.962" v="9875" actId="207"/>
          <ac:spMkLst>
            <pc:docMk/>
            <pc:sldMk cId="116233360" sldId="2147469830"/>
            <ac:spMk id="57" creationId="{FDEDCA28-891E-40C4-9FE2-260D9F6CB199}"/>
          </ac:spMkLst>
        </pc:spChg>
        <pc:grpChg chg="del">
          <ac:chgData name="Jason Virtue" userId="263f7aa9-7553-4936-a78f-e2e88b93696c" providerId="ADAL" clId="{F6E1D481-56F4-4ECA-882F-CD780DF77665}" dt="2021-11-23T18:53:08.442" v="9843" actId="478"/>
          <ac:grpSpMkLst>
            <pc:docMk/>
            <pc:sldMk cId="116233360" sldId="2147469830"/>
            <ac:grpSpMk id="8" creationId="{ECC73F80-4A72-4B05-A3D8-89E899C47531}"/>
          </ac:grpSpMkLst>
        </pc:grpChg>
        <pc:grpChg chg="add mod">
          <ac:chgData name="Jason Virtue" userId="263f7aa9-7553-4936-a78f-e2e88b93696c" providerId="ADAL" clId="{F6E1D481-56F4-4ECA-882F-CD780DF77665}" dt="2021-11-23T18:53:30.913" v="9868" actId="1036"/>
          <ac:grpSpMkLst>
            <pc:docMk/>
            <pc:sldMk cId="116233360" sldId="2147469830"/>
            <ac:grpSpMk id="22" creationId="{69388E30-E99F-447C-A21D-4AC4073AF220}"/>
          </ac:grpSpMkLst>
        </pc:grpChg>
        <pc:grpChg chg="mod">
          <ac:chgData name="Jason Virtue" userId="263f7aa9-7553-4936-a78f-e2e88b93696c" providerId="ADAL" clId="{F6E1D481-56F4-4ECA-882F-CD780DF77665}" dt="2021-11-23T18:53:23.720" v="9844"/>
          <ac:grpSpMkLst>
            <pc:docMk/>
            <pc:sldMk cId="116233360" sldId="2147469830"/>
            <ac:grpSpMk id="23" creationId="{99EE77C0-4F82-439E-8C82-86FF971EFBB2}"/>
          </ac:grpSpMkLst>
        </pc:grpChg>
        <pc:grpChg chg="add mod">
          <ac:chgData name="Jason Virtue" userId="263f7aa9-7553-4936-a78f-e2e88b93696c" providerId="ADAL" clId="{F6E1D481-56F4-4ECA-882F-CD780DF77665}" dt="2021-11-23T18:53:30.913" v="9868" actId="1036"/>
          <ac:grpSpMkLst>
            <pc:docMk/>
            <pc:sldMk cId="116233360" sldId="2147469830"/>
            <ac:grpSpMk id="28" creationId="{1AE69388-DDCF-4FD3-99F5-0E94A60496EE}"/>
          </ac:grpSpMkLst>
        </pc:grpChg>
        <pc:grpChg chg="mod">
          <ac:chgData name="Jason Virtue" userId="263f7aa9-7553-4936-a78f-e2e88b93696c" providerId="ADAL" clId="{F6E1D481-56F4-4ECA-882F-CD780DF77665}" dt="2021-11-23T18:53:23.720" v="9844"/>
          <ac:grpSpMkLst>
            <pc:docMk/>
            <pc:sldMk cId="116233360" sldId="2147469830"/>
            <ac:grpSpMk id="29" creationId="{1BE2279E-0CAC-433E-B700-1F836C8BE4BC}"/>
          </ac:grpSpMkLst>
        </pc:grpChg>
        <pc:grpChg chg="add mod">
          <ac:chgData name="Jason Virtue" userId="263f7aa9-7553-4936-a78f-e2e88b93696c" providerId="ADAL" clId="{F6E1D481-56F4-4ECA-882F-CD780DF77665}" dt="2021-11-23T18:53:30.913" v="9868" actId="1036"/>
          <ac:grpSpMkLst>
            <pc:docMk/>
            <pc:sldMk cId="116233360" sldId="2147469830"/>
            <ac:grpSpMk id="35" creationId="{FA8E1519-F26C-4536-B111-A1C52AB5D17C}"/>
          </ac:grpSpMkLst>
        </pc:grpChg>
        <pc:grpChg chg="mod">
          <ac:chgData name="Jason Virtue" userId="263f7aa9-7553-4936-a78f-e2e88b93696c" providerId="ADAL" clId="{F6E1D481-56F4-4ECA-882F-CD780DF77665}" dt="2021-11-23T18:53:23.720" v="9844"/>
          <ac:grpSpMkLst>
            <pc:docMk/>
            <pc:sldMk cId="116233360" sldId="2147469830"/>
            <ac:grpSpMk id="36" creationId="{3531526A-346B-4D60-89E3-A153C007A41E}"/>
          </ac:grpSpMkLst>
        </pc:grpChg>
        <pc:grpChg chg="add mod">
          <ac:chgData name="Jason Virtue" userId="263f7aa9-7553-4936-a78f-e2e88b93696c" providerId="ADAL" clId="{F6E1D481-56F4-4ECA-882F-CD780DF77665}" dt="2021-11-23T18:53:30.913" v="9868" actId="1036"/>
          <ac:grpSpMkLst>
            <pc:docMk/>
            <pc:sldMk cId="116233360" sldId="2147469830"/>
            <ac:grpSpMk id="42" creationId="{A3A697AA-C1FB-49B3-AC81-702454AEA9D5}"/>
          </ac:grpSpMkLst>
        </pc:grpChg>
        <pc:grpChg chg="mod">
          <ac:chgData name="Jason Virtue" userId="263f7aa9-7553-4936-a78f-e2e88b93696c" providerId="ADAL" clId="{F6E1D481-56F4-4ECA-882F-CD780DF77665}" dt="2021-11-23T18:53:23.720" v="9844"/>
          <ac:grpSpMkLst>
            <pc:docMk/>
            <pc:sldMk cId="116233360" sldId="2147469830"/>
            <ac:grpSpMk id="43" creationId="{2884427A-2566-48B8-A178-A954426E80F4}"/>
          </ac:grpSpMkLst>
        </pc:grpChg>
        <pc:grpChg chg="add mod">
          <ac:chgData name="Jason Virtue" userId="263f7aa9-7553-4936-a78f-e2e88b93696c" providerId="ADAL" clId="{F6E1D481-56F4-4ECA-882F-CD780DF77665}" dt="2021-11-23T18:53:30.913" v="9868" actId="1036"/>
          <ac:grpSpMkLst>
            <pc:docMk/>
            <pc:sldMk cId="116233360" sldId="2147469830"/>
            <ac:grpSpMk id="49" creationId="{E1C9567F-1E74-43D5-9BD0-B84F1C21B9E9}"/>
          </ac:grpSpMkLst>
        </pc:grpChg>
        <pc:grpChg chg="mod">
          <ac:chgData name="Jason Virtue" userId="263f7aa9-7553-4936-a78f-e2e88b93696c" providerId="ADAL" clId="{F6E1D481-56F4-4ECA-882F-CD780DF77665}" dt="2021-11-23T18:53:23.720" v="9844"/>
          <ac:grpSpMkLst>
            <pc:docMk/>
            <pc:sldMk cId="116233360" sldId="2147469830"/>
            <ac:grpSpMk id="50" creationId="{9F93A588-C3E1-4B80-ADDA-B19706D6CBDE}"/>
          </ac:grpSpMkLst>
        </pc:grpChg>
        <pc:grpChg chg="mod">
          <ac:chgData name="Jason Virtue" userId="263f7aa9-7553-4936-a78f-e2e88b93696c" providerId="ADAL" clId="{F6E1D481-56F4-4ECA-882F-CD780DF77665}" dt="2021-11-23T18:53:23.720" v="9844"/>
          <ac:grpSpMkLst>
            <pc:docMk/>
            <pc:sldMk cId="116233360" sldId="2147469830"/>
            <ac:grpSpMk id="52" creationId="{1223F367-C7C2-4FFD-A03D-70EED29EA50A}"/>
          </ac:grpSpMkLst>
        </pc:grpChg>
        <pc:picChg chg="add mod">
          <ac:chgData name="Jason Virtue" userId="263f7aa9-7553-4936-a78f-e2e88b93696c" providerId="ADAL" clId="{F6E1D481-56F4-4ECA-882F-CD780DF77665}" dt="2021-11-23T18:53:30.913" v="9868" actId="1036"/>
          <ac:picMkLst>
            <pc:docMk/>
            <pc:sldMk cId="116233360" sldId="2147469830"/>
            <ac:picMk id="18" creationId="{870D205A-A2AA-4AA8-9301-A4A5FB476D7A}"/>
          </ac:picMkLst>
        </pc:picChg>
        <pc:picChg chg="add mod">
          <ac:chgData name="Jason Virtue" userId="263f7aa9-7553-4936-a78f-e2e88b93696c" providerId="ADAL" clId="{F6E1D481-56F4-4ECA-882F-CD780DF77665}" dt="2021-11-23T18:53:30.913" v="9868" actId="1036"/>
          <ac:picMkLst>
            <pc:docMk/>
            <pc:sldMk cId="116233360" sldId="2147469830"/>
            <ac:picMk id="20" creationId="{CF8EA148-202B-44FD-B2FE-AA2FE5A8AC2D}"/>
          </ac:picMkLst>
        </pc:picChg>
        <pc:picChg chg="add mod">
          <ac:chgData name="Jason Virtue" userId="263f7aa9-7553-4936-a78f-e2e88b93696c" providerId="ADAL" clId="{F6E1D481-56F4-4ECA-882F-CD780DF77665}" dt="2021-11-23T18:53:30.913" v="9868" actId="1036"/>
          <ac:picMkLst>
            <pc:docMk/>
            <pc:sldMk cId="116233360" sldId="2147469830"/>
            <ac:picMk id="21" creationId="{8DD7FB48-1530-4D5A-AE62-B3F7BE458F93}"/>
          </ac:picMkLst>
        </pc:picChg>
        <pc:picChg chg="mod">
          <ac:chgData name="Jason Virtue" userId="263f7aa9-7553-4936-a78f-e2e88b93696c" providerId="ADAL" clId="{F6E1D481-56F4-4ECA-882F-CD780DF77665}" dt="2021-11-23T18:53:23.720" v="9844"/>
          <ac:picMkLst>
            <pc:docMk/>
            <pc:sldMk cId="116233360" sldId="2147469830"/>
            <ac:picMk id="25" creationId="{5A144F72-5AFB-478B-ACDA-CDA31338631B}"/>
          </ac:picMkLst>
        </pc:picChg>
        <pc:picChg chg="mod">
          <ac:chgData name="Jason Virtue" userId="263f7aa9-7553-4936-a78f-e2e88b93696c" providerId="ADAL" clId="{F6E1D481-56F4-4ECA-882F-CD780DF77665}" dt="2021-11-23T18:53:23.720" v="9844"/>
          <ac:picMkLst>
            <pc:docMk/>
            <pc:sldMk cId="116233360" sldId="2147469830"/>
            <ac:picMk id="30" creationId="{AC445231-CF56-44B0-A6D9-29A0BBC81553}"/>
          </ac:picMkLst>
        </pc:picChg>
        <pc:picChg chg="mod">
          <ac:chgData name="Jason Virtue" userId="263f7aa9-7553-4936-a78f-e2e88b93696c" providerId="ADAL" clId="{F6E1D481-56F4-4ECA-882F-CD780DF77665}" dt="2021-11-23T18:53:23.720" v="9844"/>
          <ac:picMkLst>
            <pc:docMk/>
            <pc:sldMk cId="116233360" sldId="2147469830"/>
            <ac:picMk id="31" creationId="{87E632E7-2FB1-452B-A052-00559F2236FA}"/>
          </ac:picMkLst>
        </pc:picChg>
        <pc:picChg chg="mod">
          <ac:chgData name="Jason Virtue" userId="263f7aa9-7553-4936-a78f-e2e88b93696c" providerId="ADAL" clId="{F6E1D481-56F4-4ECA-882F-CD780DF77665}" dt="2021-11-23T18:53:23.720" v="9844"/>
          <ac:picMkLst>
            <pc:docMk/>
            <pc:sldMk cId="116233360" sldId="2147469830"/>
            <ac:picMk id="37" creationId="{D045461F-2035-4A7A-AB24-C7F0231D7F45}"/>
          </ac:picMkLst>
        </pc:picChg>
        <pc:picChg chg="mod">
          <ac:chgData name="Jason Virtue" userId="263f7aa9-7553-4936-a78f-e2e88b93696c" providerId="ADAL" clId="{F6E1D481-56F4-4ECA-882F-CD780DF77665}" dt="2021-11-23T18:53:23.720" v="9844"/>
          <ac:picMkLst>
            <pc:docMk/>
            <pc:sldMk cId="116233360" sldId="2147469830"/>
            <ac:picMk id="38" creationId="{EA3D3AD3-20A1-4515-96AC-595058C80B2A}"/>
          </ac:picMkLst>
        </pc:picChg>
        <pc:picChg chg="mod">
          <ac:chgData name="Jason Virtue" userId="263f7aa9-7553-4936-a78f-e2e88b93696c" providerId="ADAL" clId="{F6E1D481-56F4-4ECA-882F-CD780DF77665}" dt="2021-11-23T18:53:23.720" v="9844"/>
          <ac:picMkLst>
            <pc:docMk/>
            <pc:sldMk cId="116233360" sldId="2147469830"/>
            <ac:picMk id="44" creationId="{AB0AF876-9A57-42BC-B8F5-5FDF559EA4E6}"/>
          </ac:picMkLst>
        </pc:picChg>
        <pc:picChg chg="mod">
          <ac:chgData name="Jason Virtue" userId="263f7aa9-7553-4936-a78f-e2e88b93696c" providerId="ADAL" clId="{F6E1D481-56F4-4ECA-882F-CD780DF77665}" dt="2021-11-23T18:53:23.720" v="9844"/>
          <ac:picMkLst>
            <pc:docMk/>
            <pc:sldMk cId="116233360" sldId="2147469830"/>
            <ac:picMk id="45" creationId="{10EA09A5-933F-4AE7-93B7-FD928B31F100}"/>
          </ac:picMkLst>
        </pc:picChg>
        <pc:picChg chg="mod">
          <ac:chgData name="Jason Virtue" userId="263f7aa9-7553-4936-a78f-e2e88b93696c" providerId="ADAL" clId="{F6E1D481-56F4-4ECA-882F-CD780DF77665}" dt="2021-11-23T18:53:23.720" v="9844"/>
          <ac:picMkLst>
            <pc:docMk/>
            <pc:sldMk cId="116233360" sldId="2147469830"/>
            <ac:picMk id="51" creationId="{EBA5E123-C879-45CD-8EE1-BB2EC085EFE9}"/>
          </ac:picMkLst>
        </pc:picChg>
        <pc:picChg chg="mod">
          <ac:chgData name="Jason Virtue" userId="263f7aa9-7553-4936-a78f-e2e88b93696c" providerId="ADAL" clId="{F6E1D481-56F4-4ECA-882F-CD780DF77665}" dt="2021-11-23T18:53:23.720" v="9844"/>
          <ac:picMkLst>
            <pc:docMk/>
            <pc:sldMk cId="116233360" sldId="2147469830"/>
            <ac:picMk id="54" creationId="{27CC2A5E-2FA9-4F9D-AE14-F5E10CC19ACD}"/>
          </ac:picMkLst>
        </pc:picChg>
        <pc:picChg chg="mod">
          <ac:chgData name="Jason Virtue" userId="263f7aa9-7553-4936-a78f-e2e88b93696c" providerId="ADAL" clId="{F6E1D481-56F4-4ECA-882F-CD780DF77665}" dt="2021-11-23T18:53:23.720" v="9844"/>
          <ac:picMkLst>
            <pc:docMk/>
            <pc:sldMk cId="116233360" sldId="2147469830"/>
            <ac:picMk id="55" creationId="{C96EADE4-2D83-49FF-84ED-0B498B2404DE}"/>
          </ac:picMkLst>
        </pc:picChg>
        <pc:picChg chg="add mod">
          <ac:chgData name="Jason Virtue" userId="263f7aa9-7553-4936-a78f-e2e88b93696c" providerId="ADAL" clId="{F6E1D481-56F4-4ECA-882F-CD780DF77665}" dt="2021-11-23T18:53:30.913" v="9868" actId="1036"/>
          <ac:picMkLst>
            <pc:docMk/>
            <pc:sldMk cId="116233360" sldId="2147469830"/>
            <ac:picMk id="58" creationId="{1F446D4C-8F23-49CE-9EAC-5ADEFB4AEF69}"/>
          </ac:picMkLst>
        </pc:picChg>
        <pc:picChg chg="add mod">
          <ac:chgData name="Jason Virtue" userId="263f7aa9-7553-4936-a78f-e2e88b93696c" providerId="ADAL" clId="{F6E1D481-56F4-4ECA-882F-CD780DF77665}" dt="2021-11-23T18:53:30.913" v="9868" actId="1036"/>
          <ac:picMkLst>
            <pc:docMk/>
            <pc:sldMk cId="116233360" sldId="2147469830"/>
            <ac:picMk id="59" creationId="{E6E01F8F-347B-4A8E-862B-6FF3EEA893E7}"/>
          </ac:picMkLst>
        </pc:picChg>
        <pc:picChg chg="add mod">
          <ac:chgData name="Jason Virtue" userId="263f7aa9-7553-4936-a78f-e2e88b93696c" providerId="ADAL" clId="{F6E1D481-56F4-4ECA-882F-CD780DF77665}" dt="2021-11-23T18:53:30.913" v="9868" actId="1036"/>
          <ac:picMkLst>
            <pc:docMk/>
            <pc:sldMk cId="116233360" sldId="2147469830"/>
            <ac:picMk id="60" creationId="{8F9B8226-229B-410F-B162-DD777F0C48F9}"/>
          </ac:picMkLst>
        </pc:picChg>
        <pc:picChg chg="add mod">
          <ac:chgData name="Jason Virtue" userId="263f7aa9-7553-4936-a78f-e2e88b93696c" providerId="ADAL" clId="{F6E1D481-56F4-4ECA-882F-CD780DF77665}" dt="2021-11-23T18:53:30.913" v="9868" actId="1036"/>
          <ac:picMkLst>
            <pc:docMk/>
            <pc:sldMk cId="116233360" sldId="2147469830"/>
            <ac:picMk id="61" creationId="{3C6CBF9E-862F-41C3-98AF-0CC7A9506C33}"/>
          </ac:picMkLst>
        </pc:picChg>
        <pc:picChg chg="add mod">
          <ac:chgData name="Jason Virtue" userId="263f7aa9-7553-4936-a78f-e2e88b93696c" providerId="ADAL" clId="{F6E1D481-56F4-4ECA-882F-CD780DF77665}" dt="2021-11-23T18:53:30.913" v="9868" actId="1036"/>
          <ac:picMkLst>
            <pc:docMk/>
            <pc:sldMk cId="116233360" sldId="2147469830"/>
            <ac:picMk id="62" creationId="{FFAA4FC6-6223-47F9-9E6F-80E71EF0DECE}"/>
          </ac:picMkLst>
        </pc:picChg>
        <pc:picChg chg="add mod">
          <ac:chgData name="Jason Virtue" userId="263f7aa9-7553-4936-a78f-e2e88b93696c" providerId="ADAL" clId="{F6E1D481-56F4-4ECA-882F-CD780DF77665}" dt="2021-11-23T18:53:30.913" v="9868" actId="1036"/>
          <ac:picMkLst>
            <pc:docMk/>
            <pc:sldMk cId="116233360" sldId="2147469830"/>
            <ac:picMk id="63" creationId="{0B191482-5BF9-407F-83B0-305D86EA8D10}"/>
          </ac:picMkLst>
        </pc:picChg>
        <pc:picChg chg="add mod">
          <ac:chgData name="Jason Virtue" userId="263f7aa9-7553-4936-a78f-e2e88b93696c" providerId="ADAL" clId="{F6E1D481-56F4-4ECA-882F-CD780DF77665}" dt="2021-11-23T18:53:30.913" v="9868" actId="1036"/>
          <ac:picMkLst>
            <pc:docMk/>
            <pc:sldMk cId="116233360" sldId="2147469830"/>
            <ac:picMk id="64" creationId="{0DD3D7A5-6E89-4A04-8BF6-1B6E0B621931}"/>
          </ac:picMkLst>
        </pc:picChg>
        <pc:picChg chg="add mod">
          <ac:chgData name="Jason Virtue" userId="263f7aa9-7553-4936-a78f-e2e88b93696c" providerId="ADAL" clId="{F6E1D481-56F4-4ECA-882F-CD780DF77665}" dt="2021-11-23T18:53:30.913" v="9868" actId="1036"/>
          <ac:picMkLst>
            <pc:docMk/>
            <pc:sldMk cId="116233360" sldId="2147469830"/>
            <ac:picMk id="65" creationId="{9DE26F42-E22E-4A49-901E-6C3E36F03690}"/>
          </ac:picMkLst>
        </pc:picChg>
        <pc:picChg chg="add mod">
          <ac:chgData name="Jason Virtue" userId="263f7aa9-7553-4936-a78f-e2e88b93696c" providerId="ADAL" clId="{F6E1D481-56F4-4ECA-882F-CD780DF77665}" dt="2021-11-23T18:53:30.913" v="9868" actId="1036"/>
          <ac:picMkLst>
            <pc:docMk/>
            <pc:sldMk cId="116233360" sldId="2147469830"/>
            <ac:picMk id="66" creationId="{3C2B2D72-F97C-4FC6-B994-08C69913EFA8}"/>
          </ac:picMkLst>
        </pc:picChg>
        <pc:picChg chg="add mod">
          <ac:chgData name="Jason Virtue" userId="263f7aa9-7553-4936-a78f-e2e88b93696c" providerId="ADAL" clId="{F6E1D481-56F4-4ECA-882F-CD780DF77665}" dt="2021-11-23T18:53:30.913" v="9868" actId="1036"/>
          <ac:picMkLst>
            <pc:docMk/>
            <pc:sldMk cId="116233360" sldId="2147469830"/>
            <ac:picMk id="67" creationId="{08458B50-A8FE-4409-8687-4FC379CD7936}"/>
          </ac:picMkLst>
        </pc:picChg>
      </pc:sldChg>
      <pc:sldChg chg="addSp delSp modSp add mod modAnim modNotesTx">
        <pc:chgData name="Jason Virtue" userId="263f7aa9-7553-4936-a78f-e2e88b93696c" providerId="ADAL" clId="{F6E1D481-56F4-4ECA-882F-CD780DF77665}" dt="2021-11-29T15:09:07.687" v="15995" actId="20577"/>
        <pc:sldMkLst>
          <pc:docMk/>
          <pc:sldMk cId="960984272" sldId="2147469831"/>
        </pc:sldMkLst>
        <pc:spChg chg="mod">
          <ac:chgData name="Jason Virtue" userId="263f7aa9-7553-4936-a78f-e2e88b93696c" providerId="ADAL" clId="{F6E1D481-56F4-4ECA-882F-CD780DF77665}" dt="2021-11-23T18:56:44.452" v="9933" actId="20577"/>
          <ac:spMkLst>
            <pc:docMk/>
            <pc:sldMk cId="960984272" sldId="2147469831"/>
            <ac:spMk id="2" creationId="{30D7E3B6-BA8E-904C-B81D-E05A70A499EA}"/>
          </ac:spMkLst>
        </pc:spChg>
        <pc:spChg chg="del">
          <ac:chgData name="Jason Virtue" userId="263f7aa9-7553-4936-a78f-e2e88b93696c" providerId="ADAL" clId="{F6E1D481-56F4-4ECA-882F-CD780DF77665}" dt="2021-11-23T18:56:48.112" v="9934" actId="478"/>
          <ac:spMkLst>
            <pc:docMk/>
            <pc:sldMk cId="960984272" sldId="2147469831"/>
            <ac:spMk id="4" creationId="{C6F96F5D-908F-7A46-A738-C69C94656323}"/>
          </ac:spMkLst>
        </pc:spChg>
        <pc:spChg chg="add del mod">
          <ac:chgData name="Jason Virtue" userId="263f7aa9-7553-4936-a78f-e2e88b93696c" providerId="ADAL" clId="{F6E1D481-56F4-4ECA-882F-CD780DF77665}" dt="2021-11-23T18:56:50.325" v="9935" actId="478"/>
          <ac:spMkLst>
            <pc:docMk/>
            <pc:sldMk cId="960984272" sldId="2147469831"/>
            <ac:spMk id="5" creationId="{FBBCD321-F972-4C89-9407-CF6954EE6987}"/>
          </ac:spMkLst>
        </pc:spChg>
        <pc:spChg chg="add mod">
          <ac:chgData name="Jason Virtue" userId="263f7aa9-7553-4936-a78f-e2e88b93696c" providerId="ADAL" clId="{F6E1D481-56F4-4ECA-882F-CD780DF77665}" dt="2021-11-23T18:58:02.644" v="9998" actId="1035"/>
          <ac:spMkLst>
            <pc:docMk/>
            <pc:sldMk cId="960984272" sldId="2147469831"/>
            <ac:spMk id="6" creationId="{8A03A530-1627-4561-8A49-151BE36D334F}"/>
          </ac:spMkLst>
        </pc:spChg>
        <pc:spChg chg="mod">
          <ac:chgData name="Jason Virtue" userId="263f7aa9-7553-4936-a78f-e2e88b93696c" providerId="ADAL" clId="{F6E1D481-56F4-4ECA-882F-CD780DF77665}" dt="2021-11-23T18:57:05.917" v="9936"/>
          <ac:spMkLst>
            <pc:docMk/>
            <pc:sldMk cId="960984272" sldId="2147469831"/>
            <ac:spMk id="10" creationId="{118F2626-BC13-44DF-873E-975A2ADD2D5B}"/>
          </ac:spMkLst>
        </pc:spChg>
        <pc:spChg chg="mod">
          <ac:chgData name="Jason Virtue" userId="263f7aa9-7553-4936-a78f-e2e88b93696c" providerId="ADAL" clId="{F6E1D481-56F4-4ECA-882F-CD780DF77665}" dt="2021-11-23T18:57:05.917" v="9936"/>
          <ac:spMkLst>
            <pc:docMk/>
            <pc:sldMk cId="960984272" sldId="2147469831"/>
            <ac:spMk id="11" creationId="{0D9CCA47-4D11-4FC0-9E3C-4801D6B1F62E}"/>
          </ac:spMkLst>
        </pc:spChg>
        <pc:spChg chg="mod">
          <ac:chgData name="Jason Virtue" userId="263f7aa9-7553-4936-a78f-e2e88b93696c" providerId="ADAL" clId="{F6E1D481-56F4-4ECA-882F-CD780DF77665}" dt="2021-11-23T18:57:05.917" v="9936"/>
          <ac:spMkLst>
            <pc:docMk/>
            <pc:sldMk cId="960984272" sldId="2147469831"/>
            <ac:spMk id="15" creationId="{D512DE48-EFB8-448A-A207-09DF5D5BD694}"/>
          </ac:spMkLst>
        </pc:spChg>
        <pc:spChg chg="mod">
          <ac:chgData name="Jason Virtue" userId="263f7aa9-7553-4936-a78f-e2e88b93696c" providerId="ADAL" clId="{F6E1D481-56F4-4ECA-882F-CD780DF77665}" dt="2021-11-23T18:57:05.917" v="9936"/>
          <ac:spMkLst>
            <pc:docMk/>
            <pc:sldMk cId="960984272" sldId="2147469831"/>
            <ac:spMk id="16" creationId="{F0B33040-EA47-4AFF-8F5F-1368FD83B64B}"/>
          </ac:spMkLst>
        </pc:spChg>
        <pc:spChg chg="mod">
          <ac:chgData name="Jason Virtue" userId="263f7aa9-7553-4936-a78f-e2e88b93696c" providerId="ADAL" clId="{F6E1D481-56F4-4ECA-882F-CD780DF77665}" dt="2021-11-23T18:57:05.917" v="9936"/>
          <ac:spMkLst>
            <pc:docMk/>
            <pc:sldMk cId="960984272" sldId="2147469831"/>
            <ac:spMk id="20" creationId="{32D51376-40FB-4CB8-802A-EE5221E5933F}"/>
          </ac:spMkLst>
        </pc:spChg>
        <pc:spChg chg="mod">
          <ac:chgData name="Jason Virtue" userId="263f7aa9-7553-4936-a78f-e2e88b93696c" providerId="ADAL" clId="{F6E1D481-56F4-4ECA-882F-CD780DF77665}" dt="2021-11-23T18:57:05.917" v="9936"/>
          <ac:spMkLst>
            <pc:docMk/>
            <pc:sldMk cId="960984272" sldId="2147469831"/>
            <ac:spMk id="21" creationId="{CDEC49F8-340D-45E6-88F6-28681D910A0D}"/>
          </ac:spMkLst>
        </pc:spChg>
        <pc:spChg chg="mod">
          <ac:chgData name="Jason Virtue" userId="263f7aa9-7553-4936-a78f-e2e88b93696c" providerId="ADAL" clId="{F6E1D481-56F4-4ECA-882F-CD780DF77665}" dt="2021-11-23T18:57:05.917" v="9936"/>
          <ac:spMkLst>
            <pc:docMk/>
            <pc:sldMk cId="960984272" sldId="2147469831"/>
            <ac:spMk id="25" creationId="{DC92F9E7-031A-45BB-A798-E6AA130AFD49}"/>
          </ac:spMkLst>
        </pc:spChg>
        <pc:spChg chg="mod">
          <ac:chgData name="Jason Virtue" userId="263f7aa9-7553-4936-a78f-e2e88b93696c" providerId="ADAL" clId="{F6E1D481-56F4-4ECA-882F-CD780DF77665}" dt="2021-11-23T18:57:05.917" v="9936"/>
          <ac:spMkLst>
            <pc:docMk/>
            <pc:sldMk cId="960984272" sldId="2147469831"/>
            <ac:spMk id="26" creationId="{8AF9EA65-BCE2-4937-A0EA-9C63008690F6}"/>
          </ac:spMkLst>
        </pc:spChg>
        <pc:spChg chg="mod">
          <ac:chgData name="Jason Virtue" userId="263f7aa9-7553-4936-a78f-e2e88b93696c" providerId="ADAL" clId="{F6E1D481-56F4-4ECA-882F-CD780DF77665}" dt="2021-11-23T18:57:05.917" v="9936"/>
          <ac:spMkLst>
            <pc:docMk/>
            <pc:sldMk cId="960984272" sldId="2147469831"/>
            <ac:spMk id="30" creationId="{B25EE0A0-3EF2-4E6F-A793-16EAF85BF728}"/>
          </ac:spMkLst>
        </pc:spChg>
        <pc:spChg chg="mod">
          <ac:chgData name="Jason Virtue" userId="263f7aa9-7553-4936-a78f-e2e88b93696c" providerId="ADAL" clId="{F6E1D481-56F4-4ECA-882F-CD780DF77665}" dt="2021-11-23T18:57:05.917" v="9936"/>
          <ac:spMkLst>
            <pc:docMk/>
            <pc:sldMk cId="960984272" sldId="2147469831"/>
            <ac:spMk id="31" creationId="{063182BD-0C1D-4F50-8670-8EF92B9F75B8}"/>
          </ac:spMkLst>
        </pc:spChg>
        <pc:spChg chg="mod">
          <ac:chgData name="Jason Virtue" userId="263f7aa9-7553-4936-a78f-e2e88b93696c" providerId="ADAL" clId="{F6E1D481-56F4-4ECA-882F-CD780DF77665}" dt="2021-11-23T18:57:05.917" v="9936"/>
          <ac:spMkLst>
            <pc:docMk/>
            <pc:sldMk cId="960984272" sldId="2147469831"/>
            <ac:spMk id="35" creationId="{B5365A72-89EA-4770-B966-6F9B37D93E62}"/>
          </ac:spMkLst>
        </pc:spChg>
        <pc:spChg chg="mod">
          <ac:chgData name="Jason Virtue" userId="263f7aa9-7553-4936-a78f-e2e88b93696c" providerId="ADAL" clId="{F6E1D481-56F4-4ECA-882F-CD780DF77665}" dt="2021-11-23T18:57:05.917" v="9936"/>
          <ac:spMkLst>
            <pc:docMk/>
            <pc:sldMk cId="960984272" sldId="2147469831"/>
            <ac:spMk id="36" creationId="{510269D2-19A8-465B-A1D5-F8BF1B38A2D3}"/>
          </ac:spMkLst>
        </pc:spChg>
        <pc:spChg chg="add mod">
          <ac:chgData name="Jason Virtue" userId="263f7aa9-7553-4936-a78f-e2e88b93696c" providerId="ADAL" clId="{F6E1D481-56F4-4ECA-882F-CD780DF77665}" dt="2021-11-23T18:57:13.050" v="9969" actId="1036"/>
          <ac:spMkLst>
            <pc:docMk/>
            <pc:sldMk cId="960984272" sldId="2147469831"/>
            <ac:spMk id="38" creationId="{A1805877-D28A-494C-94D2-F50725086BB2}"/>
          </ac:spMkLst>
        </pc:spChg>
        <pc:spChg chg="add mod">
          <ac:chgData name="Jason Virtue" userId="263f7aa9-7553-4936-a78f-e2e88b93696c" providerId="ADAL" clId="{F6E1D481-56F4-4ECA-882F-CD780DF77665}" dt="2021-11-23T18:57:13.050" v="9969" actId="1036"/>
          <ac:spMkLst>
            <pc:docMk/>
            <pc:sldMk cId="960984272" sldId="2147469831"/>
            <ac:spMk id="39" creationId="{6F888981-0C1F-4984-993A-9BFFA7177419}"/>
          </ac:spMkLst>
        </pc:spChg>
        <pc:grpChg chg="add mod">
          <ac:chgData name="Jason Virtue" userId="263f7aa9-7553-4936-a78f-e2e88b93696c" providerId="ADAL" clId="{F6E1D481-56F4-4ECA-882F-CD780DF77665}" dt="2021-11-23T18:57:13.050" v="9969" actId="1036"/>
          <ac:grpSpMkLst>
            <pc:docMk/>
            <pc:sldMk cId="960984272" sldId="2147469831"/>
            <ac:grpSpMk id="8" creationId="{BF395846-4E1D-4A92-B928-C77F370E0FB9}"/>
          </ac:grpSpMkLst>
        </pc:grpChg>
        <pc:grpChg chg="mod">
          <ac:chgData name="Jason Virtue" userId="263f7aa9-7553-4936-a78f-e2e88b93696c" providerId="ADAL" clId="{F6E1D481-56F4-4ECA-882F-CD780DF77665}" dt="2021-11-23T18:57:05.917" v="9936"/>
          <ac:grpSpMkLst>
            <pc:docMk/>
            <pc:sldMk cId="960984272" sldId="2147469831"/>
            <ac:grpSpMk id="9" creationId="{2C716A31-1502-4F88-BAF8-3B00C796BCFC}"/>
          </ac:grpSpMkLst>
        </pc:grpChg>
        <pc:grpChg chg="add mod">
          <ac:chgData name="Jason Virtue" userId="263f7aa9-7553-4936-a78f-e2e88b93696c" providerId="ADAL" clId="{F6E1D481-56F4-4ECA-882F-CD780DF77665}" dt="2021-11-23T18:57:13.050" v="9969" actId="1036"/>
          <ac:grpSpMkLst>
            <pc:docMk/>
            <pc:sldMk cId="960984272" sldId="2147469831"/>
            <ac:grpSpMk id="13" creationId="{408C0DFC-BF1E-4F33-B74B-12B777F6E2F1}"/>
          </ac:grpSpMkLst>
        </pc:grpChg>
        <pc:grpChg chg="mod">
          <ac:chgData name="Jason Virtue" userId="263f7aa9-7553-4936-a78f-e2e88b93696c" providerId="ADAL" clId="{F6E1D481-56F4-4ECA-882F-CD780DF77665}" dt="2021-11-23T18:57:05.917" v="9936"/>
          <ac:grpSpMkLst>
            <pc:docMk/>
            <pc:sldMk cId="960984272" sldId="2147469831"/>
            <ac:grpSpMk id="14" creationId="{3219A308-2C23-4D3A-84FA-690B9B8EB4CF}"/>
          </ac:grpSpMkLst>
        </pc:grpChg>
        <pc:grpChg chg="add mod">
          <ac:chgData name="Jason Virtue" userId="263f7aa9-7553-4936-a78f-e2e88b93696c" providerId="ADAL" clId="{F6E1D481-56F4-4ECA-882F-CD780DF77665}" dt="2021-11-23T18:57:13.050" v="9969" actId="1036"/>
          <ac:grpSpMkLst>
            <pc:docMk/>
            <pc:sldMk cId="960984272" sldId="2147469831"/>
            <ac:grpSpMk id="18" creationId="{50B2BD79-1CA1-4A4F-89F9-D5EAFC0D1A12}"/>
          </ac:grpSpMkLst>
        </pc:grpChg>
        <pc:grpChg chg="mod">
          <ac:chgData name="Jason Virtue" userId="263f7aa9-7553-4936-a78f-e2e88b93696c" providerId="ADAL" clId="{F6E1D481-56F4-4ECA-882F-CD780DF77665}" dt="2021-11-23T18:57:05.917" v="9936"/>
          <ac:grpSpMkLst>
            <pc:docMk/>
            <pc:sldMk cId="960984272" sldId="2147469831"/>
            <ac:grpSpMk id="19" creationId="{C9803657-1F2D-474F-AF24-4D67B0FC9CA8}"/>
          </ac:grpSpMkLst>
        </pc:grpChg>
        <pc:grpChg chg="add mod">
          <ac:chgData name="Jason Virtue" userId="263f7aa9-7553-4936-a78f-e2e88b93696c" providerId="ADAL" clId="{F6E1D481-56F4-4ECA-882F-CD780DF77665}" dt="2021-11-23T18:57:13.050" v="9969" actId="1036"/>
          <ac:grpSpMkLst>
            <pc:docMk/>
            <pc:sldMk cId="960984272" sldId="2147469831"/>
            <ac:grpSpMk id="23" creationId="{3EE5D1CA-629D-4B32-A53E-31B151419D77}"/>
          </ac:grpSpMkLst>
        </pc:grpChg>
        <pc:grpChg chg="mod">
          <ac:chgData name="Jason Virtue" userId="263f7aa9-7553-4936-a78f-e2e88b93696c" providerId="ADAL" clId="{F6E1D481-56F4-4ECA-882F-CD780DF77665}" dt="2021-11-23T18:57:05.917" v="9936"/>
          <ac:grpSpMkLst>
            <pc:docMk/>
            <pc:sldMk cId="960984272" sldId="2147469831"/>
            <ac:grpSpMk id="24" creationId="{D5F53530-A4E9-4D48-AD58-7E532107BDEF}"/>
          </ac:grpSpMkLst>
        </pc:grpChg>
        <pc:grpChg chg="add mod">
          <ac:chgData name="Jason Virtue" userId="263f7aa9-7553-4936-a78f-e2e88b93696c" providerId="ADAL" clId="{F6E1D481-56F4-4ECA-882F-CD780DF77665}" dt="2021-11-23T18:57:13.050" v="9969" actId="1036"/>
          <ac:grpSpMkLst>
            <pc:docMk/>
            <pc:sldMk cId="960984272" sldId="2147469831"/>
            <ac:grpSpMk id="28" creationId="{D7DEA4DC-B3F8-4691-9E2A-EE20E0F90E22}"/>
          </ac:grpSpMkLst>
        </pc:grpChg>
        <pc:grpChg chg="mod">
          <ac:chgData name="Jason Virtue" userId="263f7aa9-7553-4936-a78f-e2e88b93696c" providerId="ADAL" clId="{F6E1D481-56F4-4ECA-882F-CD780DF77665}" dt="2021-11-23T18:57:05.917" v="9936"/>
          <ac:grpSpMkLst>
            <pc:docMk/>
            <pc:sldMk cId="960984272" sldId="2147469831"/>
            <ac:grpSpMk id="29" creationId="{A28DAF6C-C0FF-492B-A7C1-3F5831D0F84E}"/>
          </ac:grpSpMkLst>
        </pc:grpChg>
        <pc:grpChg chg="add mod">
          <ac:chgData name="Jason Virtue" userId="263f7aa9-7553-4936-a78f-e2e88b93696c" providerId="ADAL" clId="{F6E1D481-56F4-4ECA-882F-CD780DF77665}" dt="2021-11-23T18:57:13.050" v="9969" actId="1036"/>
          <ac:grpSpMkLst>
            <pc:docMk/>
            <pc:sldMk cId="960984272" sldId="2147469831"/>
            <ac:grpSpMk id="33" creationId="{07BB2925-617B-49FA-8039-73058A0CD51D}"/>
          </ac:grpSpMkLst>
        </pc:grpChg>
        <pc:grpChg chg="mod">
          <ac:chgData name="Jason Virtue" userId="263f7aa9-7553-4936-a78f-e2e88b93696c" providerId="ADAL" clId="{F6E1D481-56F4-4ECA-882F-CD780DF77665}" dt="2021-11-23T18:57:05.917" v="9936"/>
          <ac:grpSpMkLst>
            <pc:docMk/>
            <pc:sldMk cId="960984272" sldId="2147469831"/>
            <ac:grpSpMk id="34" creationId="{6F944750-ED5E-4533-9FAA-E0C0C8A993FE}"/>
          </ac:grpSpMkLst>
        </pc:grpChg>
        <pc:picChg chg="add mod">
          <ac:chgData name="Jason Virtue" userId="263f7aa9-7553-4936-a78f-e2e88b93696c" providerId="ADAL" clId="{F6E1D481-56F4-4ECA-882F-CD780DF77665}" dt="2021-11-23T18:57:13.050" v="9969" actId="1036"/>
          <ac:picMkLst>
            <pc:docMk/>
            <pc:sldMk cId="960984272" sldId="2147469831"/>
            <ac:picMk id="7" creationId="{A4B8C28A-6417-4AFF-8B37-40874FA1EDEF}"/>
          </ac:picMkLst>
        </pc:picChg>
        <pc:picChg chg="mod">
          <ac:chgData name="Jason Virtue" userId="263f7aa9-7553-4936-a78f-e2e88b93696c" providerId="ADAL" clId="{F6E1D481-56F4-4ECA-882F-CD780DF77665}" dt="2021-11-23T18:57:05.917" v="9936"/>
          <ac:picMkLst>
            <pc:docMk/>
            <pc:sldMk cId="960984272" sldId="2147469831"/>
            <ac:picMk id="12" creationId="{CF80DC7A-FD29-4663-8156-1118DDF40A1E}"/>
          </ac:picMkLst>
        </pc:picChg>
        <pc:picChg chg="mod">
          <ac:chgData name="Jason Virtue" userId="263f7aa9-7553-4936-a78f-e2e88b93696c" providerId="ADAL" clId="{F6E1D481-56F4-4ECA-882F-CD780DF77665}" dt="2021-11-23T18:57:05.917" v="9936"/>
          <ac:picMkLst>
            <pc:docMk/>
            <pc:sldMk cId="960984272" sldId="2147469831"/>
            <ac:picMk id="17" creationId="{A9B652F8-A965-4956-935B-A7B22E72EE98}"/>
          </ac:picMkLst>
        </pc:picChg>
        <pc:picChg chg="mod">
          <ac:chgData name="Jason Virtue" userId="263f7aa9-7553-4936-a78f-e2e88b93696c" providerId="ADAL" clId="{F6E1D481-56F4-4ECA-882F-CD780DF77665}" dt="2021-11-23T18:57:05.917" v="9936"/>
          <ac:picMkLst>
            <pc:docMk/>
            <pc:sldMk cId="960984272" sldId="2147469831"/>
            <ac:picMk id="22" creationId="{9779D5BE-1BA3-4EB6-B5EA-D01354D9DC3A}"/>
          </ac:picMkLst>
        </pc:picChg>
        <pc:picChg chg="mod">
          <ac:chgData name="Jason Virtue" userId="263f7aa9-7553-4936-a78f-e2e88b93696c" providerId="ADAL" clId="{F6E1D481-56F4-4ECA-882F-CD780DF77665}" dt="2021-11-23T18:57:05.917" v="9936"/>
          <ac:picMkLst>
            <pc:docMk/>
            <pc:sldMk cId="960984272" sldId="2147469831"/>
            <ac:picMk id="27" creationId="{D4DDA7FA-2298-44E0-80C1-46C4084AAE7F}"/>
          </ac:picMkLst>
        </pc:picChg>
        <pc:picChg chg="mod">
          <ac:chgData name="Jason Virtue" userId="263f7aa9-7553-4936-a78f-e2e88b93696c" providerId="ADAL" clId="{F6E1D481-56F4-4ECA-882F-CD780DF77665}" dt="2021-11-23T18:57:05.917" v="9936"/>
          <ac:picMkLst>
            <pc:docMk/>
            <pc:sldMk cId="960984272" sldId="2147469831"/>
            <ac:picMk id="32" creationId="{12936C6A-E810-46BC-A47E-601AE0D665B6}"/>
          </ac:picMkLst>
        </pc:picChg>
        <pc:picChg chg="mod">
          <ac:chgData name="Jason Virtue" userId="263f7aa9-7553-4936-a78f-e2e88b93696c" providerId="ADAL" clId="{F6E1D481-56F4-4ECA-882F-CD780DF77665}" dt="2021-11-23T18:57:05.917" v="9936"/>
          <ac:picMkLst>
            <pc:docMk/>
            <pc:sldMk cId="960984272" sldId="2147469831"/>
            <ac:picMk id="37" creationId="{DF1D4C41-D752-41C9-A851-5E0519FF02C5}"/>
          </ac:picMkLst>
        </pc:picChg>
      </pc:sldChg>
      <pc:sldChg chg="addSp delSp modSp add mod delAnim modAnim modNotesTx">
        <pc:chgData name="Jason Virtue" userId="263f7aa9-7553-4936-a78f-e2e88b93696c" providerId="ADAL" clId="{F6E1D481-56F4-4ECA-882F-CD780DF77665}" dt="2021-11-29T15:09:45.418" v="16089" actId="20577"/>
        <pc:sldMkLst>
          <pc:docMk/>
          <pc:sldMk cId="103020280" sldId="2147469832"/>
        </pc:sldMkLst>
        <pc:spChg chg="mod">
          <ac:chgData name="Jason Virtue" userId="263f7aa9-7553-4936-a78f-e2e88b93696c" providerId="ADAL" clId="{F6E1D481-56F4-4ECA-882F-CD780DF77665}" dt="2021-11-23T18:58:21.569" v="10039" actId="6549"/>
          <ac:spMkLst>
            <pc:docMk/>
            <pc:sldMk cId="103020280" sldId="2147469832"/>
            <ac:spMk id="2" creationId="{30D7E3B6-BA8E-904C-B81D-E05A70A499EA}"/>
          </ac:spMkLst>
        </pc:spChg>
        <pc:spChg chg="add mod">
          <ac:chgData name="Jason Virtue" userId="263f7aa9-7553-4936-a78f-e2e88b93696c" providerId="ADAL" clId="{F6E1D481-56F4-4ECA-882F-CD780DF77665}" dt="2021-11-24T15:34:01.048" v="12392" actId="20577"/>
          <ac:spMkLst>
            <pc:docMk/>
            <pc:sldMk cId="103020280" sldId="2147469832"/>
            <ac:spMk id="4" creationId="{0E39FCAA-E48B-4360-9B64-A4E23AF8A232}"/>
          </ac:spMkLst>
        </pc:spChg>
        <pc:spChg chg="del">
          <ac:chgData name="Jason Virtue" userId="263f7aa9-7553-4936-a78f-e2e88b93696c" providerId="ADAL" clId="{F6E1D481-56F4-4ECA-882F-CD780DF77665}" dt="2021-11-23T18:58:29.749" v="10041" actId="478"/>
          <ac:spMkLst>
            <pc:docMk/>
            <pc:sldMk cId="103020280" sldId="2147469832"/>
            <ac:spMk id="6" creationId="{8A03A530-1627-4561-8A49-151BE36D334F}"/>
          </ac:spMkLst>
        </pc:spChg>
        <pc:spChg chg="del">
          <ac:chgData name="Jason Virtue" userId="263f7aa9-7553-4936-a78f-e2e88b93696c" providerId="ADAL" clId="{F6E1D481-56F4-4ECA-882F-CD780DF77665}" dt="2021-11-23T18:58:25.766" v="10040" actId="478"/>
          <ac:spMkLst>
            <pc:docMk/>
            <pc:sldMk cId="103020280" sldId="2147469832"/>
            <ac:spMk id="38" creationId="{A1805877-D28A-494C-94D2-F50725086BB2}"/>
          </ac:spMkLst>
        </pc:spChg>
        <pc:spChg chg="del">
          <ac:chgData name="Jason Virtue" userId="263f7aa9-7553-4936-a78f-e2e88b93696c" providerId="ADAL" clId="{F6E1D481-56F4-4ECA-882F-CD780DF77665}" dt="2021-11-23T18:58:25.766" v="10040" actId="478"/>
          <ac:spMkLst>
            <pc:docMk/>
            <pc:sldMk cId="103020280" sldId="2147469832"/>
            <ac:spMk id="39" creationId="{6F888981-0C1F-4984-993A-9BFFA7177419}"/>
          </ac:spMkLst>
        </pc:spChg>
        <pc:grpChg chg="del">
          <ac:chgData name="Jason Virtue" userId="263f7aa9-7553-4936-a78f-e2e88b93696c" providerId="ADAL" clId="{F6E1D481-56F4-4ECA-882F-CD780DF77665}" dt="2021-11-23T18:58:25.766" v="10040" actId="478"/>
          <ac:grpSpMkLst>
            <pc:docMk/>
            <pc:sldMk cId="103020280" sldId="2147469832"/>
            <ac:grpSpMk id="8" creationId="{BF395846-4E1D-4A92-B928-C77F370E0FB9}"/>
          </ac:grpSpMkLst>
        </pc:grpChg>
        <pc:grpChg chg="del">
          <ac:chgData name="Jason Virtue" userId="263f7aa9-7553-4936-a78f-e2e88b93696c" providerId="ADAL" clId="{F6E1D481-56F4-4ECA-882F-CD780DF77665}" dt="2021-11-23T18:58:25.766" v="10040" actId="478"/>
          <ac:grpSpMkLst>
            <pc:docMk/>
            <pc:sldMk cId="103020280" sldId="2147469832"/>
            <ac:grpSpMk id="13" creationId="{408C0DFC-BF1E-4F33-B74B-12B777F6E2F1}"/>
          </ac:grpSpMkLst>
        </pc:grpChg>
        <pc:grpChg chg="del">
          <ac:chgData name="Jason Virtue" userId="263f7aa9-7553-4936-a78f-e2e88b93696c" providerId="ADAL" clId="{F6E1D481-56F4-4ECA-882F-CD780DF77665}" dt="2021-11-23T18:58:25.766" v="10040" actId="478"/>
          <ac:grpSpMkLst>
            <pc:docMk/>
            <pc:sldMk cId="103020280" sldId="2147469832"/>
            <ac:grpSpMk id="18" creationId="{50B2BD79-1CA1-4A4F-89F9-D5EAFC0D1A12}"/>
          </ac:grpSpMkLst>
        </pc:grpChg>
        <pc:grpChg chg="del">
          <ac:chgData name="Jason Virtue" userId="263f7aa9-7553-4936-a78f-e2e88b93696c" providerId="ADAL" clId="{F6E1D481-56F4-4ECA-882F-CD780DF77665}" dt="2021-11-23T18:58:25.766" v="10040" actId="478"/>
          <ac:grpSpMkLst>
            <pc:docMk/>
            <pc:sldMk cId="103020280" sldId="2147469832"/>
            <ac:grpSpMk id="23" creationId="{3EE5D1CA-629D-4B32-A53E-31B151419D77}"/>
          </ac:grpSpMkLst>
        </pc:grpChg>
        <pc:grpChg chg="del">
          <ac:chgData name="Jason Virtue" userId="263f7aa9-7553-4936-a78f-e2e88b93696c" providerId="ADAL" clId="{F6E1D481-56F4-4ECA-882F-CD780DF77665}" dt="2021-11-23T18:58:25.766" v="10040" actId="478"/>
          <ac:grpSpMkLst>
            <pc:docMk/>
            <pc:sldMk cId="103020280" sldId="2147469832"/>
            <ac:grpSpMk id="28" creationId="{D7DEA4DC-B3F8-4691-9E2A-EE20E0F90E22}"/>
          </ac:grpSpMkLst>
        </pc:grpChg>
        <pc:grpChg chg="del">
          <ac:chgData name="Jason Virtue" userId="263f7aa9-7553-4936-a78f-e2e88b93696c" providerId="ADAL" clId="{F6E1D481-56F4-4ECA-882F-CD780DF77665}" dt="2021-11-23T18:58:25.766" v="10040" actId="478"/>
          <ac:grpSpMkLst>
            <pc:docMk/>
            <pc:sldMk cId="103020280" sldId="2147469832"/>
            <ac:grpSpMk id="33" creationId="{07BB2925-617B-49FA-8039-73058A0CD51D}"/>
          </ac:grpSpMkLst>
        </pc:grpChg>
        <pc:picChg chg="del">
          <ac:chgData name="Jason Virtue" userId="263f7aa9-7553-4936-a78f-e2e88b93696c" providerId="ADAL" clId="{F6E1D481-56F4-4ECA-882F-CD780DF77665}" dt="2021-11-23T18:58:25.766" v="10040" actId="478"/>
          <ac:picMkLst>
            <pc:docMk/>
            <pc:sldMk cId="103020280" sldId="2147469832"/>
            <ac:picMk id="7" creationId="{A4B8C28A-6417-4AFF-8B37-40874FA1EDEF}"/>
          </ac:picMkLst>
        </pc:picChg>
        <pc:picChg chg="add mod">
          <ac:chgData name="Jason Virtue" userId="263f7aa9-7553-4936-a78f-e2e88b93696c" providerId="ADAL" clId="{F6E1D481-56F4-4ECA-882F-CD780DF77665}" dt="2021-11-23T18:58:43.148" v="10043" actId="1076"/>
          <ac:picMkLst>
            <pc:docMk/>
            <pc:sldMk cId="103020280" sldId="2147469832"/>
            <ac:picMk id="40" creationId="{4C2EB953-B726-4A54-BCF1-EAFE836316FA}"/>
          </ac:picMkLst>
        </pc:picChg>
      </pc:sldChg>
      <pc:sldChg chg="addSp delSp modSp add mod delAnim modNotesTx">
        <pc:chgData name="Jason Virtue" userId="263f7aa9-7553-4936-a78f-e2e88b93696c" providerId="ADAL" clId="{F6E1D481-56F4-4ECA-882F-CD780DF77665}" dt="2021-11-29T15:10:00.602" v="16131" actId="20577"/>
        <pc:sldMkLst>
          <pc:docMk/>
          <pc:sldMk cId="2978498618" sldId="2147469833"/>
        </pc:sldMkLst>
        <pc:spChg chg="mod">
          <ac:chgData name="Jason Virtue" userId="263f7aa9-7553-4936-a78f-e2e88b93696c" providerId="ADAL" clId="{F6E1D481-56F4-4ECA-882F-CD780DF77665}" dt="2021-11-23T18:59:02.044" v="10085" actId="20577"/>
          <ac:spMkLst>
            <pc:docMk/>
            <pc:sldMk cId="2978498618" sldId="2147469833"/>
            <ac:spMk id="2" creationId="{30D7E3B6-BA8E-904C-B81D-E05A70A499EA}"/>
          </ac:spMkLst>
        </pc:spChg>
        <pc:spChg chg="add mod">
          <ac:chgData name="Jason Virtue" userId="263f7aa9-7553-4936-a78f-e2e88b93696c" providerId="ADAL" clId="{F6E1D481-56F4-4ECA-882F-CD780DF77665}" dt="2021-11-23T18:59:55.606" v="10094" actId="404"/>
          <ac:spMkLst>
            <pc:docMk/>
            <pc:sldMk cId="2978498618" sldId="2147469833"/>
            <ac:spMk id="4" creationId="{4284DD21-B4C7-49F8-BD8B-673CE427CA66}"/>
          </ac:spMkLst>
        </pc:spChg>
        <pc:spChg chg="add del mod">
          <ac:chgData name="Jason Virtue" userId="263f7aa9-7553-4936-a78f-e2e88b93696c" providerId="ADAL" clId="{F6E1D481-56F4-4ECA-882F-CD780DF77665}" dt="2021-11-23T18:59:33.897" v="10089" actId="478"/>
          <ac:spMkLst>
            <pc:docMk/>
            <pc:sldMk cId="2978498618" sldId="2147469833"/>
            <ac:spMk id="5" creationId="{9219E843-D4A9-46D0-AF8D-03BCB9684B61}"/>
          </ac:spMkLst>
        </pc:spChg>
        <pc:picChg chg="add mod">
          <ac:chgData name="Jason Virtue" userId="263f7aa9-7553-4936-a78f-e2e88b93696c" providerId="ADAL" clId="{F6E1D481-56F4-4ECA-882F-CD780DF77665}" dt="2021-11-23T18:59:17.620" v="10087"/>
          <ac:picMkLst>
            <pc:docMk/>
            <pc:sldMk cId="2978498618" sldId="2147469833"/>
            <ac:picMk id="6" creationId="{9EDCEAE6-1025-457A-B788-17D30DD76836}"/>
          </ac:picMkLst>
        </pc:picChg>
        <pc:picChg chg="add mod">
          <ac:chgData name="Jason Virtue" userId="263f7aa9-7553-4936-a78f-e2e88b93696c" providerId="ADAL" clId="{F6E1D481-56F4-4ECA-882F-CD780DF77665}" dt="2021-11-23T18:59:17.620" v="10087"/>
          <ac:picMkLst>
            <pc:docMk/>
            <pc:sldMk cId="2978498618" sldId="2147469833"/>
            <ac:picMk id="7" creationId="{EC5FD644-F6A8-4C37-8327-592FFD7972FE}"/>
          </ac:picMkLst>
        </pc:picChg>
        <pc:picChg chg="del">
          <ac:chgData name="Jason Virtue" userId="263f7aa9-7553-4936-a78f-e2e88b93696c" providerId="ADAL" clId="{F6E1D481-56F4-4ECA-882F-CD780DF77665}" dt="2021-11-23T18:59:17.130" v="10086" actId="478"/>
          <ac:picMkLst>
            <pc:docMk/>
            <pc:sldMk cId="2978498618" sldId="2147469833"/>
            <ac:picMk id="40" creationId="{4C2EB953-B726-4A54-BCF1-EAFE836316FA}"/>
          </ac:picMkLst>
        </pc:picChg>
      </pc:sldChg>
      <pc:sldChg chg="addSp delSp modSp add mod modAnim modNotesTx">
        <pc:chgData name="Jason Virtue" userId="263f7aa9-7553-4936-a78f-e2e88b93696c" providerId="ADAL" clId="{F6E1D481-56F4-4ECA-882F-CD780DF77665}" dt="2021-11-29T15:20:46.070" v="16965" actId="6549"/>
        <pc:sldMkLst>
          <pc:docMk/>
          <pc:sldMk cId="86218678" sldId="2147469834"/>
        </pc:sldMkLst>
        <pc:spChg chg="mod">
          <ac:chgData name="Jason Virtue" userId="263f7aa9-7553-4936-a78f-e2e88b93696c" providerId="ADAL" clId="{F6E1D481-56F4-4ECA-882F-CD780DF77665}" dt="2021-11-23T19:02:57.250" v="10162" actId="20577"/>
          <ac:spMkLst>
            <pc:docMk/>
            <pc:sldMk cId="86218678" sldId="2147469834"/>
            <ac:spMk id="5" creationId="{CCB16419-C730-46B5-9126-FCD21C8C87AC}"/>
          </ac:spMkLst>
        </pc:spChg>
        <pc:spChg chg="del">
          <ac:chgData name="Jason Virtue" userId="263f7aa9-7553-4936-a78f-e2e88b93696c" providerId="ADAL" clId="{F6E1D481-56F4-4ECA-882F-CD780DF77665}" dt="2021-11-23T19:03:04.865" v="10163" actId="478"/>
          <ac:spMkLst>
            <pc:docMk/>
            <pc:sldMk cId="86218678" sldId="2147469834"/>
            <ac:spMk id="8" creationId="{5BF7DABF-0EA2-4CEE-A64A-5EC4B65E36D8}"/>
          </ac:spMkLst>
        </pc:spChg>
        <pc:spChg chg="del">
          <ac:chgData name="Jason Virtue" userId="263f7aa9-7553-4936-a78f-e2e88b93696c" providerId="ADAL" clId="{F6E1D481-56F4-4ECA-882F-CD780DF77665}" dt="2021-11-23T19:03:04.865" v="10163" actId="478"/>
          <ac:spMkLst>
            <pc:docMk/>
            <pc:sldMk cId="86218678" sldId="2147469834"/>
            <ac:spMk id="14" creationId="{BF5ABF9F-D6C3-44A5-A50E-FB2C90F393CA}"/>
          </ac:spMkLst>
        </pc:spChg>
        <pc:spChg chg="mod">
          <ac:chgData name="Jason Virtue" userId="263f7aa9-7553-4936-a78f-e2e88b93696c" providerId="ADAL" clId="{F6E1D481-56F4-4ECA-882F-CD780DF77665}" dt="2021-11-23T19:03:27.299" v="10167"/>
          <ac:spMkLst>
            <pc:docMk/>
            <pc:sldMk cId="86218678" sldId="2147469834"/>
            <ac:spMk id="19" creationId="{D05B4F2B-F831-478C-9EB8-96CAAC89DE8A}"/>
          </ac:spMkLst>
        </pc:spChg>
        <pc:spChg chg="del">
          <ac:chgData name="Jason Virtue" userId="263f7aa9-7553-4936-a78f-e2e88b93696c" providerId="ADAL" clId="{F6E1D481-56F4-4ECA-882F-CD780DF77665}" dt="2021-11-23T19:03:04.865" v="10163" actId="478"/>
          <ac:spMkLst>
            <pc:docMk/>
            <pc:sldMk cId="86218678" sldId="2147469834"/>
            <ac:spMk id="20" creationId="{74B095D7-A721-4C11-9414-0E0AAAF2EE18}"/>
          </ac:spMkLst>
        </pc:spChg>
        <pc:spChg chg="mod">
          <ac:chgData name="Jason Virtue" userId="263f7aa9-7553-4936-a78f-e2e88b93696c" providerId="ADAL" clId="{F6E1D481-56F4-4ECA-882F-CD780DF77665}" dt="2021-11-23T19:03:27.299" v="10167"/>
          <ac:spMkLst>
            <pc:docMk/>
            <pc:sldMk cId="86218678" sldId="2147469834"/>
            <ac:spMk id="22" creationId="{BCC00C00-773E-4AA3-A78F-26C791800FB4}"/>
          </ac:spMkLst>
        </pc:spChg>
        <pc:spChg chg="mod">
          <ac:chgData name="Jason Virtue" userId="263f7aa9-7553-4936-a78f-e2e88b93696c" providerId="ADAL" clId="{F6E1D481-56F4-4ECA-882F-CD780DF77665}" dt="2021-11-23T19:03:27.299" v="10167"/>
          <ac:spMkLst>
            <pc:docMk/>
            <pc:sldMk cId="86218678" sldId="2147469834"/>
            <ac:spMk id="25" creationId="{38A3FFCD-F49F-4F41-A0DD-EE00DD4178C2}"/>
          </ac:spMkLst>
        </pc:spChg>
        <pc:spChg chg="mod">
          <ac:chgData name="Jason Virtue" userId="263f7aa9-7553-4936-a78f-e2e88b93696c" providerId="ADAL" clId="{F6E1D481-56F4-4ECA-882F-CD780DF77665}" dt="2021-11-23T19:03:27.299" v="10167"/>
          <ac:spMkLst>
            <pc:docMk/>
            <pc:sldMk cId="86218678" sldId="2147469834"/>
            <ac:spMk id="27" creationId="{0CDB9617-3675-4C27-AFAE-312631A16651}"/>
          </ac:spMkLst>
        </pc:spChg>
        <pc:spChg chg="mod">
          <ac:chgData name="Jason Virtue" userId="263f7aa9-7553-4936-a78f-e2e88b93696c" providerId="ADAL" clId="{F6E1D481-56F4-4ECA-882F-CD780DF77665}" dt="2021-11-23T19:03:27.299" v="10167"/>
          <ac:spMkLst>
            <pc:docMk/>
            <pc:sldMk cId="86218678" sldId="2147469834"/>
            <ac:spMk id="29" creationId="{43D34207-70E4-44D3-8083-71EA76144E11}"/>
          </ac:spMkLst>
        </pc:spChg>
        <pc:spChg chg="mod">
          <ac:chgData name="Jason Virtue" userId="263f7aa9-7553-4936-a78f-e2e88b93696c" providerId="ADAL" clId="{F6E1D481-56F4-4ECA-882F-CD780DF77665}" dt="2021-11-23T19:03:27.299" v="10167"/>
          <ac:spMkLst>
            <pc:docMk/>
            <pc:sldMk cId="86218678" sldId="2147469834"/>
            <ac:spMk id="30" creationId="{B02028CF-5BDE-4C4E-BFF2-726592217A70}"/>
          </ac:spMkLst>
        </pc:spChg>
        <pc:spChg chg="mod">
          <ac:chgData name="Jason Virtue" userId="263f7aa9-7553-4936-a78f-e2e88b93696c" providerId="ADAL" clId="{F6E1D481-56F4-4ECA-882F-CD780DF77665}" dt="2021-11-23T19:03:27.299" v="10167"/>
          <ac:spMkLst>
            <pc:docMk/>
            <pc:sldMk cId="86218678" sldId="2147469834"/>
            <ac:spMk id="31" creationId="{D27CCCAC-0F24-4618-86B6-40B6DE6F1EE0}"/>
          </ac:spMkLst>
        </pc:spChg>
        <pc:spChg chg="mod">
          <ac:chgData name="Jason Virtue" userId="263f7aa9-7553-4936-a78f-e2e88b93696c" providerId="ADAL" clId="{F6E1D481-56F4-4ECA-882F-CD780DF77665}" dt="2021-11-23T19:03:27.299" v="10167"/>
          <ac:spMkLst>
            <pc:docMk/>
            <pc:sldMk cId="86218678" sldId="2147469834"/>
            <ac:spMk id="32" creationId="{E9E5E415-7BF4-49B4-BD2E-AF11791F6905}"/>
          </ac:spMkLst>
        </pc:spChg>
        <pc:spChg chg="mod">
          <ac:chgData name="Jason Virtue" userId="263f7aa9-7553-4936-a78f-e2e88b93696c" providerId="ADAL" clId="{F6E1D481-56F4-4ECA-882F-CD780DF77665}" dt="2021-11-23T19:03:27.299" v="10167"/>
          <ac:spMkLst>
            <pc:docMk/>
            <pc:sldMk cId="86218678" sldId="2147469834"/>
            <ac:spMk id="34" creationId="{82BF5EF7-952A-4886-8ED5-8A49836DFADD}"/>
          </ac:spMkLst>
        </pc:spChg>
        <pc:spChg chg="mod">
          <ac:chgData name="Jason Virtue" userId="263f7aa9-7553-4936-a78f-e2e88b93696c" providerId="ADAL" clId="{F6E1D481-56F4-4ECA-882F-CD780DF77665}" dt="2021-11-23T19:03:27.299" v="10167"/>
          <ac:spMkLst>
            <pc:docMk/>
            <pc:sldMk cId="86218678" sldId="2147469834"/>
            <ac:spMk id="36" creationId="{859EB616-01D5-4ABC-AA44-B98148D16AE2}"/>
          </ac:spMkLst>
        </pc:spChg>
        <pc:spChg chg="mod">
          <ac:chgData name="Jason Virtue" userId="263f7aa9-7553-4936-a78f-e2e88b93696c" providerId="ADAL" clId="{F6E1D481-56F4-4ECA-882F-CD780DF77665}" dt="2021-11-23T19:03:27.299" v="10167"/>
          <ac:spMkLst>
            <pc:docMk/>
            <pc:sldMk cId="86218678" sldId="2147469834"/>
            <ac:spMk id="38" creationId="{8C175A2C-89DC-47A6-9CE0-A8DBCCCF09E3}"/>
          </ac:spMkLst>
        </pc:spChg>
        <pc:spChg chg="mod">
          <ac:chgData name="Jason Virtue" userId="263f7aa9-7553-4936-a78f-e2e88b93696c" providerId="ADAL" clId="{F6E1D481-56F4-4ECA-882F-CD780DF77665}" dt="2021-11-23T19:03:27.299" v="10167"/>
          <ac:spMkLst>
            <pc:docMk/>
            <pc:sldMk cId="86218678" sldId="2147469834"/>
            <ac:spMk id="39" creationId="{222C971C-ABCC-4641-A47B-770E8F3E1C4D}"/>
          </ac:spMkLst>
        </pc:spChg>
        <pc:spChg chg="mod">
          <ac:chgData name="Jason Virtue" userId="263f7aa9-7553-4936-a78f-e2e88b93696c" providerId="ADAL" clId="{F6E1D481-56F4-4ECA-882F-CD780DF77665}" dt="2021-11-23T19:03:27.299" v="10167"/>
          <ac:spMkLst>
            <pc:docMk/>
            <pc:sldMk cId="86218678" sldId="2147469834"/>
            <ac:spMk id="40" creationId="{7B4EC5CC-6E56-471D-8EF3-24A2CCCD09D8}"/>
          </ac:spMkLst>
        </pc:spChg>
        <pc:spChg chg="mod">
          <ac:chgData name="Jason Virtue" userId="263f7aa9-7553-4936-a78f-e2e88b93696c" providerId="ADAL" clId="{F6E1D481-56F4-4ECA-882F-CD780DF77665}" dt="2021-11-23T19:03:27.299" v="10167"/>
          <ac:spMkLst>
            <pc:docMk/>
            <pc:sldMk cId="86218678" sldId="2147469834"/>
            <ac:spMk id="41" creationId="{7FC6E0C6-B0BE-4335-B1F8-EDAA6C6C0903}"/>
          </ac:spMkLst>
        </pc:spChg>
        <pc:spChg chg="mod">
          <ac:chgData name="Jason Virtue" userId="263f7aa9-7553-4936-a78f-e2e88b93696c" providerId="ADAL" clId="{F6E1D481-56F4-4ECA-882F-CD780DF77665}" dt="2021-11-23T19:03:27.299" v="10167"/>
          <ac:spMkLst>
            <pc:docMk/>
            <pc:sldMk cId="86218678" sldId="2147469834"/>
            <ac:spMk id="42" creationId="{E582A3A9-46CD-4196-A90E-5F3B4993C6C0}"/>
          </ac:spMkLst>
        </pc:spChg>
        <pc:spChg chg="mod">
          <ac:chgData name="Jason Virtue" userId="263f7aa9-7553-4936-a78f-e2e88b93696c" providerId="ADAL" clId="{F6E1D481-56F4-4ECA-882F-CD780DF77665}" dt="2021-11-23T19:03:27.299" v="10167"/>
          <ac:spMkLst>
            <pc:docMk/>
            <pc:sldMk cId="86218678" sldId="2147469834"/>
            <ac:spMk id="43" creationId="{F02B1BF7-CC39-40E0-9181-76B6E6AF1F8C}"/>
          </ac:spMkLst>
        </pc:spChg>
        <pc:spChg chg="mod">
          <ac:chgData name="Jason Virtue" userId="263f7aa9-7553-4936-a78f-e2e88b93696c" providerId="ADAL" clId="{F6E1D481-56F4-4ECA-882F-CD780DF77665}" dt="2021-11-23T19:03:27.299" v="10167"/>
          <ac:spMkLst>
            <pc:docMk/>
            <pc:sldMk cId="86218678" sldId="2147469834"/>
            <ac:spMk id="44" creationId="{80C4B570-34CD-45F8-95C5-3F789114C043}"/>
          </ac:spMkLst>
        </pc:spChg>
        <pc:spChg chg="mod">
          <ac:chgData name="Jason Virtue" userId="263f7aa9-7553-4936-a78f-e2e88b93696c" providerId="ADAL" clId="{F6E1D481-56F4-4ECA-882F-CD780DF77665}" dt="2021-11-23T19:03:27.299" v="10167"/>
          <ac:spMkLst>
            <pc:docMk/>
            <pc:sldMk cId="86218678" sldId="2147469834"/>
            <ac:spMk id="45" creationId="{4F18D734-AA77-4F72-A1C7-1CCC91E3C0BC}"/>
          </ac:spMkLst>
        </pc:spChg>
        <pc:spChg chg="mod">
          <ac:chgData name="Jason Virtue" userId="263f7aa9-7553-4936-a78f-e2e88b93696c" providerId="ADAL" clId="{F6E1D481-56F4-4ECA-882F-CD780DF77665}" dt="2021-11-23T19:03:27.299" v="10167"/>
          <ac:spMkLst>
            <pc:docMk/>
            <pc:sldMk cId="86218678" sldId="2147469834"/>
            <ac:spMk id="46" creationId="{A4431400-B56F-4229-A2AF-F657CEFDF59D}"/>
          </ac:spMkLst>
        </pc:spChg>
        <pc:spChg chg="mod">
          <ac:chgData name="Jason Virtue" userId="263f7aa9-7553-4936-a78f-e2e88b93696c" providerId="ADAL" clId="{F6E1D481-56F4-4ECA-882F-CD780DF77665}" dt="2021-11-23T19:03:27.299" v="10167"/>
          <ac:spMkLst>
            <pc:docMk/>
            <pc:sldMk cId="86218678" sldId="2147469834"/>
            <ac:spMk id="48" creationId="{5938EF50-C0BD-4BC8-A9D9-6A7EB9E7D89B}"/>
          </ac:spMkLst>
        </pc:spChg>
        <pc:spChg chg="mod">
          <ac:chgData name="Jason Virtue" userId="263f7aa9-7553-4936-a78f-e2e88b93696c" providerId="ADAL" clId="{F6E1D481-56F4-4ECA-882F-CD780DF77665}" dt="2021-11-23T19:03:27.299" v="10167"/>
          <ac:spMkLst>
            <pc:docMk/>
            <pc:sldMk cId="86218678" sldId="2147469834"/>
            <ac:spMk id="50" creationId="{FA4C14E5-4FFE-4A94-A017-17BA47CA2FE3}"/>
          </ac:spMkLst>
        </pc:spChg>
        <pc:spChg chg="mod">
          <ac:chgData name="Jason Virtue" userId="263f7aa9-7553-4936-a78f-e2e88b93696c" providerId="ADAL" clId="{F6E1D481-56F4-4ECA-882F-CD780DF77665}" dt="2021-11-23T19:03:27.299" v="10167"/>
          <ac:spMkLst>
            <pc:docMk/>
            <pc:sldMk cId="86218678" sldId="2147469834"/>
            <ac:spMk id="51" creationId="{E7726C11-06BE-4EF6-83F9-2C37AEA3D8EC}"/>
          </ac:spMkLst>
        </pc:spChg>
        <pc:grpChg chg="add mod">
          <ac:chgData name="Jason Virtue" userId="263f7aa9-7553-4936-a78f-e2e88b93696c" providerId="ADAL" clId="{F6E1D481-56F4-4ECA-882F-CD780DF77665}" dt="2021-11-23T19:04:19.825" v="10269" actId="1037"/>
          <ac:grpSpMkLst>
            <pc:docMk/>
            <pc:sldMk cId="86218678" sldId="2147469834"/>
            <ac:grpSpMk id="18" creationId="{7DF49FBF-4C8D-45B1-84F9-5D3BBDB84F2E}"/>
          </ac:grpSpMkLst>
        </pc:grpChg>
        <pc:grpChg chg="mod">
          <ac:chgData name="Jason Virtue" userId="263f7aa9-7553-4936-a78f-e2e88b93696c" providerId="ADAL" clId="{F6E1D481-56F4-4ECA-882F-CD780DF77665}" dt="2021-11-23T19:03:27.299" v="10167"/>
          <ac:grpSpMkLst>
            <pc:docMk/>
            <pc:sldMk cId="86218678" sldId="2147469834"/>
            <ac:grpSpMk id="21" creationId="{D3EE45A5-4669-4DED-9151-258EA94D857F}"/>
          </ac:grpSpMkLst>
        </pc:grpChg>
        <pc:grpChg chg="add mod">
          <ac:chgData name="Jason Virtue" userId="263f7aa9-7553-4936-a78f-e2e88b93696c" providerId="ADAL" clId="{F6E1D481-56F4-4ECA-882F-CD780DF77665}" dt="2021-11-23T19:04:19.825" v="10269" actId="1037"/>
          <ac:grpSpMkLst>
            <pc:docMk/>
            <pc:sldMk cId="86218678" sldId="2147469834"/>
            <ac:grpSpMk id="24" creationId="{3EDB28CB-8C14-4F65-AA15-809321736FE5}"/>
          </ac:grpSpMkLst>
        </pc:grpChg>
        <pc:grpChg chg="mod">
          <ac:chgData name="Jason Virtue" userId="263f7aa9-7553-4936-a78f-e2e88b93696c" providerId="ADAL" clId="{F6E1D481-56F4-4ECA-882F-CD780DF77665}" dt="2021-11-23T19:03:27.299" v="10167"/>
          <ac:grpSpMkLst>
            <pc:docMk/>
            <pc:sldMk cId="86218678" sldId="2147469834"/>
            <ac:grpSpMk id="26" creationId="{5107DDF2-DB34-4E73-9E68-001082308309}"/>
          </ac:grpSpMkLst>
        </pc:grpChg>
        <pc:grpChg chg="mod">
          <ac:chgData name="Jason Virtue" userId="263f7aa9-7553-4936-a78f-e2e88b93696c" providerId="ADAL" clId="{F6E1D481-56F4-4ECA-882F-CD780DF77665}" dt="2021-11-23T19:03:27.299" v="10167"/>
          <ac:grpSpMkLst>
            <pc:docMk/>
            <pc:sldMk cId="86218678" sldId="2147469834"/>
            <ac:grpSpMk id="28" creationId="{68C9B476-B063-43E0-88EA-BD3FD5BCECFF}"/>
          </ac:grpSpMkLst>
        </pc:grpChg>
        <pc:grpChg chg="add mod">
          <ac:chgData name="Jason Virtue" userId="263f7aa9-7553-4936-a78f-e2e88b93696c" providerId="ADAL" clId="{F6E1D481-56F4-4ECA-882F-CD780DF77665}" dt="2021-11-23T19:04:19.825" v="10269" actId="1037"/>
          <ac:grpSpMkLst>
            <pc:docMk/>
            <pc:sldMk cId="86218678" sldId="2147469834"/>
            <ac:grpSpMk id="33" creationId="{76646AC8-F059-4A3E-A9D3-CEB6C8A2C0CE}"/>
          </ac:grpSpMkLst>
        </pc:grpChg>
        <pc:grpChg chg="mod">
          <ac:chgData name="Jason Virtue" userId="263f7aa9-7553-4936-a78f-e2e88b93696c" providerId="ADAL" clId="{F6E1D481-56F4-4ECA-882F-CD780DF77665}" dt="2021-11-23T19:03:27.299" v="10167"/>
          <ac:grpSpMkLst>
            <pc:docMk/>
            <pc:sldMk cId="86218678" sldId="2147469834"/>
            <ac:grpSpMk id="35" creationId="{28837C1A-1F3E-457A-BA4B-9029384FDFC1}"/>
          </ac:grpSpMkLst>
        </pc:grpChg>
        <pc:grpChg chg="mod">
          <ac:chgData name="Jason Virtue" userId="263f7aa9-7553-4936-a78f-e2e88b93696c" providerId="ADAL" clId="{F6E1D481-56F4-4ECA-882F-CD780DF77665}" dt="2021-11-23T19:03:27.299" v="10167"/>
          <ac:grpSpMkLst>
            <pc:docMk/>
            <pc:sldMk cId="86218678" sldId="2147469834"/>
            <ac:grpSpMk id="37" creationId="{14EDB81D-FA23-4C39-9830-AA82929D7EB6}"/>
          </ac:grpSpMkLst>
        </pc:grpChg>
        <pc:grpChg chg="add mod">
          <ac:chgData name="Jason Virtue" userId="263f7aa9-7553-4936-a78f-e2e88b93696c" providerId="ADAL" clId="{F6E1D481-56F4-4ECA-882F-CD780DF77665}" dt="2021-11-23T19:04:19.825" v="10269" actId="1037"/>
          <ac:grpSpMkLst>
            <pc:docMk/>
            <pc:sldMk cId="86218678" sldId="2147469834"/>
            <ac:grpSpMk id="47" creationId="{B0545D66-F776-45FC-B1AB-A2A361C39468}"/>
          </ac:grpSpMkLst>
        </pc:grpChg>
        <pc:grpChg chg="mod">
          <ac:chgData name="Jason Virtue" userId="263f7aa9-7553-4936-a78f-e2e88b93696c" providerId="ADAL" clId="{F6E1D481-56F4-4ECA-882F-CD780DF77665}" dt="2021-11-23T19:03:27.299" v="10167"/>
          <ac:grpSpMkLst>
            <pc:docMk/>
            <pc:sldMk cId="86218678" sldId="2147469834"/>
            <ac:grpSpMk id="49" creationId="{59B7B636-5D2F-473D-B57F-1827B2B7515C}"/>
          </ac:grpSpMkLst>
        </pc:grpChg>
        <pc:grpChg chg="add mod">
          <ac:chgData name="Jason Virtue" userId="263f7aa9-7553-4936-a78f-e2e88b93696c" providerId="ADAL" clId="{F6E1D481-56F4-4ECA-882F-CD780DF77665}" dt="2021-11-23T19:04:19.825" v="10269" actId="1037"/>
          <ac:grpSpMkLst>
            <pc:docMk/>
            <pc:sldMk cId="86218678" sldId="2147469834"/>
            <ac:grpSpMk id="52" creationId="{FE8D7BAF-6B14-42F4-A663-CC9B2AE9DC98}"/>
          </ac:grpSpMkLst>
        </pc:grpChg>
        <pc:picChg chg="del">
          <ac:chgData name="Jason Virtue" userId="263f7aa9-7553-4936-a78f-e2e88b93696c" providerId="ADAL" clId="{F6E1D481-56F4-4ECA-882F-CD780DF77665}" dt="2021-11-23T19:03:04.865" v="10163" actId="478"/>
          <ac:picMkLst>
            <pc:docMk/>
            <pc:sldMk cId="86218678" sldId="2147469834"/>
            <ac:picMk id="2" creationId="{9B08C846-1978-4A54-A8AF-8B67472A5F4B}"/>
          </ac:picMkLst>
        </pc:picChg>
        <pc:picChg chg="del">
          <ac:chgData name="Jason Virtue" userId="263f7aa9-7553-4936-a78f-e2e88b93696c" providerId="ADAL" clId="{F6E1D481-56F4-4ECA-882F-CD780DF77665}" dt="2021-11-23T19:03:06.127" v="10164" actId="478"/>
          <ac:picMkLst>
            <pc:docMk/>
            <pc:sldMk cId="86218678" sldId="2147469834"/>
            <ac:picMk id="3" creationId="{3C4CC10B-54E2-4901-BC39-C85A060D1928}"/>
          </ac:picMkLst>
        </pc:picChg>
        <pc:picChg chg="del">
          <ac:chgData name="Jason Virtue" userId="263f7aa9-7553-4936-a78f-e2e88b93696c" providerId="ADAL" clId="{F6E1D481-56F4-4ECA-882F-CD780DF77665}" dt="2021-11-23T19:03:04.865" v="10163" actId="478"/>
          <ac:picMkLst>
            <pc:docMk/>
            <pc:sldMk cId="86218678" sldId="2147469834"/>
            <ac:picMk id="7" creationId="{B20A8E6B-0CD8-412A-A55A-6ACCE557C004}"/>
          </ac:picMkLst>
        </pc:picChg>
        <pc:picChg chg="del">
          <ac:chgData name="Jason Virtue" userId="263f7aa9-7553-4936-a78f-e2e88b93696c" providerId="ADAL" clId="{F6E1D481-56F4-4ECA-882F-CD780DF77665}" dt="2021-11-23T19:03:04.865" v="10163" actId="478"/>
          <ac:picMkLst>
            <pc:docMk/>
            <pc:sldMk cId="86218678" sldId="2147469834"/>
            <ac:picMk id="9" creationId="{55770B1F-E717-437A-B275-40953A241811}"/>
          </ac:picMkLst>
        </pc:picChg>
        <pc:picChg chg="del">
          <ac:chgData name="Jason Virtue" userId="263f7aa9-7553-4936-a78f-e2e88b93696c" providerId="ADAL" clId="{F6E1D481-56F4-4ECA-882F-CD780DF77665}" dt="2021-11-23T19:03:09.589" v="10166" actId="478"/>
          <ac:picMkLst>
            <pc:docMk/>
            <pc:sldMk cId="86218678" sldId="2147469834"/>
            <ac:picMk id="10" creationId="{D5972EC9-AB69-4C64-B295-2504F92C9DBF}"/>
          </ac:picMkLst>
        </pc:picChg>
        <pc:picChg chg="del">
          <ac:chgData name="Jason Virtue" userId="263f7aa9-7553-4936-a78f-e2e88b93696c" providerId="ADAL" clId="{F6E1D481-56F4-4ECA-882F-CD780DF77665}" dt="2021-11-23T19:03:09.589" v="10166" actId="478"/>
          <ac:picMkLst>
            <pc:docMk/>
            <pc:sldMk cId="86218678" sldId="2147469834"/>
            <ac:picMk id="11" creationId="{DE920908-9B8F-4AF3-B286-0AD913D70750}"/>
          </ac:picMkLst>
        </pc:picChg>
        <pc:picChg chg="del">
          <ac:chgData name="Jason Virtue" userId="263f7aa9-7553-4936-a78f-e2e88b93696c" providerId="ADAL" clId="{F6E1D481-56F4-4ECA-882F-CD780DF77665}" dt="2021-11-23T19:03:09.589" v="10166" actId="478"/>
          <ac:picMkLst>
            <pc:docMk/>
            <pc:sldMk cId="86218678" sldId="2147469834"/>
            <ac:picMk id="16" creationId="{5BF39657-0753-497D-B63E-EECA3D5A5BD3}"/>
          </ac:picMkLst>
        </pc:picChg>
        <pc:picChg chg="mod">
          <ac:chgData name="Jason Virtue" userId="263f7aa9-7553-4936-a78f-e2e88b93696c" providerId="ADAL" clId="{F6E1D481-56F4-4ECA-882F-CD780DF77665}" dt="2021-11-23T19:03:27.299" v="10167"/>
          <ac:picMkLst>
            <pc:docMk/>
            <pc:sldMk cId="86218678" sldId="2147469834"/>
            <ac:picMk id="23" creationId="{BF68CACB-2AB0-441E-BC02-15EE01087BCA}"/>
          </ac:picMkLst>
        </pc:picChg>
        <pc:picChg chg="mod">
          <ac:chgData name="Jason Virtue" userId="263f7aa9-7553-4936-a78f-e2e88b93696c" providerId="ADAL" clId="{F6E1D481-56F4-4ECA-882F-CD780DF77665}" dt="2021-11-23T19:03:27.299" v="10167"/>
          <ac:picMkLst>
            <pc:docMk/>
            <pc:sldMk cId="86218678" sldId="2147469834"/>
            <ac:picMk id="53" creationId="{56184CCB-3788-4CCF-A31F-76BADB4FBA54}"/>
          </ac:picMkLst>
        </pc:picChg>
        <pc:picChg chg="mod">
          <ac:chgData name="Jason Virtue" userId="263f7aa9-7553-4936-a78f-e2e88b93696c" providerId="ADAL" clId="{F6E1D481-56F4-4ECA-882F-CD780DF77665}" dt="2021-11-23T19:03:27.299" v="10167"/>
          <ac:picMkLst>
            <pc:docMk/>
            <pc:sldMk cId="86218678" sldId="2147469834"/>
            <ac:picMk id="54" creationId="{0BCB5553-D964-4959-8F5C-B8AB85C8FBBD}"/>
          </ac:picMkLst>
        </pc:picChg>
        <pc:picChg chg="del">
          <ac:chgData name="Jason Virtue" userId="263f7aa9-7553-4936-a78f-e2e88b93696c" providerId="ADAL" clId="{F6E1D481-56F4-4ECA-882F-CD780DF77665}" dt="2021-11-23T19:03:04.865" v="10163" actId="478"/>
          <ac:picMkLst>
            <pc:docMk/>
            <pc:sldMk cId="86218678" sldId="2147469834"/>
            <ac:picMk id="1026" creationId="{BA90392E-9A47-413B-8D7D-BFFC176D48C6}"/>
          </ac:picMkLst>
        </pc:picChg>
        <pc:cxnChg chg="del">
          <ac:chgData name="Jason Virtue" userId="263f7aa9-7553-4936-a78f-e2e88b93696c" providerId="ADAL" clId="{F6E1D481-56F4-4ECA-882F-CD780DF77665}" dt="2021-11-23T19:03:04.865" v="10163" actId="478"/>
          <ac:cxnSpMkLst>
            <pc:docMk/>
            <pc:sldMk cId="86218678" sldId="2147469834"/>
            <ac:cxnSpMk id="6" creationId="{47F78C68-BED4-4EA0-83B7-7A303FDCBC47}"/>
          </ac:cxnSpMkLst>
        </pc:cxnChg>
        <pc:cxnChg chg="del">
          <ac:chgData name="Jason Virtue" userId="263f7aa9-7553-4936-a78f-e2e88b93696c" providerId="ADAL" clId="{F6E1D481-56F4-4ECA-882F-CD780DF77665}" dt="2021-11-23T19:03:04.865" v="10163" actId="478"/>
          <ac:cxnSpMkLst>
            <pc:docMk/>
            <pc:sldMk cId="86218678" sldId="2147469834"/>
            <ac:cxnSpMk id="15" creationId="{F7C89835-0483-4260-ABDE-2E9C82541543}"/>
          </ac:cxnSpMkLst>
        </pc:cxnChg>
        <pc:cxnChg chg="del">
          <ac:chgData name="Jason Virtue" userId="263f7aa9-7553-4936-a78f-e2e88b93696c" providerId="ADAL" clId="{F6E1D481-56F4-4ECA-882F-CD780DF77665}" dt="2021-11-23T19:03:07.338" v="10165" actId="478"/>
          <ac:cxnSpMkLst>
            <pc:docMk/>
            <pc:sldMk cId="86218678" sldId="2147469834"/>
            <ac:cxnSpMk id="17" creationId="{0A427BBF-69FE-49EB-A674-A6EBA3061876}"/>
          </ac:cxnSpMkLst>
        </pc:cxnChg>
      </pc:sldChg>
      <pc:sldChg chg="addSp delSp modSp add mod delAnim modNotesTx">
        <pc:chgData name="Jason Virtue" userId="263f7aa9-7553-4936-a78f-e2e88b93696c" providerId="ADAL" clId="{F6E1D481-56F4-4ECA-882F-CD780DF77665}" dt="2021-11-29T15:20:51.849" v="16966" actId="6549"/>
        <pc:sldMkLst>
          <pc:docMk/>
          <pc:sldMk cId="2266656473" sldId="2147469835"/>
        </pc:sldMkLst>
        <pc:spChg chg="mod">
          <ac:chgData name="Jason Virtue" userId="263f7aa9-7553-4936-a78f-e2e88b93696c" providerId="ADAL" clId="{F6E1D481-56F4-4ECA-882F-CD780DF77665}" dt="2021-11-23T19:04:49.276" v="10313" actId="20577"/>
          <ac:spMkLst>
            <pc:docMk/>
            <pc:sldMk cId="2266656473" sldId="2147469835"/>
            <ac:spMk id="5" creationId="{CCB16419-C730-46B5-9126-FCD21C8C87AC}"/>
          </ac:spMkLst>
        </pc:spChg>
        <pc:spChg chg="add mod">
          <ac:chgData name="Jason Virtue" userId="263f7aa9-7553-4936-a78f-e2e88b93696c" providerId="ADAL" clId="{F6E1D481-56F4-4ECA-882F-CD780DF77665}" dt="2021-11-23T19:05:21.194" v="10347" actId="1036"/>
          <ac:spMkLst>
            <pc:docMk/>
            <pc:sldMk cId="2266656473" sldId="2147469835"/>
            <ac:spMk id="56" creationId="{D489F88E-658F-4CBF-B15D-AA3B0D511434}"/>
          </ac:spMkLst>
        </pc:spChg>
        <pc:grpChg chg="del">
          <ac:chgData name="Jason Virtue" userId="263f7aa9-7553-4936-a78f-e2e88b93696c" providerId="ADAL" clId="{F6E1D481-56F4-4ECA-882F-CD780DF77665}" dt="2021-11-23T19:05:07.180" v="10314" actId="478"/>
          <ac:grpSpMkLst>
            <pc:docMk/>
            <pc:sldMk cId="2266656473" sldId="2147469835"/>
            <ac:grpSpMk id="18" creationId="{7DF49FBF-4C8D-45B1-84F9-5D3BBDB84F2E}"/>
          </ac:grpSpMkLst>
        </pc:grpChg>
        <pc:grpChg chg="del">
          <ac:chgData name="Jason Virtue" userId="263f7aa9-7553-4936-a78f-e2e88b93696c" providerId="ADAL" clId="{F6E1D481-56F4-4ECA-882F-CD780DF77665}" dt="2021-11-23T19:05:07.180" v="10314" actId="478"/>
          <ac:grpSpMkLst>
            <pc:docMk/>
            <pc:sldMk cId="2266656473" sldId="2147469835"/>
            <ac:grpSpMk id="24" creationId="{3EDB28CB-8C14-4F65-AA15-809321736FE5}"/>
          </ac:grpSpMkLst>
        </pc:grpChg>
        <pc:grpChg chg="del">
          <ac:chgData name="Jason Virtue" userId="263f7aa9-7553-4936-a78f-e2e88b93696c" providerId="ADAL" clId="{F6E1D481-56F4-4ECA-882F-CD780DF77665}" dt="2021-11-23T19:05:07.180" v="10314" actId="478"/>
          <ac:grpSpMkLst>
            <pc:docMk/>
            <pc:sldMk cId="2266656473" sldId="2147469835"/>
            <ac:grpSpMk id="33" creationId="{76646AC8-F059-4A3E-A9D3-CEB6C8A2C0CE}"/>
          </ac:grpSpMkLst>
        </pc:grpChg>
        <pc:grpChg chg="del">
          <ac:chgData name="Jason Virtue" userId="263f7aa9-7553-4936-a78f-e2e88b93696c" providerId="ADAL" clId="{F6E1D481-56F4-4ECA-882F-CD780DF77665}" dt="2021-11-23T19:05:07.180" v="10314" actId="478"/>
          <ac:grpSpMkLst>
            <pc:docMk/>
            <pc:sldMk cId="2266656473" sldId="2147469835"/>
            <ac:grpSpMk id="47" creationId="{B0545D66-F776-45FC-B1AB-A2A361C39468}"/>
          </ac:grpSpMkLst>
        </pc:grpChg>
        <pc:grpChg chg="del">
          <ac:chgData name="Jason Virtue" userId="263f7aa9-7553-4936-a78f-e2e88b93696c" providerId="ADAL" clId="{F6E1D481-56F4-4ECA-882F-CD780DF77665}" dt="2021-11-23T19:05:08.327" v="10315" actId="478"/>
          <ac:grpSpMkLst>
            <pc:docMk/>
            <pc:sldMk cId="2266656473" sldId="2147469835"/>
            <ac:grpSpMk id="52" creationId="{FE8D7BAF-6B14-42F4-A663-CC9B2AE9DC98}"/>
          </ac:grpSpMkLst>
        </pc:grpChg>
        <pc:picChg chg="add mod">
          <ac:chgData name="Jason Virtue" userId="263f7aa9-7553-4936-a78f-e2e88b93696c" providerId="ADAL" clId="{F6E1D481-56F4-4ECA-882F-CD780DF77665}" dt="2021-11-23T19:05:36.069" v="10377" actId="1036"/>
          <ac:picMkLst>
            <pc:docMk/>
            <pc:sldMk cId="2266656473" sldId="2147469835"/>
            <ac:picMk id="55" creationId="{CB1ACF12-25B0-4650-A7E1-23D5A3AB5C98}"/>
          </ac:picMkLst>
        </pc:picChg>
        <pc:picChg chg="add mod">
          <ac:chgData name="Jason Virtue" userId="263f7aa9-7553-4936-a78f-e2e88b93696c" providerId="ADAL" clId="{F6E1D481-56F4-4ECA-882F-CD780DF77665}" dt="2021-11-23T19:06:15.410" v="10450" actId="1035"/>
          <ac:picMkLst>
            <pc:docMk/>
            <pc:sldMk cId="2266656473" sldId="2147469835"/>
            <ac:picMk id="57" creationId="{3FF0168C-FD2D-43A6-8A91-A0DC295B3D53}"/>
          </ac:picMkLst>
        </pc:picChg>
        <pc:picChg chg="add mod">
          <ac:chgData name="Jason Virtue" userId="263f7aa9-7553-4936-a78f-e2e88b93696c" providerId="ADAL" clId="{F6E1D481-56F4-4ECA-882F-CD780DF77665}" dt="2021-11-23T19:06:15.410" v="10450" actId="1035"/>
          <ac:picMkLst>
            <pc:docMk/>
            <pc:sldMk cId="2266656473" sldId="2147469835"/>
            <ac:picMk id="58" creationId="{75EEE6EB-FF93-4A82-A546-10AFB4270014}"/>
          </ac:picMkLst>
        </pc:picChg>
      </pc:sldChg>
      <pc:sldChg chg="addSp delSp modSp add mod modAnim modNotesTx">
        <pc:chgData name="Jason Virtue" userId="263f7aa9-7553-4936-a78f-e2e88b93696c" providerId="ADAL" clId="{F6E1D481-56F4-4ECA-882F-CD780DF77665}" dt="2021-11-29T15:20:59.672" v="16967" actId="6549"/>
        <pc:sldMkLst>
          <pc:docMk/>
          <pc:sldMk cId="2360436089" sldId="2147469836"/>
        </pc:sldMkLst>
        <pc:spChg chg="mod">
          <ac:chgData name="Jason Virtue" userId="263f7aa9-7553-4936-a78f-e2e88b93696c" providerId="ADAL" clId="{F6E1D481-56F4-4ECA-882F-CD780DF77665}" dt="2021-11-23T19:06:34.992" v="10491" actId="20577"/>
          <ac:spMkLst>
            <pc:docMk/>
            <pc:sldMk cId="2360436089" sldId="2147469836"/>
            <ac:spMk id="5" creationId="{CCB16419-C730-46B5-9126-FCD21C8C87AC}"/>
          </ac:spMkLst>
        </pc:spChg>
        <pc:spChg chg="add mod">
          <ac:chgData name="Jason Virtue" userId="263f7aa9-7553-4936-a78f-e2e88b93696c" providerId="ADAL" clId="{F6E1D481-56F4-4ECA-882F-CD780DF77665}" dt="2021-11-23T19:07:15.962" v="10537" actId="1076"/>
          <ac:spMkLst>
            <pc:docMk/>
            <pc:sldMk cId="2360436089" sldId="2147469836"/>
            <ac:spMk id="7" creationId="{0F57F39B-0B42-4AB5-8CC5-54E62B29053A}"/>
          </ac:spMkLst>
        </pc:spChg>
        <pc:spChg chg="add mod">
          <ac:chgData name="Jason Virtue" userId="263f7aa9-7553-4936-a78f-e2e88b93696c" providerId="ADAL" clId="{F6E1D481-56F4-4ECA-882F-CD780DF77665}" dt="2021-11-23T19:06:51.178" v="10493"/>
          <ac:spMkLst>
            <pc:docMk/>
            <pc:sldMk cId="2360436089" sldId="2147469836"/>
            <ac:spMk id="8" creationId="{FEBEF79E-F954-44AC-9355-1F8BF321FC61}"/>
          </ac:spMkLst>
        </pc:spChg>
        <pc:spChg chg="del">
          <ac:chgData name="Jason Virtue" userId="263f7aa9-7553-4936-a78f-e2e88b93696c" providerId="ADAL" clId="{F6E1D481-56F4-4ECA-882F-CD780DF77665}" dt="2021-11-23T19:06:40.519" v="10492" actId="478"/>
          <ac:spMkLst>
            <pc:docMk/>
            <pc:sldMk cId="2360436089" sldId="2147469836"/>
            <ac:spMk id="56" creationId="{D489F88E-658F-4CBF-B15D-AA3B0D511434}"/>
          </ac:spMkLst>
        </pc:spChg>
        <pc:picChg chg="add mod">
          <ac:chgData name="Jason Virtue" userId="263f7aa9-7553-4936-a78f-e2e88b93696c" providerId="ADAL" clId="{F6E1D481-56F4-4ECA-882F-CD780DF77665}" dt="2021-11-23T19:07:15.962" v="10537" actId="1076"/>
          <ac:picMkLst>
            <pc:docMk/>
            <pc:sldMk cId="2360436089" sldId="2147469836"/>
            <ac:picMk id="9" creationId="{0589249F-6E77-4B03-A0D9-97E846B34790}"/>
          </ac:picMkLst>
        </pc:picChg>
        <pc:picChg chg="add mod">
          <ac:chgData name="Jason Virtue" userId="263f7aa9-7553-4936-a78f-e2e88b93696c" providerId="ADAL" clId="{F6E1D481-56F4-4ECA-882F-CD780DF77665}" dt="2021-11-23T19:07:15.962" v="10537" actId="1076"/>
          <ac:picMkLst>
            <pc:docMk/>
            <pc:sldMk cId="2360436089" sldId="2147469836"/>
            <ac:picMk id="10" creationId="{AF31E08E-AA82-43EC-94CE-92BA9FD3C3C7}"/>
          </ac:picMkLst>
        </pc:picChg>
        <pc:picChg chg="add mod">
          <ac:chgData name="Jason Virtue" userId="263f7aa9-7553-4936-a78f-e2e88b93696c" providerId="ADAL" clId="{F6E1D481-56F4-4ECA-882F-CD780DF77665}" dt="2021-11-23T19:07:15.962" v="10537" actId="1076"/>
          <ac:picMkLst>
            <pc:docMk/>
            <pc:sldMk cId="2360436089" sldId="2147469836"/>
            <ac:picMk id="11" creationId="{7282C473-7C8B-45D6-840A-4BC21FBAFB90}"/>
          </ac:picMkLst>
        </pc:picChg>
        <pc:picChg chg="del">
          <ac:chgData name="Jason Virtue" userId="263f7aa9-7553-4936-a78f-e2e88b93696c" providerId="ADAL" clId="{F6E1D481-56F4-4ECA-882F-CD780DF77665}" dt="2021-11-23T19:06:40.519" v="10492" actId="478"/>
          <ac:picMkLst>
            <pc:docMk/>
            <pc:sldMk cId="2360436089" sldId="2147469836"/>
            <ac:picMk id="55" creationId="{CB1ACF12-25B0-4650-A7E1-23D5A3AB5C98}"/>
          </ac:picMkLst>
        </pc:picChg>
        <pc:picChg chg="del">
          <ac:chgData name="Jason Virtue" userId="263f7aa9-7553-4936-a78f-e2e88b93696c" providerId="ADAL" clId="{F6E1D481-56F4-4ECA-882F-CD780DF77665}" dt="2021-11-23T19:06:40.519" v="10492" actId="478"/>
          <ac:picMkLst>
            <pc:docMk/>
            <pc:sldMk cId="2360436089" sldId="2147469836"/>
            <ac:picMk id="57" creationId="{3FF0168C-FD2D-43A6-8A91-A0DC295B3D53}"/>
          </ac:picMkLst>
        </pc:picChg>
        <pc:picChg chg="del">
          <ac:chgData name="Jason Virtue" userId="263f7aa9-7553-4936-a78f-e2e88b93696c" providerId="ADAL" clId="{F6E1D481-56F4-4ECA-882F-CD780DF77665}" dt="2021-11-23T19:06:40.519" v="10492" actId="478"/>
          <ac:picMkLst>
            <pc:docMk/>
            <pc:sldMk cId="2360436089" sldId="2147469836"/>
            <ac:picMk id="58" creationId="{75EEE6EB-FF93-4A82-A546-10AFB4270014}"/>
          </ac:picMkLst>
        </pc:picChg>
      </pc:sldChg>
      <pc:sldChg chg="addSp delSp modSp add mod modAnim modShow">
        <pc:chgData name="Jason Virtue" userId="263f7aa9-7553-4936-a78f-e2e88b93696c" providerId="ADAL" clId="{F6E1D481-56F4-4ECA-882F-CD780DF77665}" dt="2021-11-24T14:58:10.041" v="11971" actId="729"/>
        <pc:sldMkLst>
          <pc:docMk/>
          <pc:sldMk cId="495274523" sldId="2147469837"/>
        </pc:sldMkLst>
        <pc:spChg chg="mod">
          <ac:chgData name="Jason Virtue" userId="263f7aa9-7553-4936-a78f-e2e88b93696c" providerId="ADAL" clId="{F6E1D481-56F4-4ECA-882F-CD780DF77665}" dt="2021-11-23T19:07:48.788" v="10582" actId="20577"/>
          <ac:spMkLst>
            <pc:docMk/>
            <pc:sldMk cId="495274523" sldId="2147469837"/>
            <ac:spMk id="2" creationId="{30D7E3B6-BA8E-904C-B81D-E05A70A499EA}"/>
          </ac:spMkLst>
        </pc:spChg>
        <pc:spChg chg="del">
          <ac:chgData name="Jason Virtue" userId="263f7aa9-7553-4936-a78f-e2e88b93696c" providerId="ADAL" clId="{F6E1D481-56F4-4ECA-882F-CD780DF77665}" dt="2021-11-23T19:07:59.921" v="10584" actId="478"/>
          <ac:spMkLst>
            <pc:docMk/>
            <pc:sldMk cId="495274523" sldId="2147469837"/>
            <ac:spMk id="4" creationId="{4284DD21-B4C7-49F8-BD8B-673CE427CA66}"/>
          </ac:spMkLst>
        </pc:spChg>
        <pc:spChg chg="add mod">
          <ac:chgData name="Jason Virtue" userId="263f7aa9-7553-4936-a78f-e2e88b93696c" providerId="ADAL" clId="{F6E1D481-56F4-4ECA-882F-CD780DF77665}" dt="2021-11-23T19:08:12.647" v="10585"/>
          <ac:spMkLst>
            <pc:docMk/>
            <pc:sldMk cId="495274523" sldId="2147469837"/>
            <ac:spMk id="8" creationId="{2D2C62E4-566A-4F2B-9D13-71B82D2AE873}"/>
          </ac:spMkLst>
        </pc:spChg>
        <pc:spChg chg="add mod">
          <ac:chgData name="Jason Virtue" userId="263f7aa9-7553-4936-a78f-e2e88b93696c" providerId="ADAL" clId="{F6E1D481-56F4-4ECA-882F-CD780DF77665}" dt="2021-11-23T19:08:12.647" v="10585"/>
          <ac:spMkLst>
            <pc:docMk/>
            <pc:sldMk cId="495274523" sldId="2147469837"/>
            <ac:spMk id="9" creationId="{93D9AF3A-05B0-44DD-8C89-71A26B8A3145}"/>
          </ac:spMkLst>
        </pc:spChg>
        <pc:spChg chg="add mod">
          <ac:chgData name="Jason Virtue" userId="263f7aa9-7553-4936-a78f-e2e88b93696c" providerId="ADAL" clId="{F6E1D481-56F4-4ECA-882F-CD780DF77665}" dt="2021-11-23T19:08:12.647" v="10585"/>
          <ac:spMkLst>
            <pc:docMk/>
            <pc:sldMk cId="495274523" sldId="2147469837"/>
            <ac:spMk id="10" creationId="{5764ED25-C168-4FFE-A87C-D59EEE71EBBE}"/>
          </ac:spMkLst>
        </pc:spChg>
        <pc:spChg chg="add mod">
          <ac:chgData name="Jason Virtue" userId="263f7aa9-7553-4936-a78f-e2e88b93696c" providerId="ADAL" clId="{F6E1D481-56F4-4ECA-882F-CD780DF77665}" dt="2021-11-23T19:08:12.647" v="10585"/>
          <ac:spMkLst>
            <pc:docMk/>
            <pc:sldMk cId="495274523" sldId="2147469837"/>
            <ac:spMk id="11" creationId="{4703C17D-27EB-40FF-B18D-BA263F8183EE}"/>
          </ac:spMkLst>
        </pc:spChg>
        <pc:spChg chg="mod">
          <ac:chgData name="Jason Virtue" userId="263f7aa9-7553-4936-a78f-e2e88b93696c" providerId="ADAL" clId="{F6E1D481-56F4-4ECA-882F-CD780DF77665}" dt="2021-11-23T19:08:12.647" v="10585"/>
          <ac:spMkLst>
            <pc:docMk/>
            <pc:sldMk cId="495274523" sldId="2147469837"/>
            <ac:spMk id="14" creationId="{3A9CEE17-694C-4A32-8CD4-059E8A93A443}"/>
          </ac:spMkLst>
        </pc:spChg>
        <pc:spChg chg="mod">
          <ac:chgData name="Jason Virtue" userId="263f7aa9-7553-4936-a78f-e2e88b93696c" providerId="ADAL" clId="{F6E1D481-56F4-4ECA-882F-CD780DF77665}" dt="2021-11-23T19:08:12.647" v="10585"/>
          <ac:spMkLst>
            <pc:docMk/>
            <pc:sldMk cId="495274523" sldId="2147469837"/>
            <ac:spMk id="15" creationId="{23FA1ED6-3C5B-4FB6-95CE-509E43CE67AF}"/>
          </ac:spMkLst>
        </pc:spChg>
        <pc:spChg chg="mod">
          <ac:chgData name="Jason Virtue" userId="263f7aa9-7553-4936-a78f-e2e88b93696c" providerId="ADAL" clId="{F6E1D481-56F4-4ECA-882F-CD780DF77665}" dt="2021-11-23T19:08:12.647" v="10585"/>
          <ac:spMkLst>
            <pc:docMk/>
            <pc:sldMk cId="495274523" sldId="2147469837"/>
            <ac:spMk id="16" creationId="{7003F0AE-3E04-4329-A1D9-F906635DBC95}"/>
          </ac:spMkLst>
        </pc:spChg>
        <pc:spChg chg="add mod">
          <ac:chgData name="Jason Virtue" userId="263f7aa9-7553-4936-a78f-e2e88b93696c" providerId="ADAL" clId="{F6E1D481-56F4-4ECA-882F-CD780DF77665}" dt="2021-11-23T19:08:12.647" v="10585"/>
          <ac:spMkLst>
            <pc:docMk/>
            <pc:sldMk cId="495274523" sldId="2147469837"/>
            <ac:spMk id="17" creationId="{BFCD2995-8F4C-4C47-AE5A-D7164416FE81}"/>
          </ac:spMkLst>
        </pc:spChg>
        <pc:spChg chg="mod">
          <ac:chgData name="Jason Virtue" userId="263f7aa9-7553-4936-a78f-e2e88b93696c" providerId="ADAL" clId="{F6E1D481-56F4-4ECA-882F-CD780DF77665}" dt="2021-11-23T19:08:12.647" v="10585"/>
          <ac:spMkLst>
            <pc:docMk/>
            <pc:sldMk cId="495274523" sldId="2147469837"/>
            <ac:spMk id="19" creationId="{5E5968EA-43EE-494F-B726-A3939AF0A372}"/>
          </ac:spMkLst>
        </pc:spChg>
        <pc:spChg chg="mod">
          <ac:chgData name="Jason Virtue" userId="263f7aa9-7553-4936-a78f-e2e88b93696c" providerId="ADAL" clId="{F6E1D481-56F4-4ECA-882F-CD780DF77665}" dt="2021-11-23T19:08:12.647" v="10585"/>
          <ac:spMkLst>
            <pc:docMk/>
            <pc:sldMk cId="495274523" sldId="2147469837"/>
            <ac:spMk id="20" creationId="{8E80B2E9-2576-472A-993F-2DA35F5F1B35}"/>
          </ac:spMkLst>
        </pc:spChg>
        <pc:spChg chg="add mod">
          <ac:chgData name="Jason Virtue" userId="263f7aa9-7553-4936-a78f-e2e88b93696c" providerId="ADAL" clId="{F6E1D481-56F4-4ECA-882F-CD780DF77665}" dt="2021-11-23T19:08:12.647" v="10585"/>
          <ac:spMkLst>
            <pc:docMk/>
            <pc:sldMk cId="495274523" sldId="2147469837"/>
            <ac:spMk id="21" creationId="{9FE53010-DB04-4219-88F6-21B9200CEE92}"/>
          </ac:spMkLst>
        </pc:spChg>
        <pc:spChg chg="mod">
          <ac:chgData name="Jason Virtue" userId="263f7aa9-7553-4936-a78f-e2e88b93696c" providerId="ADAL" clId="{F6E1D481-56F4-4ECA-882F-CD780DF77665}" dt="2021-11-23T19:08:12.647" v="10585"/>
          <ac:spMkLst>
            <pc:docMk/>
            <pc:sldMk cId="495274523" sldId="2147469837"/>
            <ac:spMk id="23" creationId="{62C5221A-EDD6-42C3-BD2E-F3B370671645}"/>
          </ac:spMkLst>
        </pc:spChg>
        <pc:spChg chg="mod">
          <ac:chgData name="Jason Virtue" userId="263f7aa9-7553-4936-a78f-e2e88b93696c" providerId="ADAL" clId="{F6E1D481-56F4-4ECA-882F-CD780DF77665}" dt="2021-11-23T19:08:12.647" v="10585"/>
          <ac:spMkLst>
            <pc:docMk/>
            <pc:sldMk cId="495274523" sldId="2147469837"/>
            <ac:spMk id="24" creationId="{DEE934DA-FE79-483B-BEEC-A0ACC89FD938}"/>
          </ac:spMkLst>
        </pc:spChg>
        <pc:spChg chg="add mod">
          <ac:chgData name="Jason Virtue" userId="263f7aa9-7553-4936-a78f-e2e88b93696c" providerId="ADAL" clId="{F6E1D481-56F4-4ECA-882F-CD780DF77665}" dt="2021-11-23T19:08:12.647" v="10585"/>
          <ac:spMkLst>
            <pc:docMk/>
            <pc:sldMk cId="495274523" sldId="2147469837"/>
            <ac:spMk id="25" creationId="{8965FD5B-D28F-41AB-B06B-23909D5B4BD7}"/>
          </ac:spMkLst>
        </pc:spChg>
        <pc:spChg chg="add mod">
          <ac:chgData name="Jason Virtue" userId="263f7aa9-7553-4936-a78f-e2e88b93696c" providerId="ADAL" clId="{F6E1D481-56F4-4ECA-882F-CD780DF77665}" dt="2021-11-23T19:08:12.647" v="10585"/>
          <ac:spMkLst>
            <pc:docMk/>
            <pc:sldMk cId="495274523" sldId="2147469837"/>
            <ac:spMk id="30" creationId="{0AC905FF-E806-48E2-9427-E2D319643CC3}"/>
          </ac:spMkLst>
        </pc:spChg>
        <pc:spChg chg="add mod">
          <ac:chgData name="Jason Virtue" userId="263f7aa9-7553-4936-a78f-e2e88b93696c" providerId="ADAL" clId="{F6E1D481-56F4-4ECA-882F-CD780DF77665}" dt="2021-11-23T19:08:12.647" v="10585"/>
          <ac:spMkLst>
            <pc:docMk/>
            <pc:sldMk cId="495274523" sldId="2147469837"/>
            <ac:spMk id="31" creationId="{15498CB6-D6A8-4042-91BB-F363ADF73E82}"/>
          </ac:spMkLst>
        </pc:spChg>
        <pc:spChg chg="add mod">
          <ac:chgData name="Jason Virtue" userId="263f7aa9-7553-4936-a78f-e2e88b93696c" providerId="ADAL" clId="{F6E1D481-56F4-4ECA-882F-CD780DF77665}" dt="2021-11-23T19:08:12.647" v="10585"/>
          <ac:spMkLst>
            <pc:docMk/>
            <pc:sldMk cId="495274523" sldId="2147469837"/>
            <ac:spMk id="32" creationId="{7738DA6B-FADA-4D15-BDF9-4AECD0492413}"/>
          </ac:spMkLst>
        </pc:spChg>
        <pc:spChg chg="add mod">
          <ac:chgData name="Jason Virtue" userId="263f7aa9-7553-4936-a78f-e2e88b93696c" providerId="ADAL" clId="{F6E1D481-56F4-4ECA-882F-CD780DF77665}" dt="2021-11-23T19:08:12.647" v="10585"/>
          <ac:spMkLst>
            <pc:docMk/>
            <pc:sldMk cId="495274523" sldId="2147469837"/>
            <ac:spMk id="33" creationId="{5990D3D7-1BC6-416B-B45E-9CC3C28E7724}"/>
          </ac:spMkLst>
        </pc:spChg>
        <pc:spChg chg="add mod">
          <ac:chgData name="Jason Virtue" userId="263f7aa9-7553-4936-a78f-e2e88b93696c" providerId="ADAL" clId="{F6E1D481-56F4-4ECA-882F-CD780DF77665}" dt="2021-11-23T19:08:12.647" v="10585"/>
          <ac:spMkLst>
            <pc:docMk/>
            <pc:sldMk cId="495274523" sldId="2147469837"/>
            <ac:spMk id="34" creationId="{1849CAC8-9F0F-4088-998C-0856D8C1E111}"/>
          </ac:spMkLst>
        </pc:spChg>
        <pc:spChg chg="add mod">
          <ac:chgData name="Jason Virtue" userId="263f7aa9-7553-4936-a78f-e2e88b93696c" providerId="ADAL" clId="{F6E1D481-56F4-4ECA-882F-CD780DF77665}" dt="2021-11-23T19:08:12.647" v="10585"/>
          <ac:spMkLst>
            <pc:docMk/>
            <pc:sldMk cId="495274523" sldId="2147469837"/>
            <ac:spMk id="35" creationId="{F6BB788A-4156-46E1-9FAB-5DC25ACDA5DA}"/>
          </ac:spMkLst>
        </pc:spChg>
        <pc:spChg chg="add mod">
          <ac:chgData name="Jason Virtue" userId="263f7aa9-7553-4936-a78f-e2e88b93696c" providerId="ADAL" clId="{F6E1D481-56F4-4ECA-882F-CD780DF77665}" dt="2021-11-23T19:08:12.647" v="10585"/>
          <ac:spMkLst>
            <pc:docMk/>
            <pc:sldMk cId="495274523" sldId="2147469837"/>
            <ac:spMk id="36" creationId="{A398E0BA-4FE9-4E4A-8250-1AE02007295F}"/>
          </ac:spMkLst>
        </pc:spChg>
        <pc:spChg chg="add mod">
          <ac:chgData name="Jason Virtue" userId="263f7aa9-7553-4936-a78f-e2e88b93696c" providerId="ADAL" clId="{F6E1D481-56F4-4ECA-882F-CD780DF77665}" dt="2021-11-23T19:08:12.647" v="10585"/>
          <ac:spMkLst>
            <pc:docMk/>
            <pc:sldMk cId="495274523" sldId="2147469837"/>
            <ac:spMk id="37" creationId="{068508E6-30E1-4E9D-8884-3775769CB276}"/>
          </ac:spMkLst>
        </pc:spChg>
        <pc:spChg chg="add mod">
          <ac:chgData name="Jason Virtue" userId="263f7aa9-7553-4936-a78f-e2e88b93696c" providerId="ADAL" clId="{F6E1D481-56F4-4ECA-882F-CD780DF77665}" dt="2021-11-23T19:08:12.647" v="10585"/>
          <ac:spMkLst>
            <pc:docMk/>
            <pc:sldMk cId="495274523" sldId="2147469837"/>
            <ac:spMk id="38" creationId="{5632B5B6-D269-405C-883C-0CDF003DBB2B}"/>
          </ac:spMkLst>
        </pc:spChg>
        <pc:spChg chg="add mod">
          <ac:chgData name="Jason Virtue" userId="263f7aa9-7553-4936-a78f-e2e88b93696c" providerId="ADAL" clId="{F6E1D481-56F4-4ECA-882F-CD780DF77665}" dt="2021-11-23T19:08:12.647" v="10585"/>
          <ac:spMkLst>
            <pc:docMk/>
            <pc:sldMk cId="495274523" sldId="2147469837"/>
            <ac:spMk id="39" creationId="{A569090E-370C-4835-844D-131E2D044E71}"/>
          </ac:spMkLst>
        </pc:spChg>
        <pc:spChg chg="add mod">
          <ac:chgData name="Jason Virtue" userId="263f7aa9-7553-4936-a78f-e2e88b93696c" providerId="ADAL" clId="{F6E1D481-56F4-4ECA-882F-CD780DF77665}" dt="2021-11-23T19:08:12.647" v="10585"/>
          <ac:spMkLst>
            <pc:docMk/>
            <pc:sldMk cId="495274523" sldId="2147469837"/>
            <ac:spMk id="41" creationId="{6D9B424E-9762-4829-BAAC-E55820DEA702}"/>
          </ac:spMkLst>
        </pc:spChg>
        <pc:spChg chg="add mod">
          <ac:chgData name="Jason Virtue" userId="263f7aa9-7553-4936-a78f-e2e88b93696c" providerId="ADAL" clId="{F6E1D481-56F4-4ECA-882F-CD780DF77665}" dt="2021-11-23T19:08:12.647" v="10585"/>
          <ac:spMkLst>
            <pc:docMk/>
            <pc:sldMk cId="495274523" sldId="2147469837"/>
            <ac:spMk id="42" creationId="{F3AB2415-4F85-49A4-9319-FB1313CE73ED}"/>
          </ac:spMkLst>
        </pc:spChg>
        <pc:spChg chg="add mod">
          <ac:chgData name="Jason Virtue" userId="263f7aa9-7553-4936-a78f-e2e88b93696c" providerId="ADAL" clId="{F6E1D481-56F4-4ECA-882F-CD780DF77665}" dt="2021-11-23T19:08:12.647" v="10585"/>
          <ac:spMkLst>
            <pc:docMk/>
            <pc:sldMk cId="495274523" sldId="2147469837"/>
            <ac:spMk id="43" creationId="{6D535AA1-4569-4AC8-B743-CA0984F14E6D}"/>
          </ac:spMkLst>
        </pc:spChg>
        <pc:spChg chg="add mod">
          <ac:chgData name="Jason Virtue" userId="263f7aa9-7553-4936-a78f-e2e88b93696c" providerId="ADAL" clId="{F6E1D481-56F4-4ECA-882F-CD780DF77665}" dt="2021-11-23T19:08:12.647" v="10585"/>
          <ac:spMkLst>
            <pc:docMk/>
            <pc:sldMk cId="495274523" sldId="2147469837"/>
            <ac:spMk id="44" creationId="{FE02A096-01C2-4A22-AE35-D9276FCA4450}"/>
          </ac:spMkLst>
        </pc:spChg>
        <pc:spChg chg="add mod">
          <ac:chgData name="Jason Virtue" userId="263f7aa9-7553-4936-a78f-e2e88b93696c" providerId="ADAL" clId="{F6E1D481-56F4-4ECA-882F-CD780DF77665}" dt="2021-11-23T19:08:12.647" v="10585"/>
          <ac:spMkLst>
            <pc:docMk/>
            <pc:sldMk cId="495274523" sldId="2147469837"/>
            <ac:spMk id="45" creationId="{E52E8E5D-0F4B-4A97-8285-D4D999E0BD69}"/>
          </ac:spMkLst>
        </pc:spChg>
        <pc:spChg chg="add mod">
          <ac:chgData name="Jason Virtue" userId="263f7aa9-7553-4936-a78f-e2e88b93696c" providerId="ADAL" clId="{F6E1D481-56F4-4ECA-882F-CD780DF77665}" dt="2021-11-23T19:08:12.647" v="10585"/>
          <ac:spMkLst>
            <pc:docMk/>
            <pc:sldMk cId="495274523" sldId="2147469837"/>
            <ac:spMk id="46" creationId="{4C671C69-A014-467C-8314-A7A004BDCF98}"/>
          </ac:spMkLst>
        </pc:spChg>
        <pc:spChg chg="add mod">
          <ac:chgData name="Jason Virtue" userId="263f7aa9-7553-4936-a78f-e2e88b93696c" providerId="ADAL" clId="{F6E1D481-56F4-4ECA-882F-CD780DF77665}" dt="2021-11-23T19:08:12.647" v="10585"/>
          <ac:spMkLst>
            <pc:docMk/>
            <pc:sldMk cId="495274523" sldId="2147469837"/>
            <ac:spMk id="47" creationId="{D4BDE5C6-A236-42A5-8F13-0FA896A1041E}"/>
          </ac:spMkLst>
        </pc:spChg>
        <pc:spChg chg="mod">
          <ac:chgData name="Jason Virtue" userId="263f7aa9-7553-4936-a78f-e2e88b93696c" providerId="ADAL" clId="{F6E1D481-56F4-4ECA-882F-CD780DF77665}" dt="2021-11-23T19:08:12.647" v="10585"/>
          <ac:spMkLst>
            <pc:docMk/>
            <pc:sldMk cId="495274523" sldId="2147469837"/>
            <ac:spMk id="49" creationId="{1BE60645-6E27-4EDD-9D7F-5FD9543C0DB9}"/>
          </ac:spMkLst>
        </pc:spChg>
        <pc:spChg chg="mod">
          <ac:chgData name="Jason Virtue" userId="263f7aa9-7553-4936-a78f-e2e88b93696c" providerId="ADAL" clId="{F6E1D481-56F4-4ECA-882F-CD780DF77665}" dt="2021-11-23T19:08:12.647" v="10585"/>
          <ac:spMkLst>
            <pc:docMk/>
            <pc:sldMk cId="495274523" sldId="2147469837"/>
            <ac:spMk id="50" creationId="{81C2F8A3-620B-4C1D-9CD6-60DF771EB641}"/>
          </ac:spMkLst>
        </pc:spChg>
        <pc:spChg chg="add mod">
          <ac:chgData name="Jason Virtue" userId="263f7aa9-7553-4936-a78f-e2e88b93696c" providerId="ADAL" clId="{F6E1D481-56F4-4ECA-882F-CD780DF77665}" dt="2021-11-23T19:08:12.647" v="10585"/>
          <ac:spMkLst>
            <pc:docMk/>
            <pc:sldMk cId="495274523" sldId="2147469837"/>
            <ac:spMk id="51" creationId="{CF38FAC8-437F-4B90-BF73-22C421D96D2B}"/>
          </ac:spMkLst>
        </pc:spChg>
        <pc:spChg chg="add mod">
          <ac:chgData name="Jason Virtue" userId="263f7aa9-7553-4936-a78f-e2e88b93696c" providerId="ADAL" clId="{F6E1D481-56F4-4ECA-882F-CD780DF77665}" dt="2021-11-23T19:08:12.647" v="10585"/>
          <ac:spMkLst>
            <pc:docMk/>
            <pc:sldMk cId="495274523" sldId="2147469837"/>
            <ac:spMk id="52" creationId="{0BC02568-79D0-4887-ACEA-60D3B1C4B743}"/>
          </ac:spMkLst>
        </pc:spChg>
        <pc:grpChg chg="add mod">
          <ac:chgData name="Jason Virtue" userId="263f7aa9-7553-4936-a78f-e2e88b93696c" providerId="ADAL" clId="{F6E1D481-56F4-4ECA-882F-CD780DF77665}" dt="2021-11-23T19:08:12.647" v="10585"/>
          <ac:grpSpMkLst>
            <pc:docMk/>
            <pc:sldMk cId="495274523" sldId="2147469837"/>
            <ac:grpSpMk id="12" creationId="{7DBB6243-D086-4CE0-8A3F-35BF8811DB88}"/>
          </ac:grpSpMkLst>
        </pc:grpChg>
        <pc:grpChg chg="mod">
          <ac:chgData name="Jason Virtue" userId="263f7aa9-7553-4936-a78f-e2e88b93696c" providerId="ADAL" clId="{F6E1D481-56F4-4ECA-882F-CD780DF77665}" dt="2021-11-23T19:08:12.647" v="10585"/>
          <ac:grpSpMkLst>
            <pc:docMk/>
            <pc:sldMk cId="495274523" sldId="2147469837"/>
            <ac:grpSpMk id="13" creationId="{A787730E-A8BC-4B2A-B800-286F7CDC3D02}"/>
          </ac:grpSpMkLst>
        </pc:grpChg>
        <pc:grpChg chg="add mod">
          <ac:chgData name="Jason Virtue" userId="263f7aa9-7553-4936-a78f-e2e88b93696c" providerId="ADAL" clId="{F6E1D481-56F4-4ECA-882F-CD780DF77665}" dt="2021-11-23T19:08:12.647" v="10585"/>
          <ac:grpSpMkLst>
            <pc:docMk/>
            <pc:sldMk cId="495274523" sldId="2147469837"/>
            <ac:grpSpMk id="18" creationId="{FE7388A2-6034-47F4-98FE-A8E2D6BF4C7B}"/>
          </ac:grpSpMkLst>
        </pc:grpChg>
        <pc:grpChg chg="add mod">
          <ac:chgData name="Jason Virtue" userId="263f7aa9-7553-4936-a78f-e2e88b93696c" providerId="ADAL" clId="{F6E1D481-56F4-4ECA-882F-CD780DF77665}" dt="2021-11-23T19:08:12.647" v="10585"/>
          <ac:grpSpMkLst>
            <pc:docMk/>
            <pc:sldMk cId="495274523" sldId="2147469837"/>
            <ac:grpSpMk id="22" creationId="{8DCE0EE4-8F1E-4DAB-9AAE-C65080C46061}"/>
          </ac:grpSpMkLst>
        </pc:grpChg>
        <pc:grpChg chg="add mod">
          <ac:chgData name="Jason Virtue" userId="263f7aa9-7553-4936-a78f-e2e88b93696c" providerId="ADAL" clId="{F6E1D481-56F4-4ECA-882F-CD780DF77665}" dt="2021-11-23T19:08:12.647" v="10585"/>
          <ac:grpSpMkLst>
            <pc:docMk/>
            <pc:sldMk cId="495274523" sldId="2147469837"/>
            <ac:grpSpMk id="48" creationId="{EFCD2D0C-0ECD-4B9A-AAC5-0B312DB92892}"/>
          </ac:grpSpMkLst>
        </pc:grpChg>
        <pc:picChg chg="del">
          <ac:chgData name="Jason Virtue" userId="263f7aa9-7553-4936-a78f-e2e88b93696c" providerId="ADAL" clId="{F6E1D481-56F4-4ECA-882F-CD780DF77665}" dt="2021-11-23T19:07:55.970" v="10583" actId="478"/>
          <ac:picMkLst>
            <pc:docMk/>
            <pc:sldMk cId="495274523" sldId="2147469837"/>
            <ac:picMk id="6" creationId="{9EDCEAE6-1025-457A-B788-17D30DD76836}"/>
          </ac:picMkLst>
        </pc:picChg>
        <pc:picChg chg="del">
          <ac:chgData name="Jason Virtue" userId="263f7aa9-7553-4936-a78f-e2e88b93696c" providerId="ADAL" clId="{F6E1D481-56F4-4ECA-882F-CD780DF77665}" dt="2021-11-23T19:07:55.970" v="10583" actId="478"/>
          <ac:picMkLst>
            <pc:docMk/>
            <pc:sldMk cId="495274523" sldId="2147469837"/>
            <ac:picMk id="7" creationId="{EC5FD644-F6A8-4C37-8327-592FFD7972FE}"/>
          </ac:picMkLst>
        </pc:picChg>
        <pc:cxnChg chg="add mod">
          <ac:chgData name="Jason Virtue" userId="263f7aa9-7553-4936-a78f-e2e88b93696c" providerId="ADAL" clId="{F6E1D481-56F4-4ECA-882F-CD780DF77665}" dt="2021-11-23T19:08:12.647" v="10585"/>
          <ac:cxnSpMkLst>
            <pc:docMk/>
            <pc:sldMk cId="495274523" sldId="2147469837"/>
            <ac:cxnSpMk id="26" creationId="{09BCA21E-7ACB-458C-A5CD-D2661359184A}"/>
          </ac:cxnSpMkLst>
        </pc:cxnChg>
        <pc:cxnChg chg="add mod">
          <ac:chgData name="Jason Virtue" userId="263f7aa9-7553-4936-a78f-e2e88b93696c" providerId="ADAL" clId="{F6E1D481-56F4-4ECA-882F-CD780DF77665}" dt="2021-11-23T19:08:12.647" v="10585"/>
          <ac:cxnSpMkLst>
            <pc:docMk/>
            <pc:sldMk cId="495274523" sldId="2147469837"/>
            <ac:cxnSpMk id="27" creationId="{8EB88D81-6628-45BF-91E1-CE131E16CE2F}"/>
          </ac:cxnSpMkLst>
        </pc:cxnChg>
        <pc:cxnChg chg="add mod">
          <ac:chgData name="Jason Virtue" userId="263f7aa9-7553-4936-a78f-e2e88b93696c" providerId="ADAL" clId="{F6E1D481-56F4-4ECA-882F-CD780DF77665}" dt="2021-11-23T19:08:12.647" v="10585"/>
          <ac:cxnSpMkLst>
            <pc:docMk/>
            <pc:sldMk cId="495274523" sldId="2147469837"/>
            <ac:cxnSpMk id="28" creationId="{C06DA1B1-DCAD-4D3B-96CB-5AB4348DE069}"/>
          </ac:cxnSpMkLst>
        </pc:cxnChg>
        <pc:cxnChg chg="add mod">
          <ac:chgData name="Jason Virtue" userId="263f7aa9-7553-4936-a78f-e2e88b93696c" providerId="ADAL" clId="{F6E1D481-56F4-4ECA-882F-CD780DF77665}" dt="2021-11-23T19:08:12.647" v="10585"/>
          <ac:cxnSpMkLst>
            <pc:docMk/>
            <pc:sldMk cId="495274523" sldId="2147469837"/>
            <ac:cxnSpMk id="29" creationId="{DB4E8AFE-3F2E-4BD2-A687-8D760C23E740}"/>
          </ac:cxnSpMkLst>
        </pc:cxnChg>
        <pc:cxnChg chg="add mod">
          <ac:chgData name="Jason Virtue" userId="263f7aa9-7553-4936-a78f-e2e88b93696c" providerId="ADAL" clId="{F6E1D481-56F4-4ECA-882F-CD780DF77665}" dt="2021-11-23T19:08:12.647" v="10585"/>
          <ac:cxnSpMkLst>
            <pc:docMk/>
            <pc:sldMk cId="495274523" sldId="2147469837"/>
            <ac:cxnSpMk id="40" creationId="{4D3C399F-519C-451B-8F58-445B8569B9E0}"/>
          </ac:cxnSpMkLst>
        </pc:cxnChg>
      </pc:sldChg>
      <pc:sldChg chg="add del">
        <pc:chgData name="Jason Virtue" userId="263f7aa9-7553-4936-a78f-e2e88b93696c" providerId="ADAL" clId="{F6E1D481-56F4-4ECA-882F-CD780DF77665}" dt="2021-11-23T19:10:13.420" v="10636" actId="47"/>
        <pc:sldMkLst>
          <pc:docMk/>
          <pc:sldMk cId="3162558691" sldId="2147469838"/>
        </pc:sldMkLst>
      </pc:sldChg>
      <pc:sldChg chg="add del">
        <pc:chgData name="Jason Virtue" userId="263f7aa9-7553-4936-a78f-e2e88b93696c" providerId="ADAL" clId="{F6E1D481-56F4-4ECA-882F-CD780DF77665}" dt="2021-11-23T19:10:14.785" v="10637" actId="47"/>
        <pc:sldMkLst>
          <pc:docMk/>
          <pc:sldMk cId="1792857197" sldId="2147469839"/>
        </pc:sldMkLst>
      </pc:sldChg>
      <pc:sldChg chg="add del">
        <pc:chgData name="Jason Virtue" userId="263f7aa9-7553-4936-a78f-e2e88b93696c" providerId="ADAL" clId="{F6E1D481-56F4-4ECA-882F-CD780DF77665}" dt="2021-11-23T19:10:17.115" v="10638" actId="47"/>
        <pc:sldMkLst>
          <pc:docMk/>
          <pc:sldMk cId="127873960" sldId="2147469840"/>
        </pc:sldMkLst>
      </pc:sldChg>
      <pc:sldChg chg="addSp delSp modSp add mod ord modAnim">
        <pc:chgData name="Jason Virtue" userId="263f7aa9-7553-4936-a78f-e2e88b93696c" providerId="ADAL" clId="{F6E1D481-56F4-4ECA-882F-CD780DF77665}" dt="2021-11-23T19:10:11.356" v="10635"/>
        <pc:sldMkLst>
          <pc:docMk/>
          <pc:sldMk cId="1460687369" sldId="2147469841"/>
        </pc:sldMkLst>
        <pc:spChg chg="mod">
          <ac:chgData name="Jason Virtue" userId="263f7aa9-7553-4936-a78f-e2e88b93696c" providerId="ADAL" clId="{F6E1D481-56F4-4ECA-882F-CD780DF77665}" dt="2021-11-23T19:09:05.853" v="10606" actId="122"/>
          <ac:spMkLst>
            <pc:docMk/>
            <pc:sldMk cId="1460687369" sldId="2147469841"/>
            <ac:spMk id="2" creationId="{30D7E3B6-BA8E-904C-B81D-E05A70A499EA}"/>
          </ac:spMkLst>
        </pc:spChg>
        <pc:spChg chg="del">
          <ac:chgData name="Jason Virtue" userId="263f7aa9-7553-4936-a78f-e2e88b93696c" providerId="ADAL" clId="{F6E1D481-56F4-4ECA-882F-CD780DF77665}" dt="2021-11-23T19:09:12.872" v="10607" actId="478"/>
          <ac:spMkLst>
            <pc:docMk/>
            <pc:sldMk cId="1460687369" sldId="2147469841"/>
            <ac:spMk id="4" creationId="{4284DD21-B4C7-49F8-BD8B-673CE427CA66}"/>
          </ac:spMkLst>
        </pc:spChg>
        <pc:spChg chg="add mod">
          <ac:chgData name="Jason Virtue" userId="263f7aa9-7553-4936-a78f-e2e88b93696c" providerId="ADAL" clId="{F6E1D481-56F4-4ECA-882F-CD780DF77665}" dt="2021-11-23T19:09:27.403" v="10631" actId="1036"/>
          <ac:spMkLst>
            <pc:docMk/>
            <pc:sldMk cId="1460687369" sldId="2147469841"/>
            <ac:spMk id="8" creationId="{1D833345-3B4A-4744-9076-4816AE80B7D3}"/>
          </ac:spMkLst>
        </pc:spChg>
        <pc:spChg chg="add mod">
          <ac:chgData name="Jason Virtue" userId="263f7aa9-7553-4936-a78f-e2e88b93696c" providerId="ADAL" clId="{F6E1D481-56F4-4ECA-882F-CD780DF77665}" dt="2021-11-23T19:09:27.403" v="10631" actId="1036"/>
          <ac:spMkLst>
            <pc:docMk/>
            <pc:sldMk cId="1460687369" sldId="2147469841"/>
            <ac:spMk id="9" creationId="{54D3168C-3DBB-456F-BC15-25F0D8F9A22F}"/>
          </ac:spMkLst>
        </pc:spChg>
        <pc:spChg chg="add mod">
          <ac:chgData name="Jason Virtue" userId="263f7aa9-7553-4936-a78f-e2e88b93696c" providerId="ADAL" clId="{F6E1D481-56F4-4ECA-882F-CD780DF77665}" dt="2021-11-23T19:09:27.403" v="10631" actId="1036"/>
          <ac:spMkLst>
            <pc:docMk/>
            <pc:sldMk cId="1460687369" sldId="2147469841"/>
            <ac:spMk id="10" creationId="{C56ACB80-4762-4920-8B6F-97C34BCF742B}"/>
          </ac:spMkLst>
        </pc:spChg>
        <pc:spChg chg="mod">
          <ac:chgData name="Jason Virtue" userId="263f7aa9-7553-4936-a78f-e2e88b93696c" providerId="ADAL" clId="{F6E1D481-56F4-4ECA-882F-CD780DF77665}" dt="2021-11-23T19:09:27.403" v="10631" actId="1036"/>
          <ac:spMkLst>
            <pc:docMk/>
            <pc:sldMk cId="1460687369" sldId="2147469841"/>
            <ac:spMk id="13" creationId="{98412419-62A1-4735-BC42-5A7702830D90}"/>
          </ac:spMkLst>
        </pc:spChg>
        <pc:spChg chg="mod">
          <ac:chgData name="Jason Virtue" userId="263f7aa9-7553-4936-a78f-e2e88b93696c" providerId="ADAL" clId="{F6E1D481-56F4-4ECA-882F-CD780DF77665}" dt="2021-11-23T19:09:27.403" v="10631" actId="1036"/>
          <ac:spMkLst>
            <pc:docMk/>
            <pc:sldMk cId="1460687369" sldId="2147469841"/>
            <ac:spMk id="14" creationId="{19871F93-3F49-4730-BFB2-2EFC3C8D85C8}"/>
          </ac:spMkLst>
        </pc:spChg>
        <pc:spChg chg="mod">
          <ac:chgData name="Jason Virtue" userId="263f7aa9-7553-4936-a78f-e2e88b93696c" providerId="ADAL" clId="{F6E1D481-56F4-4ECA-882F-CD780DF77665}" dt="2021-11-23T19:09:27.403" v="10631" actId="1036"/>
          <ac:spMkLst>
            <pc:docMk/>
            <pc:sldMk cId="1460687369" sldId="2147469841"/>
            <ac:spMk id="15" creationId="{6362EB9B-4EDD-4437-936D-A00AE7F5E3FD}"/>
          </ac:spMkLst>
        </pc:spChg>
        <pc:spChg chg="mod">
          <ac:chgData name="Jason Virtue" userId="263f7aa9-7553-4936-a78f-e2e88b93696c" providerId="ADAL" clId="{F6E1D481-56F4-4ECA-882F-CD780DF77665}" dt="2021-11-23T19:09:27.403" v="10631" actId="1036"/>
          <ac:spMkLst>
            <pc:docMk/>
            <pc:sldMk cId="1460687369" sldId="2147469841"/>
            <ac:spMk id="16" creationId="{4A8D44D7-8BCE-4EDE-BA88-F7AC03C4B21D}"/>
          </ac:spMkLst>
        </pc:spChg>
        <pc:spChg chg="mod">
          <ac:chgData name="Jason Virtue" userId="263f7aa9-7553-4936-a78f-e2e88b93696c" providerId="ADAL" clId="{F6E1D481-56F4-4ECA-882F-CD780DF77665}" dt="2021-11-23T19:09:27.403" v="10631" actId="1036"/>
          <ac:spMkLst>
            <pc:docMk/>
            <pc:sldMk cId="1460687369" sldId="2147469841"/>
            <ac:spMk id="17" creationId="{ED32E1C7-40EB-4C29-923C-24D40280AF52}"/>
          </ac:spMkLst>
        </pc:spChg>
        <pc:spChg chg="add mod">
          <ac:chgData name="Jason Virtue" userId="263f7aa9-7553-4936-a78f-e2e88b93696c" providerId="ADAL" clId="{F6E1D481-56F4-4ECA-882F-CD780DF77665}" dt="2021-11-23T19:09:27.403" v="10631" actId="1036"/>
          <ac:spMkLst>
            <pc:docMk/>
            <pc:sldMk cId="1460687369" sldId="2147469841"/>
            <ac:spMk id="18" creationId="{3F88A66D-2A4F-4A80-86EB-9B1385A0F52D}"/>
          </ac:spMkLst>
        </pc:spChg>
        <pc:spChg chg="add mod">
          <ac:chgData name="Jason Virtue" userId="263f7aa9-7553-4936-a78f-e2e88b93696c" providerId="ADAL" clId="{F6E1D481-56F4-4ECA-882F-CD780DF77665}" dt="2021-11-23T19:09:27.403" v="10631" actId="1036"/>
          <ac:spMkLst>
            <pc:docMk/>
            <pc:sldMk cId="1460687369" sldId="2147469841"/>
            <ac:spMk id="19" creationId="{F859B90B-8F86-495A-AB61-2E9E73F0F3DE}"/>
          </ac:spMkLst>
        </pc:spChg>
        <pc:spChg chg="mod">
          <ac:chgData name="Jason Virtue" userId="263f7aa9-7553-4936-a78f-e2e88b93696c" providerId="ADAL" clId="{F6E1D481-56F4-4ECA-882F-CD780DF77665}" dt="2021-11-23T19:09:27.403" v="10631" actId="1036"/>
          <ac:spMkLst>
            <pc:docMk/>
            <pc:sldMk cId="1460687369" sldId="2147469841"/>
            <ac:spMk id="21" creationId="{0276CF37-B486-4A59-9322-F9B23E66CBEB}"/>
          </ac:spMkLst>
        </pc:spChg>
        <pc:spChg chg="mod">
          <ac:chgData name="Jason Virtue" userId="263f7aa9-7553-4936-a78f-e2e88b93696c" providerId="ADAL" clId="{F6E1D481-56F4-4ECA-882F-CD780DF77665}" dt="2021-11-23T19:09:27.403" v="10631" actId="1036"/>
          <ac:spMkLst>
            <pc:docMk/>
            <pc:sldMk cId="1460687369" sldId="2147469841"/>
            <ac:spMk id="22" creationId="{98F191E2-7DC6-44CD-9256-778E3A4D2303}"/>
          </ac:spMkLst>
        </pc:spChg>
        <pc:spChg chg="add mod">
          <ac:chgData name="Jason Virtue" userId="263f7aa9-7553-4936-a78f-e2e88b93696c" providerId="ADAL" clId="{F6E1D481-56F4-4ECA-882F-CD780DF77665}" dt="2021-11-23T19:09:27.403" v="10631" actId="1036"/>
          <ac:spMkLst>
            <pc:docMk/>
            <pc:sldMk cId="1460687369" sldId="2147469841"/>
            <ac:spMk id="23" creationId="{2DF48F72-1DB3-41A3-BD87-D598EA96D864}"/>
          </ac:spMkLst>
        </pc:spChg>
        <pc:spChg chg="add mod">
          <ac:chgData name="Jason Virtue" userId="263f7aa9-7553-4936-a78f-e2e88b93696c" providerId="ADAL" clId="{F6E1D481-56F4-4ECA-882F-CD780DF77665}" dt="2021-11-23T19:09:27.403" v="10631" actId="1036"/>
          <ac:spMkLst>
            <pc:docMk/>
            <pc:sldMk cId="1460687369" sldId="2147469841"/>
            <ac:spMk id="24" creationId="{E3E383F7-0FCD-4ADD-9297-8E895EC3D7BF}"/>
          </ac:spMkLst>
        </pc:spChg>
        <pc:spChg chg="mod">
          <ac:chgData name="Jason Virtue" userId="263f7aa9-7553-4936-a78f-e2e88b93696c" providerId="ADAL" clId="{F6E1D481-56F4-4ECA-882F-CD780DF77665}" dt="2021-11-23T19:09:27.403" v="10631" actId="1036"/>
          <ac:spMkLst>
            <pc:docMk/>
            <pc:sldMk cId="1460687369" sldId="2147469841"/>
            <ac:spMk id="27" creationId="{731BBEC1-B575-4561-B8AC-473A8ECCF01F}"/>
          </ac:spMkLst>
        </pc:spChg>
        <pc:spChg chg="mod">
          <ac:chgData name="Jason Virtue" userId="263f7aa9-7553-4936-a78f-e2e88b93696c" providerId="ADAL" clId="{F6E1D481-56F4-4ECA-882F-CD780DF77665}" dt="2021-11-23T19:09:27.403" v="10631" actId="1036"/>
          <ac:spMkLst>
            <pc:docMk/>
            <pc:sldMk cId="1460687369" sldId="2147469841"/>
            <ac:spMk id="28" creationId="{C2FE4CBF-E129-43C6-BC81-E477AC194CA1}"/>
          </ac:spMkLst>
        </pc:spChg>
        <pc:spChg chg="mod">
          <ac:chgData name="Jason Virtue" userId="263f7aa9-7553-4936-a78f-e2e88b93696c" providerId="ADAL" clId="{F6E1D481-56F4-4ECA-882F-CD780DF77665}" dt="2021-11-23T19:09:27.403" v="10631" actId="1036"/>
          <ac:spMkLst>
            <pc:docMk/>
            <pc:sldMk cId="1460687369" sldId="2147469841"/>
            <ac:spMk id="29" creationId="{B34D4381-B6E5-4D83-BDA7-1FFB1B440CEA}"/>
          </ac:spMkLst>
        </pc:spChg>
        <pc:spChg chg="mod">
          <ac:chgData name="Jason Virtue" userId="263f7aa9-7553-4936-a78f-e2e88b93696c" providerId="ADAL" clId="{F6E1D481-56F4-4ECA-882F-CD780DF77665}" dt="2021-11-23T19:09:27.403" v="10631" actId="1036"/>
          <ac:spMkLst>
            <pc:docMk/>
            <pc:sldMk cId="1460687369" sldId="2147469841"/>
            <ac:spMk id="33" creationId="{B4D28690-75B7-4122-A13E-5E11A87EA539}"/>
          </ac:spMkLst>
        </pc:spChg>
        <pc:spChg chg="mod">
          <ac:chgData name="Jason Virtue" userId="263f7aa9-7553-4936-a78f-e2e88b93696c" providerId="ADAL" clId="{F6E1D481-56F4-4ECA-882F-CD780DF77665}" dt="2021-11-23T19:09:27.403" v="10631" actId="1036"/>
          <ac:spMkLst>
            <pc:docMk/>
            <pc:sldMk cId="1460687369" sldId="2147469841"/>
            <ac:spMk id="34" creationId="{A6D34707-A17D-46FA-AFFE-758112ACF59C}"/>
          </ac:spMkLst>
        </pc:spChg>
        <pc:spChg chg="mod">
          <ac:chgData name="Jason Virtue" userId="263f7aa9-7553-4936-a78f-e2e88b93696c" providerId="ADAL" clId="{F6E1D481-56F4-4ECA-882F-CD780DF77665}" dt="2021-11-23T19:09:27.403" v="10631" actId="1036"/>
          <ac:spMkLst>
            <pc:docMk/>
            <pc:sldMk cId="1460687369" sldId="2147469841"/>
            <ac:spMk id="35" creationId="{681EBE1C-E575-4EA8-92A0-B2337CB20BD0}"/>
          </ac:spMkLst>
        </pc:spChg>
        <pc:spChg chg="mod">
          <ac:chgData name="Jason Virtue" userId="263f7aa9-7553-4936-a78f-e2e88b93696c" providerId="ADAL" clId="{F6E1D481-56F4-4ECA-882F-CD780DF77665}" dt="2021-11-23T19:09:27.403" v="10631" actId="1036"/>
          <ac:spMkLst>
            <pc:docMk/>
            <pc:sldMk cId="1460687369" sldId="2147469841"/>
            <ac:spMk id="36" creationId="{DDA23EF0-9F9F-4263-8FFF-43002837C276}"/>
          </ac:spMkLst>
        </pc:spChg>
        <pc:spChg chg="mod">
          <ac:chgData name="Jason Virtue" userId="263f7aa9-7553-4936-a78f-e2e88b93696c" providerId="ADAL" clId="{F6E1D481-56F4-4ECA-882F-CD780DF77665}" dt="2021-11-23T19:09:27.403" v="10631" actId="1036"/>
          <ac:spMkLst>
            <pc:docMk/>
            <pc:sldMk cId="1460687369" sldId="2147469841"/>
            <ac:spMk id="37" creationId="{F5D13895-7BA9-4C0B-B4EE-CCAECD8B636E}"/>
          </ac:spMkLst>
        </pc:spChg>
        <pc:spChg chg="mod">
          <ac:chgData name="Jason Virtue" userId="263f7aa9-7553-4936-a78f-e2e88b93696c" providerId="ADAL" clId="{F6E1D481-56F4-4ECA-882F-CD780DF77665}" dt="2021-11-23T19:09:27.403" v="10631" actId="1036"/>
          <ac:spMkLst>
            <pc:docMk/>
            <pc:sldMk cId="1460687369" sldId="2147469841"/>
            <ac:spMk id="38" creationId="{C769572F-A7A8-41D5-A52E-B51F4A819137}"/>
          </ac:spMkLst>
        </pc:spChg>
        <pc:spChg chg="mod">
          <ac:chgData name="Jason Virtue" userId="263f7aa9-7553-4936-a78f-e2e88b93696c" providerId="ADAL" clId="{F6E1D481-56F4-4ECA-882F-CD780DF77665}" dt="2021-11-23T19:09:27.403" v="10631" actId="1036"/>
          <ac:spMkLst>
            <pc:docMk/>
            <pc:sldMk cId="1460687369" sldId="2147469841"/>
            <ac:spMk id="39" creationId="{976DE58B-A4EA-425A-AD5B-F83A6CA6D542}"/>
          </ac:spMkLst>
        </pc:spChg>
        <pc:spChg chg="mod">
          <ac:chgData name="Jason Virtue" userId="263f7aa9-7553-4936-a78f-e2e88b93696c" providerId="ADAL" clId="{F6E1D481-56F4-4ECA-882F-CD780DF77665}" dt="2021-11-23T19:09:27.403" v="10631" actId="1036"/>
          <ac:spMkLst>
            <pc:docMk/>
            <pc:sldMk cId="1460687369" sldId="2147469841"/>
            <ac:spMk id="40" creationId="{14C34CDF-7843-428F-8381-78CCA00B0B63}"/>
          </ac:spMkLst>
        </pc:spChg>
        <pc:spChg chg="mod">
          <ac:chgData name="Jason Virtue" userId="263f7aa9-7553-4936-a78f-e2e88b93696c" providerId="ADAL" clId="{F6E1D481-56F4-4ECA-882F-CD780DF77665}" dt="2021-11-23T19:09:27.403" v="10631" actId="1036"/>
          <ac:spMkLst>
            <pc:docMk/>
            <pc:sldMk cId="1460687369" sldId="2147469841"/>
            <ac:spMk id="41" creationId="{14BF50F4-871A-4297-9E19-F0460A3214D8}"/>
          </ac:spMkLst>
        </pc:spChg>
        <pc:spChg chg="mod">
          <ac:chgData name="Jason Virtue" userId="263f7aa9-7553-4936-a78f-e2e88b93696c" providerId="ADAL" clId="{F6E1D481-56F4-4ECA-882F-CD780DF77665}" dt="2021-11-23T19:09:27.403" v="10631" actId="1036"/>
          <ac:spMkLst>
            <pc:docMk/>
            <pc:sldMk cId="1460687369" sldId="2147469841"/>
            <ac:spMk id="42" creationId="{60BBDD09-E0F8-4836-ABB2-99B8278995AA}"/>
          </ac:spMkLst>
        </pc:spChg>
        <pc:spChg chg="mod">
          <ac:chgData name="Jason Virtue" userId="263f7aa9-7553-4936-a78f-e2e88b93696c" providerId="ADAL" clId="{F6E1D481-56F4-4ECA-882F-CD780DF77665}" dt="2021-11-23T19:09:27.403" v="10631" actId="1036"/>
          <ac:spMkLst>
            <pc:docMk/>
            <pc:sldMk cId="1460687369" sldId="2147469841"/>
            <ac:spMk id="43" creationId="{6A1C5524-88AE-44CF-83D2-A34CF10A5F93}"/>
          </ac:spMkLst>
        </pc:spChg>
        <pc:spChg chg="mod">
          <ac:chgData name="Jason Virtue" userId="263f7aa9-7553-4936-a78f-e2e88b93696c" providerId="ADAL" clId="{F6E1D481-56F4-4ECA-882F-CD780DF77665}" dt="2021-11-23T19:09:27.403" v="10631" actId="1036"/>
          <ac:spMkLst>
            <pc:docMk/>
            <pc:sldMk cId="1460687369" sldId="2147469841"/>
            <ac:spMk id="44" creationId="{2AC13553-0D7A-44F8-8983-E55BBA87CEDE}"/>
          </ac:spMkLst>
        </pc:spChg>
        <pc:spChg chg="mod">
          <ac:chgData name="Jason Virtue" userId="263f7aa9-7553-4936-a78f-e2e88b93696c" providerId="ADAL" clId="{F6E1D481-56F4-4ECA-882F-CD780DF77665}" dt="2021-11-23T19:09:27.403" v="10631" actId="1036"/>
          <ac:spMkLst>
            <pc:docMk/>
            <pc:sldMk cId="1460687369" sldId="2147469841"/>
            <ac:spMk id="45" creationId="{73CD3305-A31A-4F46-A0E0-846D692CBB76}"/>
          </ac:spMkLst>
        </pc:spChg>
        <pc:spChg chg="mod">
          <ac:chgData name="Jason Virtue" userId="263f7aa9-7553-4936-a78f-e2e88b93696c" providerId="ADAL" clId="{F6E1D481-56F4-4ECA-882F-CD780DF77665}" dt="2021-11-23T19:09:27.403" v="10631" actId="1036"/>
          <ac:spMkLst>
            <pc:docMk/>
            <pc:sldMk cId="1460687369" sldId="2147469841"/>
            <ac:spMk id="46" creationId="{8B9495CB-1F87-4EBD-B51C-64B0B1302C58}"/>
          </ac:spMkLst>
        </pc:spChg>
        <pc:spChg chg="mod">
          <ac:chgData name="Jason Virtue" userId="263f7aa9-7553-4936-a78f-e2e88b93696c" providerId="ADAL" clId="{F6E1D481-56F4-4ECA-882F-CD780DF77665}" dt="2021-11-23T19:09:27.403" v="10631" actId="1036"/>
          <ac:spMkLst>
            <pc:docMk/>
            <pc:sldMk cId="1460687369" sldId="2147469841"/>
            <ac:spMk id="47" creationId="{C1C3E23F-ED86-4A44-94D7-97E5946298B7}"/>
          </ac:spMkLst>
        </pc:spChg>
        <pc:spChg chg="mod">
          <ac:chgData name="Jason Virtue" userId="263f7aa9-7553-4936-a78f-e2e88b93696c" providerId="ADAL" clId="{F6E1D481-56F4-4ECA-882F-CD780DF77665}" dt="2021-11-23T19:09:27.403" v="10631" actId="1036"/>
          <ac:spMkLst>
            <pc:docMk/>
            <pc:sldMk cId="1460687369" sldId="2147469841"/>
            <ac:spMk id="48" creationId="{22AC16E6-2BE1-4DA4-B733-4D08E056F68A}"/>
          </ac:spMkLst>
        </pc:spChg>
        <pc:spChg chg="mod">
          <ac:chgData name="Jason Virtue" userId="263f7aa9-7553-4936-a78f-e2e88b93696c" providerId="ADAL" clId="{F6E1D481-56F4-4ECA-882F-CD780DF77665}" dt="2021-11-23T19:09:27.403" v="10631" actId="1036"/>
          <ac:spMkLst>
            <pc:docMk/>
            <pc:sldMk cId="1460687369" sldId="2147469841"/>
            <ac:spMk id="49" creationId="{CCBA22DF-C839-4CC1-AE82-5C811671D04A}"/>
          </ac:spMkLst>
        </pc:spChg>
        <pc:spChg chg="mod">
          <ac:chgData name="Jason Virtue" userId="263f7aa9-7553-4936-a78f-e2e88b93696c" providerId="ADAL" clId="{F6E1D481-56F4-4ECA-882F-CD780DF77665}" dt="2021-11-23T19:09:27.403" v="10631" actId="1036"/>
          <ac:spMkLst>
            <pc:docMk/>
            <pc:sldMk cId="1460687369" sldId="2147469841"/>
            <ac:spMk id="50" creationId="{99C9DACA-1B90-4056-AC2A-23D1F46F08D6}"/>
          </ac:spMkLst>
        </pc:spChg>
        <pc:spChg chg="mod">
          <ac:chgData name="Jason Virtue" userId="263f7aa9-7553-4936-a78f-e2e88b93696c" providerId="ADAL" clId="{F6E1D481-56F4-4ECA-882F-CD780DF77665}" dt="2021-11-23T19:09:27.403" v="10631" actId="1036"/>
          <ac:spMkLst>
            <pc:docMk/>
            <pc:sldMk cId="1460687369" sldId="2147469841"/>
            <ac:spMk id="51" creationId="{7EDB76A2-C979-4891-B634-EFBCAD800A8D}"/>
          </ac:spMkLst>
        </pc:spChg>
        <pc:spChg chg="mod">
          <ac:chgData name="Jason Virtue" userId="263f7aa9-7553-4936-a78f-e2e88b93696c" providerId="ADAL" clId="{F6E1D481-56F4-4ECA-882F-CD780DF77665}" dt="2021-11-23T19:09:27.403" v="10631" actId="1036"/>
          <ac:spMkLst>
            <pc:docMk/>
            <pc:sldMk cId="1460687369" sldId="2147469841"/>
            <ac:spMk id="52" creationId="{5A5C001C-DABD-4F00-8345-9F1DC90FB6FA}"/>
          </ac:spMkLst>
        </pc:spChg>
        <pc:spChg chg="mod">
          <ac:chgData name="Jason Virtue" userId="263f7aa9-7553-4936-a78f-e2e88b93696c" providerId="ADAL" clId="{F6E1D481-56F4-4ECA-882F-CD780DF77665}" dt="2021-11-23T19:09:27.403" v="10631" actId="1036"/>
          <ac:spMkLst>
            <pc:docMk/>
            <pc:sldMk cId="1460687369" sldId="2147469841"/>
            <ac:spMk id="53" creationId="{A9E1AA0F-C65B-4DC5-960B-6BF6C30589DF}"/>
          </ac:spMkLst>
        </pc:spChg>
        <pc:spChg chg="mod">
          <ac:chgData name="Jason Virtue" userId="263f7aa9-7553-4936-a78f-e2e88b93696c" providerId="ADAL" clId="{F6E1D481-56F4-4ECA-882F-CD780DF77665}" dt="2021-11-23T19:09:27.403" v="10631" actId="1036"/>
          <ac:spMkLst>
            <pc:docMk/>
            <pc:sldMk cId="1460687369" sldId="2147469841"/>
            <ac:spMk id="54" creationId="{7E1E8312-72B4-496E-8646-634F0A8E9D71}"/>
          </ac:spMkLst>
        </pc:spChg>
        <pc:spChg chg="mod">
          <ac:chgData name="Jason Virtue" userId="263f7aa9-7553-4936-a78f-e2e88b93696c" providerId="ADAL" clId="{F6E1D481-56F4-4ECA-882F-CD780DF77665}" dt="2021-11-23T19:09:27.403" v="10631" actId="1036"/>
          <ac:spMkLst>
            <pc:docMk/>
            <pc:sldMk cId="1460687369" sldId="2147469841"/>
            <ac:spMk id="55" creationId="{5F4C2923-8A51-4603-AF1C-AA4869658515}"/>
          </ac:spMkLst>
        </pc:spChg>
        <pc:grpChg chg="add mod">
          <ac:chgData name="Jason Virtue" userId="263f7aa9-7553-4936-a78f-e2e88b93696c" providerId="ADAL" clId="{F6E1D481-56F4-4ECA-882F-CD780DF77665}" dt="2021-11-23T19:09:27.403" v="10631" actId="1036"/>
          <ac:grpSpMkLst>
            <pc:docMk/>
            <pc:sldMk cId="1460687369" sldId="2147469841"/>
            <ac:grpSpMk id="12" creationId="{BDEF4213-B9F2-42F0-B18F-8676E08FA65E}"/>
          </ac:grpSpMkLst>
        </pc:grpChg>
        <pc:grpChg chg="add mod">
          <ac:chgData name="Jason Virtue" userId="263f7aa9-7553-4936-a78f-e2e88b93696c" providerId="ADAL" clId="{F6E1D481-56F4-4ECA-882F-CD780DF77665}" dt="2021-11-23T19:09:27.403" v="10631" actId="1036"/>
          <ac:grpSpMkLst>
            <pc:docMk/>
            <pc:sldMk cId="1460687369" sldId="2147469841"/>
            <ac:grpSpMk id="20" creationId="{F8B4C9F6-33F9-4F1E-8F78-DB025AC20FE9}"/>
          </ac:grpSpMkLst>
        </pc:grpChg>
        <pc:grpChg chg="add mod">
          <ac:chgData name="Jason Virtue" userId="263f7aa9-7553-4936-a78f-e2e88b93696c" providerId="ADAL" clId="{F6E1D481-56F4-4ECA-882F-CD780DF77665}" dt="2021-11-23T19:09:27.403" v="10631" actId="1036"/>
          <ac:grpSpMkLst>
            <pc:docMk/>
            <pc:sldMk cId="1460687369" sldId="2147469841"/>
            <ac:grpSpMk id="26" creationId="{3C7C3B13-0BD8-49DD-B7B6-B14B413F69D4}"/>
          </ac:grpSpMkLst>
        </pc:grpChg>
        <pc:grpChg chg="mod">
          <ac:chgData name="Jason Virtue" userId="263f7aa9-7553-4936-a78f-e2e88b93696c" providerId="ADAL" clId="{F6E1D481-56F4-4ECA-882F-CD780DF77665}" dt="2021-11-23T19:09:27.403" v="10631" actId="1036"/>
          <ac:grpSpMkLst>
            <pc:docMk/>
            <pc:sldMk cId="1460687369" sldId="2147469841"/>
            <ac:grpSpMk id="30" creationId="{F90EC1E1-A4AE-4070-B91F-DB4969AEFC0F}"/>
          </ac:grpSpMkLst>
        </pc:grpChg>
        <pc:grpChg chg="mod">
          <ac:chgData name="Jason Virtue" userId="263f7aa9-7553-4936-a78f-e2e88b93696c" providerId="ADAL" clId="{F6E1D481-56F4-4ECA-882F-CD780DF77665}" dt="2021-11-23T19:09:27.403" v="10631" actId="1036"/>
          <ac:grpSpMkLst>
            <pc:docMk/>
            <pc:sldMk cId="1460687369" sldId="2147469841"/>
            <ac:grpSpMk id="31" creationId="{A958FE7E-BD3B-469F-9488-46A6189A53CE}"/>
          </ac:grpSpMkLst>
        </pc:grpChg>
        <pc:grpChg chg="mod">
          <ac:chgData name="Jason Virtue" userId="263f7aa9-7553-4936-a78f-e2e88b93696c" providerId="ADAL" clId="{F6E1D481-56F4-4ECA-882F-CD780DF77665}" dt="2021-11-23T19:09:27.403" v="10631" actId="1036"/>
          <ac:grpSpMkLst>
            <pc:docMk/>
            <pc:sldMk cId="1460687369" sldId="2147469841"/>
            <ac:grpSpMk id="32" creationId="{FA864F49-3EDE-4013-8C41-69EB6A72DC63}"/>
          </ac:grpSpMkLst>
        </pc:grpChg>
        <pc:picChg chg="del">
          <ac:chgData name="Jason Virtue" userId="263f7aa9-7553-4936-a78f-e2e88b93696c" providerId="ADAL" clId="{F6E1D481-56F4-4ECA-882F-CD780DF77665}" dt="2021-11-23T19:09:12.872" v="10607" actId="478"/>
          <ac:picMkLst>
            <pc:docMk/>
            <pc:sldMk cId="1460687369" sldId="2147469841"/>
            <ac:picMk id="6" creationId="{9EDCEAE6-1025-457A-B788-17D30DD76836}"/>
          </ac:picMkLst>
        </pc:picChg>
        <pc:picChg chg="del">
          <ac:chgData name="Jason Virtue" userId="263f7aa9-7553-4936-a78f-e2e88b93696c" providerId="ADAL" clId="{F6E1D481-56F4-4ECA-882F-CD780DF77665}" dt="2021-11-23T19:09:12.872" v="10607" actId="478"/>
          <ac:picMkLst>
            <pc:docMk/>
            <pc:sldMk cId="1460687369" sldId="2147469841"/>
            <ac:picMk id="7" creationId="{EC5FD644-F6A8-4C37-8327-592FFD7972FE}"/>
          </ac:picMkLst>
        </pc:picChg>
        <pc:picChg chg="add mod">
          <ac:chgData name="Jason Virtue" userId="263f7aa9-7553-4936-a78f-e2e88b93696c" providerId="ADAL" clId="{F6E1D481-56F4-4ECA-882F-CD780DF77665}" dt="2021-11-23T19:09:27.403" v="10631" actId="1036"/>
          <ac:picMkLst>
            <pc:docMk/>
            <pc:sldMk cId="1460687369" sldId="2147469841"/>
            <ac:picMk id="25" creationId="{6412DE68-4C2D-4BDC-81D9-A918725114B7}"/>
          </ac:picMkLst>
        </pc:picChg>
        <pc:picChg chg="add mod">
          <ac:chgData name="Jason Virtue" userId="263f7aa9-7553-4936-a78f-e2e88b93696c" providerId="ADAL" clId="{F6E1D481-56F4-4ECA-882F-CD780DF77665}" dt="2021-11-23T19:09:27.403" v="10631" actId="1036"/>
          <ac:picMkLst>
            <pc:docMk/>
            <pc:sldMk cId="1460687369" sldId="2147469841"/>
            <ac:picMk id="56" creationId="{8DE856AA-4719-4CF9-B374-AA92660CC26E}"/>
          </ac:picMkLst>
        </pc:picChg>
        <pc:picChg chg="add mod">
          <ac:chgData name="Jason Virtue" userId="263f7aa9-7553-4936-a78f-e2e88b93696c" providerId="ADAL" clId="{F6E1D481-56F4-4ECA-882F-CD780DF77665}" dt="2021-11-23T19:09:27.403" v="10631" actId="1036"/>
          <ac:picMkLst>
            <pc:docMk/>
            <pc:sldMk cId="1460687369" sldId="2147469841"/>
            <ac:picMk id="57" creationId="{68C7A53E-C333-44CD-9BFF-F43EEBE17743}"/>
          </ac:picMkLst>
        </pc:picChg>
        <pc:picChg chg="add mod">
          <ac:chgData name="Jason Virtue" userId="263f7aa9-7553-4936-a78f-e2e88b93696c" providerId="ADAL" clId="{F6E1D481-56F4-4ECA-882F-CD780DF77665}" dt="2021-11-23T19:09:27.403" v="10631" actId="1036"/>
          <ac:picMkLst>
            <pc:docMk/>
            <pc:sldMk cId="1460687369" sldId="2147469841"/>
            <ac:picMk id="58" creationId="{6D632770-644E-483A-802D-684A2E7B2956}"/>
          </ac:picMkLst>
        </pc:picChg>
        <pc:picChg chg="add mod">
          <ac:chgData name="Jason Virtue" userId="263f7aa9-7553-4936-a78f-e2e88b93696c" providerId="ADAL" clId="{F6E1D481-56F4-4ECA-882F-CD780DF77665}" dt="2021-11-23T19:09:27.403" v="10631" actId="1036"/>
          <ac:picMkLst>
            <pc:docMk/>
            <pc:sldMk cId="1460687369" sldId="2147469841"/>
            <ac:picMk id="59" creationId="{C4F397C7-E4D8-49A3-99CD-EF3A0B3671B7}"/>
          </ac:picMkLst>
        </pc:picChg>
        <pc:cxnChg chg="add mod">
          <ac:chgData name="Jason Virtue" userId="263f7aa9-7553-4936-a78f-e2e88b93696c" providerId="ADAL" clId="{F6E1D481-56F4-4ECA-882F-CD780DF77665}" dt="2021-11-23T19:09:27.403" v="10631" actId="1036"/>
          <ac:cxnSpMkLst>
            <pc:docMk/>
            <pc:sldMk cId="1460687369" sldId="2147469841"/>
            <ac:cxnSpMk id="11" creationId="{31E8D17F-4D31-4245-B4C3-0D3E303592B6}"/>
          </ac:cxnSpMkLst>
        </pc:cxnChg>
      </pc:sldChg>
      <pc:sldChg chg="addSp delSp modSp add mod modAnim">
        <pc:chgData name="Jason Virtue" userId="263f7aa9-7553-4936-a78f-e2e88b93696c" providerId="ADAL" clId="{F6E1D481-56F4-4ECA-882F-CD780DF77665}" dt="2021-11-23T19:11:47.706" v="10762" actId="108"/>
        <pc:sldMkLst>
          <pc:docMk/>
          <pc:sldMk cId="1119022067" sldId="2147469842"/>
        </pc:sldMkLst>
        <pc:spChg chg="mod">
          <ac:chgData name="Jason Virtue" userId="263f7aa9-7553-4936-a78f-e2e88b93696c" providerId="ADAL" clId="{F6E1D481-56F4-4ECA-882F-CD780DF77665}" dt="2021-11-23T19:11:47.706" v="10762" actId="108"/>
          <ac:spMkLst>
            <pc:docMk/>
            <pc:sldMk cId="1119022067" sldId="2147469842"/>
            <ac:spMk id="2" creationId="{30D7E3B6-BA8E-904C-B81D-E05A70A499EA}"/>
          </ac:spMkLst>
        </pc:spChg>
        <pc:spChg chg="del">
          <ac:chgData name="Jason Virtue" userId="263f7aa9-7553-4936-a78f-e2e88b93696c" providerId="ADAL" clId="{F6E1D481-56F4-4ECA-882F-CD780DF77665}" dt="2021-11-23T19:11:11.470" v="10710" actId="478"/>
          <ac:spMkLst>
            <pc:docMk/>
            <pc:sldMk cId="1119022067" sldId="2147469842"/>
            <ac:spMk id="8" creationId="{1D833345-3B4A-4744-9076-4816AE80B7D3}"/>
          </ac:spMkLst>
        </pc:spChg>
        <pc:spChg chg="del">
          <ac:chgData name="Jason Virtue" userId="263f7aa9-7553-4936-a78f-e2e88b93696c" providerId="ADAL" clId="{F6E1D481-56F4-4ECA-882F-CD780DF77665}" dt="2021-11-23T19:11:11.470" v="10710" actId="478"/>
          <ac:spMkLst>
            <pc:docMk/>
            <pc:sldMk cId="1119022067" sldId="2147469842"/>
            <ac:spMk id="9" creationId="{54D3168C-3DBB-456F-BC15-25F0D8F9A22F}"/>
          </ac:spMkLst>
        </pc:spChg>
        <pc:spChg chg="del">
          <ac:chgData name="Jason Virtue" userId="263f7aa9-7553-4936-a78f-e2e88b93696c" providerId="ADAL" clId="{F6E1D481-56F4-4ECA-882F-CD780DF77665}" dt="2021-11-23T19:11:11.470" v="10710" actId="478"/>
          <ac:spMkLst>
            <pc:docMk/>
            <pc:sldMk cId="1119022067" sldId="2147469842"/>
            <ac:spMk id="10" creationId="{C56ACB80-4762-4920-8B6F-97C34BCF742B}"/>
          </ac:spMkLst>
        </pc:spChg>
        <pc:spChg chg="del">
          <ac:chgData name="Jason Virtue" userId="263f7aa9-7553-4936-a78f-e2e88b93696c" providerId="ADAL" clId="{F6E1D481-56F4-4ECA-882F-CD780DF77665}" dt="2021-11-23T19:11:11.470" v="10710" actId="478"/>
          <ac:spMkLst>
            <pc:docMk/>
            <pc:sldMk cId="1119022067" sldId="2147469842"/>
            <ac:spMk id="18" creationId="{3F88A66D-2A4F-4A80-86EB-9B1385A0F52D}"/>
          </ac:spMkLst>
        </pc:spChg>
        <pc:spChg chg="del">
          <ac:chgData name="Jason Virtue" userId="263f7aa9-7553-4936-a78f-e2e88b93696c" providerId="ADAL" clId="{F6E1D481-56F4-4ECA-882F-CD780DF77665}" dt="2021-11-23T19:11:11.470" v="10710" actId="478"/>
          <ac:spMkLst>
            <pc:docMk/>
            <pc:sldMk cId="1119022067" sldId="2147469842"/>
            <ac:spMk id="19" creationId="{F859B90B-8F86-495A-AB61-2E9E73F0F3DE}"/>
          </ac:spMkLst>
        </pc:spChg>
        <pc:spChg chg="del">
          <ac:chgData name="Jason Virtue" userId="263f7aa9-7553-4936-a78f-e2e88b93696c" providerId="ADAL" clId="{F6E1D481-56F4-4ECA-882F-CD780DF77665}" dt="2021-11-23T19:11:11.470" v="10710" actId="478"/>
          <ac:spMkLst>
            <pc:docMk/>
            <pc:sldMk cId="1119022067" sldId="2147469842"/>
            <ac:spMk id="23" creationId="{2DF48F72-1DB3-41A3-BD87-D598EA96D864}"/>
          </ac:spMkLst>
        </pc:spChg>
        <pc:spChg chg="del">
          <ac:chgData name="Jason Virtue" userId="263f7aa9-7553-4936-a78f-e2e88b93696c" providerId="ADAL" clId="{F6E1D481-56F4-4ECA-882F-CD780DF77665}" dt="2021-11-23T19:11:11.470" v="10710" actId="478"/>
          <ac:spMkLst>
            <pc:docMk/>
            <pc:sldMk cId="1119022067" sldId="2147469842"/>
            <ac:spMk id="24" creationId="{E3E383F7-0FCD-4ADD-9297-8E895EC3D7BF}"/>
          </ac:spMkLst>
        </pc:spChg>
        <pc:spChg chg="mod">
          <ac:chgData name="Jason Virtue" userId="263f7aa9-7553-4936-a78f-e2e88b93696c" providerId="ADAL" clId="{F6E1D481-56F4-4ECA-882F-CD780DF77665}" dt="2021-11-23T19:11:12.840" v="10711"/>
          <ac:spMkLst>
            <pc:docMk/>
            <pc:sldMk cId="1119022067" sldId="2147469842"/>
            <ac:spMk id="71" creationId="{A7EBEBD9-389C-4A17-B7E3-1F04E1DD6744}"/>
          </ac:spMkLst>
        </pc:spChg>
        <pc:spChg chg="mod">
          <ac:chgData name="Jason Virtue" userId="263f7aa9-7553-4936-a78f-e2e88b93696c" providerId="ADAL" clId="{F6E1D481-56F4-4ECA-882F-CD780DF77665}" dt="2021-11-23T19:11:12.840" v="10711"/>
          <ac:spMkLst>
            <pc:docMk/>
            <pc:sldMk cId="1119022067" sldId="2147469842"/>
            <ac:spMk id="72" creationId="{9E39E2C1-E53F-4B13-B533-C72657A6DBE6}"/>
          </ac:spMkLst>
        </pc:spChg>
        <pc:spChg chg="mod">
          <ac:chgData name="Jason Virtue" userId="263f7aa9-7553-4936-a78f-e2e88b93696c" providerId="ADAL" clId="{F6E1D481-56F4-4ECA-882F-CD780DF77665}" dt="2021-11-23T19:11:12.840" v="10711"/>
          <ac:spMkLst>
            <pc:docMk/>
            <pc:sldMk cId="1119022067" sldId="2147469842"/>
            <ac:spMk id="74" creationId="{9B89EF1E-0E91-4EB1-BD2F-8FDB346E90E2}"/>
          </ac:spMkLst>
        </pc:spChg>
        <pc:spChg chg="mod">
          <ac:chgData name="Jason Virtue" userId="263f7aa9-7553-4936-a78f-e2e88b93696c" providerId="ADAL" clId="{F6E1D481-56F4-4ECA-882F-CD780DF77665}" dt="2021-11-23T19:11:12.840" v="10711"/>
          <ac:spMkLst>
            <pc:docMk/>
            <pc:sldMk cId="1119022067" sldId="2147469842"/>
            <ac:spMk id="75" creationId="{8B5B146A-DB66-4FEE-B43C-2F595C4216E1}"/>
          </ac:spMkLst>
        </pc:spChg>
        <pc:spChg chg="mod">
          <ac:chgData name="Jason Virtue" userId="263f7aa9-7553-4936-a78f-e2e88b93696c" providerId="ADAL" clId="{F6E1D481-56F4-4ECA-882F-CD780DF77665}" dt="2021-11-23T19:11:12.840" v="10711"/>
          <ac:spMkLst>
            <pc:docMk/>
            <pc:sldMk cId="1119022067" sldId="2147469842"/>
            <ac:spMk id="77" creationId="{CD31B785-CF2B-4EBD-AD61-D7C67E0EB2B5}"/>
          </ac:spMkLst>
        </pc:spChg>
        <pc:spChg chg="mod">
          <ac:chgData name="Jason Virtue" userId="263f7aa9-7553-4936-a78f-e2e88b93696c" providerId="ADAL" clId="{F6E1D481-56F4-4ECA-882F-CD780DF77665}" dt="2021-11-23T19:11:12.840" v="10711"/>
          <ac:spMkLst>
            <pc:docMk/>
            <pc:sldMk cId="1119022067" sldId="2147469842"/>
            <ac:spMk id="78" creationId="{5A0E0EB6-9846-49A1-A31D-958A8EE0CAC9}"/>
          </ac:spMkLst>
        </pc:spChg>
        <pc:spChg chg="mod">
          <ac:chgData name="Jason Virtue" userId="263f7aa9-7553-4936-a78f-e2e88b93696c" providerId="ADAL" clId="{F6E1D481-56F4-4ECA-882F-CD780DF77665}" dt="2021-11-23T19:11:12.840" v="10711"/>
          <ac:spMkLst>
            <pc:docMk/>
            <pc:sldMk cId="1119022067" sldId="2147469842"/>
            <ac:spMk id="80" creationId="{7CF9CC84-0ED4-4875-9F89-BF5B9688B38D}"/>
          </ac:spMkLst>
        </pc:spChg>
        <pc:spChg chg="mod">
          <ac:chgData name="Jason Virtue" userId="263f7aa9-7553-4936-a78f-e2e88b93696c" providerId="ADAL" clId="{F6E1D481-56F4-4ECA-882F-CD780DF77665}" dt="2021-11-23T19:11:12.840" v="10711"/>
          <ac:spMkLst>
            <pc:docMk/>
            <pc:sldMk cId="1119022067" sldId="2147469842"/>
            <ac:spMk id="83" creationId="{9EEED8DD-0527-4BD6-B83E-24554E497B46}"/>
          </ac:spMkLst>
        </pc:spChg>
        <pc:spChg chg="mod">
          <ac:chgData name="Jason Virtue" userId="263f7aa9-7553-4936-a78f-e2e88b93696c" providerId="ADAL" clId="{F6E1D481-56F4-4ECA-882F-CD780DF77665}" dt="2021-11-23T19:11:12.840" v="10711"/>
          <ac:spMkLst>
            <pc:docMk/>
            <pc:sldMk cId="1119022067" sldId="2147469842"/>
            <ac:spMk id="85" creationId="{6D710C30-BE25-4375-A08E-0355039F4570}"/>
          </ac:spMkLst>
        </pc:spChg>
        <pc:spChg chg="mod">
          <ac:chgData name="Jason Virtue" userId="263f7aa9-7553-4936-a78f-e2e88b93696c" providerId="ADAL" clId="{F6E1D481-56F4-4ECA-882F-CD780DF77665}" dt="2021-11-23T19:11:12.840" v="10711"/>
          <ac:spMkLst>
            <pc:docMk/>
            <pc:sldMk cId="1119022067" sldId="2147469842"/>
            <ac:spMk id="86" creationId="{39CFF05E-658F-4E9D-B5AC-008DF8387BDC}"/>
          </ac:spMkLst>
        </pc:spChg>
        <pc:spChg chg="mod">
          <ac:chgData name="Jason Virtue" userId="263f7aa9-7553-4936-a78f-e2e88b93696c" providerId="ADAL" clId="{F6E1D481-56F4-4ECA-882F-CD780DF77665}" dt="2021-11-23T19:11:12.840" v="10711"/>
          <ac:spMkLst>
            <pc:docMk/>
            <pc:sldMk cId="1119022067" sldId="2147469842"/>
            <ac:spMk id="87" creationId="{AE91D841-B7FF-470D-8414-8D0AC0E88B7F}"/>
          </ac:spMkLst>
        </pc:spChg>
        <pc:spChg chg="mod">
          <ac:chgData name="Jason Virtue" userId="263f7aa9-7553-4936-a78f-e2e88b93696c" providerId="ADAL" clId="{F6E1D481-56F4-4ECA-882F-CD780DF77665}" dt="2021-11-23T19:11:12.840" v="10711"/>
          <ac:spMkLst>
            <pc:docMk/>
            <pc:sldMk cId="1119022067" sldId="2147469842"/>
            <ac:spMk id="88" creationId="{7E6B01D5-7802-48A5-885C-F6863BD09B48}"/>
          </ac:spMkLst>
        </pc:spChg>
        <pc:spChg chg="mod">
          <ac:chgData name="Jason Virtue" userId="263f7aa9-7553-4936-a78f-e2e88b93696c" providerId="ADAL" clId="{F6E1D481-56F4-4ECA-882F-CD780DF77665}" dt="2021-11-23T19:11:12.840" v="10711"/>
          <ac:spMkLst>
            <pc:docMk/>
            <pc:sldMk cId="1119022067" sldId="2147469842"/>
            <ac:spMk id="89" creationId="{0D6920D6-E340-446C-B1BF-30173E98D078}"/>
          </ac:spMkLst>
        </pc:spChg>
        <pc:spChg chg="mod">
          <ac:chgData name="Jason Virtue" userId="263f7aa9-7553-4936-a78f-e2e88b93696c" providerId="ADAL" clId="{F6E1D481-56F4-4ECA-882F-CD780DF77665}" dt="2021-11-23T19:11:12.840" v="10711"/>
          <ac:spMkLst>
            <pc:docMk/>
            <pc:sldMk cId="1119022067" sldId="2147469842"/>
            <ac:spMk id="90" creationId="{DFF72455-71CC-4509-A94B-654E3C1ACCD7}"/>
          </ac:spMkLst>
        </pc:spChg>
        <pc:spChg chg="mod">
          <ac:chgData name="Jason Virtue" userId="263f7aa9-7553-4936-a78f-e2e88b93696c" providerId="ADAL" clId="{F6E1D481-56F4-4ECA-882F-CD780DF77665}" dt="2021-11-23T19:11:12.840" v="10711"/>
          <ac:spMkLst>
            <pc:docMk/>
            <pc:sldMk cId="1119022067" sldId="2147469842"/>
            <ac:spMk id="92" creationId="{37A47D21-095A-48A9-B151-944BDCBF02D6}"/>
          </ac:spMkLst>
        </pc:spChg>
        <pc:grpChg chg="del">
          <ac:chgData name="Jason Virtue" userId="263f7aa9-7553-4936-a78f-e2e88b93696c" providerId="ADAL" clId="{F6E1D481-56F4-4ECA-882F-CD780DF77665}" dt="2021-11-23T19:11:11.470" v="10710" actId="478"/>
          <ac:grpSpMkLst>
            <pc:docMk/>
            <pc:sldMk cId="1119022067" sldId="2147469842"/>
            <ac:grpSpMk id="12" creationId="{BDEF4213-B9F2-42F0-B18F-8676E08FA65E}"/>
          </ac:grpSpMkLst>
        </pc:grpChg>
        <pc:grpChg chg="del">
          <ac:chgData name="Jason Virtue" userId="263f7aa9-7553-4936-a78f-e2e88b93696c" providerId="ADAL" clId="{F6E1D481-56F4-4ECA-882F-CD780DF77665}" dt="2021-11-23T19:11:11.470" v="10710" actId="478"/>
          <ac:grpSpMkLst>
            <pc:docMk/>
            <pc:sldMk cId="1119022067" sldId="2147469842"/>
            <ac:grpSpMk id="20" creationId="{F8B4C9F6-33F9-4F1E-8F78-DB025AC20FE9}"/>
          </ac:grpSpMkLst>
        </pc:grpChg>
        <pc:grpChg chg="del">
          <ac:chgData name="Jason Virtue" userId="263f7aa9-7553-4936-a78f-e2e88b93696c" providerId="ADAL" clId="{F6E1D481-56F4-4ECA-882F-CD780DF77665}" dt="2021-11-23T19:11:11.470" v="10710" actId="478"/>
          <ac:grpSpMkLst>
            <pc:docMk/>
            <pc:sldMk cId="1119022067" sldId="2147469842"/>
            <ac:grpSpMk id="26" creationId="{3C7C3B13-0BD8-49DD-B7B6-B14B413F69D4}"/>
          </ac:grpSpMkLst>
        </pc:grpChg>
        <pc:grpChg chg="add mod">
          <ac:chgData name="Jason Virtue" userId="263f7aa9-7553-4936-a78f-e2e88b93696c" providerId="ADAL" clId="{F6E1D481-56F4-4ECA-882F-CD780DF77665}" dt="2021-11-23T19:11:12.840" v="10711"/>
          <ac:grpSpMkLst>
            <pc:docMk/>
            <pc:sldMk cId="1119022067" sldId="2147469842"/>
            <ac:grpSpMk id="60" creationId="{FAC89C2C-D075-47A1-9175-D455EBA0E1BB}"/>
          </ac:grpSpMkLst>
        </pc:grpChg>
        <pc:grpChg chg="add mod">
          <ac:chgData name="Jason Virtue" userId="263f7aa9-7553-4936-a78f-e2e88b93696c" providerId="ADAL" clId="{F6E1D481-56F4-4ECA-882F-CD780DF77665}" dt="2021-11-23T19:11:12.840" v="10711"/>
          <ac:grpSpMkLst>
            <pc:docMk/>
            <pc:sldMk cId="1119022067" sldId="2147469842"/>
            <ac:grpSpMk id="63" creationId="{BCFE03DA-116F-44CB-B83F-53E8E63454BD}"/>
          </ac:grpSpMkLst>
        </pc:grpChg>
        <pc:grpChg chg="mod">
          <ac:chgData name="Jason Virtue" userId="263f7aa9-7553-4936-a78f-e2e88b93696c" providerId="ADAL" clId="{F6E1D481-56F4-4ECA-882F-CD780DF77665}" dt="2021-11-23T19:11:12.840" v="10711"/>
          <ac:grpSpMkLst>
            <pc:docMk/>
            <pc:sldMk cId="1119022067" sldId="2147469842"/>
            <ac:grpSpMk id="64" creationId="{1E308DE7-25DA-4C11-8117-0B0665543E95}"/>
          </ac:grpSpMkLst>
        </pc:grpChg>
        <pc:grpChg chg="mod">
          <ac:chgData name="Jason Virtue" userId="263f7aa9-7553-4936-a78f-e2e88b93696c" providerId="ADAL" clId="{F6E1D481-56F4-4ECA-882F-CD780DF77665}" dt="2021-11-23T19:11:12.840" v="10711"/>
          <ac:grpSpMkLst>
            <pc:docMk/>
            <pc:sldMk cId="1119022067" sldId="2147469842"/>
            <ac:grpSpMk id="66" creationId="{568C5D0A-30D8-4FD0-9D28-1E9AC54DC4C3}"/>
          </ac:grpSpMkLst>
        </pc:grpChg>
        <pc:grpChg chg="add mod">
          <ac:chgData name="Jason Virtue" userId="263f7aa9-7553-4936-a78f-e2e88b93696c" providerId="ADAL" clId="{F6E1D481-56F4-4ECA-882F-CD780DF77665}" dt="2021-11-23T19:11:12.840" v="10711"/>
          <ac:grpSpMkLst>
            <pc:docMk/>
            <pc:sldMk cId="1119022067" sldId="2147469842"/>
            <ac:grpSpMk id="70" creationId="{C1D25EDA-8EA2-4FE5-BC23-AD44FBB35E4C}"/>
          </ac:grpSpMkLst>
        </pc:grpChg>
        <pc:grpChg chg="add mod">
          <ac:chgData name="Jason Virtue" userId="263f7aa9-7553-4936-a78f-e2e88b93696c" providerId="ADAL" clId="{F6E1D481-56F4-4ECA-882F-CD780DF77665}" dt="2021-11-23T19:11:12.840" v="10711"/>
          <ac:grpSpMkLst>
            <pc:docMk/>
            <pc:sldMk cId="1119022067" sldId="2147469842"/>
            <ac:grpSpMk id="73" creationId="{0FCEEB4D-CDDD-439D-8A5A-35F8A4E02556}"/>
          </ac:grpSpMkLst>
        </pc:grpChg>
        <pc:grpChg chg="add mod">
          <ac:chgData name="Jason Virtue" userId="263f7aa9-7553-4936-a78f-e2e88b93696c" providerId="ADAL" clId="{F6E1D481-56F4-4ECA-882F-CD780DF77665}" dt="2021-11-23T19:11:12.840" v="10711"/>
          <ac:grpSpMkLst>
            <pc:docMk/>
            <pc:sldMk cId="1119022067" sldId="2147469842"/>
            <ac:grpSpMk id="76" creationId="{3A9B3C54-8F81-4485-9420-B6CADB26E2F4}"/>
          </ac:grpSpMkLst>
        </pc:grpChg>
        <pc:grpChg chg="add mod">
          <ac:chgData name="Jason Virtue" userId="263f7aa9-7553-4936-a78f-e2e88b93696c" providerId="ADAL" clId="{F6E1D481-56F4-4ECA-882F-CD780DF77665}" dt="2021-11-23T19:11:12.840" v="10711"/>
          <ac:grpSpMkLst>
            <pc:docMk/>
            <pc:sldMk cId="1119022067" sldId="2147469842"/>
            <ac:grpSpMk id="79" creationId="{FCA7A849-692B-431F-8F40-9EC53684FA1A}"/>
          </ac:grpSpMkLst>
        </pc:grpChg>
        <pc:grpChg chg="add mod">
          <ac:chgData name="Jason Virtue" userId="263f7aa9-7553-4936-a78f-e2e88b93696c" providerId="ADAL" clId="{F6E1D481-56F4-4ECA-882F-CD780DF77665}" dt="2021-11-23T19:11:12.840" v="10711"/>
          <ac:grpSpMkLst>
            <pc:docMk/>
            <pc:sldMk cId="1119022067" sldId="2147469842"/>
            <ac:grpSpMk id="82" creationId="{3720E726-9CB9-4D54-B689-7262005ABF74}"/>
          </ac:grpSpMkLst>
        </pc:grpChg>
        <pc:grpChg chg="mod">
          <ac:chgData name="Jason Virtue" userId="263f7aa9-7553-4936-a78f-e2e88b93696c" providerId="ADAL" clId="{F6E1D481-56F4-4ECA-882F-CD780DF77665}" dt="2021-11-23T19:11:12.840" v="10711"/>
          <ac:grpSpMkLst>
            <pc:docMk/>
            <pc:sldMk cId="1119022067" sldId="2147469842"/>
            <ac:grpSpMk id="84" creationId="{AEACB11C-779F-403A-8B00-4C0168F44F52}"/>
          </ac:grpSpMkLst>
        </pc:grpChg>
        <pc:grpChg chg="add mod">
          <ac:chgData name="Jason Virtue" userId="263f7aa9-7553-4936-a78f-e2e88b93696c" providerId="ADAL" clId="{F6E1D481-56F4-4ECA-882F-CD780DF77665}" dt="2021-11-23T19:11:12.840" v="10711"/>
          <ac:grpSpMkLst>
            <pc:docMk/>
            <pc:sldMk cId="1119022067" sldId="2147469842"/>
            <ac:grpSpMk id="91" creationId="{06039A24-5E82-4A52-BDE2-6DEF339688B3}"/>
          </ac:grpSpMkLst>
        </pc:grpChg>
        <pc:picChg chg="del">
          <ac:chgData name="Jason Virtue" userId="263f7aa9-7553-4936-a78f-e2e88b93696c" providerId="ADAL" clId="{F6E1D481-56F4-4ECA-882F-CD780DF77665}" dt="2021-11-23T19:11:11.470" v="10710" actId="478"/>
          <ac:picMkLst>
            <pc:docMk/>
            <pc:sldMk cId="1119022067" sldId="2147469842"/>
            <ac:picMk id="25" creationId="{6412DE68-4C2D-4BDC-81D9-A918725114B7}"/>
          </ac:picMkLst>
        </pc:picChg>
        <pc:picChg chg="del">
          <ac:chgData name="Jason Virtue" userId="263f7aa9-7553-4936-a78f-e2e88b93696c" providerId="ADAL" clId="{F6E1D481-56F4-4ECA-882F-CD780DF77665}" dt="2021-11-23T19:11:11.470" v="10710" actId="478"/>
          <ac:picMkLst>
            <pc:docMk/>
            <pc:sldMk cId="1119022067" sldId="2147469842"/>
            <ac:picMk id="56" creationId="{8DE856AA-4719-4CF9-B374-AA92660CC26E}"/>
          </ac:picMkLst>
        </pc:picChg>
        <pc:picChg chg="del">
          <ac:chgData name="Jason Virtue" userId="263f7aa9-7553-4936-a78f-e2e88b93696c" providerId="ADAL" clId="{F6E1D481-56F4-4ECA-882F-CD780DF77665}" dt="2021-11-23T19:11:11.470" v="10710" actId="478"/>
          <ac:picMkLst>
            <pc:docMk/>
            <pc:sldMk cId="1119022067" sldId="2147469842"/>
            <ac:picMk id="57" creationId="{68C7A53E-C333-44CD-9BFF-F43EEBE17743}"/>
          </ac:picMkLst>
        </pc:picChg>
        <pc:picChg chg="del">
          <ac:chgData name="Jason Virtue" userId="263f7aa9-7553-4936-a78f-e2e88b93696c" providerId="ADAL" clId="{F6E1D481-56F4-4ECA-882F-CD780DF77665}" dt="2021-11-23T19:11:11.470" v="10710" actId="478"/>
          <ac:picMkLst>
            <pc:docMk/>
            <pc:sldMk cId="1119022067" sldId="2147469842"/>
            <ac:picMk id="58" creationId="{6D632770-644E-483A-802D-684A2E7B2956}"/>
          </ac:picMkLst>
        </pc:picChg>
        <pc:picChg chg="del">
          <ac:chgData name="Jason Virtue" userId="263f7aa9-7553-4936-a78f-e2e88b93696c" providerId="ADAL" clId="{F6E1D481-56F4-4ECA-882F-CD780DF77665}" dt="2021-11-23T19:11:11.470" v="10710" actId="478"/>
          <ac:picMkLst>
            <pc:docMk/>
            <pc:sldMk cId="1119022067" sldId="2147469842"/>
            <ac:picMk id="59" creationId="{C4F397C7-E4D8-49A3-99CD-EF3A0B3671B7}"/>
          </ac:picMkLst>
        </pc:picChg>
        <pc:picChg chg="mod">
          <ac:chgData name="Jason Virtue" userId="263f7aa9-7553-4936-a78f-e2e88b93696c" providerId="ADAL" clId="{F6E1D481-56F4-4ECA-882F-CD780DF77665}" dt="2021-11-23T19:11:12.840" v="10711"/>
          <ac:picMkLst>
            <pc:docMk/>
            <pc:sldMk cId="1119022067" sldId="2147469842"/>
            <ac:picMk id="61" creationId="{72E98400-30EC-40FF-8B13-149ADC4E6DD1}"/>
          </ac:picMkLst>
        </pc:picChg>
        <pc:picChg chg="mod">
          <ac:chgData name="Jason Virtue" userId="263f7aa9-7553-4936-a78f-e2e88b93696c" providerId="ADAL" clId="{F6E1D481-56F4-4ECA-882F-CD780DF77665}" dt="2021-11-23T19:11:12.840" v="10711"/>
          <ac:picMkLst>
            <pc:docMk/>
            <pc:sldMk cId="1119022067" sldId="2147469842"/>
            <ac:picMk id="62" creationId="{46BD3CD1-65E6-4A6F-B185-FBEF51207950}"/>
          </ac:picMkLst>
        </pc:picChg>
        <pc:picChg chg="mod">
          <ac:chgData name="Jason Virtue" userId="263f7aa9-7553-4936-a78f-e2e88b93696c" providerId="ADAL" clId="{F6E1D481-56F4-4ECA-882F-CD780DF77665}" dt="2021-11-23T19:11:12.840" v="10711"/>
          <ac:picMkLst>
            <pc:docMk/>
            <pc:sldMk cId="1119022067" sldId="2147469842"/>
            <ac:picMk id="65" creationId="{3DE4B5DA-D725-488F-BE1D-27830ADADF90}"/>
          </ac:picMkLst>
        </pc:picChg>
        <pc:picChg chg="mod">
          <ac:chgData name="Jason Virtue" userId="263f7aa9-7553-4936-a78f-e2e88b93696c" providerId="ADAL" clId="{F6E1D481-56F4-4ECA-882F-CD780DF77665}" dt="2021-11-23T19:11:12.840" v="10711"/>
          <ac:picMkLst>
            <pc:docMk/>
            <pc:sldMk cId="1119022067" sldId="2147469842"/>
            <ac:picMk id="67" creationId="{AFC61536-C3E9-4A65-8EA1-02E92DADAA5F}"/>
          </ac:picMkLst>
        </pc:picChg>
        <pc:picChg chg="mod">
          <ac:chgData name="Jason Virtue" userId="263f7aa9-7553-4936-a78f-e2e88b93696c" providerId="ADAL" clId="{F6E1D481-56F4-4ECA-882F-CD780DF77665}" dt="2021-11-23T19:11:12.840" v="10711"/>
          <ac:picMkLst>
            <pc:docMk/>
            <pc:sldMk cId="1119022067" sldId="2147469842"/>
            <ac:picMk id="68" creationId="{2A2331EA-7E37-437A-9793-95FAA1206A3D}"/>
          </ac:picMkLst>
        </pc:picChg>
        <pc:picChg chg="mod">
          <ac:chgData name="Jason Virtue" userId="263f7aa9-7553-4936-a78f-e2e88b93696c" providerId="ADAL" clId="{F6E1D481-56F4-4ECA-882F-CD780DF77665}" dt="2021-11-23T19:11:12.840" v="10711"/>
          <ac:picMkLst>
            <pc:docMk/>
            <pc:sldMk cId="1119022067" sldId="2147469842"/>
            <ac:picMk id="69" creationId="{C47B528D-05D2-4499-B7CF-0A61CAC98E4B}"/>
          </ac:picMkLst>
        </pc:picChg>
        <pc:picChg chg="mod">
          <ac:chgData name="Jason Virtue" userId="263f7aa9-7553-4936-a78f-e2e88b93696c" providerId="ADAL" clId="{F6E1D481-56F4-4ECA-882F-CD780DF77665}" dt="2021-11-23T19:11:12.840" v="10711"/>
          <ac:picMkLst>
            <pc:docMk/>
            <pc:sldMk cId="1119022067" sldId="2147469842"/>
            <ac:picMk id="81" creationId="{A3736C9B-B383-4805-8C74-32D4C512D2E5}"/>
          </ac:picMkLst>
        </pc:picChg>
        <pc:picChg chg="mod">
          <ac:chgData name="Jason Virtue" userId="263f7aa9-7553-4936-a78f-e2e88b93696c" providerId="ADAL" clId="{F6E1D481-56F4-4ECA-882F-CD780DF77665}" dt="2021-11-23T19:11:12.840" v="10711"/>
          <ac:picMkLst>
            <pc:docMk/>
            <pc:sldMk cId="1119022067" sldId="2147469842"/>
            <ac:picMk id="93" creationId="{DC7DF3B3-136C-45C1-ADDD-C60C10FEB822}"/>
          </ac:picMkLst>
        </pc:picChg>
        <pc:picChg chg="add mod">
          <ac:chgData name="Jason Virtue" userId="263f7aa9-7553-4936-a78f-e2e88b93696c" providerId="ADAL" clId="{F6E1D481-56F4-4ECA-882F-CD780DF77665}" dt="2021-11-23T19:11:22.677" v="10712"/>
          <ac:picMkLst>
            <pc:docMk/>
            <pc:sldMk cId="1119022067" sldId="2147469842"/>
            <ac:picMk id="94" creationId="{8069C597-7A5A-432C-988C-4E6FE635DF08}"/>
          </ac:picMkLst>
        </pc:picChg>
        <pc:cxnChg chg="del">
          <ac:chgData name="Jason Virtue" userId="263f7aa9-7553-4936-a78f-e2e88b93696c" providerId="ADAL" clId="{F6E1D481-56F4-4ECA-882F-CD780DF77665}" dt="2021-11-23T19:11:11.470" v="10710" actId="478"/>
          <ac:cxnSpMkLst>
            <pc:docMk/>
            <pc:sldMk cId="1119022067" sldId="2147469842"/>
            <ac:cxnSpMk id="11" creationId="{31E8D17F-4D31-4245-B4C3-0D3E303592B6}"/>
          </ac:cxnSpMkLst>
        </pc:cxnChg>
      </pc:sldChg>
      <pc:sldChg chg="addSp delSp modSp add mod modAnim">
        <pc:chgData name="Jason Virtue" userId="263f7aa9-7553-4936-a78f-e2e88b93696c" providerId="ADAL" clId="{F6E1D481-56F4-4ECA-882F-CD780DF77665}" dt="2021-11-23T19:13:41.619" v="10895" actId="1035"/>
        <pc:sldMkLst>
          <pc:docMk/>
          <pc:sldMk cId="1791902038" sldId="2147469843"/>
        </pc:sldMkLst>
        <pc:spChg chg="mod">
          <ac:chgData name="Jason Virtue" userId="263f7aa9-7553-4936-a78f-e2e88b93696c" providerId="ADAL" clId="{F6E1D481-56F4-4ECA-882F-CD780DF77665}" dt="2021-11-23T19:12:37.896" v="10865" actId="20577"/>
          <ac:spMkLst>
            <pc:docMk/>
            <pc:sldMk cId="1791902038" sldId="2147469843"/>
            <ac:spMk id="2" creationId="{30D7E3B6-BA8E-904C-B81D-E05A70A499EA}"/>
          </ac:spMkLst>
        </pc:spChg>
        <pc:spChg chg="add mod">
          <ac:chgData name="Jason Virtue" userId="263f7aa9-7553-4936-a78f-e2e88b93696c" providerId="ADAL" clId="{F6E1D481-56F4-4ECA-882F-CD780DF77665}" dt="2021-11-23T19:13:16.201" v="10869"/>
          <ac:spMkLst>
            <pc:docMk/>
            <pc:sldMk cId="1791902038" sldId="2147469843"/>
            <ac:spMk id="39" creationId="{3B1C23E5-EAEB-4BF5-BEB6-6AB6B595A2FF}"/>
          </ac:spMkLst>
        </pc:spChg>
        <pc:spChg chg="add mod">
          <ac:chgData name="Jason Virtue" userId="263f7aa9-7553-4936-a78f-e2e88b93696c" providerId="ADAL" clId="{F6E1D481-56F4-4ECA-882F-CD780DF77665}" dt="2021-11-23T19:13:16.201" v="10869"/>
          <ac:spMkLst>
            <pc:docMk/>
            <pc:sldMk cId="1791902038" sldId="2147469843"/>
            <ac:spMk id="43" creationId="{7E802CAF-96A4-4C3E-9189-C442CE22F0F2}"/>
          </ac:spMkLst>
        </pc:spChg>
        <pc:spChg chg="add mod">
          <ac:chgData name="Jason Virtue" userId="263f7aa9-7553-4936-a78f-e2e88b93696c" providerId="ADAL" clId="{F6E1D481-56F4-4ECA-882F-CD780DF77665}" dt="2021-11-23T19:13:16.201" v="10869"/>
          <ac:spMkLst>
            <pc:docMk/>
            <pc:sldMk cId="1791902038" sldId="2147469843"/>
            <ac:spMk id="44" creationId="{66090CA5-ACBC-45A3-B912-92A3C6F1D719}"/>
          </ac:spMkLst>
        </pc:spChg>
        <pc:spChg chg="add mod">
          <ac:chgData name="Jason Virtue" userId="263f7aa9-7553-4936-a78f-e2e88b93696c" providerId="ADAL" clId="{F6E1D481-56F4-4ECA-882F-CD780DF77665}" dt="2021-11-23T19:13:16.201" v="10869"/>
          <ac:spMkLst>
            <pc:docMk/>
            <pc:sldMk cId="1791902038" sldId="2147469843"/>
            <ac:spMk id="45" creationId="{9DE77398-7CBB-426C-B531-C46577AC1B85}"/>
          </ac:spMkLst>
        </pc:spChg>
        <pc:grpChg chg="add mod">
          <ac:chgData name="Jason Virtue" userId="263f7aa9-7553-4936-a78f-e2e88b93696c" providerId="ADAL" clId="{F6E1D481-56F4-4ECA-882F-CD780DF77665}" dt="2021-11-23T19:13:16.201" v="10869"/>
          <ac:grpSpMkLst>
            <pc:docMk/>
            <pc:sldMk cId="1791902038" sldId="2147469843"/>
            <ac:grpSpMk id="46" creationId="{AE829B85-985C-444A-B3D5-B81EEB08FBAE}"/>
          </ac:grpSpMkLst>
        </pc:grpChg>
        <pc:grpChg chg="del">
          <ac:chgData name="Jason Virtue" userId="263f7aa9-7553-4936-a78f-e2e88b93696c" providerId="ADAL" clId="{F6E1D481-56F4-4ECA-882F-CD780DF77665}" dt="2021-11-23T19:13:09.766" v="10866" actId="478"/>
          <ac:grpSpMkLst>
            <pc:docMk/>
            <pc:sldMk cId="1791902038" sldId="2147469843"/>
            <ac:grpSpMk id="60" creationId="{FAC89C2C-D075-47A1-9175-D455EBA0E1BB}"/>
          </ac:grpSpMkLst>
        </pc:grpChg>
        <pc:grpChg chg="del">
          <ac:chgData name="Jason Virtue" userId="263f7aa9-7553-4936-a78f-e2e88b93696c" providerId="ADAL" clId="{F6E1D481-56F4-4ECA-882F-CD780DF77665}" dt="2021-11-23T19:13:10.879" v="10867" actId="478"/>
          <ac:grpSpMkLst>
            <pc:docMk/>
            <pc:sldMk cId="1791902038" sldId="2147469843"/>
            <ac:grpSpMk id="63" creationId="{BCFE03DA-116F-44CB-B83F-53E8E63454BD}"/>
          </ac:grpSpMkLst>
        </pc:grpChg>
        <pc:grpChg chg="del">
          <ac:chgData name="Jason Virtue" userId="263f7aa9-7553-4936-a78f-e2e88b93696c" providerId="ADAL" clId="{F6E1D481-56F4-4ECA-882F-CD780DF77665}" dt="2021-11-23T19:13:14.922" v="10868" actId="478"/>
          <ac:grpSpMkLst>
            <pc:docMk/>
            <pc:sldMk cId="1791902038" sldId="2147469843"/>
            <ac:grpSpMk id="70" creationId="{C1D25EDA-8EA2-4FE5-BC23-AD44FBB35E4C}"/>
          </ac:grpSpMkLst>
        </pc:grpChg>
        <pc:grpChg chg="del">
          <ac:chgData name="Jason Virtue" userId="263f7aa9-7553-4936-a78f-e2e88b93696c" providerId="ADAL" clId="{F6E1D481-56F4-4ECA-882F-CD780DF77665}" dt="2021-11-23T19:13:14.922" v="10868" actId="478"/>
          <ac:grpSpMkLst>
            <pc:docMk/>
            <pc:sldMk cId="1791902038" sldId="2147469843"/>
            <ac:grpSpMk id="73" creationId="{0FCEEB4D-CDDD-439D-8A5A-35F8A4E02556}"/>
          </ac:grpSpMkLst>
        </pc:grpChg>
        <pc:grpChg chg="del">
          <ac:chgData name="Jason Virtue" userId="263f7aa9-7553-4936-a78f-e2e88b93696c" providerId="ADAL" clId="{F6E1D481-56F4-4ECA-882F-CD780DF77665}" dt="2021-11-23T19:13:14.922" v="10868" actId="478"/>
          <ac:grpSpMkLst>
            <pc:docMk/>
            <pc:sldMk cId="1791902038" sldId="2147469843"/>
            <ac:grpSpMk id="76" creationId="{3A9B3C54-8F81-4485-9420-B6CADB26E2F4}"/>
          </ac:grpSpMkLst>
        </pc:grpChg>
        <pc:grpChg chg="del">
          <ac:chgData name="Jason Virtue" userId="263f7aa9-7553-4936-a78f-e2e88b93696c" providerId="ADAL" clId="{F6E1D481-56F4-4ECA-882F-CD780DF77665}" dt="2021-11-23T19:13:14.922" v="10868" actId="478"/>
          <ac:grpSpMkLst>
            <pc:docMk/>
            <pc:sldMk cId="1791902038" sldId="2147469843"/>
            <ac:grpSpMk id="79" creationId="{FCA7A849-692B-431F-8F40-9EC53684FA1A}"/>
          </ac:grpSpMkLst>
        </pc:grpChg>
        <pc:grpChg chg="del">
          <ac:chgData name="Jason Virtue" userId="263f7aa9-7553-4936-a78f-e2e88b93696c" providerId="ADAL" clId="{F6E1D481-56F4-4ECA-882F-CD780DF77665}" dt="2021-11-23T19:13:14.922" v="10868" actId="478"/>
          <ac:grpSpMkLst>
            <pc:docMk/>
            <pc:sldMk cId="1791902038" sldId="2147469843"/>
            <ac:grpSpMk id="82" creationId="{3720E726-9CB9-4D54-B689-7262005ABF74}"/>
          </ac:grpSpMkLst>
        </pc:grpChg>
        <pc:grpChg chg="del">
          <ac:chgData name="Jason Virtue" userId="263f7aa9-7553-4936-a78f-e2e88b93696c" providerId="ADAL" clId="{F6E1D481-56F4-4ECA-882F-CD780DF77665}" dt="2021-11-23T19:13:14.922" v="10868" actId="478"/>
          <ac:grpSpMkLst>
            <pc:docMk/>
            <pc:sldMk cId="1791902038" sldId="2147469843"/>
            <ac:grpSpMk id="91" creationId="{06039A24-5E82-4A52-BDE2-6DEF339688B3}"/>
          </ac:grpSpMkLst>
        </pc:grpChg>
        <pc:picChg chg="add mod">
          <ac:chgData name="Jason Virtue" userId="263f7aa9-7553-4936-a78f-e2e88b93696c" providerId="ADAL" clId="{F6E1D481-56F4-4ECA-882F-CD780DF77665}" dt="2021-11-23T19:13:16.201" v="10869"/>
          <ac:picMkLst>
            <pc:docMk/>
            <pc:sldMk cId="1791902038" sldId="2147469843"/>
            <ac:picMk id="38" creationId="{EDC68789-3268-44EF-B528-CAC8141BE39B}"/>
          </ac:picMkLst>
        </pc:picChg>
        <pc:picChg chg="add mod">
          <ac:chgData name="Jason Virtue" userId="263f7aa9-7553-4936-a78f-e2e88b93696c" providerId="ADAL" clId="{F6E1D481-56F4-4ECA-882F-CD780DF77665}" dt="2021-11-23T19:13:16.201" v="10869"/>
          <ac:picMkLst>
            <pc:docMk/>
            <pc:sldMk cId="1791902038" sldId="2147469843"/>
            <ac:picMk id="41" creationId="{3FB769D7-9067-4C14-9DBE-3ED494925694}"/>
          </ac:picMkLst>
        </pc:picChg>
        <pc:picChg chg="add mod">
          <ac:chgData name="Jason Virtue" userId="263f7aa9-7553-4936-a78f-e2e88b93696c" providerId="ADAL" clId="{F6E1D481-56F4-4ECA-882F-CD780DF77665}" dt="2021-11-23T19:13:16.201" v="10869"/>
          <ac:picMkLst>
            <pc:docMk/>
            <pc:sldMk cId="1791902038" sldId="2147469843"/>
            <ac:picMk id="42" creationId="{19F98589-4C2C-47E1-B13C-247F8C238C15}"/>
          </ac:picMkLst>
        </pc:picChg>
        <pc:picChg chg="mod">
          <ac:chgData name="Jason Virtue" userId="263f7aa9-7553-4936-a78f-e2e88b93696c" providerId="ADAL" clId="{F6E1D481-56F4-4ECA-882F-CD780DF77665}" dt="2021-11-23T19:13:16.201" v="10869"/>
          <ac:picMkLst>
            <pc:docMk/>
            <pc:sldMk cId="1791902038" sldId="2147469843"/>
            <ac:picMk id="47" creationId="{89E1E694-D2FE-482E-8761-A6B2627F6CD0}"/>
          </ac:picMkLst>
        </pc:picChg>
        <pc:picChg chg="mod">
          <ac:chgData name="Jason Virtue" userId="263f7aa9-7553-4936-a78f-e2e88b93696c" providerId="ADAL" clId="{F6E1D481-56F4-4ECA-882F-CD780DF77665}" dt="2021-11-23T19:13:16.201" v="10869"/>
          <ac:picMkLst>
            <pc:docMk/>
            <pc:sldMk cId="1791902038" sldId="2147469843"/>
            <ac:picMk id="48" creationId="{3B7BD30A-43F3-4976-9A0C-D36071633B1E}"/>
          </ac:picMkLst>
        </pc:picChg>
        <pc:picChg chg="add mod">
          <ac:chgData name="Jason Virtue" userId="263f7aa9-7553-4936-a78f-e2e88b93696c" providerId="ADAL" clId="{F6E1D481-56F4-4ECA-882F-CD780DF77665}" dt="2021-11-23T19:13:41.619" v="10895" actId="1035"/>
          <ac:picMkLst>
            <pc:docMk/>
            <pc:sldMk cId="1791902038" sldId="2147469843"/>
            <ac:picMk id="49" creationId="{F21B840A-6A42-4177-AB34-97287ED73896}"/>
          </ac:picMkLst>
        </pc:picChg>
        <pc:picChg chg="del">
          <ac:chgData name="Jason Virtue" userId="263f7aa9-7553-4936-a78f-e2e88b93696c" providerId="ADAL" clId="{F6E1D481-56F4-4ECA-882F-CD780DF77665}" dt="2021-11-23T19:13:26.428" v="10870" actId="478"/>
          <ac:picMkLst>
            <pc:docMk/>
            <pc:sldMk cId="1791902038" sldId="2147469843"/>
            <ac:picMk id="94" creationId="{8069C597-7A5A-432C-988C-4E6FE635DF08}"/>
          </ac:picMkLst>
        </pc:picChg>
        <pc:cxnChg chg="add mod">
          <ac:chgData name="Jason Virtue" userId="263f7aa9-7553-4936-a78f-e2e88b93696c" providerId="ADAL" clId="{F6E1D481-56F4-4ECA-882F-CD780DF77665}" dt="2021-11-23T19:13:16.201" v="10869"/>
          <ac:cxnSpMkLst>
            <pc:docMk/>
            <pc:sldMk cId="1791902038" sldId="2147469843"/>
            <ac:cxnSpMk id="40" creationId="{1F11949F-7B71-4620-A48A-018F216265B6}"/>
          </ac:cxnSpMkLst>
        </pc:cxnChg>
      </pc:sldChg>
      <pc:sldChg chg="addSp delSp modSp add mod">
        <pc:chgData name="Jason Virtue" userId="263f7aa9-7553-4936-a78f-e2e88b93696c" providerId="ADAL" clId="{F6E1D481-56F4-4ECA-882F-CD780DF77665}" dt="2021-11-23T19:15:08.821" v="10987" actId="1035"/>
        <pc:sldMkLst>
          <pc:docMk/>
          <pc:sldMk cId="1661702958" sldId="2147469844"/>
        </pc:sldMkLst>
        <pc:spChg chg="mod">
          <ac:chgData name="Jason Virtue" userId="263f7aa9-7553-4936-a78f-e2e88b93696c" providerId="ADAL" clId="{F6E1D481-56F4-4ECA-882F-CD780DF77665}" dt="2021-11-23T19:14:09.532" v="10946" actId="20577"/>
          <ac:spMkLst>
            <pc:docMk/>
            <pc:sldMk cId="1661702958" sldId="2147469844"/>
            <ac:spMk id="2" creationId="{30D7E3B6-BA8E-904C-B81D-E05A70A499EA}"/>
          </ac:spMkLst>
        </pc:spChg>
        <pc:spChg chg="add del mod">
          <ac:chgData name="Jason Virtue" userId="263f7aa9-7553-4936-a78f-e2e88b93696c" providerId="ADAL" clId="{F6E1D481-56F4-4ECA-882F-CD780DF77665}" dt="2021-11-23T19:14:48.976" v="10975"/>
          <ac:spMkLst>
            <pc:docMk/>
            <pc:sldMk cId="1661702958" sldId="2147469844"/>
            <ac:spMk id="16" creationId="{3AADE636-E0F6-497F-8E4C-5D1EF34F85AA}"/>
          </ac:spMkLst>
        </pc:spChg>
        <pc:spChg chg="add mod">
          <ac:chgData name="Jason Virtue" userId="263f7aa9-7553-4936-a78f-e2e88b93696c" providerId="ADAL" clId="{F6E1D481-56F4-4ECA-882F-CD780DF77665}" dt="2021-11-23T19:14:59.947" v="10976"/>
          <ac:spMkLst>
            <pc:docMk/>
            <pc:sldMk cId="1661702958" sldId="2147469844"/>
            <ac:spMk id="19" creationId="{A83752F7-4DCD-4440-A8C7-4014EF91BA2D}"/>
          </ac:spMkLst>
        </pc:spChg>
        <pc:spChg chg="add mod">
          <ac:chgData name="Jason Virtue" userId="263f7aa9-7553-4936-a78f-e2e88b93696c" providerId="ADAL" clId="{F6E1D481-56F4-4ECA-882F-CD780DF77665}" dt="2021-11-23T19:14:59.947" v="10976"/>
          <ac:spMkLst>
            <pc:docMk/>
            <pc:sldMk cId="1661702958" sldId="2147469844"/>
            <ac:spMk id="20" creationId="{0581E365-2281-4E2A-9C9F-599FD451120F}"/>
          </ac:spMkLst>
        </pc:spChg>
        <pc:spChg chg="del">
          <ac:chgData name="Jason Virtue" userId="263f7aa9-7553-4936-a78f-e2e88b93696c" providerId="ADAL" clId="{F6E1D481-56F4-4ECA-882F-CD780DF77665}" dt="2021-11-23T19:14:32.858" v="10964" actId="478"/>
          <ac:spMkLst>
            <pc:docMk/>
            <pc:sldMk cId="1661702958" sldId="2147469844"/>
            <ac:spMk id="39" creationId="{3B1C23E5-EAEB-4BF5-BEB6-6AB6B595A2FF}"/>
          </ac:spMkLst>
        </pc:spChg>
        <pc:spChg chg="del">
          <ac:chgData name="Jason Virtue" userId="263f7aa9-7553-4936-a78f-e2e88b93696c" providerId="ADAL" clId="{F6E1D481-56F4-4ECA-882F-CD780DF77665}" dt="2021-11-23T19:14:45.178" v="10973" actId="478"/>
          <ac:spMkLst>
            <pc:docMk/>
            <pc:sldMk cId="1661702958" sldId="2147469844"/>
            <ac:spMk id="43" creationId="{7E802CAF-96A4-4C3E-9189-C442CE22F0F2}"/>
          </ac:spMkLst>
        </pc:spChg>
        <pc:spChg chg="del">
          <ac:chgData name="Jason Virtue" userId="263f7aa9-7553-4936-a78f-e2e88b93696c" providerId="ADAL" clId="{F6E1D481-56F4-4ECA-882F-CD780DF77665}" dt="2021-11-23T19:14:41.423" v="10970" actId="478"/>
          <ac:spMkLst>
            <pc:docMk/>
            <pc:sldMk cId="1661702958" sldId="2147469844"/>
            <ac:spMk id="44" creationId="{66090CA5-ACBC-45A3-B912-92A3C6F1D719}"/>
          </ac:spMkLst>
        </pc:spChg>
        <pc:spChg chg="del mod">
          <ac:chgData name="Jason Virtue" userId="263f7aa9-7553-4936-a78f-e2e88b93696c" providerId="ADAL" clId="{F6E1D481-56F4-4ECA-882F-CD780DF77665}" dt="2021-11-23T19:14:43.365" v="10972" actId="478"/>
          <ac:spMkLst>
            <pc:docMk/>
            <pc:sldMk cId="1661702958" sldId="2147469844"/>
            <ac:spMk id="45" creationId="{9DE77398-7CBB-426C-B531-C46577AC1B85}"/>
          </ac:spMkLst>
        </pc:spChg>
        <pc:grpChg chg="del">
          <ac:chgData name="Jason Virtue" userId="263f7aa9-7553-4936-a78f-e2e88b93696c" providerId="ADAL" clId="{F6E1D481-56F4-4ECA-882F-CD780DF77665}" dt="2021-11-23T19:14:39.305" v="10968" actId="478"/>
          <ac:grpSpMkLst>
            <pc:docMk/>
            <pc:sldMk cId="1661702958" sldId="2147469844"/>
            <ac:grpSpMk id="46" creationId="{AE829B85-985C-444A-B3D5-B81EEB08FBAE}"/>
          </ac:grpSpMkLst>
        </pc:grpChg>
        <pc:picChg chg="add mod">
          <ac:chgData name="Jason Virtue" userId="263f7aa9-7553-4936-a78f-e2e88b93696c" providerId="ADAL" clId="{F6E1D481-56F4-4ECA-882F-CD780DF77665}" dt="2021-11-23T19:15:08.821" v="10987" actId="1035"/>
          <ac:picMkLst>
            <pc:docMk/>
            <pc:sldMk cId="1661702958" sldId="2147469844"/>
            <ac:picMk id="15" creationId="{7F6DA78E-8A86-492F-BD5D-51F119C90E38}"/>
          </ac:picMkLst>
        </pc:picChg>
        <pc:picChg chg="add del mod">
          <ac:chgData name="Jason Virtue" userId="263f7aa9-7553-4936-a78f-e2e88b93696c" providerId="ADAL" clId="{F6E1D481-56F4-4ECA-882F-CD780DF77665}" dt="2021-11-23T19:14:48.976" v="10975"/>
          <ac:picMkLst>
            <pc:docMk/>
            <pc:sldMk cId="1661702958" sldId="2147469844"/>
            <ac:picMk id="18" creationId="{9DC7211D-A934-417E-A933-8B8D64A829F4}"/>
          </ac:picMkLst>
        </pc:picChg>
        <pc:picChg chg="add mod">
          <ac:chgData name="Jason Virtue" userId="263f7aa9-7553-4936-a78f-e2e88b93696c" providerId="ADAL" clId="{F6E1D481-56F4-4ECA-882F-CD780DF77665}" dt="2021-11-23T19:14:59.947" v="10976"/>
          <ac:picMkLst>
            <pc:docMk/>
            <pc:sldMk cId="1661702958" sldId="2147469844"/>
            <ac:picMk id="22" creationId="{A243E197-1C31-4383-B95A-A4492B7CA144}"/>
          </ac:picMkLst>
        </pc:picChg>
        <pc:picChg chg="del">
          <ac:chgData name="Jason Virtue" userId="263f7aa9-7553-4936-a78f-e2e88b93696c" providerId="ADAL" clId="{F6E1D481-56F4-4ECA-882F-CD780DF77665}" dt="2021-11-23T19:14:40.264" v="10969" actId="478"/>
          <ac:picMkLst>
            <pc:docMk/>
            <pc:sldMk cId="1661702958" sldId="2147469844"/>
            <ac:picMk id="38" creationId="{EDC68789-3268-44EF-B528-CAC8141BE39B}"/>
          </ac:picMkLst>
        </pc:picChg>
        <pc:picChg chg="del">
          <ac:chgData name="Jason Virtue" userId="263f7aa9-7553-4936-a78f-e2e88b93696c" providerId="ADAL" clId="{F6E1D481-56F4-4ECA-882F-CD780DF77665}" dt="2021-11-23T19:14:38.559" v="10967" actId="478"/>
          <ac:picMkLst>
            <pc:docMk/>
            <pc:sldMk cId="1661702958" sldId="2147469844"/>
            <ac:picMk id="41" creationId="{3FB769D7-9067-4C14-9DBE-3ED494925694}"/>
          </ac:picMkLst>
        </pc:picChg>
        <pc:picChg chg="del">
          <ac:chgData name="Jason Virtue" userId="263f7aa9-7553-4936-a78f-e2e88b93696c" providerId="ADAL" clId="{F6E1D481-56F4-4ECA-882F-CD780DF77665}" dt="2021-11-23T19:14:37.045" v="10966" actId="478"/>
          <ac:picMkLst>
            <pc:docMk/>
            <pc:sldMk cId="1661702958" sldId="2147469844"/>
            <ac:picMk id="42" creationId="{19F98589-4C2C-47E1-B13C-247F8C238C15}"/>
          </ac:picMkLst>
        </pc:picChg>
        <pc:picChg chg="del">
          <ac:chgData name="Jason Virtue" userId="263f7aa9-7553-4936-a78f-e2e88b93696c" providerId="ADAL" clId="{F6E1D481-56F4-4ECA-882F-CD780DF77665}" dt="2021-11-23T19:14:17.540" v="10947" actId="478"/>
          <ac:picMkLst>
            <pc:docMk/>
            <pc:sldMk cId="1661702958" sldId="2147469844"/>
            <ac:picMk id="49" creationId="{F21B840A-6A42-4177-AB34-97287ED73896}"/>
          </ac:picMkLst>
        </pc:picChg>
        <pc:cxnChg chg="add del mod">
          <ac:chgData name="Jason Virtue" userId="263f7aa9-7553-4936-a78f-e2e88b93696c" providerId="ADAL" clId="{F6E1D481-56F4-4ECA-882F-CD780DF77665}" dt="2021-11-23T19:14:48.976" v="10975"/>
          <ac:cxnSpMkLst>
            <pc:docMk/>
            <pc:sldMk cId="1661702958" sldId="2147469844"/>
            <ac:cxnSpMk id="17" creationId="{BEA09F00-6BCC-4A96-B0D0-00ED42FD85CA}"/>
          </ac:cxnSpMkLst>
        </pc:cxnChg>
        <pc:cxnChg chg="add mod">
          <ac:chgData name="Jason Virtue" userId="263f7aa9-7553-4936-a78f-e2e88b93696c" providerId="ADAL" clId="{F6E1D481-56F4-4ECA-882F-CD780DF77665}" dt="2021-11-23T19:14:59.947" v="10976"/>
          <ac:cxnSpMkLst>
            <pc:docMk/>
            <pc:sldMk cId="1661702958" sldId="2147469844"/>
            <ac:cxnSpMk id="21" creationId="{D5C1FF09-C027-4661-9899-FE252C8E567C}"/>
          </ac:cxnSpMkLst>
        </pc:cxnChg>
        <pc:cxnChg chg="del">
          <ac:chgData name="Jason Virtue" userId="263f7aa9-7553-4936-a78f-e2e88b93696c" providerId="ADAL" clId="{F6E1D481-56F4-4ECA-882F-CD780DF77665}" dt="2021-11-23T19:14:36.347" v="10965" actId="478"/>
          <ac:cxnSpMkLst>
            <pc:docMk/>
            <pc:sldMk cId="1661702958" sldId="2147469844"/>
            <ac:cxnSpMk id="40" creationId="{1F11949F-7B71-4620-A48A-018F216265B6}"/>
          </ac:cxnSpMkLst>
        </pc:cxnChg>
      </pc:sldChg>
      <pc:sldChg chg="addSp delSp modSp add mod delAnim modNotesTx">
        <pc:chgData name="Jason Virtue" userId="263f7aa9-7553-4936-a78f-e2e88b93696c" providerId="ADAL" clId="{F6E1D481-56F4-4ECA-882F-CD780DF77665}" dt="2021-11-29T15:17:32.732" v="16606" actId="20577"/>
        <pc:sldMkLst>
          <pc:docMk/>
          <pc:sldMk cId="1588194609" sldId="2147469845"/>
        </pc:sldMkLst>
        <pc:spChg chg="mod">
          <ac:chgData name="Jason Virtue" userId="263f7aa9-7553-4936-a78f-e2e88b93696c" providerId="ADAL" clId="{F6E1D481-56F4-4ECA-882F-CD780DF77665}" dt="2021-11-24T14:01:00.940" v="11273"/>
          <ac:spMkLst>
            <pc:docMk/>
            <pc:sldMk cId="1588194609" sldId="2147469845"/>
            <ac:spMk id="2" creationId="{30D7E3B6-BA8E-904C-B81D-E05A70A499EA}"/>
          </ac:spMkLst>
        </pc:spChg>
        <pc:spChg chg="add mod">
          <ac:chgData name="Jason Virtue" userId="263f7aa9-7553-4936-a78f-e2e88b93696c" providerId="ADAL" clId="{F6E1D481-56F4-4ECA-882F-CD780DF77665}" dt="2021-11-24T14:01:31.925" v="11303" actId="1036"/>
          <ac:spMkLst>
            <pc:docMk/>
            <pc:sldMk cId="1588194609" sldId="2147469845"/>
            <ac:spMk id="4" creationId="{CE4C48B1-4E54-47C7-B31C-A41EB8712C79}"/>
          </ac:spMkLst>
        </pc:spChg>
        <pc:picChg chg="add mod">
          <ac:chgData name="Jason Virtue" userId="263f7aa9-7553-4936-a78f-e2e88b93696c" providerId="ADAL" clId="{F6E1D481-56F4-4ECA-882F-CD780DF77665}" dt="2021-11-24T14:01:31.925" v="11303" actId="1036"/>
          <ac:picMkLst>
            <pc:docMk/>
            <pc:sldMk cId="1588194609" sldId="2147469845"/>
            <ac:picMk id="5" creationId="{C17E5030-40D1-449E-ADA1-D7ACB4C5A48A}"/>
          </ac:picMkLst>
        </pc:picChg>
        <pc:picChg chg="del">
          <ac:chgData name="Jason Virtue" userId="263f7aa9-7553-4936-a78f-e2e88b93696c" providerId="ADAL" clId="{F6E1D481-56F4-4ECA-882F-CD780DF77665}" dt="2021-11-24T14:01:24.914" v="11274" actId="478"/>
          <ac:picMkLst>
            <pc:docMk/>
            <pc:sldMk cId="1588194609" sldId="2147469845"/>
            <ac:picMk id="40" creationId="{4C2EB953-B726-4A54-BCF1-EAFE836316FA}"/>
          </ac:picMkLst>
        </pc:picChg>
      </pc:sldChg>
      <pc:sldChg chg="addSp delSp modSp add mod modNotesTx">
        <pc:chgData name="Jason Virtue" userId="263f7aa9-7553-4936-a78f-e2e88b93696c" providerId="ADAL" clId="{F6E1D481-56F4-4ECA-882F-CD780DF77665}" dt="2021-11-29T15:19:22.895" v="16750" actId="1036"/>
        <pc:sldMkLst>
          <pc:docMk/>
          <pc:sldMk cId="3498998795" sldId="2147469846"/>
        </pc:sldMkLst>
        <pc:spChg chg="mod">
          <ac:chgData name="Jason Virtue" userId="263f7aa9-7553-4936-a78f-e2e88b93696c" providerId="ADAL" clId="{F6E1D481-56F4-4ECA-882F-CD780DF77665}" dt="2021-11-24T14:02:04.123" v="11308" actId="20577"/>
          <ac:spMkLst>
            <pc:docMk/>
            <pc:sldMk cId="3498998795" sldId="2147469846"/>
            <ac:spMk id="2" creationId="{30D7E3B6-BA8E-904C-B81D-E05A70A499EA}"/>
          </ac:spMkLst>
        </pc:spChg>
        <pc:spChg chg="add mod">
          <ac:chgData name="Jason Virtue" userId="263f7aa9-7553-4936-a78f-e2e88b93696c" providerId="ADAL" clId="{F6E1D481-56F4-4ECA-882F-CD780DF77665}" dt="2021-11-29T15:19:22.895" v="16750" actId="1036"/>
          <ac:spMkLst>
            <pc:docMk/>
            <pc:sldMk cId="3498998795" sldId="2147469846"/>
            <ac:spMk id="3" creationId="{97DB1159-DD1A-46E8-B574-951717636C00}"/>
          </ac:spMkLst>
        </pc:spChg>
        <pc:spChg chg="del">
          <ac:chgData name="Jason Virtue" userId="263f7aa9-7553-4936-a78f-e2e88b93696c" providerId="ADAL" clId="{F6E1D481-56F4-4ECA-882F-CD780DF77665}" dt="2021-11-24T14:02:20.719" v="11310" actId="478"/>
          <ac:spMkLst>
            <pc:docMk/>
            <pc:sldMk cId="3498998795" sldId="2147469846"/>
            <ac:spMk id="4" creationId="{CE4C48B1-4E54-47C7-B31C-A41EB8712C79}"/>
          </ac:spMkLst>
        </pc:spChg>
        <pc:spChg chg="add mod">
          <ac:chgData name="Jason Virtue" userId="263f7aa9-7553-4936-a78f-e2e88b93696c" providerId="ADAL" clId="{F6E1D481-56F4-4ECA-882F-CD780DF77665}" dt="2021-11-24T15:36:02.384" v="12439" actId="20577"/>
          <ac:spMkLst>
            <pc:docMk/>
            <pc:sldMk cId="3498998795" sldId="2147469846"/>
            <ac:spMk id="5" creationId="{31D8EC70-BE42-41B2-90E2-26163BA78502}"/>
          </ac:spMkLst>
        </pc:spChg>
        <pc:spChg chg="add mod">
          <ac:chgData name="Jason Virtue" userId="263f7aa9-7553-4936-a78f-e2e88b93696c" providerId="ADAL" clId="{F6E1D481-56F4-4ECA-882F-CD780DF77665}" dt="2021-11-24T14:02:54.339" v="11316" actId="1076"/>
          <ac:spMkLst>
            <pc:docMk/>
            <pc:sldMk cId="3498998795" sldId="2147469846"/>
            <ac:spMk id="6" creationId="{BC2E691B-2183-4380-8E35-5C24E3947F03}"/>
          </ac:spMkLst>
        </pc:spChg>
        <pc:picChg chg="del">
          <ac:chgData name="Jason Virtue" userId="263f7aa9-7553-4936-a78f-e2e88b93696c" providerId="ADAL" clId="{F6E1D481-56F4-4ECA-882F-CD780DF77665}" dt="2021-11-24T14:02:18.647" v="11309" actId="478"/>
          <ac:picMkLst>
            <pc:docMk/>
            <pc:sldMk cId="3498998795" sldId="2147469846"/>
            <ac:picMk id="5" creationId="{C17E5030-40D1-449E-ADA1-D7ACB4C5A48A}"/>
          </ac:picMkLst>
        </pc:picChg>
        <pc:picChg chg="add mod">
          <ac:chgData name="Jason Virtue" userId="263f7aa9-7553-4936-a78f-e2e88b93696c" providerId="ADAL" clId="{F6E1D481-56F4-4ECA-882F-CD780DF77665}" dt="2021-11-24T15:34:23.694" v="12413" actId="1035"/>
          <ac:picMkLst>
            <pc:docMk/>
            <pc:sldMk cId="3498998795" sldId="2147469846"/>
            <ac:picMk id="7" creationId="{ED103306-992A-4A9C-AA89-A23F179D6934}"/>
          </ac:picMkLst>
        </pc:picChg>
      </pc:sldChg>
      <pc:sldChg chg="addSp delSp modSp add mod modNotesTx">
        <pc:chgData name="Jason Virtue" userId="263f7aa9-7553-4936-a78f-e2e88b93696c" providerId="ADAL" clId="{F6E1D481-56F4-4ECA-882F-CD780DF77665}" dt="2021-11-29T15:16:54.895" v="16511" actId="20577"/>
        <pc:sldMkLst>
          <pc:docMk/>
          <pc:sldMk cId="1913404334" sldId="2147469847"/>
        </pc:sldMkLst>
        <pc:spChg chg="mod">
          <ac:chgData name="Jason Virtue" userId="263f7aa9-7553-4936-a78f-e2e88b93696c" providerId="ADAL" clId="{F6E1D481-56F4-4ECA-882F-CD780DF77665}" dt="2021-11-24T14:04:23.531" v="11377" actId="20577"/>
          <ac:spMkLst>
            <pc:docMk/>
            <pc:sldMk cId="1913404334" sldId="2147469847"/>
            <ac:spMk id="2" creationId="{30D7E3B6-BA8E-904C-B81D-E05A70A499EA}"/>
          </ac:spMkLst>
        </pc:spChg>
        <pc:spChg chg="del">
          <ac:chgData name="Jason Virtue" userId="263f7aa9-7553-4936-a78f-e2e88b93696c" providerId="ADAL" clId="{F6E1D481-56F4-4ECA-882F-CD780DF77665}" dt="2021-11-24T14:04:40.892" v="11378" actId="478"/>
          <ac:spMkLst>
            <pc:docMk/>
            <pc:sldMk cId="1913404334" sldId="2147469847"/>
            <ac:spMk id="4" creationId="{CE4C48B1-4E54-47C7-B31C-A41EB8712C79}"/>
          </ac:spMkLst>
        </pc:spChg>
        <pc:spChg chg="add mod">
          <ac:chgData name="Jason Virtue" userId="263f7aa9-7553-4936-a78f-e2e88b93696c" providerId="ADAL" clId="{F6E1D481-56F4-4ECA-882F-CD780DF77665}" dt="2021-11-24T14:05:34.141" v="11475" actId="404"/>
          <ac:spMkLst>
            <pc:docMk/>
            <pc:sldMk cId="1913404334" sldId="2147469847"/>
            <ac:spMk id="6" creationId="{0C949469-368A-4214-83B7-72D3D7173DE8}"/>
          </ac:spMkLst>
        </pc:spChg>
        <pc:spChg chg="add mod">
          <ac:chgData name="Jason Virtue" userId="263f7aa9-7553-4936-a78f-e2e88b93696c" providerId="ADAL" clId="{F6E1D481-56F4-4ECA-882F-CD780DF77665}" dt="2021-11-24T14:05:34.141" v="11475" actId="404"/>
          <ac:spMkLst>
            <pc:docMk/>
            <pc:sldMk cId="1913404334" sldId="2147469847"/>
            <ac:spMk id="7" creationId="{DDDCE8D2-6ADC-4BD0-9AAB-C6009BE182F7}"/>
          </ac:spMkLst>
        </pc:spChg>
        <pc:picChg chg="del">
          <ac:chgData name="Jason Virtue" userId="263f7aa9-7553-4936-a78f-e2e88b93696c" providerId="ADAL" clId="{F6E1D481-56F4-4ECA-882F-CD780DF77665}" dt="2021-11-24T14:04:40.892" v="11378" actId="478"/>
          <ac:picMkLst>
            <pc:docMk/>
            <pc:sldMk cId="1913404334" sldId="2147469847"/>
            <ac:picMk id="5" creationId="{C17E5030-40D1-449E-ADA1-D7ACB4C5A48A}"/>
          </ac:picMkLst>
        </pc:picChg>
        <pc:picChg chg="add mod">
          <ac:chgData name="Jason Virtue" userId="263f7aa9-7553-4936-a78f-e2e88b93696c" providerId="ADAL" clId="{F6E1D481-56F4-4ECA-882F-CD780DF77665}" dt="2021-11-24T14:05:22.225" v="11472" actId="554"/>
          <ac:picMkLst>
            <pc:docMk/>
            <pc:sldMk cId="1913404334" sldId="2147469847"/>
            <ac:picMk id="8" creationId="{5AB0864B-2C5A-4722-970E-8032C3343F7F}"/>
          </ac:picMkLst>
        </pc:picChg>
        <pc:picChg chg="add mod">
          <ac:chgData name="Jason Virtue" userId="263f7aa9-7553-4936-a78f-e2e88b93696c" providerId="ADAL" clId="{F6E1D481-56F4-4ECA-882F-CD780DF77665}" dt="2021-11-24T14:05:22.225" v="11472" actId="554"/>
          <ac:picMkLst>
            <pc:docMk/>
            <pc:sldMk cId="1913404334" sldId="2147469847"/>
            <ac:picMk id="9" creationId="{A9705F00-F9F4-4C86-BB68-FA473323326A}"/>
          </ac:picMkLst>
        </pc:picChg>
      </pc:sldChg>
      <pc:sldChg chg="modSp new mod modNotesTx">
        <pc:chgData name="Jason Virtue" userId="263f7aa9-7553-4936-a78f-e2e88b93696c" providerId="ADAL" clId="{F6E1D481-56F4-4ECA-882F-CD780DF77665}" dt="2021-11-29T14:30:52.119" v="15479" actId="20577"/>
        <pc:sldMkLst>
          <pc:docMk/>
          <pc:sldMk cId="2916727034" sldId="2147469848"/>
        </pc:sldMkLst>
        <pc:spChg chg="mod">
          <ac:chgData name="Jason Virtue" userId="263f7aa9-7553-4936-a78f-e2e88b93696c" providerId="ADAL" clId="{F6E1D481-56F4-4ECA-882F-CD780DF77665}" dt="2021-11-24T15:28:37.475" v="12288" actId="20577"/>
          <ac:spMkLst>
            <pc:docMk/>
            <pc:sldMk cId="2916727034" sldId="2147469848"/>
            <ac:spMk id="2" creationId="{8204665F-07F8-482D-B000-534E342A90F0}"/>
          </ac:spMkLst>
        </pc:spChg>
      </pc:sldChg>
      <pc:sldChg chg="modSp add mod modNotesTx">
        <pc:chgData name="Jason Virtue" userId="263f7aa9-7553-4936-a78f-e2e88b93696c" providerId="ADAL" clId="{F6E1D481-56F4-4ECA-882F-CD780DF77665}" dt="2021-11-29T15:10:43.524" v="16303" actId="20577"/>
        <pc:sldMkLst>
          <pc:docMk/>
          <pc:sldMk cId="2563603511" sldId="2147469849"/>
        </pc:sldMkLst>
        <pc:spChg chg="mod">
          <ac:chgData name="Jason Virtue" userId="263f7aa9-7553-4936-a78f-e2e88b93696c" providerId="ADAL" clId="{F6E1D481-56F4-4ECA-882F-CD780DF77665}" dt="2021-11-24T15:28:57.261" v="12308" actId="20577"/>
          <ac:spMkLst>
            <pc:docMk/>
            <pc:sldMk cId="2563603511" sldId="2147469849"/>
            <ac:spMk id="2" creationId="{8204665F-07F8-482D-B000-534E342A90F0}"/>
          </ac:spMkLst>
        </pc:spChg>
      </pc:sldChg>
      <pc:sldChg chg="modSp add mod">
        <pc:chgData name="Jason Virtue" userId="263f7aa9-7553-4936-a78f-e2e88b93696c" providerId="ADAL" clId="{F6E1D481-56F4-4ECA-882F-CD780DF77665}" dt="2021-11-24T15:29:12.954" v="12326" actId="20577"/>
        <pc:sldMkLst>
          <pc:docMk/>
          <pc:sldMk cId="2716388754" sldId="2147469850"/>
        </pc:sldMkLst>
        <pc:spChg chg="mod">
          <ac:chgData name="Jason Virtue" userId="263f7aa9-7553-4936-a78f-e2e88b93696c" providerId="ADAL" clId="{F6E1D481-56F4-4ECA-882F-CD780DF77665}" dt="2021-11-24T15:29:12.954" v="12326" actId="20577"/>
          <ac:spMkLst>
            <pc:docMk/>
            <pc:sldMk cId="2716388754" sldId="2147469850"/>
            <ac:spMk id="2" creationId="{8204665F-07F8-482D-B000-534E342A90F0}"/>
          </ac:spMkLst>
        </pc:spChg>
      </pc:sldChg>
      <pc:sldChg chg="modSp add mod">
        <pc:chgData name="Jason Virtue" userId="263f7aa9-7553-4936-a78f-e2e88b93696c" providerId="ADAL" clId="{F6E1D481-56F4-4ECA-882F-CD780DF77665}" dt="2021-11-24T15:29:37.613" v="12362" actId="20577"/>
        <pc:sldMkLst>
          <pc:docMk/>
          <pc:sldMk cId="525172287" sldId="2147469851"/>
        </pc:sldMkLst>
        <pc:spChg chg="mod">
          <ac:chgData name="Jason Virtue" userId="263f7aa9-7553-4936-a78f-e2e88b93696c" providerId="ADAL" clId="{F6E1D481-56F4-4ECA-882F-CD780DF77665}" dt="2021-11-24T15:29:30.701" v="12344" actId="20577"/>
          <ac:spMkLst>
            <pc:docMk/>
            <pc:sldMk cId="525172287" sldId="2147469851"/>
            <ac:spMk id="2" creationId="{8204665F-07F8-482D-B000-534E342A90F0}"/>
          </ac:spMkLst>
        </pc:spChg>
        <pc:spChg chg="mod">
          <ac:chgData name="Jason Virtue" userId="263f7aa9-7553-4936-a78f-e2e88b93696c" providerId="ADAL" clId="{F6E1D481-56F4-4ECA-882F-CD780DF77665}" dt="2021-11-24T15:29:37.613" v="12362" actId="20577"/>
          <ac:spMkLst>
            <pc:docMk/>
            <pc:sldMk cId="525172287" sldId="2147469851"/>
            <ac:spMk id="3" creationId="{DBAAB8AD-D8A1-4BE5-A88A-A10E6EB2E5E5}"/>
          </ac:spMkLst>
        </pc:spChg>
      </pc:sldChg>
      <pc:sldMasterChg chg="addSldLayout delSldLayout modSldLayout">
        <pc:chgData name="Jason Virtue" userId="263f7aa9-7553-4936-a78f-e2e88b93696c" providerId="ADAL" clId="{F6E1D481-56F4-4ECA-882F-CD780DF77665}" dt="2021-11-24T14:41:14.943" v="11671" actId="47"/>
        <pc:sldMasterMkLst>
          <pc:docMk/>
          <pc:sldMasterMk cId="3588427678" sldId="2147484229"/>
        </pc:sldMasterMkLst>
        <pc:sldLayoutChg chg="modSp mod">
          <pc:chgData name="Jason Virtue" userId="263f7aa9-7553-4936-a78f-e2e88b93696c" providerId="ADAL" clId="{F6E1D481-56F4-4ECA-882F-CD780DF77665}" dt="2021-11-18T17:26:00.976" v="6228" actId="20577"/>
          <pc:sldLayoutMkLst>
            <pc:docMk/>
            <pc:sldMasterMk cId="3588427678" sldId="2147484229"/>
            <pc:sldLayoutMk cId="2589327193" sldId="2147485378"/>
          </pc:sldLayoutMkLst>
          <pc:spChg chg="mod">
            <ac:chgData name="Jason Virtue" userId="263f7aa9-7553-4936-a78f-e2e88b93696c" providerId="ADAL" clId="{F6E1D481-56F4-4ECA-882F-CD780DF77665}" dt="2021-11-18T17:26:00.976" v="6228" actId="20577"/>
            <ac:spMkLst>
              <pc:docMk/>
              <pc:sldMasterMk cId="3588427678" sldId="2147484229"/>
              <pc:sldLayoutMk cId="2589327193" sldId="2147485378"/>
              <ac:spMk id="4" creationId="{3D287FF5-DA2B-6549-A430-2AB0462370E7}"/>
            </ac:spMkLst>
          </pc:spChg>
        </pc:sldLayoutChg>
        <pc:sldLayoutChg chg="modSp mod">
          <pc:chgData name="Jason Virtue" userId="263f7aa9-7553-4936-a78f-e2e88b93696c" providerId="ADAL" clId="{F6E1D481-56F4-4ECA-882F-CD780DF77665}" dt="2021-11-18T17:26:10.864" v="6230" actId="20577"/>
          <pc:sldLayoutMkLst>
            <pc:docMk/>
            <pc:sldMasterMk cId="3588427678" sldId="2147484229"/>
            <pc:sldLayoutMk cId="4036863910" sldId="2147485397"/>
          </pc:sldLayoutMkLst>
          <pc:spChg chg="mod">
            <ac:chgData name="Jason Virtue" userId="263f7aa9-7553-4936-a78f-e2e88b93696c" providerId="ADAL" clId="{F6E1D481-56F4-4ECA-882F-CD780DF77665}" dt="2021-11-18T17:26:10.864" v="6230" actId="20577"/>
            <ac:spMkLst>
              <pc:docMk/>
              <pc:sldMasterMk cId="3588427678" sldId="2147484229"/>
              <pc:sldLayoutMk cId="4036863910" sldId="2147485397"/>
              <ac:spMk id="4" creationId="{3D287FF5-DA2B-6549-A430-2AB0462370E7}"/>
            </ac:spMkLst>
          </pc:spChg>
        </pc:sldLayoutChg>
        <pc:sldLayoutChg chg="del">
          <pc:chgData name="Jason Virtue" userId="263f7aa9-7553-4936-a78f-e2e88b93696c" providerId="ADAL" clId="{F6E1D481-56F4-4ECA-882F-CD780DF77665}" dt="2021-11-19T22:14:14.452" v="6636" actId="47"/>
          <pc:sldLayoutMkLst>
            <pc:docMk/>
            <pc:sldMasterMk cId="3588427678" sldId="2147484229"/>
            <pc:sldLayoutMk cId="328907038" sldId="2147485398"/>
          </pc:sldLayoutMkLst>
        </pc:sldLayoutChg>
        <pc:sldLayoutChg chg="del">
          <pc:chgData name="Jason Virtue" userId="263f7aa9-7553-4936-a78f-e2e88b93696c" providerId="ADAL" clId="{F6E1D481-56F4-4ECA-882F-CD780DF77665}" dt="2021-11-19T22:01:51.930" v="6621" actId="47"/>
          <pc:sldLayoutMkLst>
            <pc:docMk/>
            <pc:sldMasterMk cId="3588427678" sldId="2147484229"/>
            <pc:sldLayoutMk cId="2581886519" sldId="2147485399"/>
          </pc:sldLayoutMkLst>
        </pc:sldLayoutChg>
        <pc:sldLayoutChg chg="del">
          <pc:chgData name="Jason Virtue" userId="263f7aa9-7553-4936-a78f-e2e88b93696c" providerId="ADAL" clId="{F6E1D481-56F4-4ECA-882F-CD780DF77665}" dt="2021-11-23T17:43:55.196" v="8254" actId="47"/>
          <pc:sldLayoutMkLst>
            <pc:docMk/>
            <pc:sldMasterMk cId="3588427678" sldId="2147484229"/>
            <pc:sldLayoutMk cId="1697096454" sldId="2147485429"/>
          </pc:sldLayoutMkLst>
        </pc:sldLayoutChg>
        <pc:sldLayoutChg chg="del">
          <pc:chgData name="Jason Virtue" userId="263f7aa9-7553-4936-a78f-e2e88b93696c" providerId="ADAL" clId="{F6E1D481-56F4-4ECA-882F-CD780DF77665}" dt="2021-11-23T17:43:55.196" v="8254" actId="47"/>
          <pc:sldLayoutMkLst>
            <pc:docMk/>
            <pc:sldMasterMk cId="3588427678" sldId="2147484229"/>
            <pc:sldLayoutMk cId="2657428973" sldId="2147485430"/>
          </pc:sldLayoutMkLst>
        </pc:sldLayoutChg>
        <pc:sldLayoutChg chg="del">
          <pc:chgData name="Jason Virtue" userId="263f7aa9-7553-4936-a78f-e2e88b93696c" providerId="ADAL" clId="{F6E1D481-56F4-4ECA-882F-CD780DF77665}" dt="2021-11-20T23:07:04.393" v="6664" actId="47"/>
          <pc:sldLayoutMkLst>
            <pc:docMk/>
            <pc:sldMasterMk cId="3588427678" sldId="2147484229"/>
            <pc:sldLayoutMk cId="1585594107" sldId="2147485465"/>
          </pc:sldLayoutMkLst>
        </pc:sldLayoutChg>
        <pc:sldLayoutChg chg="add del">
          <pc:chgData name="Jason Virtue" userId="263f7aa9-7553-4936-a78f-e2e88b93696c" providerId="ADAL" clId="{F6E1D481-56F4-4ECA-882F-CD780DF77665}" dt="2021-11-23T18:09:55.466" v="8572" actId="47"/>
          <pc:sldLayoutMkLst>
            <pc:docMk/>
            <pc:sldMasterMk cId="3588427678" sldId="2147484229"/>
            <pc:sldLayoutMk cId="38962172" sldId="2147485540"/>
          </pc:sldLayoutMkLst>
        </pc:sldLayoutChg>
        <pc:sldLayoutChg chg="del">
          <pc:chgData name="Jason Virtue" userId="263f7aa9-7553-4936-a78f-e2e88b93696c" providerId="ADAL" clId="{F6E1D481-56F4-4ECA-882F-CD780DF77665}" dt="2021-11-20T23:37:39.885" v="6676" actId="47"/>
          <pc:sldLayoutMkLst>
            <pc:docMk/>
            <pc:sldMasterMk cId="3588427678" sldId="2147484229"/>
            <pc:sldLayoutMk cId="2221783223" sldId="2147485570"/>
          </pc:sldLayoutMkLst>
        </pc:sldLayoutChg>
        <pc:sldLayoutChg chg="add del">
          <pc:chgData name="Jason Virtue" userId="263f7aa9-7553-4936-a78f-e2e88b93696c" providerId="ADAL" clId="{F6E1D481-56F4-4ECA-882F-CD780DF77665}" dt="2021-11-23T18:37:28.454" v="9366" actId="47"/>
          <pc:sldLayoutMkLst>
            <pc:docMk/>
            <pc:sldMasterMk cId="3588427678" sldId="2147484229"/>
            <pc:sldLayoutMk cId="2990472224" sldId="2147485661"/>
          </pc:sldLayoutMkLst>
        </pc:sldLayoutChg>
        <pc:sldLayoutChg chg="del">
          <pc:chgData name="Jason Virtue" userId="263f7aa9-7553-4936-a78f-e2e88b93696c" providerId="ADAL" clId="{F6E1D481-56F4-4ECA-882F-CD780DF77665}" dt="2021-11-24T14:03:35.668" v="11338" actId="47"/>
          <pc:sldLayoutMkLst>
            <pc:docMk/>
            <pc:sldMasterMk cId="3588427678" sldId="2147484229"/>
            <pc:sldLayoutMk cId="2774172112" sldId="2147485735"/>
          </pc:sldLayoutMkLst>
        </pc:sldLayoutChg>
        <pc:sldLayoutChg chg="del">
          <pc:chgData name="Jason Virtue" userId="263f7aa9-7553-4936-a78f-e2e88b93696c" providerId="ADAL" clId="{F6E1D481-56F4-4ECA-882F-CD780DF77665}" dt="2021-11-24T14:41:14.943" v="11671" actId="47"/>
          <pc:sldLayoutMkLst>
            <pc:docMk/>
            <pc:sldMasterMk cId="3588427678" sldId="2147484229"/>
            <pc:sldLayoutMk cId="2511405190" sldId="2147485736"/>
          </pc:sldLayoutMkLst>
        </pc:sldLayoutChg>
        <pc:sldLayoutChg chg="del">
          <pc:chgData name="Jason Virtue" userId="263f7aa9-7553-4936-a78f-e2e88b93696c" providerId="ADAL" clId="{F6E1D481-56F4-4ECA-882F-CD780DF77665}" dt="2021-11-24T14:01:37.494" v="11304" actId="47"/>
          <pc:sldLayoutMkLst>
            <pc:docMk/>
            <pc:sldMasterMk cId="3588427678" sldId="2147484229"/>
            <pc:sldLayoutMk cId="3741252920" sldId="2147485737"/>
          </pc:sldLayoutMkLst>
        </pc:sldLayoutChg>
        <pc:sldLayoutChg chg="del">
          <pc:chgData name="Jason Virtue" userId="263f7aa9-7553-4936-a78f-e2e88b93696c" providerId="ADAL" clId="{F6E1D481-56F4-4ECA-882F-CD780DF77665}" dt="2021-11-23T18:58:06.459" v="9999" actId="47"/>
          <pc:sldLayoutMkLst>
            <pc:docMk/>
            <pc:sldMasterMk cId="3588427678" sldId="2147484229"/>
            <pc:sldLayoutMk cId="2870375274" sldId="2147485742"/>
          </pc:sldLayoutMkLst>
        </pc:sldLayoutChg>
      </pc:sldMasterChg>
      <pc:sldMasterChg chg="del delSldLayout">
        <pc:chgData name="Jason Virtue" userId="263f7aa9-7553-4936-a78f-e2e88b93696c" providerId="ADAL" clId="{F6E1D481-56F4-4ECA-882F-CD780DF77665}" dt="2021-11-23T19:01:30.137" v="10120" actId="2696"/>
        <pc:sldMasterMkLst>
          <pc:docMk/>
          <pc:sldMasterMk cId="3105299106" sldId="2147485400"/>
        </pc:sldMasterMkLst>
        <pc:sldLayoutChg chg="del">
          <pc:chgData name="Jason Virtue" userId="263f7aa9-7553-4936-a78f-e2e88b93696c" providerId="ADAL" clId="{F6E1D481-56F4-4ECA-882F-CD780DF77665}" dt="2021-11-23T19:01:29.791" v="10095" actId="2696"/>
          <pc:sldLayoutMkLst>
            <pc:docMk/>
            <pc:sldMasterMk cId="3105299106" sldId="2147485400"/>
            <pc:sldLayoutMk cId="2372831679" sldId="2147485401"/>
          </pc:sldLayoutMkLst>
        </pc:sldLayoutChg>
        <pc:sldLayoutChg chg="del">
          <pc:chgData name="Jason Virtue" userId="263f7aa9-7553-4936-a78f-e2e88b93696c" providerId="ADAL" clId="{F6E1D481-56F4-4ECA-882F-CD780DF77665}" dt="2021-11-23T19:01:29.808" v="10096" actId="2696"/>
          <pc:sldLayoutMkLst>
            <pc:docMk/>
            <pc:sldMasterMk cId="3105299106" sldId="2147485400"/>
            <pc:sldLayoutMk cId="2734258725" sldId="2147485402"/>
          </pc:sldLayoutMkLst>
        </pc:sldLayoutChg>
        <pc:sldLayoutChg chg="del">
          <pc:chgData name="Jason Virtue" userId="263f7aa9-7553-4936-a78f-e2e88b93696c" providerId="ADAL" clId="{F6E1D481-56F4-4ECA-882F-CD780DF77665}" dt="2021-11-23T19:01:29.823" v="10097" actId="2696"/>
          <pc:sldLayoutMkLst>
            <pc:docMk/>
            <pc:sldMasterMk cId="3105299106" sldId="2147485400"/>
            <pc:sldLayoutMk cId="1102788210" sldId="2147485403"/>
          </pc:sldLayoutMkLst>
        </pc:sldLayoutChg>
        <pc:sldLayoutChg chg="del">
          <pc:chgData name="Jason Virtue" userId="263f7aa9-7553-4936-a78f-e2e88b93696c" providerId="ADAL" clId="{F6E1D481-56F4-4ECA-882F-CD780DF77665}" dt="2021-11-23T19:01:29.838" v="10098" actId="2696"/>
          <pc:sldLayoutMkLst>
            <pc:docMk/>
            <pc:sldMasterMk cId="3105299106" sldId="2147485400"/>
            <pc:sldLayoutMk cId="809419246" sldId="2147485404"/>
          </pc:sldLayoutMkLst>
        </pc:sldLayoutChg>
        <pc:sldLayoutChg chg="del">
          <pc:chgData name="Jason Virtue" userId="263f7aa9-7553-4936-a78f-e2e88b93696c" providerId="ADAL" clId="{F6E1D481-56F4-4ECA-882F-CD780DF77665}" dt="2021-11-23T19:01:29.838" v="10099" actId="2696"/>
          <pc:sldLayoutMkLst>
            <pc:docMk/>
            <pc:sldMasterMk cId="3105299106" sldId="2147485400"/>
            <pc:sldLayoutMk cId="948364651" sldId="2147485405"/>
          </pc:sldLayoutMkLst>
        </pc:sldLayoutChg>
        <pc:sldLayoutChg chg="del">
          <pc:chgData name="Jason Virtue" userId="263f7aa9-7553-4936-a78f-e2e88b93696c" providerId="ADAL" clId="{F6E1D481-56F4-4ECA-882F-CD780DF77665}" dt="2021-11-23T19:01:29.854" v="10100" actId="2696"/>
          <pc:sldLayoutMkLst>
            <pc:docMk/>
            <pc:sldMasterMk cId="3105299106" sldId="2147485400"/>
            <pc:sldLayoutMk cId="3770007986" sldId="2147485406"/>
          </pc:sldLayoutMkLst>
        </pc:sldLayoutChg>
        <pc:sldLayoutChg chg="del">
          <pc:chgData name="Jason Virtue" userId="263f7aa9-7553-4936-a78f-e2e88b93696c" providerId="ADAL" clId="{F6E1D481-56F4-4ECA-882F-CD780DF77665}" dt="2021-11-23T19:01:29.870" v="10101" actId="2696"/>
          <pc:sldLayoutMkLst>
            <pc:docMk/>
            <pc:sldMasterMk cId="3105299106" sldId="2147485400"/>
            <pc:sldLayoutMk cId="3615323835" sldId="2147485407"/>
          </pc:sldLayoutMkLst>
        </pc:sldLayoutChg>
        <pc:sldLayoutChg chg="del">
          <pc:chgData name="Jason Virtue" userId="263f7aa9-7553-4936-a78f-e2e88b93696c" providerId="ADAL" clId="{F6E1D481-56F4-4ECA-882F-CD780DF77665}" dt="2021-11-23T19:01:29.885" v="10102" actId="2696"/>
          <pc:sldLayoutMkLst>
            <pc:docMk/>
            <pc:sldMasterMk cId="3105299106" sldId="2147485400"/>
            <pc:sldLayoutMk cId="3971408976" sldId="2147485408"/>
          </pc:sldLayoutMkLst>
        </pc:sldLayoutChg>
        <pc:sldLayoutChg chg="del">
          <pc:chgData name="Jason Virtue" userId="263f7aa9-7553-4936-a78f-e2e88b93696c" providerId="ADAL" clId="{F6E1D481-56F4-4ECA-882F-CD780DF77665}" dt="2021-11-23T19:01:29.901" v="10103" actId="2696"/>
          <pc:sldLayoutMkLst>
            <pc:docMk/>
            <pc:sldMasterMk cId="3105299106" sldId="2147485400"/>
            <pc:sldLayoutMk cId="2980685772" sldId="2147485409"/>
          </pc:sldLayoutMkLst>
        </pc:sldLayoutChg>
        <pc:sldLayoutChg chg="del">
          <pc:chgData name="Jason Virtue" userId="263f7aa9-7553-4936-a78f-e2e88b93696c" providerId="ADAL" clId="{F6E1D481-56F4-4ECA-882F-CD780DF77665}" dt="2021-11-23T19:01:29.917" v="10104" actId="2696"/>
          <pc:sldLayoutMkLst>
            <pc:docMk/>
            <pc:sldMasterMk cId="3105299106" sldId="2147485400"/>
            <pc:sldLayoutMk cId="824103041" sldId="2147485410"/>
          </pc:sldLayoutMkLst>
        </pc:sldLayoutChg>
        <pc:sldLayoutChg chg="del">
          <pc:chgData name="Jason Virtue" userId="263f7aa9-7553-4936-a78f-e2e88b93696c" providerId="ADAL" clId="{F6E1D481-56F4-4ECA-882F-CD780DF77665}" dt="2021-11-23T19:01:29.933" v="10105" actId="2696"/>
          <pc:sldLayoutMkLst>
            <pc:docMk/>
            <pc:sldMasterMk cId="3105299106" sldId="2147485400"/>
            <pc:sldLayoutMk cId="4282523489" sldId="2147485411"/>
          </pc:sldLayoutMkLst>
        </pc:sldLayoutChg>
        <pc:sldLayoutChg chg="del">
          <pc:chgData name="Jason Virtue" userId="263f7aa9-7553-4936-a78f-e2e88b93696c" providerId="ADAL" clId="{F6E1D481-56F4-4ECA-882F-CD780DF77665}" dt="2021-11-23T19:01:29.948" v="10106" actId="2696"/>
          <pc:sldLayoutMkLst>
            <pc:docMk/>
            <pc:sldMasterMk cId="3105299106" sldId="2147485400"/>
            <pc:sldLayoutMk cId="2540954769" sldId="2147485412"/>
          </pc:sldLayoutMkLst>
        </pc:sldLayoutChg>
        <pc:sldLayoutChg chg="del">
          <pc:chgData name="Jason Virtue" userId="263f7aa9-7553-4936-a78f-e2e88b93696c" providerId="ADAL" clId="{F6E1D481-56F4-4ECA-882F-CD780DF77665}" dt="2021-11-23T19:01:29.948" v="10107" actId="2696"/>
          <pc:sldLayoutMkLst>
            <pc:docMk/>
            <pc:sldMasterMk cId="3105299106" sldId="2147485400"/>
            <pc:sldLayoutMk cId="3703504610" sldId="2147485413"/>
          </pc:sldLayoutMkLst>
        </pc:sldLayoutChg>
        <pc:sldLayoutChg chg="del">
          <pc:chgData name="Jason Virtue" userId="263f7aa9-7553-4936-a78f-e2e88b93696c" providerId="ADAL" clId="{F6E1D481-56F4-4ECA-882F-CD780DF77665}" dt="2021-11-23T19:01:29.964" v="10108" actId="2696"/>
          <pc:sldLayoutMkLst>
            <pc:docMk/>
            <pc:sldMasterMk cId="3105299106" sldId="2147485400"/>
            <pc:sldLayoutMk cId="3188007733" sldId="2147485414"/>
          </pc:sldLayoutMkLst>
        </pc:sldLayoutChg>
        <pc:sldLayoutChg chg="del">
          <pc:chgData name="Jason Virtue" userId="263f7aa9-7553-4936-a78f-e2e88b93696c" providerId="ADAL" clId="{F6E1D481-56F4-4ECA-882F-CD780DF77665}" dt="2021-11-23T19:01:29.979" v="10109" actId="2696"/>
          <pc:sldLayoutMkLst>
            <pc:docMk/>
            <pc:sldMasterMk cId="3105299106" sldId="2147485400"/>
            <pc:sldLayoutMk cId="750849082" sldId="2147485415"/>
          </pc:sldLayoutMkLst>
        </pc:sldLayoutChg>
        <pc:sldLayoutChg chg="del">
          <pc:chgData name="Jason Virtue" userId="263f7aa9-7553-4936-a78f-e2e88b93696c" providerId="ADAL" clId="{F6E1D481-56F4-4ECA-882F-CD780DF77665}" dt="2021-11-23T19:01:29.995" v="10110" actId="2696"/>
          <pc:sldLayoutMkLst>
            <pc:docMk/>
            <pc:sldMasterMk cId="3105299106" sldId="2147485400"/>
            <pc:sldLayoutMk cId="219007534" sldId="2147485416"/>
          </pc:sldLayoutMkLst>
        </pc:sldLayoutChg>
        <pc:sldLayoutChg chg="del">
          <pc:chgData name="Jason Virtue" userId="263f7aa9-7553-4936-a78f-e2e88b93696c" providerId="ADAL" clId="{F6E1D481-56F4-4ECA-882F-CD780DF77665}" dt="2021-11-23T19:01:30.011" v="10111" actId="2696"/>
          <pc:sldLayoutMkLst>
            <pc:docMk/>
            <pc:sldMasterMk cId="3105299106" sldId="2147485400"/>
            <pc:sldLayoutMk cId="720517017" sldId="2147485417"/>
          </pc:sldLayoutMkLst>
        </pc:sldLayoutChg>
        <pc:sldLayoutChg chg="del">
          <pc:chgData name="Jason Virtue" userId="263f7aa9-7553-4936-a78f-e2e88b93696c" providerId="ADAL" clId="{F6E1D481-56F4-4ECA-882F-CD780DF77665}" dt="2021-11-23T19:01:30.011" v="10112" actId="2696"/>
          <pc:sldLayoutMkLst>
            <pc:docMk/>
            <pc:sldMasterMk cId="3105299106" sldId="2147485400"/>
            <pc:sldLayoutMk cId="4268744389" sldId="2147485418"/>
          </pc:sldLayoutMkLst>
        </pc:sldLayoutChg>
        <pc:sldLayoutChg chg="del">
          <pc:chgData name="Jason Virtue" userId="263f7aa9-7553-4936-a78f-e2e88b93696c" providerId="ADAL" clId="{F6E1D481-56F4-4ECA-882F-CD780DF77665}" dt="2021-11-23T19:01:30.027" v="10113" actId="2696"/>
          <pc:sldLayoutMkLst>
            <pc:docMk/>
            <pc:sldMasterMk cId="3105299106" sldId="2147485400"/>
            <pc:sldLayoutMk cId="3761549798" sldId="2147485419"/>
          </pc:sldLayoutMkLst>
        </pc:sldLayoutChg>
        <pc:sldLayoutChg chg="del">
          <pc:chgData name="Jason Virtue" userId="263f7aa9-7553-4936-a78f-e2e88b93696c" providerId="ADAL" clId="{F6E1D481-56F4-4ECA-882F-CD780DF77665}" dt="2021-11-23T19:01:30.042" v="10114" actId="2696"/>
          <pc:sldLayoutMkLst>
            <pc:docMk/>
            <pc:sldMasterMk cId="3105299106" sldId="2147485400"/>
            <pc:sldLayoutMk cId="799866733" sldId="2147485420"/>
          </pc:sldLayoutMkLst>
        </pc:sldLayoutChg>
        <pc:sldLayoutChg chg="del">
          <pc:chgData name="Jason Virtue" userId="263f7aa9-7553-4936-a78f-e2e88b93696c" providerId="ADAL" clId="{F6E1D481-56F4-4ECA-882F-CD780DF77665}" dt="2021-11-23T19:01:30.058" v="10115" actId="2696"/>
          <pc:sldLayoutMkLst>
            <pc:docMk/>
            <pc:sldMasterMk cId="3105299106" sldId="2147485400"/>
            <pc:sldLayoutMk cId="90187762" sldId="2147485421"/>
          </pc:sldLayoutMkLst>
        </pc:sldLayoutChg>
        <pc:sldLayoutChg chg="del">
          <pc:chgData name="Jason Virtue" userId="263f7aa9-7553-4936-a78f-e2e88b93696c" providerId="ADAL" clId="{F6E1D481-56F4-4ECA-882F-CD780DF77665}" dt="2021-11-23T19:01:30.074" v="10116" actId="2696"/>
          <pc:sldLayoutMkLst>
            <pc:docMk/>
            <pc:sldMasterMk cId="3105299106" sldId="2147485400"/>
            <pc:sldLayoutMk cId="1753578231" sldId="2147485422"/>
          </pc:sldLayoutMkLst>
        </pc:sldLayoutChg>
        <pc:sldLayoutChg chg="del">
          <pc:chgData name="Jason Virtue" userId="263f7aa9-7553-4936-a78f-e2e88b93696c" providerId="ADAL" clId="{F6E1D481-56F4-4ECA-882F-CD780DF77665}" dt="2021-11-23T19:01:30.089" v="10117" actId="2696"/>
          <pc:sldLayoutMkLst>
            <pc:docMk/>
            <pc:sldMasterMk cId="3105299106" sldId="2147485400"/>
            <pc:sldLayoutMk cId="1872113137" sldId="2147485423"/>
          </pc:sldLayoutMkLst>
        </pc:sldLayoutChg>
        <pc:sldLayoutChg chg="del">
          <pc:chgData name="Jason Virtue" userId="263f7aa9-7553-4936-a78f-e2e88b93696c" providerId="ADAL" clId="{F6E1D481-56F4-4ECA-882F-CD780DF77665}" dt="2021-11-23T19:01:30.105" v="10118" actId="2696"/>
          <pc:sldLayoutMkLst>
            <pc:docMk/>
            <pc:sldMasterMk cId="3105299106" sldId="2147485400"/>
            <pc:sldLayoutMk cId="125805889" sldId="2147485424"/>
          </pc:sldLayoutMkLst>
        </pc:sldLayoutChg>
        <pc:sldLayoutChg chg="del">
          <pc:chgData name="Jason Virtue" userId="263f7aa9-7553-4936-a78f-e2e88b93696c" providerId="ADAL" clId="{F6E1D481-56F4-4ECA-882F-CD780DF77665}" dt="2021-11-23T18:50:52.995" v="9689" actId="47"/>
          <pc:sldLayoutMkLst>
            <pc:docMk/>
            <pc:sldMasterMk cId="3105299106" sldId="2147485400"/>
            <pc:sldLayoutMk cId="1852733854" sldId="2147485425"/>
          </pc:sldLayoutMkLst>
        </pc:sldLayoutChg>
        <pc:sldLayoutChg chg="del">
          <pc:chgData name="Jason Virtue" userId="263f7aa9-7553-4936-a78f-e2e88b93696c" providerId="ADAL" clId="{F6E1D481-56F4-4ECA-882F-CD780DF77665}" dt="2021-11-23T18:55:40.131" v="9882" actId="47"/>
          <pc:sldLayoutMkLst>
            <pc:docMk/>
            <pc:sldMasterMk cId="3105299106" sldId="2147485400"/>
            <pc:sldLayoutMk cId="1325947161" sldId="2147485426"/>
          </pc:sldLayoutMkLst>
        </pc:sldLayoutChg>
        <pc:sldLayoutChg chg="del">
          <pc:chgData name="Jason Virtue" userId="263f7aa9-7553-4936-a78f-e2e88b93696c" providerId="ADAL" clId="{F6E1D481-56F4-4ECA-882F-CD780DF77665}" dt="2021-11-23T19:01:30.121" v="10119" actId="2696"/>
          <pc:sldLayoutMkLst>
            <pc:docMk/>
            <pc:sldMasterMk cId="3105299106" sldId="2147485400"/>
            <pc:sldLayoutMk cId="1530677792" sldId="2147485427"/>
          </pc:sldLayoutMkLst>
        </pc:sldLayoutChg>
        <pc:sldLayoutChg chg="del">
          <pc:chgData name="Jason Virtue" userId="263f7aa9-7553-4936-a78f-e2e88b93696c" providerId="ADAL" clId="{F6E1D481-56F4-4ECA-882F-CD780DF77665}" dt="2021-11-23T18:52:41.379" v="9776" actId="47"/>
          <pc:sldLayoutMkLst>
            <pc:docMk/>
            <pc:sldMasterMk cId="3105299106" sldId="2147485400"/>
            <pc:sldLayoutMk cId="1793918559" sldId="2147485428"/>
          </pc:sldLayoutMkLst>
        </pc:sldLayoutChg>
        <pc:sldLayoutChg chg="del">
          <pc:chgData name="Jason Virtue" userId="263f7aa9-7553-4936-a78f-e2e88b93696c" providerId="ADAL" clId="{F6E1D481-56F4-4ECA-882F-CD780DF77665}" dt="2021-11-19T22:05:04.026" v="6628" actId="47"/>
          <pc:sldLayoutMkLst>
            <pc:docMk/>
            <pc:sldMasterMk cId="3105299106" sldId="2147485400"/>
            <pc:sldLayoutMk cId="3239896860" sldId="2147485428"/>
          </pc:sldLayoutMkLst>
        </pc:sldLayoutChg>
        <pc:sldLayoutChg chg="del">
          <pc:chgData name="Jason Virtue" userId="263f7aa9-7553-4936-a78f-e2e88b93696c" providerId="ADAL" clId="{F6E1D481-56F4-4ECA-882F-CD780DF77665}" dt="2021-11-19T22:05:15.939" v="6631" actId="47"/>
          <pc:sldLayoutMkLst>
            <pc:docMk/>
            <pc:sldMasterMk cId="3105299106" sldId="2147485400"/>
            <pc:sldLayoutMk cId="3804963320" sldId="2147485428"/>
          </pc:sldLayoutMkLst>
        </pc:sldLayoutChg>
      </pc:sldMasterChg>
      <pc:sldMasterChg chg="del delSldLayout">
        <pc:chgData name="Jason Virtue" userId="263f7aa9-7553-4936-a78f-e2e88b93696c" providerId="ADAL" clId="{F6E1D481-56F4-4ECA-882F-CD780DF77665}" dt="2021-11-24T15:26:08.460" v="12011" actId="2696"/>
        <pc:sldMasterMkLst>
          <pc:docMk/>
          <pc:sldMasterMk cId="1812378341" sldId="2147485431"/>
        </pc:sldMasterMkLst>
        <pc:sldLayoutChg chg="del">
          <pc:chgData name="Jason Virtue" userId="263f7aa9-7553-4936-a78f-e2e88b93696c" providerId="ADAL" clId="{F6E1D481-56F4-4ECA-882F-CD780DF77665}" dt="2021-11-24T15:26:08.034" v="11978" actId="2696"/>
          <pc:sldLayoutMkLst>
            <pc:docMk/>
            <pc:sldMasterMk cId="1812378341" sldId="2147485431"/>
            <pc:sldLayoutMk cId="2639830997" sldId="2147485432"/>
          </pc:sldLayoutMkLst>
        </pc:sldLayoutChg>
        <pc:sldLayoutChg chg="del">
          <pc:chgData name="Jason Virtue" userId="263f7aa9-7553-4936-a78f-e2e88b93696c" providerId="ADAL" clId="{F6E1D481-56F4-4ECA-882F-CD780DF77665}" dt="2021-11-24T15:26:08.049" v="11979" actId="2696"/>
          <pc:sldLayoutMkLst>
            <pc:docMk/>
            <pc:sldMasterMk cId="1812378341" sldId="2147485431"/>
            <pc:sldLayoutMk cId="3155491816" sldId="2147485433"/>
          </pc:sldLayoutMkLst>
        </pc:sldLayoutChg>
        <pc:sldLayoutChg chg="del">
          <pc:chgData name="Jason Virtue" userId="263f7aa9-7553-4936-a78f-e2e88b93696c" providerId="ADAL" clId="{F6E1D481-56F4-4ECA-882F-CD780DF77665}" dt="2021-11-24T15:26:08.065" v="11980" actId="2696"/>
          <pc:sldLayoutMkLst>
            <pc:docMk/>
            <pc:sldMasterMk cId="1812378341" sldId="2147485431"/>
            <pc:sldLayoutMk cId="1882210852" sldId="2147485434"/>
          </pc:sldLayoutMkLst>
        </pc:sldLayoutChg>
        <pc:sldLayoutChg chg="del">
          <pc:chgData name="Jason Virtue" userId="263f7aa9-7553-4936-a78f-e2e88b93696c" providerId="ADAL" clId="{F6E1D481-56F4-4ECA-882F-CD780DF77665}" dt="2021-11-24T15:26:08.081" v="11981" actId="2696"/>
          <pc:sldLayoutMkLst>
            <pc:docMk/>
            <pc:sldMasterMk cId="1812378341" sldId="2147485431"/>
            <pc:sldLayoutMk cId="401007741" sldId="2147485435"/>
          </pc:sldLayoutMkLst>
        </pc:sldLayoutChg>
        <pc:sldLayoutChg chg="del">
          <pc:chgData name="Jason Virtue" userId="263f7aa9-7553-4936-a78f-e2e88b93696c" providerId="ADAL" clId="{F6E1D481-56F4-4ECA-882F-CD780DF77665}" dt="2021-11-24T15:26:08.081" v="11982" actId="2696"/>
          <pc:sldLayoutMkLst>
            <pc:docMk/>
            <pc:sldMasterMk cId="1812378341" sldId="2147485431"/>
            <pc:sldLayoutMk cId="839833491" sldId="2147485436"/>
          </pc:sldLayoutMkLst>
        </pc:sldLayoutChg>
        <pc:sldLayoutChg chg="del">
          <pc:chgData name="Jason Virtue" userId="263f7aa9-7553-4936-a78f-e2e88b93696c" providerId="ADAL" clId="{F6E1D481-56F4-4ECA-882F-CD780DF77665}" dt="2021-11-24T15:26:08.097" v="11983" actId="2696"/>
          <pc:sldLayoutMkLst>
            <pc:docMk/>
            <pc:sldMasterMk cId="1812378341" sldId="2147485431"/>
            <pc:sldLayoutMk cId="251174669" sldId="2147485437"/>
          </pc:sldLayoutMkLst>
        </pc:sldLayoutChg>
        <pc:sldLayoutChg chg="del">
          <pc:chgData name="Jason Virtue" userId="263f7aa9-7553-4936-a78f-e2e88b93696c" providerId="ADAL" clId="{F6E1D481-56F4-4ECA-882F-CD780DF77665}" dt="2021-11-24T15:26:08.112" v="11984" actId="2696"/>
          <pc:sldLayoutMkLst>
            <pc:docMk/>
            <pc:sldMasterMk cId="1812378341" sldId="2147485431"/>
            <pc:sldLayoutMk cId="57400637" sldId="2147485438"/>
          </pc:sldLayoutMkLst>
        </pc:sldLayoutChg>
        <pc:sldLayoutChg chg="del">
          <pc:chgData name="Jason Virtue" userId="263f7aa9-7553-4936-a78f-e2e88b93696c" providerId="ADAL" clId="{F6E1D481-56F4-4ECA-882F-CD780DF77665}" dt="2021-11-24T15:26:08.128" v="11985" actId="2696"/>
          <pc:sldLayoutMkLst>
            <pc:docMk/>
            <pc:sldMasterMk cId="1812378341" sldId="2147485431"/>
            <pc:sldLayoutMk cId="915671756" sldId="2147485439"/>
          </pc:sldLayoutMkLst>
        </pc:sldLayoutChg>
        <pc:sldLayoutChg chg="del">
          <pc:chgData name="Jason Virtue" userId="263f7aa9-7553-4936-a78f-e2e88b93696c" providerId="ADAL" clId="{F6E1D481-56F4-4ECA-882F-CD780DF77665}" dt="2021-11-24T15:26:08.128" v="11986" actId="2696"/>
          <pc:sldLayoutMkLst>
            <pc:docMk/>
            <pc:sldMasterMk cId="1812378341" sldId="2147485431"/>
            <pc:sldLayoutMk cId="3981188831" sldId="2147485440"/>
          </pc:sldLayoutMkLst>
        </pc:sldLayoutChg>
        <pc:sldLayoutChg chg="del">
          <pc:chgData name="Jason Virtue" userId="263f7aa9-7553-4936-a78f-e2e88b93696c" providerId="ADAL" clId="{F6E1D481-56F4-4ECA-882F-CD780DF77665}" dt="2021-11-24T15:26:08.144" v="11987" actId="2696"/>
          <pc:sldLayoutMkLst>
            <pc:docMk/>
            <pc:sldMasterMk cId="1812378341" sldId="2147485431"/>
            <pc:sldLayoutMk cId="2130599510" sldId="2147485441"/>
          </pc:sldLayoutMkLst>
        </pc:sldLayoutChg>
        <pc:sldLayoutChg chg="del">
          <pc:chgData name="Jason Virtue" userId="263f7aa9-7553-4936-a78f-e2e88b93696c" providerId="ADAL" clId="{F6E1D481-56F4-4ECA-882F-CD780DF77665}" dt="2021-11-24T15:26:08.161" v="11988" actId="2696"/>
          <pc:sldLayoutMkLst>
            <pc:docMk/>
            <pc:sldMasterMk cId="1812378341" sldId="2147485431"/>
            <pc:sldLayoutMk cId="2383424891" sldId="2147485442"/>
          </pc:sldLayoutMkLst>
        </pc:sldLayoutChg>
        <pc:sldLayoutChg chg="del">
          <pc:chgData name="Jason Virtue" userId="263f7aa9-7553-4936-a78f-e2e88b93696c" providerId="ADAL" clId="{F6E1D481-56F4-4ECA-882F-CD780DF77665}" dt="2021-11-24T15:26:08.176" v="11989" actId="2696"/>
          <pc:sldLayoutMkLst>
            <pc:docMk/>
            <pc:sldMasterMk cId="1812378341" sldId="2147485431"/>
            <pc:sldLayoutMk cId="1878548207" sldId="2147485443"/>
          </pc:sldLayoutMkLst>
        </pc:sldLayoutChg>
        <pc:sldLayoutChg chg="del">
          <pc:chgData name="Jason Virtue" userId="263f7aa9-7553-4936-a78f-e2e88b93696c" providerId="ADAL" clId="{F6E1D481-56F4-4ECA-882F-CD780DF77665}" dt="2021-11-24T15:26:08.192" v="11990" actId="2696"/>
          <pc:sldLayoutMkLst>
            <pc:docMk/>
            <pc:sldMasterMk cId="1812378341" sldId="2147485431"/>
            <pc:sldLayoutMk cId="2690942572" sldId="2147485444"/>
          </pc:sldLayoutMkLst>
        </pc:sldLayoutChg>
        <pc:sldLayoutChg chg="del">
          <pc:chgData name="Jason Virtue" userId="263f7aa9-7553-4936-a78f-e2e88b93696c" providerId="ADAL" clId="{F6E1D481-56F4-4ECA-882F-CD780DF77665}" dt="2021-11-24T15:26:08.207" v="11991" actId="2696"/>
          <pc:sldLayoutMkLst>
            <pc:docMk/>
            <pc:sldMasterMk cId="1812378341" sldId="2147485431"/>
            <pc:sldLayoutMk cId="3243616246" sldId="2147485445"/>
          </pc:sldLayoutMkLst>
        </pc:sldLayoutChg>
        <pc:sldLayoutChg chg="del">
          <pc:chgData name="Jason Virtue" userId="263f7aa9-7553-4936-a78f-e2e88b93696c" providerId="ADAL" clId="{F6E1D481-56F4-4ECA-882F-CD780DF77665}" dt="2021-11-24T15:26:08.207" v="11992" actId="2696"/>
          <pc:sldLayoutMkLst>
            <pc:docMk/>
            <pc:sldMasterMk cId="1812378341" sldId="2147485431"/>
            <pc:sldLayoutMk cId="973094700" sldId="2147485446"/>
          </pc:sldLayoutMkLst>
        </pc:sldLayoutChg>
        <pc:sldLayoutChg chg="del">
          <pc:chgData name="Jason Virtue" userId="263f7aa9-7553-4936-a78f-e2e88b93696c" providerId="ADAL" clId="{F6E1D481-56F4-4ECA-882F-CD780DF77665}" dt="2021-11-24T15:26:08.223" v="11993" actId="2696"/>
          <pc:sldLayoutMkLst>
            <pc:docMk/>
            <pc:sldMasterMk cId="1812378341" sldId="2147485431"/>
            <pc:sldLayoutMk cId="1245595417" sldId="2147485447"/>
          </pc:sldLayoutMkLst>
        </pc:sldLayoutChg>
        <pc:sldLayoutChg chg="del">
          <pc:chgData name="Jason Virtue" userId="263f7aa9-7553-4936-a78f-e2e88b93696c" providerId="ADAL" clId="{F6E1D481-56F4-4ECA-882F-CD780DF77665}" dt="2021-11-24T15:26:08.239" v="11994" actId="2696"/>
          <pc:sldLayoutMkLst>
            <pc:docMk/>
            <pc:sldMasterMk cId="1812378341" sldId="2147485431"/>
            <pc:sldLayoutMk cId="173631541" sldId="2147485448"/>
          </pc:sldLayoutMkLst>
        </pc:sldLayoutChg>
        <pc:sldLayoutChg chg="del">
          <pc:chgData name="Jason Virtue" userId="263f7aa9-7553-4936-a78f-e2e88b93696c" providerId="ADAL" clId="{F6E1D481-56F4-4ECA-882F-CD780DF77665}" dt="2021-11-24T15:26:08.254" v="11995" actId="2696"/>
          <pc:sldLayoutMkLst>
            <pc:docMk/>
            <pc:sldMasterMk cId="1812378341" sldId="2147485431"/>
            <pc:sldLayoutMk cId="2753719064" sldId="2147485449"/>
          </pc:sldLayoutMkLst>
        </pc:sldLayoutChg>
        <pc:sldLayoutChg chg="del">
          <pc:chgData name="Jason Virtue" userId="263f7aa9-7553-4936-a78f-e2e88b93696c" providerId="ADAL" clId="{F6E1D481-56F4-4ECA-882F-CD780DF77665}" dt="2021-11-24T15:26:08.254" v="11996" actId="2696"/>
          <pc:sldLayoutMkLst>
            <pc:docMk/>
            <pc:sldMasterMk cId="1812378341" sldId="2147485431"/>
            <pc:sldLayoutMk cId="1249144960" sldId="2147485450"/>
          </pc:sldLayoutMkLst>
        </pc:sldLayoutChg>
        <pc:sldLayoutChg chg="del">
          <pc:chgData name="Jason Virtue" userId="263f7aa9-7553-4936-a78f-e2e88b93696c" providerId="ADAL" clId="{F6E1D481-56F4-4ECA-882F-CD780DF77665}" dt="2021-11-24T15:26:08.275" v="11997" actId="2696"/>
          <pc:sldLayoutMkLst>
            <pc:docMk/>
            <pc:sldMasterMk cId="1812378341" sldId="2147485431"/>
            <pc:sldLayoutMk cId="1497063966" sldId="2147485451"/>
          </pc:sldLayoutMkLst>
        </pc:sldLayoutChg>
        <pc:sldLayoutChg chg="del">
          <pc:chgData name="Jason Virtue" userId="263f7aa9-7553-4936-a78f-e2e88b93696c" providerId="ADAL" clId="{F6E1D481-56F4-4ECA-882F-CD780DF77665}" dt="2021-11-24T15:26:08.286" v="11998" actId="2696"/>
          <pc:sldLayoutMkLst>
            <pc:docMk/>
            <pc:sldMasterMk cId="1812378341" sldId="2147485431"/>
            <pc:sldLayoutMk cId="2268479228" sldId="2147485452"/>
          </pc:sldLayoutMkLst>
        </pc:sldLayoutChg>
        <pc:sldLayoutChg chg="del">
          <pc:chgData name="Jason Virtue" userId="263f7aa9-7553-4936-a78f-e2e88b93696c" providerId="ADAL" clId="{F6E1D481-56F4-4ECA-882F-CD780DF77665}" dt="2021-11-24T15:26:08.302" v="11999" actId="2696"/>
          <pc:sldLayoutMkLst>
            <pc:docMk/>
            <pc:sldMasterMk cId="1812378341" sldId="2147485431"/>
            <pc:sldLayoutMk cId="1817255555" sldId="2147485453"/>
          </pc:sldLayoutMkLst>
        </pc:sldLayoutChg>
        <pc:sldLayoutChg chg="del">
          <pc:chgData name="Jason Virtue" userId="263f7aa9-7553-4936-a78f-e2e88b93696c" providerId="ADAL" clId="{F6E1D481-56F4-4ECA-882F-CD780DF77665}" dt="2021-11-24T15:26:08.317" v="12000" actId="2696"/>
          <pc:sldLayoutMkLst>
            <pc:docMk/>
            <pc:sldMasterMk cId="1812378341" sldId="2147485431"/>
            <pc:sldLayoutMk cId="3151721015" sldId="2147485454"/>
          </pc:sldLayoutMkLst>
        </pc:sldLayoutChg>
        <pc:sldLayoutChg chg="del">
          <pc:chgData name="Jason Virtue" userId="263f7aa9-7553-4936-a78f-e2e88b93696c" providerId="ADAL" clId="{F6E1D481-56F4-4ECA-882F-CD780DF77665}" dt="2021-11-24T15:26:08.317" v="12001" actId="2696"/>
          <pc:sldLayoutMkLst>
            <pc:docMk/>
            <pc:sldMasterMk cId="1812378341" sldId="2147485431"/>
            <pc:sldLayoutMk cId="2010590653" sldId="2147485455"/>
          </pc:sldLayoutMkLst>
        </pc:sldLayoutChg>
        <pc:sldLayoutChg chg="del">
          <pc:chgData name="Jason Virtue" userId="263f7aa9-7553-4936-a78f-e2e88b93696c" providerId="ADAL" clId="{F6E1D481-56F4-4ECA-882F-CD780DF77665}" dt="2021-11-24T15:26:08.333" v="12002" actId="2696"/>
          <pc:sldLayoutMkLst>
            <pc:docMk/>
            <pc:sldMasterMk cId="1812378341" sldId="2147485431"/>
            <pc:sldLayoutMk cId="613543055" sldId="2147485456"/>
          </pc:sldLayoutMkLst>
        </pc:sldLayoutChg>
        <pc:sldLayoutChg chg="del">
          <pc:chgData name="Jason Virtue" userId="263f7aa9-7553-4936-a78f-e2e88b93696c" providerId="ADAL" clId="{F6E1D481-56F4-4ECA-882F-CD780DF77665}" dt="2021-11-24T15:26:08.349" v="12003" actId="2696"/>
          <pc:sldLayoutMkLst>
            <pc:docMk/>
            <pc:sldMasterMk cId="1812378341" sldId="2147485431"/>
            <pc:sldLayoutMk cId="860037566" sldId="2147485457"/>
          </pc:sldLayoutMkLst>
        </pc:sldLayoutChg>
        <pc:sldLayoutChg chg="del">
          <pc:chgData name="Jason Virtue" userId="263f7aa9-7553-4936-a78f-e2e88b93696c" providerId="ADAL" clId="{F6E1D481-56F4-4ECA-882F-CD780DF77665}" dt="2021-11-24T15:26:08.349" v="12004" actId="2696"/>
          <pc:sldLayoutMkLst>
            <pc:docMk/>
            <pc:sldMasterMk cId="1812378341" sldId="2147485431"/>
            <pc:sldLayoutMk cId="369992370" sldId="2147485458"/>
          </pc:sldLayoutMkLst>
        </pc:sldLayoutChg>
        <pc:sldLayoutChg chg="del">
          <pc:chgData name="Jason Virtue" userId="263f7aa9-7553-4936-a78f-e2e88b93696c" providerId="ADAL" clId="{F6E1D481-56F4-4ECA-882F-CD780DF77665}" dt="2021-11-24T15:26:08.375" v="12005" actId="2696"/>
          <pc:sldLayoutMkLst>
            <pc:docMk/>
            <pc:sldMasterMk cId="1812378341" sldId="2147485431"/>
            <pc:sldLayoutMk cId="2884242432" sldId="2147485459"/>
          </pc:sldLayoutMkLst>
        </pc:sldLayoutChg>
        <pc:sldLayoutChg chg="del">
          <pc:chgData name="Jason Virtue" userId="263f7aa9-7553-4936-a78f-e2e88b93696c" providerId="ADAL" clId="{F6E1D481-56F4-4ECA-882F-CD780DF77665}" dt="2021-11-24T15:26:08.382" v="12006" actId="2696"/>
          <pc:sldLayoutMkLst>
            <pc:docMk/>
            <pc:sldMasterMk cId="1812378341" sldId="2147485431"/>
            <pc:sldLayoutMk cId="3713118234" sldId="2147485460"/>
          </pc:sldLayoutMkLst>
        </pc:sldLayoutChg>
        <pc:sldLayoutChg chg="del">
          <pc:chgData name="Jason Virtue" userId="263f7aa9-7553-4936-a78f-e2e88b93696c" providerId="ADAL" clId="{F6E1D481-56F4-4ECA-882F-CD780DF77665}" dt="2021-11-24T15:26:08.398" v="12007" actId="2696"/>
          <pc:sldLayoutMkLst>
            <pc:docMk/>
            <pc:sldMasterMk cId="1812378341" sldId="2147485431"/>
            <pc:sldLayoutMk cId="16084740" sldId="2147485461"/>
          </pc:sldLayoutMkLst>
        </pc:sldLayoutChg>
        <pc:sldLayoutChg chg="del">
          <pc:chgData name="Jason Virtue" userId="263f7aa9-7553-4936-a78f-e2e88b93696c" providerId="ADAL" clId="{F6E1D481-56F4-4ECA-882F-CD780DF77665}" dt="2021-11-24T15:26:08.413" v="12008" actId="2696"/>
          <pc:sldLayoutMkLst>
            <pc:docMk/>
            <pc:sldMasterMk cId="1812378341" sldId="2147485431"/>
            <pc:sldLayoutMk cId="1882473097" sldId="2147485462"/>
          </pc:sldLayoutMkLst>
        </pc:sldLayoutChg>
        <pc:sldLayoutChg chg="del">
          <pc:chgData name="Jason Virtue" userId="263f7aa9-7553-4936-a78f-e2e88b93696c" providerId="ADAL" clId="{F6E1D481-56F4-4ECA-882F-CD780DF77665}" dt="2021-11-24T15:26:08.431" v="12009" actId="2696"/>
          <pc:sldLayoutMkLst>
            <pc:docMk/>
            <pc:sldMasterMk cId="1812378341" sldId="2147485431"/>
            <pc:sldLayoutMk cId="4045182568" sldId="2147485463"/>
          </pc:sldLayoutMkLst>
        </pc:sldLayoutChg>
        <pc:sldLayoutChg chg="del">
          <pc:chgData name="Jason Virtue" userId="263f7aa9-7553-4936-a78f-e2e88b93696c" providerId="ADAL" clId="{F6E1D481-56F4-4ECA-882F-CD780DF77665}" dt="2021-11-24T15:26:08.439" v="12010" actId="2696"/>
          <pc:sldLayoutMkLst>
            <pc:docMk/>
            <pc:sldMasterMk cId="1812378341" sldId="2147485431"/>
            <pc:sldLayoutMk cId="4139731531" sldId="2147485464"/>
          </pc:sldLayoutMkLst>
        </pc:sldLayoutChg>
      </pc:sldMasterChg>
      <pc:sldMasterChg chg="del delSldLayout">
        <pc:chgData name="Jason Virtue" userId="263f7aa9-7553-4936-a78f-e2e88b93696c" providerId="ADAL" clId="{F6E1D481-56F4-4ECA-882F-CD780DF77665}" dt="2021-11-24T15:26:16.674" v="12085" actId="2696"/>
        <pc:sldMasterMkLst>
          <pc:docMk/>
          <pc:sldMasterMk cId="156977077" sldId="2147485466"/>
        </pc:sldMasterMkLst>
        <pc:sldLayoutChg chg="del">
          <pc:chgData name="Jason Virtue" userId="263f7aa9-7553-4936-a78f-e2e88b93696c" providerId="ADAL" clId="{F6E1D481-56F4-4ECA-882F-CD780DF77665}" dt="2021-11-24T15:26:15.746" v="12012" actId="2696"/>
          <pc:sldLayoutMkLst>
            <pc:docMk/>
            <pc:sldMasterMk cId="156977077" sldId="2147485466"/>
            <pc:sldLayoutMk cId="39143177" sldId="2147485467"/>
          </pc:sldLayoutMkLst>
        </pc:sldLayoutChg>
        <pc:sldLayoutChg chg="del">
          <pc:chgData name="Jason Virtue" userId="263f7aa9-7553-4936-a78f-e2e88b93696c" providerId="ADAL" clId="{F6E1D481-56F4-4ECA-882F-CD780DF77665}" dt="2021-11-24T15:26:15.772" v="12013" actId="2696"/>
          <pc:sldLayoutMkLst>
            <pc:docMk/>
            <pc:sldMasterMk cId="156977077" sldId="2147485466"/>
            <pc:sldLayoutMk cId="636082861" sldId="2147485468"/>
          </pc:sldLayoutMkLst>
        </pc:sldLayoutChg>
        <pc:sldLayoutChg chg="del">
          <pc:chgData name="Jason Virtue" userId="263f7aa9-7553-4936-a78f-e2e88b93696c" providerId="ADAL" clId="{F6E1D481-56F4-4ECA-882F-CD780DF77665}" dt="2021-11-24T15:26:15.794" v="12014" actId="2696"/>
          <pc:sldLayoutMkLst>
            <pc:docMk/>
            <pc:sldMasterMk cId="156977077" sldId="2147485466"/>
            <pc:sldLayoutMk cId="2596939312" sldId="2147485469"/>
          </pc:sldLayoutMkLst>
        </pc:sldLayoutChg>
        <pc:sldLayoutChg chg="del">
          <pc:chgData name="Jason Virtue" userId="263f7aa9-7553-4936-a78f-e2e88b93696c" providerId="ADAL" clId="{F6E1D481-56F4-4ECA-882F-CD780DF77665}" dt="2021-11-24T15:26:15.794" v="12015" actId="2696"/>
          <pc:sldLayoutMkLst>
            <pc:docMk/>
            <pc:sldMasterMk cId="156977077" sldId="2147485466"/>
            <pc:sldLayoutMk cId="3648671428" sldId="2147485470"/>
          </pc:sldLayoutMkLst>
        </pc:sldLayoutChg>
        <pc:sldLayoutChg chg="del">
          <pc:chgData name="Jason Virtue" userId="263f7aa9-7553-4936-a78f-e2e88b93696c" providerId="ADAL" clId="{F6E1D481-56F4-4ECA-882F-CD780DF77665}" dt="2021-11-24T15:26:15.809" v="12016" actId="2696"/>
          <pc:sldLayoutMkLst>
            <pc:docMk/>
            <pc:sldMasterMk cId="156977077" sldId="2147485466"/>
            <pc:sldLayoutMk cId="1083625808" sldId="2147485471"/>
          </pc:sldLayoutMkLst>
        </pc:sldLayoutChg>
        <pc:sldLayoutChg chg="del">
          <pc:chgData name="Jason Virtue" userId="263f7aa9-7553-4936-a78f-e2e88b93696c" providerId="ADAL" clId="{F6E1D481-56F4-4ECA-882F-CD780DF77665}" dt="2021-11-24T15:26:15.825" v="12017" actId="2696"/>
          <pc:sldLayoutMkLst>
            <pc:docMk/>
            <pc:sldMasterMk cId="156977077" sldId="2147485466"/>
            <pc:sldLayoutMk cId="1278035763" sldId="2147485472"/>
          </pc:sldLayoutMkLst>
        </pc:sldLayoutChg>
        <pc:sldLayoutChg chg="del">
          <pc:chgData name="Jason Virtue" userId="263f7aa9-7553-4936-a78f-e2e88b93696c" providerId="ADAL" clId="{F6E1D481-56F4-4ECA-882F-CD780DF77665}" dt="2021-11-24T15:26:15.840" v="12018" actId="2696"/>
          <pc:sldLayoutMkLst>
            <pc:docMk/>
            <pc:sldMasterMk cId="156977077" sldId="2147485466"/>
            <pc:sldLayoutMk cId="3014112057" sldId="2147485473"/>
          </pc:sldLayoutMkLst>
        </pc:sldLayoutChg>
        <pc:sldLayoutChg chg="del">
          <pc:chgData name="Jason Virtue" userId="263f7aa9-7553-4936-a78f-e2e88b93696c" providerId="ADAL" clId="{F6E1D481-56F4-4ECA-882F-CD780DF77665}" dt="2021-11-24T15:26:15.856" v="12019" actId="2696"/>
          <pc:sldLayoutMkLst>
            <pc:docMk/>
            <pc:sldMasterMk cId="156977077" sldId="2147485466"/>
            <pc:sldLayoutMk cId="3502761764" sldId="2147485474"/>
          </pc:sldLayoutMkLst>
        </pc:sldLayoutChg>
        <pc:sldLayoutChg chg="del">
          <pc:chgData name="Jason Virtue" userId="263f7aa9-7553-4936-a78f-e2e88b93696c" providerId="ADAL" clId="{F6E1D481-56F4-4ECA-882F-CD780DF77665}" dt="2021-11-24T15:26:15.856" v="12020" actId="2696"/>
          <pc:sldLayoutMkLst>
            <pc:docMk/>
            <pc:sldMasterMk cId="156977077" sldId="2147485466"/>
            <pc:sldLayoutMk cId="3385722309" sldId="2147485475"/>
          </pc:sldLayoutMkLst>
        </pc:sldLayoutChg>
        <pc:sldLayoutChg chg="del">
          <pc:chgData name="Jason Virtue" userId="263f7aa9-7553-4936-a78f-e2e88b93696c" providerId="ADAL" clId="{F6E1D481-56F4-4ECA-882F-CD780DF77665}" dt="2021-11-24T15:26:15.872" v="12021" actId="2696"/>
          <pc:sldLayoutMkLst>
            <pc:docMk/>
            <pc:sldMasterMk cId="156977077" sldId="2147485466"/>
            <pc:sldLayoutMk cId="3573780343" sldId="2147485476"/>
          </pc:sldLayoutMkLst>
        </pc:sldLayoutChg>
        <pc:sldLayoutChg chg="del">
          <pc:chgData name="Jason Virtue" userId="263f7aa9-7553-4936-a78f-e2e88b93696c" providerId="ADAL" clId="{F6E1D481-56F4-4ECA-882F-CD780DF77665}" dt="2021-11-24T15:26:15.890" v="12022" actId="2696"/>
          <pc:sldLayoutMkLst>
            <pc:docMk/>
            <pc:sldMasterMk cId="156977077" sldId="2147485466"/>
            <pc:sldLayoutMk cId="760542457" sldId="2147485477"/>
          </pc:sldLayoutMkLst>
        </pc:sldLayoutChg>
        <pc:sldLayoutChg chg="del">
          <pc:chgData name="Jason Virtue" userId="263f7aa9-7553-4936-a78f-e2e88b93696c" providerId="ADAL" clId="{F6E1D481-56F4-4ECA-882F-CD780DF77665}" dt="2021-11-24T15:26:15.890" v="12023" actId="2696"/>
          <pc:sldLayoutMkLst>
            <pc:docMk/>
            <pc:sldMasterMk cId="156977077" sldId="2147485466"/>
            <pc:sldLayoutMk cId="1985011881" sldId="2147485478"/>
          </pc:sldLayoutMkLst>
        </pc:sldLayoutChg>
        <pc:sldLayoutChg chg="del">
          <pc:chgData name="Jason Virtue" userId="263f7aa9-7553-4936-a78f-e2e88b93696c" providerId="ADAL" clId="{F6E1D481-56F4-4ECA-882F-CD780DF77665}" dt="2021-11-24T15:26:15.903" v="12024" actId="2696"/>
          <pc:sldLayoutMkLst>
            <pc:docMk/>
            <pc:sldMasterMk cId="156977077" sldId="2147485466"/>
            <pc:sldLayoutMk cId="1807434634" sldId="2147485479"/>
          </pc:sldLayoutMkLst>
        </pc:sldLayoutChg>
        <pc:sldLayoutChg chg="del">
          <pc:chgData name="Jason Virtue" userId="263f7aa9-7553-4936-a78f-e2e88b93696c" providerId="ADAL" clId="{F6E1D481-56F4-4ECA-882F-CD780DF77665}" dt="2021-11-24T15:26:15.919" v="12025" actId="2696"/>
          <pc:sldLayoutMkLst>
            <pc:docMk/>
            <pc:sldMasterMk cId="156977077" sldId="2147485466"/>
            <pc:sldLayoutMk cId="2587367272" sldId="2147485480"/>
          </pc:sldLayoutMkLst>
        </pc:sldLayoutChg>
        <pc:sldLayoutChg chg="del">
          <pc:chgData name="Jason Virtue" userId="263f7aa9-7553-4936-a78f-e2e88b93696c" providerId="ADAL" clId="{F6E1D481-56F4-4ECA-882F-CD780DF77665}" dt="2021-11-24T15:26:15.935" v="12026" actId="2696"/>
          <pc:sldLayoutMkLst>
            <pc:docMk/>
            <pc:sldMasterMk cId="156977077" sldId="2147485466"/>
            <pc:sldLayoutMk cId="3152897358" sldId="2147485481"/>
          </pc:sldLayoutMkLst>
        </pc:sldLayoutChg>
        <pc:sldLayoutChg chg="del">
          <pc:chgData name="Jason Virtue" userId="263f7aa9-7553-4936-a78f-e2e88b93696c" providerId="ADAL" clId="{F6E1D481-56F4-4ECA-882F-CD780DF77665}" dt="2021-11-24T15:26:15.935" v="12027" actId="2696"/>
          <pc:sldLayoutMkLst>
            <pc:docMk/>
            <pc:sldMasterMk cId="156977077" sldId="2147485466"/>
            <pc:sldLayoutMk cId="1909751943" sldId="2147485482"/>
          </pc:sldLayoutMkLst>
        </pc:sldLayoutChg>
        <pc:sldLayoutChg chg="del">
          <pc:chgData name="Jason Virtue" userId="263f7aa9-7553-4936-a78f-e2e88b93696c" providerId="ADAL" clId="{F6E1D481-56F4-4ECA-882F-CD780DF77665}" dt="2021-11-24T15:26:15.950" v="12028" actId="2696"/>
          <pc:sldLayoutMkLst>
            <pc:docMk/>
            <pc:sldMasterMk cId="156977077" sldId="2147485466"/>
            <pc:sldLayoutMk cId="3115692248" sldId="2147485483"/>
          </pc:sldLayoutMkLst>
        </pc:sldLayoutChg>
        <pc:sldLayoutChg chg="del">
          <pc:chgData name="Jason Virtue" userId="263f7aa9-7553-4936-a78f-e2e88b93696c" providerId="ADAL" clId="{F6E1D481-56F4-4ECA-882F-CD780DF77665}" dt="2021-11-24T15:26:15.966" v="12029" actId="2696"/>
          <pc:sldLayoutMkLst>
            <pc:docMk/>
            <pc:sldMasterMk cId="156977077" sldId="2147485466"/>
            <pc:sldLayoutMk cId="3322298669" sldId="2147485484"/>
          </pc:sldLayoutMkLst>
        </pc:sldLayoutChg>
        <pc:sldLayoutChg chg="del">
          <pc:chgData name="Jason Virtue" userId="263f7aa9-7553-4936-a78f-e2e88b93696c" providerId="ADAL" clId="{F6E1D481-56F4-4ECA-882F-CD780DF77665}" dt="2021-11-24T15:26:15.981" v="12030" actId="2696"/>
          <pc:sldLayoutMkLst>
            <pc:docMk/>
            <pc:sldMasterMk cId="156977077" sldId="2147485466"/>
            <pc:sldLayoutMk cId="1633185419" sldId="2147485485"/>
          </pc:sldLayoutMkLst>
        </pc:sldLayoutChg>
        <pc:sldLayoutChg chg="del">
          <pc:chgData name="Jason Virtue" userId="263f7aa9-7553-4936-a78f-e2e88b93696c" providerId="ADAL" clId="{F6E1D481-56F4-4ECA-882F-CD780DF77665}" dt="2021-11-24T15:26:15.990" v="12031" actId="2696"/>
          <pc:sldLayoutMkLst>
            <pc:docMk/>
            <pc:sldMasterMk cId="156977077" sldId="2147485466"/>
            <pc:sldLayoutMk cId="4284680569" sldId="2147485486"/>
          </pc:sldLayoutMkLst>
        </pc:sldLayoutChg>
        <pc:sldLayoutChg chg="del">
          <pc:chgData name="Jason Virtue" userId="263f7aa9-7553-4936-a78f-e2e88b93696c" providerId="ADAL" clId="{F6E1D481-56F4-4ECA-882F-CD780DF77665}" dt="2021-11-24T15:26:15.998" v="12032" actId="2696"/>
          <pc:sldLayoutMkLst>
            <pc:docMk/>
            <pc:sldMasterMk cId="156977077" sldId="2147485466"/>
            <pc:sldLayoutMk cId="1034596735" sldId="2147485487"/>
          </pc:sldLayoutMkLst>
        </pc:sldLayoutChg>
        <pc:sldLayoutChg chg="del">
          <pc:chgData name="Jason Virtue" userId="263f7aa9-7553-4936-a78f-e2e88b93696c" providerId="ADAL" clId="{F6E1D481-56F4-4ECA-882F-CD780DF77665}" dt="2021-11-24T15:26:16.013" v="12033" actId="2696"/>
          <pc:sldLayoutMkLst>
            <pc:docMk/>
            <pc:sldMasterMk cId="156977077" sldId="2147485466"/>
            <pc:sldLayoutMk cId="3845177728" sldId="2147485488"/>
          </pc:sldLayoutMkLst>
        </pc:sldLayoutChg>
        <pc:sldLayoutChg chg="del">
          <pc:chgData name="Jason Virtue" userId="263f7aa9-7553-4936-a78f-e2e88b93696c" providerId="ADAL" clId="{F6E1D481-56F4-4ECA-882F-CD780DF77665}" dt="2021-11-24T15:26:16.013" v="12034" actId="2696"/>
          <pc:sldLayoutMkLst>
            <pc:docMk/>
            <pc:sldMasterMk cId="156977077" sldId="2147485466"/>
            <pc:sldLayoutMk cId="1181548380" sldId="2147485489"/>
          </pc:sldLayoutMkLst>
        </pc:sldLayoutChg>
        <pc:sldLayoutChg chg="del">
          <pc:chgData name="Jason Virtue" userId="263f7aa9-7553-4936-a78f-e2e88b93696c" providerId="ADAL" clId="{F6E1D481-56F4-4ECA-882F-CD780DF77665}" dt="2021-11-24T15:26:16.029" v="12035" actId="2696"/>
          <pc:sldLayoutMkLst>
            <pc:docMk/>
            <pc:sldMasterMk cId="156977077" sldId="2147485466"/>
            <pc:sldLayoutMk cId="4276661948" sldId="2147485490"/>
          </pc:sldLayoutMkLst>
        </pc:sldLayoutChg>
        <pc:sldLayoutChg chg="del">
          <pc:chgData name="Jason Virtue" userId="263f7aa9-7553-4936-a78f-e2e88b93696c" providerId="ADAL" clId="{F6E1D481-56F4-4ECA-882F-CD780DF77665}" dt="2021-11-24T15:26:16.044" v="12036" actId="2696"/>
          <pc:sldLayoutMkLst>
            <pc:docMk/>
            <pc:sldMasterMk cId="156977077" sldId="2147485466"/>
            <pc:sldLayoutMk cId="2549635400" sldId="2147485491"/>
          </pc:sldLayoutMkLst>
        </pc:sldLayoutChg>
        <pc:sldLayoutChg chg="del">
          <pc:chgData name="Jason Virtue" userId="263f7aa9-7553-4936-a78f-e2e88b93696c" providerId="ADAL" clId="{F6E1D481-56F4-4ECA-882F-CD780DF77665}" dt="2021-11-24T15:26:16.044" v="12037" actId="2696"/>
          <pc:sldLayoutMkLst>
            <pc:docMk/>
            <pc:sldMasterMk cId="156977077" sldId="2147485466"/>
            <pc:sldLayoutMk cId="1730970549" sldId="2147485492"/>
          </pc:sldLayoutMkLst>
        </pc:sldLayoutChg>
        <pc:sldLayoutChg chg="del">
          <pc:chgData name="Jason Virtue" userId="263f7aa9-7553-4936-a78f-e2e88b93696c" providerId="ADAL" clId="{F6E1D481-56F4-4ECA-882F-CD780DF77665}" dt="2021-11-24T15:26:16.060" v="12038" actId="2696"/>
          <pc:sldLayoutMkLst>
            <pc:docMk/>
            <pc:sldMasterMk cId="156977077" sldId="2147485466"/>
            <pc:sldLayoutMk cId="1585722602" sldId="2147485493"/>
          </pc:sldLayoutMkLst>
        </pc:sldLayoutChg>
        <pc:sldLayoutChg chg="del">
          <pc:chgData name="Jason Virtue" userId="263f7aa9-7553-4936-a78f-e2e88b93696c" providerId="ADAL" clId="{F6E1D481-56F4-4ECA-882F-CD780DF77665}" dt="2021-11-24T15:26:16.076" v="12039" actId="2696"/>
          <pc:sldLayoutMkLst>
            <pc:docMk/>
            <pc:sldMasterMk cId="156977077" sldId="2147485466"/>
            <pc:sldLayoutMk cId="708762654" sldId="2147485494"/>
          </pc:sldLayoutMkLst>
        </pc:sldLayoutChg>
        <pc:sldLayoutChg chg="del">
          <pc:chgData name="Jason Virtue" userId="263f7aa9-7553-4936-a78f-e2e88b93696c" providerId="ADAL" clId="{F6E1D481-56F4-4ECA-882F-CD780DF77665}" dt="2021-11-24T15:26:16.076" v="12040" actId="2696"/>
          <pc:sldLayoutMkLst>
            <pc:docMk/>
            <pc:sldMasterMk cId="156977077" sldId="2147485466"/>
            <pc:sldLayoutMk cId="2165529643" sldId="2147485495"/>
          </pc:sldLayoutMkLst>
        </pc:sldLayoutChg>
        <pc:sldLayoutChg chg="del">
          <pc:chgData name="Jason Virtue" userId="263f7aa9-7553-4936-a78f-e2e88b93696c" providerId="ADAL" clId="{F6E1D481-56F4-4ECA-882F-CD780DF77665}" dt="2021-11-24T15:26:16.107" v="12041" actId="2696"/>
          <pc:sldLayoutMkLst>
            <pc:docMk/>
            <pc:sldMasterMk cId="156977077" sldId="2147485466"/>
            <pc:sldLayoutMk cId="915814897" sldId="2147485496"/>
          </pc:sldLayoutMkLst>
        </pc:sldLayoutChg>
        <pc:sldLayoutChg chg="del">
          <pc:chgData name="Jason Virtue" userId="263f7aa9-7553-4936-a78f-e2e88b93696c" providerId="ADAL" clId="{F6E1D481-56F4-4ECA-882F-CD780DF77665}" dt="2021-11-24T15:26:16.123" v="12042" actId="2696"/>
          <pc:sldLayoutMkLst>
            <pc:docMk/>
            <pc:sldMasterMk cId="156977077" sldId="2147485466"/>
            <pc:sldLayoutMk cId="3502205767" sldId="2147485497"/>
          </pc:sldLayoutMkLst>
        </pc:sldLayoutChg>
        <pc:sldLayoutChg chg="del">
          <pc:chgData name="Jason Virtue" userId="263f7aa9-7553-4936-a78f-e2e88b93696c" providerId="ADAL" clId="{F6E1D481-56F4-4ECA-882F-CD780DF77665}" dt="2021-11-24T15:26:16.139" v="12043" actId="2696"/>
          <pc:sldLayoutMkLst>
            <pc:docMk/>
            <pc:sldMasterMk cId="156977077" sldId="2147485466"/>
            <pc:sldLayoutMk cId="2933302002" sldId="2147485498"/>
          </pc:sldLayoutMkLst>
        </pc:sldLayoutChg>
        <pc:sldLayoutChg chg="del">
          <pc:chgData name="Jason Virtue" userId="263f7aa9-7553-4936-a78f-e2e88b93696c" providerId="ADAL" clId="{F6E1D481-56F4-4ECA-882F-CD780DF77665}" dt="2021-11-24T15:26:16.157" v="12044" actId="2696"/>
          <pc:sldLayoutMkLst>
            <pc:docMk/>
            <pc:sldMasterMk cId="156977077" sldId="2147485466"/>
            <pc:sldLayoutMk cId="3065592265" sldId="2147485499"/>
          </pc:sldLayoutMkLst>
        </pc:sldLayoutChg>
        <pc:sldLayoutChg chg="del">
          <pc:chgData name="Jason Virtue" userId="263f7aa9-7553-4936-a78f-e2e88b93696c" providerId="ADAL" clId="{F6E1D481-56F4-4ECA-882F-CD780DF77665}" dt="2021-11-24T15:26:16.157" v="12045" actId="2696"/>
          <pc:sldLayoutMkLst>
            <pc:docMk/>
            <pc:sldMasterMk cId="156977077" sldId="2147485466"/>
            <pc:sldLayoutMk cId="2416399172" sldId="2147485500"/>
          </pc:sldLayoutMkLst>
        </pc:sldLayoutChg>
        <pc:sldLayoutChg chg="del">
          <pc:chgData name="Jason Virtue" userId="263f7aa9-7553-4936-a78f-e2e88b93696c" providerId="ADAL" clId="{F6E1D481-56F4-4ECA-882F-CD780DF77665}" dt="2021-11-24T15:26:16.172" v="12046" actId="2696"/>
          <pc:sldLayoutMkLst>
            <pc:docMk/>
            <pc:sldMasterMk cId="156977077" sldId="2147485466"/>
            <pc:sldLayoutMk cId="1336857740" sldId="2147485501"/>
          </pc:sldLayoutMkLst>
        </pc:sldLayoutChg>
        <pc:sldLayoutChg chg="del">
          <pc:chgData name="Jason Virtue" userId="263f7aa9-7553-4936-a78f-e2e88b93696c" providerId="ADAL" clId="{F6E1D481-56F4-4ECA-882F-CD780DF77665}" dt="2021-11-24T15:26:16.191" v="12047" actId="2696"/>
          <pc:sldLayoutMkLst>
            <pc:docMk/>
            <pc:sldMasterMk cId="156977077" sldId="2147485466"/>
            <pc:sldLayoutMk cId="3671995549" sldId="2147485502"/>
          </pc:sldLayoutMkLst>
        </pc:sldLayoutChg>
        <pc:sldLayoutChg chg="del">
          <pc:chgData name="Jason Virtue" userId="263f7aa9-7553-4936-a78f-e2e88b93696c" providerId="ADAL" clId="{F6E1D481-56F4-4ECA-882F-CD780DF77665}" dt="2021-11-24T15:26:16.204" v="12048" actId="2696"/>
          <pc:sldLayoutMkLst>
            <pc:docMk/>
            <pc:sldMasterMk cId="156977077" sldId="2147485466"/>
            <pc:sldLayoutMk cId="4020378430" sldId="2147485503"/>
          </pc:sldLayoutMkLst>
        </pc:sldLayoutChg>
        <pc:sldLayoutChg chg="del">
          <pc:chgData name="Jason Virtue" userId="263f7aa9-7553-4936-a78f-e2e88b93696c" providerId="ADAL" clId="{F6E1D481-56F4-4ECA-882F-CD780DF77665}" dt="2021-11-24T15:26:16.204" v="12049" actId="2696"/>
          <pc:sldLayoutMkLst>
            <pc:docMk/>
            <pc:sldMasterMk cId="156977077" sldId="2147485466"/>
            <pc:sldLayoutMk cId="2506836022" sldId="2147485504"/>
          </pc:sldLayoutMkLst>
        </pc:sldLayoutChg>
        <pc:sldLayoutChg chg="del">
          <pc:chgData name="Jason Virtue" userId="263f7aa9-7553-4936-a78f-e2e88b93696c" providerId="ADAL" clId="{F6E1D481-56F4-4ECA-882F-CD780DF77665}" dt="2021-11-24T15:26:16.220" v="12050" actId="2696"/>
          <pc:sldLayoutMkLst>
            <pc:docMk/>
            <pc:sldMasterMk cId="156977077" sldId="2147485466"/>
            <pc:sldLayoutMk cId="956060255" sldId="2147485505"/>
          </pc:sldLayoutMkLst>
        </pc:sldLayoutChg>
        <pc:sldLayoutChg chg="del">
          <pc:chgData name="Jason Virtue" userId="263f7aa9-7553-4936-a78f-e2e88b93696c" providerId="ADAL" clId="{F6E1D481-56F4-4ECA-882F-CD780DF77665}" dt="2021-11-24T15:26:16.235" v="12051" actId="2696"/>
          <pc:sldLayoutMkLst>
            <pc:docMk/>
            <pc:sldMasterMk cId="156977077" sldId="2147485466"/>
            <pc:sldLayoutMk cId="3411528139" sldId="2147485506"/>
          </pc:sldLayoutMkLst>
        </pc:sldLayoutChg>
        <pc:sldLayoutChg chg="del">
          <pc:chgData name="Jason Virtue" userId="263f7aa9-7553-4936-a78f-e2e88b93696c" providerId="ADAL" clId="{F6E1D481-56F4-4ECA-882F-CD780DF77665}" dt="2021-11-24T15:26:16.251" v="12052" actId="2696"/>
          <pc:sldLayoutMkLst>
            <pc:docMk/>
            <pc:sldMasterMk cId="156977077" sldId="2147485466"/>
            <pc:sldLayoutMk cId="417051922" sldId="2147485507"/>
          </pc:sldLayoutMkLst>
        </pc:sldLayoutChg>
        <pc:sldLayoutChg chg="del">
          <pc:chgData name="Jason Virtue" userId="263f7aa9-7553-4936-a78f-e2e88b93696c" providerId="ADAL" clId="{F6E1D481-56F4-4ECA-882F-CD780DF77665}" dt="2021-11-24T15:26:16.251" v="12053" actId="2696"/>
          <pc:sldLayoutMkLst>
            <pc:docMk/>
            <pc:sldMasterMk cId="156977077" sldId="2147485466"/>
            <pc:sldLayoutMk cId="3061786781" sldId="2147485508"/>
          </pc:sldLayoutMkLst>
        </pc:sldLayoutChg>
        <pc:sldLayoutChg chg="del">
          <pc:chgData name="Jason Virtue" userId="263f7aa9-7553-4936-a78f-e2e88b93696c" providerId="ADAL" clId="{F6E1D481-56F4-4ECA-882F-CD780DF77665}" dt="2021-11-24T15:26:16.266" v="12054" actId="2696"/>
          <pc:sldLayoutMkLst>
            <pc:docMk/>
            <pc:sldMasterMk cId="156977077" sldId="2147485466"/>
            <pc:sldLayoutMk cId="1671594148" sldId="2147485509"/>
          </pc:sldLayoutMkLst>
        </pc:sldLayoutChg>
        <pc:sldLayoutChg chg="del">
          <pc:chgData name="Jason Virtue" userId="263f7aa9-7553-4936-a78f-e2e88b93696c" providerId="ADAL" clId="{F6E1D481-56F4-4ECA-882F-CD780DF77665}" dt="2021-11-24T15:26:16.291" v="12055" actId="2696"/>
          <pc:sldLayoutMkLst>
            <pc:docMk/>
            <pc:sldMasterMk cId="156977077" sldId="2147485466"/>
            <pc:sldLayoutMk cId="2255128786" sldId="2147485510"/>
          </pc:sldLayoutMkLst>
        </pc:sldLayoutChg>
        <pc:sldLayoutChg chg="del">
          <pc:chgData name="Jason Virtue" userId="263f7aa9-7553-4936-a78f-e2e88b93696c" providerId="ADAL" clId="{F6E1D481-56F4-4ECA-882F-CD780DF77665}" dt="2021-11-24T15:26:16.298" v="12056" actId="2696"/>
          <pc:sldLayoutMkLst>
            <pc:docMk/>
            <pc:sldMasterMk cId="156977077" sldId="2147485466"/>
            <pc:sldLayoutMk cId="2952999272" sldId="2147485511"/>
          </pc:sldLayoutMkLst>
        </pc:sldLayoutChg>
        <pc:sldLayoutChg chg="del">
          <pc:chgData name="Jason Virtue" userId="263f7aa9-7553-4936-a78f-e2e88b93696c" providerId="ADAL" clId="{F6E1D481-56F4-4ECA-882F-CD780DF77665}" dt="2021-11-24T15:26:16.314" v="12057" actId="2696"/>
          <pc:sldLayoutMkLst>
            <pc:docMk/>
            <pc:sldMasterMk cId="156977077" sldId="2147485466"/>
            <pc:sldLayoutMk cId="2375367800" sldId="2147485512"/>
          </pc:sldLayoutMkLst>
        </pc:sldLayoutChg>
        <pc:sldLayoutChg chg="del">
          <pc:chgData name="Jason Virtue" userId="263f7aa9-7553-4936-a78f-e2e88b93696c" providerId="ADAL" clId="{F6E1D481-56F4-4ECA-882F-CD780DF77665}" dt="2021-11-24T15:26:16.329" v="12058" actId="2696"/>
          <pc:sldLayoutMkLst>
            <pc:docMk/>
            <pc:sldMasterMk cId="156977077" sldId="2147485466"/>
            <pc:sldLayoutMk cId="2649616280" sldId="2147485513"/>
          </pc:sldLayoutMkLst>
        </pc:sldLayoutChg>
        <pc:sldLayoutChg chg="del">
          <pc:chgData name="Jason Virtue" userId="263f7aa9-7553-4936-a78f-e2e88b93696c" providerId="ADAL" clId="{F6E1D481-56F4-4ECA-882F-CD780DF77665}" dt="2021-11-24T15:26:16.345" v="12059" actId="2696"/>
          <pc:sldLayoutMkLst>
            <pc:docMk/>
            <pc:sldMasterMk cId="156977077" sldId="2147485466"/>
            <pc:sldLayoutMk cId="4271054047" sldId="2147485514"/>
          </pc:sldLayoutMkLst>
        </pc:sldLayoutChg>
        <pc:sldLayoutChg chg="del">
          <pc:chgData name="Jason Virtue" userId="263f7aa9-7553-4936-a78f-e2e88b93696c" providerId="ADAL" clId="{F6E1D481-56F4-4ECA-882F-CD780DF77665}" dt="2021-11-24T15:26:16.361" v="12060" actId="2696"/>
          <pc:sldLayoutMkLst>
            <pc:docMk/>
            <pc:sldMasterMk cId="156977077" sldId="2147485466"/>
            <pc:sldLayoutMk cId="3035059330" sldId="2147485515"/>
          </pc:sldLayoutMkLst>
        </pc:sldLayoutChg>
        <pc:sldLayoutChg chg="del">
          <pc:chgData name="Jason Virtue" userId="263f7aa9-7553-4936-a78f-e2e88b93696c" providerId="ADAL" clId="{F6E1D481-56F4-4ECA-882F-CD780DF77665}" dt="2021-11-24T15:26:16.376" v="12061" actId="2696"/>
          <pc:sldLayoutMkLst>
            <pc:docMk/>
            <pc:sldMasterMk cId="156977077" sldId="2147485466"/>
            <pc:sldLayoutMk cId="3218158519" sldId="2147485516"/>
          </pc:sldLayoutMkLst>
        </pc:sldLayoutChg>
        <pc:sldLayoutChg chg="del">
          <pc:chgData name="Jason Virtue" userId="263f7aa9-7553-4936-a78f-e2e88b93696c" providerId="ADAL" clId="{F6E1D481-56F4-4ECA-882F-CD780DF77665}" dt="2021-11-24T15:26:16.392" v="12062" actId="2696"/>
          <pc:sldLayoutMkLst>
            <pc:docMk/>
            <pc:sldMasterMk cId="156977077" sldId="2147485466"/>
            <pc:sldLayoutMk cId="3747318459" sldId="2147485517"/>
          </pc:sldLayoutMkLst>
        </pc:sldLayoutChg>
        <pc:sldLayoutChg chg="del">
          <pc:chgData name="Jason Virtue" userId="263f7aa9-7553-4936-a78f-e2e88b93696c" providerId="ADAL" clId="{F6E1D481-56F4-4ECA-882F-CD780DF77665}" dt="2021-11-24T15:26:16.408" v="12063" actId="2696"/>
          <pc:sldLayoutMkLst>
            <pc:docMk/>
            <pc:sldMasterMk cId="156977077" sldId="2147485466"/>
            <pc:sldLayoutMk cId="2658145694" sldId="2147485518"/>
          </pc:sldLayoutMkLst>
        </pc:sldLayoutChg>
        <pc:sldLayoutChg chg="del">
          <pc:chgData name="Jason Virtue" userId="263f7aa9-7553-4936-a78f-e2e88b93696c" providerId="ADAL" clId="{F6E1D481-56F4-4ECA-882F-CD780DF77665}" dt="2021-11-24T15:26:16.424" v="12064" actId="2696"/>
          <pc:sldLayoutMkLst>
            <pc:docMk/>
            <pc:sldMasterMk cId="156977077" sldId="2147485466"/>
            <pc:sldLayoutMk cId="3835610917" sldId="2147485519"/>
          </pc:sldLayoutMkLst>
        </pc:sldLayoutChg>
        <pc:sldLayoutChg chg="del">
          <pc:chgData name="Jason Virtue" userId="263f7aa9-7553-4936-a78f-e2e88b93696c" providerId="ADAL" clId="{F6E1D481-56F4-4ECA-882F-CD780DF77665}" dt="2021-11-24T15:26:16.439" v="12065" actId="2696"/>
          <pc:sldLayoutMkLst>
            <pc:docMk/>
            <pc:sldMasterMk cId="156977077" sldId="2147485466"/>
            <pc:sldLayoutMk cId="3482822620" sldId="2147485520"/>
          </pc:sldLayoutMkLst>
        </pc:sldLayoutChg>
        <pc:sldLayoutChg chg="del">
          <pc:chgData name="Jason Virtue" userId="263f7aa9-7553-4936-a78f-e2e88b93696c" providerId="ADAL" clId="{F6E1D481-56F4-4ECA-882F-CD780DF77665}" dt="2021-11-24T15:26:16.455" v="12066" actId="2696"/>
          <pc:sldLayoutMkLst>
            <pc:docMk/>
            <pc:sldMasterMk cId="156977077" sldId="2147485466"/>
            <pc:sldLayoutMk cId="934524986" sldId="2147485521"/>
          </pc:sldLayoutMkLst>
        </pc:sldLayoutChg>
        <pc:sldLayoutChg chg="del">
          <pc:chgData name="Jason Virtue" userId="263f7aa9-7553-4936-a78f-e2e88b93696c" providerId="ADAL" clId="{F6E1D481-56F4-4ECA-882F-CD780DF77665}" dt="2021-11-24T15:26:16.455" v="12067" actId="2696"/>
          <pc:sldLayoutMkLst>
            <pc:docMk/>
            <pc:sldMasterMk cId="156977077" sldId="2147485466"/>
            <pc:sldLayoutMk cId="2302621340" sldId="2147485522"/>
          </pc:sldLayoutMkLst>
        </pc:sldLayoutChg>
        <pc:sldLayoutChg chg="del">
          <pc:chgData name="Jason Virtue" userId="263f7aa9-7553-4936-a78f-e2e88b93696c" providerId="ADAL" clId="{F6E1D481-56F4-4ECA-882F-CD780DF77665}" dt="2021-11-24T15:26:16.470" v="12068" actId="2696"/>
          <pc:sldLayoutMkLst>
            <pc:docMk/>
            <pc:sldMasterMk cId="156977077" sldId="2147485466"/>
            <pc:sldLayoutMk cId="1900200265" sldId="2147485523"/>
          </pc:sldLayoutMkLst>
        </pc:sldLayoutChg>
        <pc:sldLayoutChg chg="del">
          <pc:chgData name="Jason Virtue" userId="263f7aa9-7553-4936-a78f-e2e88b93696c" providerId="ADAL" clId="{F6E1D481-56F4-4ECA-882F-CD780DF77665}" dt="2021-11-24T15:26:16.492" v="12069" actId="2696"/>
          <pc:sldLayoutMkLst>
            <pc:docMk/>
            <pc:sldMasterMk cId="156977077" sldId="2147485466"/>
            <pc:sldLayoutMk cId="740305238" sldId="2147485524"/>
          </pc:sldLayoutMkLst>
        </pc:sldLayoutChg>
        <pc:sldLayoutChg chg="del">
          <pc:chgData name="Jason Virtue" userId="263f7aa9-7553-4936-a78f-e2e88b93696c" providerId="ADAL" clId="{F6E1D481-56F4-4ECA-882F-CD780DF77665}" dt="2021-11-24T15:26:16.502" v="12070" actId="2696"/>
          <pc:sldLayoutMkLst>
            <pc:docMk/>
            <pc:sldMasterMk cId="156977077" sldId="2147485466"/>
            <pc:sldLayoutMk cId="3333472388" sldId="2147485525"/>
          </pc:sldLayoutMkLst>
        </pc:sldLayoutChg>
        <pc:sldLayoutChg chg="del">
          <pc:chgData name="Jason Virtue" userId="263f7aa9-7553-4936-a78f-e2e88b93696c" providerId="ADAL" clId="{F6E1D481-56F4-4ECA-882F-CD780DF77665}" dt="2021-11-24T15:26:16.518" v="12071" actId="2696"/>
          <pc:sldLayoutMkLst>
            <pc:docMk/>
            <pc:sldMasterMk cId="156977077" sldId="2147485466"/>
            <pc:sldLayoutMk cId="1794722741" sldId="2147485526"/>
          </pc:sldLayoutMkLst>
        </pc:sldLayoutChg>
        <pc:sldLayoutChg chg="del">
          <pc:chgData name="Jason Virtue" userId="263f7aa9-7553-4936-a78f-e2e88b93696c" providerId="ADAL" clId="{F6E1D481-56F4-4ECA-882F-CD780DF77665}" dt="2021-11-24T15:26:16.533" v="12072" actId="2696"/>
          <pc:sldLayoutMkLst>
            <pc:docMk/>
            <pc:sldMasterMk cId="156977077" sldId="2147485466"/>
            <pc:sldLayoutMk cId="3897190770" sldId="2147485527"/>
          </pc:sldLayoutMkLst>
        </pc:sldLayoutChg>
        <pc:sldLayoutChg chg="del">
          <pc:chgData name="Jason Virtue" userId="263f7aa9-7553-4936-a78f-e2e88b93696c" providerId="ADAL" clId="{F6E1D481-56F4-4ECA-882F-CD780DF77665}" dt="2021-11-24T15:26:16.533" v="12073" actId="2696"/>
          <pc:sldLayoutMkLst>
            <pc:docMk/>
            <pc:sldMasterMk cId="156977077" sldId="2147485466"/>
            <pc:sldLayoutMk cId="1014581331" sldId="2147485528"/>
          </pc:sldLayoutMkLst>
        </pc:sldLayoutChg>
        <pc:sldLayoutChg chg="del">
          <pc:chgData name="Jason Virtue" userId="263f7aa9-7553-4936-a78f-e2e88b93696c" providerId="ADAL" clId="{F6E1D481-56F4-4ECA-882F-CD780DF77665}" dt="2021-11-24T15:26:16.549" v="12074" actId="2696"/>
          <pc:sldLayoutMkLst>
            <pc:docMk/>
            <pc:sldMasterMk cId="156977077" sldId="2147485466"/>
            <pc:sldLayoutMk cId="2804734039" sldId="2147485529"/>
          </pc:sldLayoutMkLst>
        </pc:sldLayoutChg>
        <pc:sldLayoutChg chg="del">
          <pc:chgData name="Jason Virtue" userId="263f7aa9-7553-4936-a78f-e2e88b93696c" providerId="ADAL" clId="{F6E1D481-56F4-4ECA-882F-CD780DF77665}" dt="2021-11-24T15:26:16.565" v="12075" actId="2696"/>
          <pc:sldLayoutMkLst>
            <pc:docMk/>
            <pc:sldMasterMk cId="156977077" sldId="2147485466"/>
            <pc:sldLayoutMk cId="2276860070" sldId="2147485530"/>
          </pc:sldLayoutMkLst>
        </pc:sldLayoutChg>
        <pc:sldLayoutChg chg="del">
          <pc:chgData name="Jason Virtue" userId="263f7aa9-7553-4936-a78f-e2e88b93696c" providerId="ADAL" clId="{F6E1D481-56F4-4ECA-882F-CD780DF77665}" dt="2021-11-24T15:26:16.580" v="12076" actId="2696"/>
          <pc:sldLayoutMkLst>
            <pc:docMk/>
            <pc:sldMasterMk cId="156977077" sldId="2147485466"/>
            <pc:sldLayoutMk cId="3961321808" sldId="2147485531"/>
          </pc:sldLayoutMkLst>
        </pc:sldLayoutChg>
        <pc:sldLayoutChg chg="del">
          <pc:chgData name="Jason Virtue" userId="263f7aa9-7553-4936-a78f-e2e88b93696c" providerId="ADAL" clId="{F6E1D481-56F4-4ECA-882F-CD780DF77665}" dt="2021-11-24T15:26:16.592" v="12077" actId="2696"/>
          <pc:sldLayoutMkLst>
            <pc:docMk/>
            <pc:sldMasterMk cId="156977077" sldId="2147485466"/>
            <pc:sldLayoutMk cId="3377127335" sldId="2147485532"/>
          </pc:sldLayoutMkLst>
        </pc:sldLayoutChg>
        <pc:sldLayoutChg chg="del">
          <pc:chgData name="Jason Virtue" userId="263f7aa9-7553-4936-a78f-e2e88b93696c" providerId="ADAL" clId="{F6E1D481-56F4-4ECA-882F-CD780DF77665}" dt="2021-11-24T15:26:16.596" v="12078" actId="2696"/>
          <pc:sldLayoutMkLst>
            <pc:docMk/>
            <pc:sldMasterMk cId="156977077" sldId="2147485466"/>
            <pc:sldLayoutMk cId="1680223740" sldId="2147485533"/>
          </pc:sldLayoutMkLst>
        </pc:sldLayoutChg>
        <pc:sldLayoutChg chg="del">
          <pc:chgData name="Jason Virtue" userId="263f7aa9-7553-4936-a78f-e2e88b93696c" providerId="ADAL" clId="{F6E1D481-56F4-4ECA-882F-CD780DF77665}" dt="2021-11-24T15:26:16.612" v="12079" actId="2696"/>
          <pc:sldLayoutMkLst>
            <pc:docMk/>
            <pc:sldMasterMk cId="156977077" sldId="2147485466"/>
            <pc:sldLayoutMk cId="130873037" sldId="2147485534"/>
          </pc:sldLayoutMkLst>
        </pc:sldLayoutChg>
        <pc:sldLayoutChg chg="del">
          <pc:chgData name="Jason Virtue" userId="263f7aa9-7553-4936-a78f-e2e88b93696c" providerId="ADAL" clId="{F6E1D481-56F4-4ECA-882F-CD780DF77665}" dt="2021-11-24T15:26:16.628" v="12080" actId="2696"/>
          <pc:sldLayoutMkLst>
            <pc:docMk/>
            <pc:sldMasterMk cId="156977077" sldId="2147485466"/>
            <pc:sldLayoutMk cId="3418503839" sldId="2147485535"/>
          </pc:sldLayoutMkLst>
        </pc:sldLayoutChg>
        <pc:sldLayoutChg chg="del">
          <pc:chgData name="Jason Virtue" userId="263f7aa9-7553-4936-a78f-e2e88b93696c" providerId="ADAL" clId="{F6E1D481-56F4-4ECA-882F-CD780DF77665}" dt="2021-11-24T15:26:16.643" v="12081" actId="2696"/>
          <pc:sldLayoutMkLst>
            <pc:docMk/>
            <pc:sldMasterMk cId="156977077" sldId="2147485466"/>
            <pc:sldLayoutMk cId="3069552883" sldId="2147485536"/>
          </pc:sldLayoutMkLst>
        </pc:sldLayoutChg>
        <pc:sldLayoutChg chg="del">
          <pc:chgData name="Jason Virtue" userId="263f7aa9-7553-4936-a78f-e2e88b93696c" providerId="ADAL" clId="{F6E1D481-56F4-4ECA-882F-CD780DF77665}" dt="2021-11-24T15:26:16.643" v="12082" actId="2696"/>
          <pc:sldLayoutMkLst>
            <pc:docMk/>
            <pc:sldMasterMk cId="156977077" sldId="2147485466"/>
            <pc:sldLayoutMk cId="2384455310" sldId="2147485537"/>
          </pc:sldLayoutMkLst>
        </pc:sldLayoutChg>
        <pc:sldLayoutChg chg="del">
          <pc:chgData name="Jason Virtue" userId="263f7aa9-7553-4936-a78f-e2e88b93696c" providerId="ADAL" clId="{F6E1D481-56F4-4ECA-882F-CD780DF77665}" dt="2021-11-24T15:26:16.659" v="12083" actId="2696"/>
          <pc:sldLayoutMkLst>
            <pc:docMk/>
            <pc:sldMasterMk cId="156977077" sldId="2147485466"/>
            <pc:sldLayoutMk cId="727996190" sldId="2147485538"/>
          </pc:sldLayoutMkLst>
        </pc:sldLayoutChg>
        <pc:sldLayoutChg chg="del">
          <pc:chgData name="Jason Virtue" userId="263f7aa9-7553-4936-a78f-e2e88b93696c" providerId="ADAL" clId="{F6E1D481-56F4-4ECA-882F-CD780DF77665}" dt="2021-11-24T15:26:16.674" v="12084" actId="2696"/>
          <pc:sldLayoutMkLst>
            <pc:docMk/>
            <pc:sldMasterMk cId="156977077" sldId="2147485466"/>
            <pc:sldLayoutMk cId="3802365706" sldId="2147485539"/>
          </pc:sldLayoutMkLst>
        </pc:sldLayoutChg>
        <pc:sldLayoutChg chg="del">
          <pc:chgData name="Jason Virtue" userId="263f7aa9-7553-4936-a78f-e2e88b93696c" providerId="ADAL" clId="{F6E1D481-56F4-4ECA-882F-CD780DF77665}" dt="2021-11-23T17:43:29.527" v="8252" actId="47"/>
          <pc:sldLayoutMkLst>
            <pc:docMk/>
            <pc:sldMasterMk cId="156977077" sldId="2147485466"/>
            <pc:sldLayoutMk cId="4164627152" sldId="2147485541"/>
          </pc:sldLayoutMkLst>
        </pc:sldLayoutChg>
        <pc:sldLayoutChg chg="del">
          <pc:chgData name="Jason Virtue" userId="263f7aa9-7553-4936-a78f-e2e88b93696c" providerId="ADAL" clId="{F6E1D481-56F4-4ECA-882F-CD780DF77665}" dt="2021-11-23T17:43:29.527" v="8252" actId="47"/>
          <pc:sldLayoutMkLst>
            <pc:docMk/>
            <pc:sldMasterMk cId="156977077" sldId="2147485466"/>
            <pc:sldLayoutMk cId="191881058" sldId="2147485542"/>
          </pc:sldLayoutMkLst>
        </pc:sldLayoutChg>
        <pc:sldLayoutChg chg="del">
          <pc:chgData name="Jason Virtue" userId="263f7aa9-7553-4936-a78f-e2e88b93696c" providerId="ADAL" clId="{F6E1D481-56F4-4ECA-882F-CD780DF77665}" dt="2021-11-23T17:43:29.527" v="8252" actId="47"/>
          <pc:sldLayoutMkLst>
            <pc:docMk/>
            <pc:sldMasterMk cId="156977077" sldId="2147485466"/>
            <pc:sldLayoutMk cId="3697125090" sldId="2147485543"/>
          </pc:sldLayoutMkLst>
        </pc:sldLayoutChg>
      </pc:sldMasterChg>
      <pc:sldMasterChg chg="del delSldLayout">
        <pc:chgData name="Jason Virtue" userId="263f7aa9-7553-4936-a78f-e2e88b93696c" providerId="ADAL" clId="{F6E1D481-56F4-4ECA-882F-CD780DF77665}" dt="2021-11-24T15:26:25.697" v="12111" actId="2696"/>
        <pc:sldMasterMkLst>
          <pc:docMk/>
          <pc:sldMasterMk cId="1393838089" sldId="2147485544"/>
        </pc:sldMasterMkLst>
        <pc:sldLayoutChg chg="del">
          <pc:chgData name="Jason Virtue" userId="263f7aa9-7553-4936-a78f-e2e88b93696c" providerId="ADAL" clId="{F6E1D481-56F4-4ECA-882F-CD780DF77665}" dt="2021-11-24T15:26:25.477" v="12086" actId="2696"/>
          <pc:sldLayoutMkLst>
            <pc:docMk/>
            <pc:sldMasterMk cId="1393838089" sldId="2147485544"/>
            <pc:sldLayoutMk cId="1200483037" sldId="2147485545"/>
          </pc:sldLayoutMkLst>
        </pc:sldLayoutChg>
        <pc:sldLayoutChg chg="del">
          <pc:chgData name="Jason Virtue" userId="263f7aa9-7553-4936-a78f-e2e88b93696c" providerId="ADAL" clId="{F6E1D481-56F4-4ECA-882F-CD780DF77665}" dt="2021-11-24T15:26:25.477" v="12087" actId="2696"/>
          <pc:sldLayoutMkLst>
            <pc:docMk/>
            <pc:sldMasterMk cId="1393838089" sldId="2147485544"/>
            <pc:sldLayoutMk cId="4084429544" sldId="2147485546"/>
          </pc:sldLayoutMkLst>
        </pc:sldLayoutChg>
        <pc:sldLayoutChg chg="del">
          <pc:chgData name="Jason Virtue" userId="263f7aa9-7553-4936-a78f-e2e88b93696c" providerId="ADAL" clId="{F6E1D481-56F4-4ECA-882F-CD780DF77665}" dt="2021-11-24T15:26:25.493" v="12088" actId="2696"/>
          <pc:sldLayoutMkLst>
            <pc:docMk/>
            <pc:sldMasterMk cId="1393838089" sldId="2147485544"/>
            <pc:sldLayoutMk cId="1132177726" sldId="2147485547"/>
          </pc:sldLayoutMkLst>
        </pc:sldLayoutChg>
        <pc:sldLayoutChg chg="del">
          <pc:chgData name="Jason Virtue" userId="263f7aa9-7553-4936-a78f-e2e88b93696c" providerId="ADAL" clId="{F6E1D481-56F4-4ECA-882F-CD780DF77665}" dt="2021-11-24T15:26:25.493" v="12089" actId="2696"/>
          <pc:sldLayoutMkLst>
            <pc:docMk/>
            <pc:sldMasterMk cId="1393838089" sldId="2147485544"/>
            <pc:sldLayoutMk cId="95203992" sldId="2147485548"/>
          </pc:sldLayoutMkLst>
        </pc:sldLayoutChg>
        <pc:sldLayoutChg chg="del">
          <pc:chgData name="Jason Virtue" userId="263f7aa9-7553-4936-a78f-e2e88b93696c" providerId="ADAL" clId="{F6E1D481-56F4-4ECA-882F-CD780DF77665}" dt="2021-11-24T15:26:25.510" v="12090" actId="2696"/>
          <pc:sldLayoutMkLst>
            <pc:docMk/>
            <pc:sldMasterMk cId="1393838089" sldId="2147485544"/>
            <pc:sldLayoutMk cId="84508545" sldId="2147485549"/>
          </pc:sldLayoutMkLst>
        </pc:sldLayoutChg>
        <pc:sldLayoutChg chg="del">
          <pc:chgData name="Jason Virtue" userId="263f7aa9-7553-4936-a78f-e2e88b93696c" providerId="ADAL" clId="{F6E1D481-56F4-4ECA-882F-CD780DF77665}" dt="2021-11-24T15:26:25.510" v="12091" actId="2696"/>
          <pc:sldLayoutMkLst>
            <pc:docMk/>
            <pc:sldMasterMk cId="1393838089" sldId="2147485544"/>
            <pc:sldLayoutMk cId="1018625699" sldId="2147485550"/>
          </pc:sldLayoutMkLst>
        </pc:sldLayoutChg>
        <pc:sldLayoutChg chg="del">
          <pc:chgData name="Jason Virtue" userId="263f7aa9-7553-4936-a78f-e2e88b93696c" providerId="ADAL" clId="{F6E1D481-56F4-4ECA-882F-CD780DF77665}" dt="2021-11-24T15:26:25.525" v="12092" actId="2696"/>
          <pc:sldLayoutMkLst>
            <pc:docMk/>
            <pc:sldMasterMk cId="1393838089" sldId="2147485544"/>
            <pc:sldLayoutMk cId="1199759635" sldId="2147485551"/>
          </pc:sldLayoutMkLst>
        </pc:sldLayoutChg>
        <pc:sldLayoutChg chg="del">
          <pc:chgData name="Jason Virtue" userId="263f7aa9-7553-4936-a78f-e2e88b93696c" providerId="ADAL" clId="{F6E1D481-56F4-4ECA-882F-CD780DF77665}" dt="2021-11-24T15:26:25.540" v="12093" actId="2696"/>
          <pc:sldLayoutMkLst>
            <pc:docMk/>
            <pc:sldMasterMk cId="1393838089" sldId="2147485544"/>
            <pc:sldLayoutMk cId="2858369531" sldId="2147485552"/>
          </pc:sldLayoutMkLst>
        </pc:sldLayoutChg>
        <pc:sldLayoutChg chg="del">
          <pc:chgData name="Jason Virtue" userId="263f7aa9-7553-4936-a78f-e2e88b93696c" providerId="ADAL" clId="{F6E1D481-56F4-4ECA-882F-CD780DF77665}" dt="2021-11-24T15:26:25.540" v="12094" actId="2696"/>
          <pc:sldLayoutMkLst>
            <pc:docMk/>
            <pc:sldMasterMk cId="1393838089" sldId="2147485544"/>
            <pc:sldLayoutMk cId="249499457" sldId="2147485553"/>
          </pc:sldLayoutMkLst>
        </pc:sldLayoutChg>
        <pc:sldLayoutChg chg="del">
          <pc:chgData name="Jason Virtue" userId="263f7aa9-7553-4936-a78f-e2e88b93696c" providerId="ADAL" clId="{F6E1D481-56F4-4ECA-882F-CD780DF77665}" dt="2021-11-24T15:26:25.556" v="12095" actId="2696"/>
          <pc:sldLayoutMkLst>
            <pc:docMk/>
            <pc:sldMasterMk cId="1393838089" sldId="2147485544"/>
            <pc:sldLayoutMk cId="223907425" sldId="2147485554"/>
          </pc:sldLayoutMkLst>
        </pc:sldLayoutChg>
        <pc:sldLayoutChg chg="del">
          <pc:chgData name="Jason Virtue" userId="263f7aa9-7553-4936-a78f-e2e88b93696c" providerId="ADAL" clId="{F6E1D481-56F4-4ECA-882F-CD780DF77665}" dt="2021-11-24T15:26:25.556" v="12096" actId="2696"/>
          <pc:sldLayoutMkLst>
            <pc:docMk/>
            <pc:sldMasterMk cId="1393838089" sldId="2147485544"/>
            <pc:sldLayoutMk cId="3600402794" sldId="2147485555"/>
          </pc:sldLayoutMkLst>
        </pc:sldLayoutChg>
        <pc:sldLayoutChg chg="del">
          <pc:chgData name="Jason Virtue" userId="263f7aa9-7553-4936-a78f-e2e88b93696c" providerId="ADAL" clId="{F6E1D481-56F4-4ECA-882F-CD780DF77665}" dt="2021-11-24T15:26:25.572" v="12097" actId="2696"/>
          <pc:sldLayoutMkLst>
            <pc:docMk/>
            <pc:sldMasterMk cId="1393838089" sldId="2147485544"/>
            <pc:sldLayoutMk cId="924000912" sldId="2147485556"/>
          </pc:sldLayoutMkLst>
        </pc:sldLayoutChg>
        <pc:sldLayoutChg chg="del">
          <pc:chgData name="Jason Virtue" userId="263f7aa9-7553-4936-a78f-e2e88b93696c" providerId="ADAL" clId="{F6E1D481-56F4-4ECA-882F-CD780DF77665}" dt="2021-11-24T15:26:25.572" v="12098" actId="2696"/>
          <pc:sldLayoutMkLst>
            <pc:docMk/>
            <pc:sldMasterMk cId="1393838089" sldId="2147485544"/>
            <pc:sldLayoutMk cId="2248582699" sldId="2147485557"/>
          </pc:sldLayoutMkLst>
        </pc:sldLayoutChg>
        <pc:sldLayoutChg chg="del">
          <pc:chgData name="Jason Virtue" userId="263f7aa9-7553-4936-a78f-e2e88b93696c" providerId="ADAL" clId="{F6E1D481-56F4-4ECA-882F-CD780DF77665}" dt="2021-11-24T15:26:25.587" v="12099" actId="2696"/>
          <pc:sldLayoutMkLst>
            <pc:docMk/>
            <pc:sldMasterMk cId="1393838089" sldId="2147485544"/>
            <pc:sldLayoutMk cId="7345497" sldId="2147485558"/>
          </pc:sldLayoutMkLst>
        </pc:sldLayoutChg>
        <pc:sldLayoutChg chg="del">
          <pc:chgData name="Jason Virtue" userId="263f7aa9-7553-4936-a78f-e2e88b93696c" providerId="ADAL" clId="{F6E1D481-56F4-4ECA-882F-CD780DF77665}" dt="2021-11-24T15:26:25.587" v="12100" actId="2696"/>
          <pc:sldLayoutMkLst>
            <pc:docMk/>
            <pc:sldMasterMk cId="1393838089" sldId="2147485544"/>
            <pc:sldLayoutMk cId="3991745134" sldId="2147485559"/>
          </pc:sldLayoutMkLst>
        </pc:sldLayoutChg>
        <pc:sldLayoutChg chg="del">
          <pc:chgData name="Jason Virtue" userId="263f7aa9-7553-4936-a78f-e2e88b93696c" providerId="ADAL" clId="{F6E1D481-56F4-4ECA-882F-CD780DF77665}" dt="2021-11-24T15:26:25.603" v="12101" actId="2696"/>
          <pc:sldLayoutMkLst>
            <pc:docMk/>
            <pc:sldMasterMk cId="1393838089" sldId="2147485544"/>
            <pc:sldLayoutMk cId="3352172635" sldId="2147485560"/>
          </pc:sldLayoutMkLst>
        </pc:sldLayoutChg>
        <pc:sldLayoutChg chg="del">
          <pc:chgData name="Jason Virtue" userId="263f7aa9-7553-4936-a78f-e2e88b93696c" providerId="ADAL" clId="{F6E1D481-56F4-4ECA-882F-CD780DF77665}" dt="2021-11-24T15:26:25.610" v="12102" actId="2696"/>
          <pc:sldLayoutMkLst>
            <pc:docMk/>
            <pc:sldMasterMk cId="1393838089" sldId="2147485544"/>
            <pc:sldLayoutMk cId="3426184143" sldId="2147485561"/>
          </pc:sldLayoutMkLst>
        </pc:sldLayoutChg>
        <pc:sldLayoutChg chg="del">
          <pc:chgData name="Jason Virtue" userId="263f7aa9-7553-4936-a78f-e2e88b93696c" providerId="ADAL" clId="{F6E1D481-56F4-4ECA-882F-CD780DF77665}" dt="2021-11-24T15:26:25.619" v="12103" actId="2696"/>
          <pc:sldLayoutMkLst>
            <pc:docMk/>
            <pc:sldMasterMk cId="1393838089" sldId="2147485544"/>
            <pc:sldLayoutMk cId="2363157947" sldId="2147485562"/>
          </pc:sldLayoutMkLst>
        </pc:sldLayoutChg>
        <pc:sldLayoutChg chg="del">
          <pc:chgData name="Jason Virtue" userId="263f7aa9-7553-4936-a78f-e2e88b93696c" providerId="ADAL" clId="{F6E1D481-56F4-4ECA-882F-CD780DF77665}" dt="2021-11-24T15:26:25.619" v="12104" actId="2696"/>
          <pc:sldLayoutMkLst>
            <pc:docMk/>
            <pc:sldMasterMk cId="1393838089" sldId="2147485544"/>
            <pc:sldLayoutMk cId="3834246593" sldId="2147485563"/>
          </pc:sldLayoutMkLst>
        </pc:sldLayoutChg>
        <pc:sldLayoutChg chg="del">
          <pc:chgData name="Jason Virtue" userId="263f7aa9-7553-4936-a78f-e2e88b93696c" providerId="ADAL" clId="{F6E1D481-56F4-4ECA-882F-CD780DF77665}" dt="2021-11-24T15:26:25.635" v="12105" actId="2696"/>
          <pc:sldLayoutMkLst>
            <pc:docMk/>
            <pc:sldMasterMk cId="1393838089" sldId="2147485544"/>
            <pc:sldLayoutMk cId="615791443" sldId="2147485564"/>
          </pc:sldLayoutMkLst>
        </pc:sldLayoutChg>
        <pc:sldLayoutChg chg="del">
          <pc:chgData name="Jason Virtue" userId="263f7aa9-7553-4936-a78f-e2e88b93696c" providerId="ADAL" clId="{F6E1D481-56F4-4ECA-882F-CD780DF77665}" dt="2021-11-24T15:26:25.650" v="12106" actId="2696"/>
          <pc:sldLayoutMkLst>
            <pc:docMk/>
            <pc:sldMasterMk cId="1393838089" sldId="2147485544"/>
            <pc:sldLayoutMk cId="1371267928" sldId="2147485565"/>
          </pc:sldLayoutMkLst>
        </pc:sldLayoutChg>
        <pc:sldLayoutChg chg="del">
          <pc:chgData name="Jason Virtue" userId="263f7aa9-7553-4936-a78f-e2e88b93696c" providerId="ADAL" clId="{F6E1D481-56F4-4ECA-882F-CD780DF77665}" dt="2021-11-24T15:26:25.650" v="12107" actId="2696"/>
          <pc:sldLayoutMkLst>
            <pc:docMk/>
            <pc:sldMasterMk cId="1393838089" sldId="2147485544"/>
            <pc:sldLayoutMk cId="1001774161" sldId="2147485566"/>
          </pc:sldLayoutMkLst>
        </pc:sldLayoutChg>
        <pc:sldLayoutChg chg="del">
          <pc:chgData name="Jason Virtue" userId="263f7aa9-7553-4936-a78f-e2e88b93696c" providerId="ADAL" clId="{F6E1D481-56F4-4ECA-882F-CD780DF77665}" dt="2021-11-24T15:26:25.666" v="12108" actId="2696"/>
          <pc:sldLayoutMkLst>
            <pc:docMk/>
            <pc:sldMasterMk cId="1393838089" sldId="2147485544"/>
            <pc:sldLayoutMk cId="1774575246" sldId="2147485567"/>
          </pc:sldLayoutMkLst>
        </pc:sldLayoutChg>
        <pc:sldLayoutChg chg="del">
          <pc:chgData name="Jason Virtue" userId="263f7aa9-7553-4936-a78f-e2e88b93696c" providerId="ADAL" clId="{F6E1D481-56F4-4ECA-882F-CD780DF77665}" dt="2021-11-24T15:26:25.681" v="12109" actId="2696"/>
          <pc:sldLayoutMkLst>
            <pc:docMk/>
            <pc:sldMasterMk cId="1393838089" sldId="2147485544"/>
            <pc:sldLayoutMk cId="185769215" sldId="2147485568"/>
          </pc:sldLayoutMkLst>
        </pc:sldLayoutChg>
        <pc:sldLayoutChg chg="del">
          <pc:chgData name="Jason Virtue" userId="263f7aa9-7553-4936-a78f-e2e88b93696c" providerId="ADAL" clId="{F6E1D481-56F4-4ECA-882F-CD780DF77665}" dt="2021-11-24T15:26:25.681" v="12110" actId="2696"/>
          <pc:sldLayoutMkLst>
            <pc:docMk/>
            <pc:sldMasterMk cId="1393838089" sldId="2147485544"/>
            <pc:sldLayoutMk cId="3941088420" sldId="2147485569"/>
          </pc:sldLayoutMkLst>
        </pc:sldLayoutChg>
      </pc:sldMasterChg>
      <pc:sldMasterChg chg="del delSldLayout">
        <pc:chgData name="Jason Virtue" userId="263f7aa9-7553-4936-a78f-e2e88b93696c" providerId="ADAL" clId="{F6E1D481-56F4-4ECA-882F-CD780DF77665}" dt="2021-11-24T15:26:29.740" v="12154" actId="2696"/>
        <pc:sldMasterMkLst>
          <pc:docMk/>
          <pc:sldMasterMk cId="3063042586" sldId="2147485571"/>
        </pc:sldMasterMkLst>
        <pc:sldLayoutChg chg="del">
          <pc:chgData name="Jason Virtue" userId="263f7aa9-7553-4936-a78f-e2e88b93696c" providerId="ADAL" clId="{F6E1D481-56F4-4ECA-882F-CD780DF77665}" dt="2021-11-24T15:26:29.363" v="12112" actId="2696"/>
          <pc:sldLayoutMkLst>
            <pc:docMk/>
            <pc:sldMasterMk cId="3063042586" sldId="2147485571"/>
            <pc:sldLayoutMk cId="558764624" sldId="2147485572"/>
          </pc:sldLayoutMkLst>
        </pc:sldLayoutChg>
        <pc:sldLayoutChg chg="del">
          <pc:chgData name="Jason Virtue" userId="263f7aa9-7553-4936-a78f-e2e88b93696c" providerId="ADAL" clId="{F6E1D481-56F4-4ECA-882F-CD780DF77665}" dt="2021-11-24T15:26:29.363" v="12113" actId="2696"/>
          <pc:sldLayoutMkLst>
            <pc:docMk/>
            <pc:sldMasterMk cId="3063042586" sldId="2147485571"/>
            <pc:sldLayoutMk cId="3694866955" sldId="2147485573"/>
          </pc:sldLayoutMkLst>
        </pc:sldLayoutChg>
        <pc:sldLayoutChg chg="del">
          <pc:chgData name="Jason Virtue" userId="263f7aa9-7553-4936-a78f-e2e88b93696c" providerId="ADAL" clId="{F6E1D481-56F4-4ECA-882F-CD780DF77665}" dt="2021-11-24T15:26:29.379" v="12114" actId="2696"/>
          <pc:sldLayoutMkLst>
            <pc:docMk/>
            <pc:sldMasterMk cId="3063042586" sldId="2147485571"/>
            <pc:sldLayoutMk cId="485337644" sldId="2147485574"/>
          </pc:sldLayoutMkLst>
        </pc:sldLayoutChg>
        <pc:sldLayoutChg chg="del">
          <pc:chgData name="Jason Virtue" userId="263f7aa9-7553-4936-a78f-e2e88b93696c" providerId="ADAL" clId="{F6E1D481-56F4-4ECA-882F-CD780DF77665}" dt="2021-11-24T15:26:29.379" v="12115" actId="2696"/>
          <pc:sldLayoutMkLst>
            <pc:docMk/>
            <pc:sldMasterMk cId="3063042586" sldId="2147485571"/>
            <pc:sldLayoutMk cId="2006760722" sldId="2147485575"/>
          </pc:sldLayoutMkLst>
        </pc:sldLayoutChg>
        <pc:sldLayoutChg chg="del">
          <pc:chgData name="Jason Virtue" userId="263f7aa9-7553-4936-a78f-e2e88b93696c" providerId="ADAL" clId="{F6E1D481-56F4-4ECA-882F-CD780DF77665}" dt="2021-11-24T15:26:29.394" v="12116" actId="2696"/>
          <pc:sldLayoutMkLst>
            <pc:docMk/>
            <pc:sldMasterMk cId="3063042586" sldId="2147485571"/>
            <pc:sldLayoutMk cId="3045597584" sldId="2147485576"/>
          </pc:sldLayoutMkLst>
        </pc:sldLayoutChg>
        <pc:sldLayoutChg chg="del">
          <pc:chgData name="Jason Virtue" userId="263f7aa9-7553-4936-a78f-e2e88b93696c" providerId="ADAL" clId="{F6E1D481-56F4-4ECA-882F-CD780DF77665}" dt="2021-11-24T15:26:29.410" v="12117" actId="2696"/>
          <pc:sldLayoutMkLst>
            <pc:docMk/>
            <pc:sldMasterMk cId="3063042586" sldId="2147485571"/>
            <pc:sldLayoutMk cId="4197901014" sldId="2147485577"/>
          </pc:sldLayoutMkLst>
        </pc:sldLayoutChg>
        <pc:sldLayoutChg chg="del">
          <pc:chgData name="Jason Virtue" userId="263f7aa9-7553-4936-a78f-e2e88b93696c" providerId="ADAL" clId="{F6E1D481-56F4-4ECA-882F-CD780DF77665}" dt="2021-11-24T15:26:29.419" v="12118" actId="2696"/>
          <pc:sldLayoutMkLst>
            <pc:docMk/>
            <pc:sldMasterMk cId="3063042586" sldId="2147485571"/>
            <pc:sldLayoutMk cId="4050333894" sldId="2147485578"/>
          </pc:sldLayoutMkLst>
        </pc:sldLayoutChg>
        <pc:sldLayoutChg chg="del">
          <pc:chgData name="Jason Virtue" userId="263f7aa9-7553-4936-a78f-e2e88b93696c" providerId="ADAL" clId="{F6E1D481-56F4-4ECA-882F-CD780DF77665}" dt="2021-11-24T15:26:29.426" v="12119" actId="2696"/>
          <pc:sldLayoutMkLst>
            <pc:docMk/>
            <pc:sldMasterMk cId="3063042586" sldId="2147485571"/>
            <pc:sldLayoutMk cId="3471560473" sldId="2147485579"/>
          </pc:sldLayoutMkLst>
        </pc:sldLayoutChg>
        <pc:sldLayoutChg chg="del">
          <pc:chgData name="Jason Virtue" userId="263f7aa9-7553-4936-a78f-e2e88b93696c" providerId="ADAL" clId="{F6E1D481-56F4-4ECA-882F-CD780DF77665}" dt="2021-11-24T15:26:29.442" v="12120" actId="2696"/>
          <pc:sldLayoutMkLst>
            <pc:docMk/>
            <pc:sldMasterMk cId="3063042586" sldId="2147485571"/>
            <pc:sldLayoutMk cId="4123759743" sldId="2147485580"/>
          </pc:sldLayoutMkLst>
        </pc:sldLayoutChg>
        <pc:sldLayoutChg chg="del">
          <pc:chgData name="Jason Virtue" userId="263f7aa9-7553-4936-a78f-e2e88b93696c" providerId="ADAL" clId="{F6E1D481-56F4-4ECA-882F-CD780DF77665}" dt="2021-11-24T15:26:29.442" v="12121" actId="2696"/>
          <pc:sldLayoutMkLst>
            <pc:docMk/>
            <pc:sldMasterMk cId="3063042586" sldId="2147485571"/>
            <pc:sldLayoutMk cId="1655625760" sldId="2147485581"/>
          </pc:sldLayoutMkLst>
        </pc:sldLayoutChg>
        <pc:sldLayoutChg chg="del">
          <pc:chgData name="Jason Virtue" userId="263f7aa9-7553-4936-a78f-e2e88b93696c" providerId="ADAL" clId="{F6E1D481-56F4-4ECA-882F-CD780DF77665}" dt="2021-11-24T15:26:29.457" v="12122" actId="2696"/>
          <pc:sldLayoutMkLst>
            <pc:docMk/>
            <pc:sldMasterMk cId="3063042586" sldId="2147485571"/>
            <pc:sldLayoutMk cId="3936716578" sldId="2147485582"/>
          </pc:sldLayoutMkLst>
        </pc:sldLayoutChg>
        <pc:sldLayoutChg chg="del">
          <pc:chgData name="Jason Virtue" userId="263f7aa9-7553-4936-a78f-e2e88b93696c" providerId="ADAL" clId="{F6E1D481-56F4-4ECA-882F-CD780DF77665}" dt="2021-11-24T15:26:29.473" v="12123" actId="2696"/>
          <pc:sldLayoutMkLst>
            <pc:docMk/>
            <pc:sldMasterMk cId="3063042586" sldId="2147485571"/>
            <pc:sldLayoutMk cId="1352992873" sldId="2147485583"/>
          </pc:sldLayoutMkLst>
        </pc:sldLayoutChg>
        <pc:sldLayoutChg chg="del">
          <pc:chgData name="Jason Virtue" userId="263f7aa9-7553-4936-a78f-e2e88b93696c" providerId="ADAL" clId="{F6E1D481-56F4-4ECA-882F-CD780DF77665}" dt="2021-11-24T15:26:29.473" v="12124" actId="2696"/>
          <pc:sldLayoutMkLst>
            <pc:docMk/>
            <pc:sldMasterMk cId="3063042586" sldId="2147485571"/>
            <pc:sldLayoutMk cId="1728009189" sldId="2147485584"/>
          </pc:sldLayoutMkLst>
        </pc:sldLayoutChg>
        <pc:sldLayoutChg chg="del">
          <pc:chgData name="Jason Virtue" userId="263f7aa9-7553-4936-a78f-e2e88b93696c" providerId="ADAL" clId="{F6E1D481-56F4-4ECA-882F-CD780DF77665}" dt="2021-11-24T15:26:29.489" v="12125" actId="2696"/>
          <pc:sldLayoutMkLst>
            <pc:docMk/>
            <pc:sldMasterMk cId="3063042586" sldId="2147485571"/>
            <pc:sldLayoutMk cId="1842845815" sldId="2147485585"/>
          </pc:sldLayoutMkLst>
        </pc:sldLayoutChg>
        <pc:sldLayoutChg chg="del">
          <pc:chgData name="Jason Virtue" userId="263f7aa9-7553-4936-a78f-e2e88b93696c" providerId="ADAL" clId="{F6E1D481-56F4-4ECA-882F-CD780DF77665}" dt="2021-11-24T15:26:29.489" v="12126" actId="2696"/>
          <pc:sldLayoutMkLst>
            <pc:docMk/>
            <pc:sldMasterMk cId="3063042586" sldId="2147485571"/>
            <pc:sldLayoutMk cId="604614314" sldId="2147485586"/>
          </pc:sldLayoutMkLst>
        </pc:sldLayoutChg>
        <pc:sldLayoutChg chg="del">
          <pc:chgData name="Jason Virtue" userId="263f7aa9-7553-4936-a78f-e2e88b93696c" providerId="ADAL" clId="{F6E1D481-56F4-4ECA-882F-CD780DF77665}" dt="2021-11-24T15:26:29.504" v="12127" actId="2696"/>
          <pc:sldLayoutMkLst>
            <pc:docMk/>
            <pc:sldMasterMk cId="3063042586" sldId="2147485571"/>
            <pc:sldLayoutMk cId="225528011" sldId="2147485587"/>
          </pc:sldLayoutMkLst>
        </pc:sldLayoutChg>
        <pc:sldLayoutChg chg="del">
          <pc:chgData name="Jason Virtue" userId="263f7aa9-7553-4936-a78f-e2e88b93696c" providerId="ADAL" clId="{F6E1D481-56F4-4ECA-882F-CD780DF77665}" dt="2021-11-24T15:26:29.520" v="12128" actId="2696"/>
          <pc:sldLayoutMkLst>
            <pc:docMk/>
            <pc:sldMasterMk cId="3063042586" sldId="2147485571"/>
            <pc:sldLayoutMk cId="1406264315" sldId="2147485588"/>
          </pc:sldLayoutMkLst>
        </pc:sldLayoutChg>
        <pc:sldLayoutChg chg="del">
          <pc:chgData name="Jason Virtue" userId="263f7aa9-7553-4936-a78f-e2e88b93696c" providerId="ADAL" clId="{F6E1D481-56F4-4ECA-882F-CD780DF77665}" dt="2021-11-24T15:26:29.520" v="12129" actId="2696"/>
          <pc:sldLayoutMkLst>
            <pc:docMk/>
            <pc:sldMasterMk cId="3063042586" sldId="2147485571"/>
            <pc:sldLayoutMk cId="1048470984" sldId="2147485589"/>
          </pc:sldLayoutMkLst>
        </pc:sldLayoutChg>
        <pc:sldLayoutChg chg="del">
          <pc:chgData name="Jason Virtue" userId="263f7aa9-7553-4936-a78f-e2e88b93696c" providerId="ADAL" clId="{F6E1D481-56F4-4ECA-882F-CD780DF77665}" dt="2021-11-24T15:26:29.536" v="12130" actId="2696"/>
          <pc:sldLayoutMkLst>
            <pc:docMk/>
            <pc:sldMasterMk cId="3063042586" sldId="2147485571"/>
            <pc:sldLayoutMk cId="3756913935" sldId="2147485590"/>
          </pc:sldLayoutMkLst>
        </pc:sldLayoutChg>
        <pc:sldLayoutChg chg="del">
          <pc:chgData name="Jason Virtue" userId="263f7aa9-7553-4936-a78f-e2e88b93696c" providerId="ADAL" clId="{F6E1D481-56F4-4ECA-882F-CD780DF77665}" dt="2021-11-24T15:26:29.552" v="12131" actId="2696"/>
          <pc:sldLayoutMkLst>
            <pc:docMk/>
            <pc:sldMasterMk cId="3063042586" sldId="2147485571"/>
            <pc:sldLayoutMk cId="2407322228" sldId="2147485591"/>
          </pc:sldLayoutMkLst>
        </pc:sldLayoutChg>
        <pc:sldLayoutChg chg="del">
          <pc:chgData name="Jason Virtue" userId="263f7aa9-7553-4936-a78f-e2e88b93696c" providerId="ADAL" clId="{F6E1D481-56F4-4ECA-882F-CD780DF77665}" dt="2021-11-24T15:26:29.552" v="12132" actId="2696"/>
          <pc:sldLayoutMkLst>
            <pc:docMk/>
            <pc:sldMasterMk cId="3063042586" sldId="2147485571"/>
            <pc:sldLayoutMk cId="387115319" sldId="2147485592"/>
          </pc:sldLayoutMkLst>
        </pc:sldLayoutChg>
        <pc:sldLayoutChg chg="del">
          <pc:chgData name="Jason Virtue" userId="263f7aa9-7553-4936-a78f-e2e88b93696c" providerId="ADAL" clId="{F6E1D481-56F4-4ECA-882F-CD780DF77665}" dt="2021-11-24T15:26:29.567" v="12133" actId="2696"/>
          <pc:sldLayoutMkLst>
            <pc:docMk/>
            <pc:sldMasterMk cId="3063042586" sldId="2147485571"/>
            <pc:sldLayoutMk cId="374388792" sldId="2147485593"/>
          </pc:sldLayoutMkLst>
        </pc:sldLayoutChg>
        <pc:sldLayoutChg chg="del">
          <pc:chgData name="Jason Virtue" userId="263f7aa9-7553-4936-a78f-e2e88b93696c" providerId="ADAL" clId="{F6E1D481-56F4-4ECA-882F-CD780DF77665}" dt="2021-11-24T15:26:29.567" v="12134" actId="2696"/>
          <pc:sldLayoutMkLst>
            <pc:docMk/>
            <pc:sldMasterMk cId="3063042586" sldId="2147485571"/>
            <pc:sldLayoutMk cId="1360781669" sldId="2147485594"/>
          </pc:sldLayoutMkLst>
        </pc:sldLayoutChg>
        <pc:sldLayoutChg chg="del">
          <pc:chgData name="Jason Virtue" userId="263f7aa9-7553-4936-a78f-e2e88b93696c" providerId="ADAL" clId="{F6E1D481-56F4-4ECA-882F-CD780DF77665}" dt="2021-11-24T15:26:29.583" v="12135" actId="2696"/>
          <pc:sldLayoutMkLst>
            <pc:docMk/>
            <pc:sldMasterMk cId="3063042586" sldId="2147485571"/>
            <pc:sldLayoutMk cId="1119419237" sldId="2147485595"/>
          </pc:sldLayoutMkLst>
        </pc:sldLayoutChg>
        <pc:sldLayoutChg chg="del">
          <pc:chgData name="Jason Virtue" userId="263f7aa9-7553-4936-a78f-e2e88b93696c" providerId="ADAL" clId="{F6E1D481-56F4-4ECA-882F-CD780DF77665}" dt="2021-11-24T15:26:29.583" v="12136" actId="2696"/>
          <pc:sldLayoutMkLst>
            <pc:docMk/>
            <pc:sldMasterMk cId="3063042586" sldId="2147485571"/>
            <pc:sldLayoutMk cId="3110024991" sldId="2147485596"/>
          </pc:sldLayoutMkLst>
        </pc:sldLayoutChg>
        <pc:sldLayoutChg chg="del">
          <pc:chgData name="Jason Virtue" userId="263f7aa9-7553-4936-a78f-e2e88b93696c" providerId="ADAL" clId="{F6E1D481-56F4-4ECA-882F-CD780DF77665}" dt="2021-11-24T15:26:29.598" v="12137" actId="2696"/>
          <pc:sldLayoutMkLst>
            <pc:docMk/>
            <pc:sldMasterMk cId="3063042586" sldId="2147485571"/>
            <pc:sldLayoutMk cId="3553518277" sldId="2147485597"/>
          </pc:sldLayoutMkLst>
        </pc:sldLayoutChg>
        <pc:sldLayoutChg chg="del">
          <pc:chgData name="Jason Virtue" userId="263f7aa9-7553-4936-a78f-e2e88b93696c" providerId="ADAL" clId="{F6E1D481-56F4-4ECA-882F-CD780DF77665}" dt="2021-11-24T15:26:29.598" v="12138" actId="2696"/>
          <pc:sldLayoutMkLst>
            <pc:docMk/>
            <pc:sldMasterMk cId="3063042586" sldId="2147485571"/>
            <pc:sldLayoutMk cId="2217651860" sldId="2147485598"/>
          </pc:sldLayoutMkLst>
        </pc:sldLayoutChg>
        <pc:sldLayoutChg chg="del">
          <pc:chgData name="Jason Virtue" userId="263f7aa9-7553-4936-a78f-e2e88b93696c" providerId="ADAL" clId="{F6E1D481-56F4-4ECA-882F-CD780DF77665}" dt="2021-11-24T15:26:29.614" v="12139" actId="2696"/>
          <pc:sldLayoutMkLst>
            <pc:docMk/>
            <pc:sldMasterMk cId="3063042586" sldId="2147485571"/>
            <pc:sldLayoutMk cId="4241405604" sldId="2147485599"/>
          </pc:sldLayoutMkLst>
        </pc:sldLayoutChg>
        <pc:sldLayoutChg chg="del">
          <pc:chgData name="Jason Virtue" userId="263f7aa9-7553-4936-a78f-e2e88b93696c" providerId="ADAL" clId="{F6E1D481-56F4-4ECA-882F-CD780DF77665}" dt="2021-11-24T15:26:29.619" v="12140" actId="2696"/>
          <pc:sldLayoutMkLst>
            <pc:docMk/>
            <pc:sldMasterMk cId="3063042586" sldId="2147485571"/>
            <pc:sldLayoutMk cId="881498390" sldId="2147485600"/>
          </pc:sldLayoutMkLst>
        </pc:sldLayoutChg>
        <pc:sldLayoutChg chg="del">
          <pc:chgData name="Jason Virtue" userId="263f7aa9-7553-4936-a78f-e2e88b93696c" providerId="ADAL" clId="{F6E1D481-56F4-4ECA-882F-CD780DF77665}" dt="2021-11-24T15:26:29.630" v="12141" actId="2696"/>
          <pc:sldLayoutMkLst>
            <pc:docMk/>
            <pc:sldMasterMk cId="3063042586" sldId="2147485571"/>
            <pc:sldLayoutMk cId="3382841930" sldId="2147485601"/>
          </pc:sldLayoutMkLst>
        </pc:sldLayoutChg>
        <pc:sldLayoutChg chg="del">
          <pc:chgData name="Jason Virtue" userId="263f7aa9-7553-4936-a78f-e2e88b93696c" providerId="ADAL" clId="{F6E1D481-56F4-4ECA-882F-CD780DF77665}" dt="2021-11-24T15:26:29.630" v="12142" actId="2696"/>
          <pc:sldLayoutMkLst>
            <pc:docMk/>
            <pc:sldMasterMk cId="3063042586" sldId="2147485571"/>
            <pc:sldLayoutMk cId="1159211284" sldId="2147485602"/>
          </pc:sldLayoutMkLst>
        </pc:sldLayoutChg>
        <pc:sldLayoutChg chg="del">
          <pc:chgData name="Jason Virtue" userId="263f7aa9-7553-4936-a78f-e2e88b93696c" providerId="ADAL" clId="{F6E1D481-56F4-4ECA-882F-CD780DF77665}" dt="2021-11-24T15:26:29.646" v="12143" actId="2696"/>
          <pc:sldLayoutMkLst>
            <pc:docMk/>
            <pc:sldMasterMk cId="3063042586" sldId="2147485571"/>
            <pc:sldLayoutMk cId="1051841481" sldId="2147485603"/>
          </pc:sldLayoutMkLst>
        </pc:sldLayoutChg>
        <pc:sldLayoutChg chg="del">
          <pc:chgData name="Jason Virtue" userId="263f7aa9-7553-4936-a78f-e2e88b93696c" providerId="ADAL" clId="{F6E1D481-56F4-4ECA-882F-CD780DF77665}" dt="2021-11-24T15:26:29.646" v="12144" actId="2696"/>
          <pc:sldLayoutMkLst>
            <pc:docMk/>
            <pc:sldMasterMk cId="3063042586" sldId="2147485571"/>
            <pc:sldLayoutMk cId="3769249108" sldId="2147485604"/>
          </pc:sldLayoutMkLst>
        </pc:sldLayoutChg>
        <pc:sldLayoutChg chg="del">
          <pc:chgData name="Jason Virtue" userId="263f7aa9-7553-4936-a78f-e2e88b93696c" providerId="ADAL" clId="{F6E1D481-56F4-4ECA-882F-CD780DF77665}" dt="2021-11-24T15:26:29.661" v="12145" actId="2696"/>
          <pc:sldLayoutMkLst>
            <pc:docMk/>
            <pc:sldMasterMk cId="3063042586" sldId="2147485571"/>
            <pc:sldLayoutMk cId="2206794955" sldId="2147485605"/>
          </pc:sldLayoutMkLst>
        </pc:sldLayoutChg>
        <pc:sldLayoutChg chg="del">
          <pc:chgData name="Jason Virtue" userId="263f7aa9-7553-4936-a78f-e2e88b93696c" providerId="ADAL" clId="{F6E1D481-56F4-4ECA-882F-CD780DF77665}" dt="2021-11-24T15:26:29.661" v="12146" actId="2696"/>
          <pc:sldLayoutMkLst>
            <pc:docMk/>
            <pc:sldMasterMk cId="3063042586" sldId="2147485571"/>
            <pc:sldLayoutMk cId="54950306" sldId="2147485606"/>
          </pc:sldLayoutMkLst>
        </pc:sldLayoutChg>
        <pc:sldLayoutChg chg="del">
          <pc:chgData name="Jason Virtue" userId="263f7aa9-7553-4936-a78f-e2e88b93696c" providerId="ADAL" clId="{F6E1D481-56F4-4ECA-882F-CD780DF77665}" dt="2021-11-24T15:26:29.677" v="12147" actId="2696"/>
          <pc:sldLayoutMkLst>
            <pc:docMk/>
            <pc:sldMasterMk cId="3063042586" sldId="2147485571"/>
            <pc:sldLayoutMk cId="4056174361" sldId="2147485607"/>
          </pc:sldLayoutMkLst>
        </pc:sldLayoutChg>
        <pc:sldLayoutChg chg="del">
          <pc:chgData name="Jason Virtue" userId="263f7aa9-7553-4936-a78f-e2e88b93696c" providerId="ADAL" clId="{F6E1D481-56F4-4ECA-882F-CD780DF77665}" dt="2021-11-24T15:26:29.677" v="12148" actId="2696"/>
          <pc:sldLayoutMkLst>
            <pc:docMk/>
            <pc:sldMasterMk cId="3063042586" sldId="2147485571"/>
            <pc:sldLayoutMk cId="1622391872" sldId="2147485608"/>
          </pc:sldLayoutMkLst>
        </pc:sldLayoutChg>
        <pc:sldLayoutChg chg="del">
          <pc:chgData name="Jason Virtue" userId="263f7aa9-7553-4936-a78f-e2e88b93696c" providerId="ADAL" clId="{F6E1D481-56F4-4ECA-882F-CD780DF77665}" dt="2021-11-24T15:26:29.693" v="12149" actId="2696"/>
          <pc:sldLayoutMkLst>
            <pc:docMk/>
            <pc:sldMasterMk cId="3063042586" sldId="2147485571"/>
            <pc:sldLayoutMk cId="188350257" sldId="2147485609"/>
          </pc:sldLayoutMkLst>
        </pc:sldLayoutChg>
        <pc:sldLayoutChg chg="del">
          <pc:chgData name="Jason Virtue" userId="263f7aa9-7553-4936-a78f-e2e88b93696c" providerId="ADAL" clId="{F6E1D481-56F4-4ECA-882F-CD780DF77665}" dt="2021-11-24T15:26:29.693" v="12150" actId="2696"/>
          <pc:sldLayoutMkLst>
            <pc:docMk/>
            <pc:sldMasterMk cId="3063042586" sldId="2147485571"/>
            <pc:sldLayoutMk cId="122087284" sldId="2147485610"/>
          </pc:sldLayoutMkLst>
        </pc:sldLayoutChg>
        <pc:sldLayoutChg chg="del">
          <pc:chgData name="Jason Virtue" userId="263f7aa9-7553-4936-a78f-e2e88b93696c" providerId="ADAL" clId="{F6E1D481-56F4-4ECA-882F-CD780DF77665}" dt="2021-11-24T15:26:29.708" v="12151" actId="2696"/>
          <pc:sldLayoutMkLst>
            <pc:docMk/>
            <pc:sldMasterMk cId="3063042586" sldId="2147485571"/>
            <pc:sldLayoutMk cId="3637504779" sldId="2147485611"/>
          </pc:sldLayoutMkLst>
        </pc:sldLayoutChg>
        <pc:sldLayoutChg chg="del">
          <pc:chgData name="Jason Virtue" userId="263f7aa9-7553-4936-a78f-e2e88b93696c" providerId="ADAL" clId="{F6E1D481-56F4-4ECA-882F-CD780DF77665}" dt="2021-11-24T15:26:29.724" v="12152" actId="2696"/>
          <pc:sldLayoutMkLst>
            <pc:docMk/>
            <pc:sldMasterMk cId="3063042586" sldId="2147485571"/>
            <pc:sldLayoutMk cId="3960868511" sldId="2147485612"/>
          </pc:sldLayoutMkLst>
        </pc:sldLayoutChg>
        <pc:sldLayoutChg chg="del">
          <pc:chgData name="Jason Virtue" userId="263f7aa9-7553-4936-a78f-e2e88b93696c" providerId="ADAL" clId="{F6E1D481-56F4-4ECA-882F-CD780DF77665}" dt="2021-11-24T15:26:29.724" v="12153" actId="2696"/>
          <pc:sldLayoutMkLst>
            <pc:docMk/>
            <pc:sldMasterMk cId="3063042586" sldId="2147485571"/>
            <pc:sldLayoutMk cId="2652768630" sldId="2147485613"/>
          </pc:sldLayoutMkLst>
        </pc:sldLayoutChg>
      </pc:sldMasterChg>
      <pc:sldMasterChg chg="del delSldLayout">
        <pc:chgData name="Jason Virtue" userId="263f7aa9-7553-4936-a78f-e2e88b93696c" providerId="ADAL" clId="{F6E1D481-56F4-4ECA-882F-CD780DF77665}" dt="2021-11-24T15:26:33.490" v="12183" actId="2696"/>
        <pc:sldMasterMkLst>
          <pc:docMk/>
          <pc:sldMasterMk cId="569044206" sldId="2147485614"/>
        </pc:sldMasterMkLst>
        <pc:sldLayoutChg chg="del">
          <pc:chgData name="Jason Virtue" userId="263f7aa9-7553-4936-a78f-e2e88b93696c" providerId="ADAL" clId="{F6E1D481-56F4-4ECA-882F-CD780DF77665}" dt="2021-11-24T15:26:33.270" v="12155" actId="2696"/>
          <pc:sldLayoutMkLst>
            <pc:docMk/>
            <pc:sldMasterMk cId="569044206" sldId="2147485614"/>
            <pc:sldLayoutMk cId="1565985701" sldId="2147485615"/>
          </pc:sldLayoutMkLst>
        </pc:sldLayoutChg>
        <pc:sldLayoutChg chg="del">
          <pc:chgData name="Jason Virtue" userId="263f7aa9-7553-4936-a78f-e2e88b93696c" providerId="ADAL" clId="{F6E1D481-56F4-4ECA-882F-CD780DF77665}" dt="2021-11-24T15:26:33.286" v="12156" actId="2696"/>
          <pc:sldLayoutMkLst>
            <pc:docMk/>
            <pc:sldMasterMk cId="569044206" sldId="2147485614"/>
            <pc:sldLayoutMk cId="2288286377" sldId="2147485616"/>
          </pc:sldLayoutMkLst>
        </pc:sldLayoutChg>
        <pc:sldLayoutChg chg="del">
          <pc:chgData name="Jason Virtue" userId="263f7aa9-7553-4936-a78f-e2e88b93696c" providerId="ADAL" clId="{F6E1D481-56F4-4ECA-882F-CD780DF77665}" dt="2021-11-24T15:26:33.301" v="12157" actId="2696"/>
          <pc:sldLayoutMkLst>
            <pc:docMk/>
            <pc:sldMasterMk cId="569044206" sldId="2147485614"/>
            <pc:sldLayoutMk cId="3062634277" sldId="2147485617"/>
          </pc:sldLayoutMkLst>
        </pc:sldLayoutChg>
        <pc:sldLayoutChg chg="del">
          <pc:chgData name="Jason Virtue" userId="263f7aa9-7553-4936-a78f-e2e88b93696c" providerId="ADAL" clId="{F6E1D481-56F4-4ECA-882F-CD780DF77665}" dt="2021-11-24T15:26:33.301" v="12158" actId="2696"/>
          <pc:sldLayoutMkLst>
            <pc:docMk/>
            <pc:sldMasterMk cId="569044206" sldId="2147485614"/>
            <pc:sldLayoutMk cId="4240039274" sldId="2147485618"/>
          </pc:sldLayoutMkLst>
        </pc:sldLayoutChg>
        <pc:sldLayoutChg chg="del">
          <pc:chgData name="Jason Virtue" userId="263f7aa9-7553-4936-a78f-e2e88b93696c" providerId="ADAL" clId="{F6E1D481-56F4-4ECA-882F-CD780DF77665}" dt="2021-11-24T15:26:33.317" v="12159" actId="2696"/>
          <pc:sldLayoutMkLst>
            <pc:docMk/>
            <pc:sldMasterMk cId="569044206" sldId="2147485614"/>
            <pc:sldLayoutMk cId="1884015911" sldId="2147485619"/>
          </pc:sldLayoutMkLst>
        </pc:sldLayoutChg>
        <pc:sldLayoutChg chg="del">
          <pc:chgData name="Jason Virtue" userId="263f7aa9-7553-4936-a78f-e2e88b93696c" providerId="ADAL" clId="{F6E1D481-56F4-4ECA-882F-CD780DF77665}" dt="2021-11-24T15:26:33.317" v="12160" actId="2696"/>
          <pc:sldLayoutMkLst>
            <pc:docMk/>
            <pc:sldMasterMk cId="569044206" sldId="2147485614"/>
            <pc:sldLayoutMk cId="3871635076" sldId="2147485620"/>
          </pc:sldLayoutMkLst>
        </pc:sldLayoutChg>
        <pc:sldLayoutChg chg="del">
          <pc:chgData name="Jason Virtue" userId="263f7aa9-7553-4936-a78f-e2e88b93696c" providerId="ADAL" clId="{F6E1D481-56F4-4ECA-882F-CD780DF77665}" dt="2021-11-24T15:26:33.328" v="12161" actId="2696"/>
          <pc:sldLayoutMkLst>
            <pc:docMk/>
            <pc:sldMasterMk cId="569044206" sldId="2147485614"/>
            <pc:sldLayoutMk cId="848198161" sldId="2147485621"/>
          </pc:sldLayoutMkLst>
        </pc:sldLayoutChg>
        <pc:sldLayoutChg chg="del">
          <pc:chgData name="Jason Virtue" userId="263f7aa9-7553-4936-a78f-e2e88b93696c" providerId="ADAL" clId="{F6E1D481-56F4-4ECA-882F-CD780DF77665}" dt="2021-11-24T15:26:33.333" v="12162" actId="2696"/>
          <pc:sldLayoutMkLst>
            <pc:docMk/>
            <pc:sldMasterMk cId="569044206" sldId="2147485614"/>
            <pc:sldLayoutMk cId="2464827547" sldId="2147485622"/>
          </pc:sldLayoutMkLst>
        </pc:sldLayoutChg>
        <pc:sldLayoutChg chg="del">
          <pc:chgData name="Jason Virtue" userId="263f7aa9-7553-4936-a78f-e2e88b93696c" providerId="ADAL" clId="{F6E1D481-56F4-4ECA-882F-CD780DF77665}" dt="2021-11-24T15:26:33.333" v="12163" actId="2696"/>
          <pc:sldLayoutMkLst>
            <pc:docMk/>
            <pc:sldMasterMk cId="569044206" sldId="2147485614"/>
            <pc:sldLayoutMk cId="1197759521" sldId="2147485623"/>
          </pc:sldLayoutMkLst>
        </pc:sldLayoutChg>
        <pc:sldLayoutChg chg="del">
          <pc:chgData name="Jason Virtue" userId="263f7aa9-7553-4936-a78f-e2e88b93696c" providerId="ADAL" clId="{F6E1D481-56F4-4ECA-882F-CD780DF77665}" dt="2021-11-24T15:26:33.349" v="12164" actId="2696"/>
          <pc:sldLayoutMkLst>
            <pc:docMk/>
            <pc:sldMasterMk cId="569044206" sldId="2147485614"/>
            <pc:sldLayoutMk cId="783986858" sldId="2147485624"/>
          </pc:sldLayoutMkLst>
        </pc:sldLayoutChg>
        <pc:sldLayoutChg chg="del">
          <pc:chgData name="Jason Virtue" userId="263f7aa9-7553-4936-a78f-e2e88b93696c" providerId="ADAL" clId="{F6E1D481-56F4-4ECA-882F-CD780DF77665}" dt="2021-11-24T15:26:33.349" v="12165" actId="2696"/>
          <pc:sldLayoutMkLst>
            <pc:docMk/>
            <pc:sldMasterMk cId="569044206" sldId="2147485614"/>
            <pc:sldLayoutMk cId="1648888989" sldId="2147485625"/>
          </pc:sldLayoutMkLst>
        </pc:sldLayoutChg>
        <pc:sldLayoutChg chg="del">
          <pc:chgData name="Jason Virtue" userId="263f7aa9-7553-4936-a78f-e2e88b93696c" providerId="ADAL" clId="{F6E1D481-56F4-4ECA-882F-CD780DF77665}" dt="2021-11-24T15:26:33.364" v="12166" actId="2696"/>
          <pc:sldLayoutMkLst>
            <pc:docMk/>
            <pc:sldMasterMk cId="569044206" sldId="2147485614"/>
            <pc:sldLayoutMk cId="3377874940" sldId="2147485626"/>
          </pc:sldLayoutMkLst>
        </pc:sldLayoutChg>
        <pc:sldLayoutChg chg="del">
          <pc:chgData name="Jason Virtue" userId="263f7aa9-7553-4936-a78f-e2e88b93696c" providerId="ADAL" clId="{F6E1D481-56F4-4ECA-882F-CD780DF77665}" dt="2021-11-24T15:26:33.364" v="12167" actId="2696"/>
          <pc:sldLayoutMkLst>
            <pc:docMk/>
            <pc:sldMasterMk cId="569044206" sldId="2147485614"/>
            <pc:sldLayoutMk cId="2652223187" sldId="2147485627"/>
          </pc:sldLayoutMkLst>
        </pc:sldLayoutChg>
        <pc:sldLayoutChg chg="del">
          <pc:chgData name="Jason Virtue" userId="263f7aa9-7553-4936-a78f-e2e88b93696c" providerId="ADAL" clId="{F6E1D481-56F4-4ECA-882F-CD780DF77665}" dt="2021-11-24T15:26:33.380" v="12168" actId="2696"/>
          <pc:sldLayoutMkLst>
            <pc:docMk/>
            <pc:sldMasterMk cId="569044206" sldId="2147485614"/>
            <pc:sldLayoutMk cId="2479690218" sldId="2147485628"/>
          </pc:sldLayoutMkLst>
        </pc:sldLayoutChg>
        <pc:sldLayoutChg chg="del">
          <pc:chgData name="Jason Virtue" userId="263f7aa9-7553-4936-a78f-e2e88b93696c" providerId="ADAL" clId="{F6E1D481-56F4-4ECA-882F-CD780DF77665}" dt="2021-11-24T15:26:33.380" v="12169" actId="2696"/>
          <pc:sldLayoutMkLst>
            <pc:docMk/>
            <pc:sldMasterMk cId="569044206" sldId="2147485614"/>
            <pc:sldLayoutMk cId="3239147668" sldId="2147485629"/>
          </pc:sldLayoutMkLst>
        </pc:sldLayoutChg>
        <pc:sldLayoutChg chg="del">
          <pc:chgData name="Jason Virtue" userId="263f7aa9-7553-4936-a78f-e2e88b93696c" providerId="ADAL" clId="{F6E1D481-56F4-4ECA-882F-CD780DF77665}" dt="2021-11-24T15:26:33.380" v="12170" actId="2696"/>
          <pc:sldLayoutMkLst>
            <pc:docMk/>
            <pc:sldMasterMk cId="569044206" sldId="2147485614"/>
            <pc:sldLayoutMk cId="237830205" sldId="2147485630"/>
          </pc:sldLayoutMkLst>
        </pc:sldLayoutChg>
        <pc:sldLayoutChg chg="del">
          <pc:chgData name="Jason Virtue" userId="263f7aa9-7553-4936-a78f-e2e88b93696c" providerId="ADAL" clId="{F6E1D481-56F4-4ECA-882F-CD780DF77665}" dt="2021-11-24T15:26:33.395" v="12171" actId="2696"/>
          <pc:sldLayoutMkLst>
            <pc:docMk/>
            <pc:sldMasterMk cId="569044206" sldId="2147485614"/>
            <pc:sldLayoutMk cId="559044040" sldId="2147485631"/>
          </pc:sldLayoutMkLst>
        </pc:sldLayoutChg>
        <pc:sldLayoutChg chg="del">
          <pc:chgData name="Jason Virtue" userId="263f7aa9-7553-4936-a78f-e2e88b93696c" providerId="ADAL" clId="{F6E1D481-56F4-4ECA-882F-CD780DF77665}" dt="2021-11-24T15:26:33.395" v="12172" actId="2696"/>
          <pc:sldLayoutMkLst>
            <pc:docMk/>
            <pc:sldMasterMk cId="569044206" sldId="2147485614"/>
            <pc:sldLayoutMk cId="3888577082" sldId="2147485632"/>
          </pc:sldLayoutMkLst>
        </pc:sldLayoutChg>
        <pc:sldLayoutChg chg="del">
          <pc:chgData name="Jason Virtue" userId="263f7aa9-7553-4936-a78f-e2e88b93696c" providerId="ADAL" clId="{F6E1D481-56F4-4ECA-882F-CD780DF77665}" dt="2021-11-24T15:26:33.411" v="12173" actId="2696"/>
          <pc:sldLayoutMkLst>
            <pc:docMk/>
            <pc:sldMasterMk cId="569044206" sldId="2147485614"/>
            <pc:sldLayoutMk cId="354124156" sldId="2147485633"/>
          </pc:sldLayoutMkLst>
        </pc:sldLayoutChg>
        <pc:sldLayoutChg chg="del">
          <pc:chgData name="Jason Virtue" userId="263f7aa9-7553-4936-a78f-e2e88b93696c" providerId="ADAL" clId="{F6E1D481-56F4-4ECA-882F-CD780DF77665}" dt="2021-11-24T15:26:33.411" v="12174" actId="2696"/>
          <pc:sldLayoutMkLst>
            <pc:docMk/>
            <pc:sldMasterMk cId="569044206" sldId="2147485614"/>
            <pc:sldLayoutMk cId="3794858549" sldId="2147485634"/>
          </pc:sldLayoutMkLst>
        </pc:sldLayoutChg>
        <pc:sldLayoutChg chg="del">
          <pc:chgData name="Jason Virtue" userId="263f7aa9-7553-4936-a78f-e2e88b93696c" providerId="ADAL" clId="{F6E1D481-56F4-4ECA-882F-CD780DF77665}" dt="2021-11-24T15:26:33.429" v="12175" actId="2696"/>
          <pc:sldLayoutMkLst>
            <pc:docMk/>
            <pc:sldMasterMk cId="569044206" sldId="2147485614"/>
            <pc:sldLayoutMk cId="3037633484" sldId="2147485635"/>
          </pc:sldLayoutMkLst>
        </pc:sldLayoutChg>
        <pc:sldLayoutChg chg="del">
          <pc:chgData name="Jason Virtue" userId="263f7aa9-7553-4936-a78f-e2e88b93696c" providerId="ADAL" clId="{F6E1D481-56F4-4ECA-882F-CD780DF77665}" dt="2021-11-24T15:26:33.429" v="12176" actId="2696"/>
          <pc:sldLayoutMkLst>
            <pc:docMk/>
            <pc:sldMasterMk cId="569044206" sldId="2147485614"/>
            <pc:sldLayoutMk cId="4038808407" sldId="2147485636"/>
          </pc:sldLayoutMkLst>
        </pc:sldLayoutChg>
        <pc:sldLayoutChg chg="del">
          <pc:chgData name="Jason Virtue" userId="263f7aa9-7553-4936-a78f-e2e88b93696c" providerId="ADAL" clId="{F6E1D481-56F4-4ECA-882F-CD780DF77665}" dt="2021-11-24T15:26:33.443" v="12177" actId="2696"/>
          <pc:sldLayoutMkLst>
            <pc:docMk/>
            <pc:sldMasterMk cId="569044206" sldId="2147485614"/>
            <pc:sldLayoutMk cId="1053479242" sldId="2147485637"/>
          </pc:sldLayoutMkLst>
        </pc:sldLayoutChg>
        <pc:sldLayoutChg chg="del">
          <pc:chgData name="Jason Virtue" userId="263f7aa9-7553-4936-a78f-e2e88b93696c" providerId="ADAL" clId="{F6E1D481-56F4-4ECA-882F-CD780DF77665}" dt="2021-11-24T15:26:33.443" v="12178" actId="2696"/>
          <pc:sldLayoutMkLst>
            <pc:docMk/>
            <pc:sldMasterMk cId="569044206" sldId="2147485614"/>
            <pc:sldLayoutMk cId="3208681924" sldId="2147485638"/>
          </pc:sldLayoutMkLst>
        </pc:sldLayoutChg>
        <pc:sldLayoutChg chg="del">
          <pc:chgData name="Jason Virtue" userId="263f7aa9-7553-4936-a78f-e2e88b93696c" providerId="ADAL" clId="{F6E1D481-56F4-4ECA-882F-CD780DF77665}" dt="2021-11-24T15:26:33.443" v="12179" actId="2696"/>
          <pc:sldLayoutMkLst>
            <pc:docMk/>
            <pc:sldMasterMk cId="569044206" sldId="2147485614"/>
            <pc:sldLayoutMk cId="519662592" sldId="2147485639"/>
          </pc:sldLayoutMkLst>
        </pc:sldLayoutChg>
        <pc:sldLayoutChg chg="del">
          <pc:chgData name="Jason Virtue" userId="263f7aa9-7553-4936-a78f-e2e88b93696c" providerId="ADAL" clId="{F6E1D481-56F4-4ECA-882F-CD780DF77665}" dt="2021-11-24T15:26:33.458" v="12180" actId="2696"/>
          <pc:sldLayoutMkLst>
            <pc:docMk/>
            <pc:sldMasterMk cId="569044206" sldId="2147485614"/>
            <pc:sldLayoutMk cId="529965368" sldId="2147485640"/>
          </pc:sldLayoutMkLst>
        </pc:sldLayoutChg>
        <pc:sldLayoutChg chg="del">
          <pc:chgData name="Jason Virtue" userId="263f7aa9-7553-4936-a78f-e2e88b93696c" providerId="ADAL" clId="{F6E1D481-56F4-4ECA-882F-CD780DF77665}" dt="2021-11-24T15:26:33.458" v="12181" actId="2696"/>
          <pc:sldLayoutMkLst>
            <pc:docMk/>
            <pc:sldMasterMk cId="569044206" sldId="2147485614"/>
            <pc:sldLayoutMk cId="3668136760" sldId="2147485641"/>
          </pc:sldLayoutMkLst>
        </pc:sldLayoutChg>
        <pc:sldLayoutChg chg="del">
          <pc:chgData name="Jason Virtue" userId="263f7aa9-7553-4936-a78f-e2e88b93696c" providerId="ADAL" clId="{F6E1D481-56F4-4ECA-882F-CD780DF77665}" dt="2021-11-24T15:26:33.474" v="12182" actId="2696"/>
          <pc:sldLayoutMkLst>
            <pc:docMk/>
            <pc:sldMasterMk cId="569044206" sldId="2147485614"/>
            <pc:sldLayoutMk cId="349646693" sldId="2147485642"/>
          </pc:sldLayoutMkLst>
        </pc:sldLayoutChg>
      </pc:sldMasterChg>
      <pc:sldMasterChg chg="add del addSldLayout delSldLayout">
        <pc:chgData name="Jason Virtue" userId="263f7aa9-7553-4936-a78f-e2e88b93696c" providerId="ADAL" clId="{F6E1D481-56F4-4ECA-882F-CD780DF77665}" dt="2021-11-23T19:10:23.472" v="10639" actId="47"/>
        <pc:sldMasterMkLst>
          <pc:docMk/>
          <pc:sldMasterMk cId="1893044631" sldId="2147485643"/>
        </pc:sldMasterMkLst>
        <pc:sldLayoutChg chg="add del">
          <pc:chgData name="Jason Virtue" userId="263f7aa9-7553-4936-a78f-e2e88b93696c" providerId="ADAL" clId="{F6E1D481-56F4-4ECA-882F-CD780DF77665}" dt="2021-11-23T19:10:23.472" v="10639" actId="47"/>
          <pc:sldLayoutMkLst>
            <pc:docMk/>
            <pc:sldMasterMk cId="1893044631" sldId="2147485643"/>
            <pc:sldLayoutMk cId="3300251017" sldId="2147485644"/>
          </pc:sldLayoutMkLst>
        </pc:sldLayoutChg>
        <pc:sldLayoutChg chg="add del">
          <pc:chgData name="Jason Virtue" userId="263f7aa9-7553-4936-a78f-e2e88b93696c" providerId="ADAL" clId="{F6E1D481-56F4-4ECA-882F-CD780DF77665}" dt="2021-11-23T19:10:23.472" v="10639" actId="47"/>
          <pc:sldLayoutMkLst>
            <pc:docMk/>
            <pc:sldMasterMk cId="1893044631" sldId="2147485643"/>
            <pc:sldLayoutMk cId="2874945423" sldId="2147485645"/>
          </pc:sldLayoutMkLst>
        </pc:sldLayoutChg>
        <pc:sldLayoutChg chg="add del">
          <pc:chgData name="Jason Virtue" userId="263f7aa9-7553-4936-a78f-e2e88b93696c" providerId="ADAL" clId="{F6E1D481-56F4-4ECA-882F-CD780DF77665}" dt="2021-11-23T19:10:23.472" v="10639" actId="47"/>
          <pc:sldLayoutMkLst>
            <pc:docMk/>
            <pc:sldMasterMk cId="1893044631" sldId="2147485643"/>
            <pc:sldLayoutMk cId="3443991817" sldId="2147485646"/>
          </pc:sldLayoutMkLst>
        </pc:sldLayoutChg>
        <pc:sldLayoutChg chg="add del">
          <pc:chgData name="Jason Virtue" userId="263f7aa9-7553-4936-a78f-e2e88b93696c" providerId="ADAL" clId="{F6E1D481-56F4-4ECA-882F-CD780DF77665}" dt="2021-11-23T19:10:23.472" v="10639" actId="47"/>
          <pc:sldLayoutMkLst>
            <pc:docMk/>
            <pc:sldMasterMk cId="1893044631" sldId="2147485643"/>
            <pc:sldLayoutMk cId="1232502065" sldId="2147485647"/>
          </pc:sldLayoutMkLst>
        </pc:sldLayoutChg>
        <pc:sldLayoutChg chg="add del">
          <pc:chgData name="Jason Virtue" userId="263f7aa9-7553-4936-a78f-e2e88b93696c" providerId="ADAL" clId="{F6E1D481-56F4-4ECA-882F-CD780DF77665}" dt="2021-11-23T19:10:23.472" v="10639" actId="47"/>
          <pc:sldLayoutMkLst>
            <pc:docMk/>
            <pc:sldMasterMk cId="1893044631" sldId="2147485643"/>
            <pc:sldLayoutMk cId="1361938631" sldId="2147485648"/>
          </pc:sldLayoutMkLst>
        </pc:sldLayoutChg>
        <pc:sldLayoutChg chg="add del">
          <pc:chgData name="Jason Virtue" userId="263f7aa9-7553-4936-a78f-e2e88b93696c" providerId="ADAL" clId="{F6E1D481-56F4-4ECA-882F-CD780DF77665}" dt="2021-11-23T19:10:23.472" v="10639" actId="47"/>
          <pc:sldLayoutMkLst>
            <pc:docMk/>
            <pc:sldMasterMk cId="1893044631" sldId="2147485643"/>
            <pc:sldLayoutMk cId="832370162" sldId="2147485649"/>
          </pc:sldLayoutMkLst>
        </pc:sldLayoutChg>
        <pc:sldLayoutChg chg="add del">
          <pc:chgData name="Jason Virtue" userId="263f7aa9-7553-4936-a78f-e2e88b93696c" providerId="ADAL" clId="{F6E1D481-56F4-4ECA-882F-CD780DF77665}" dt="2021-11-23T19:10:23.472" v="10639" actId="47"/>
          <pc:sldLayoutMkLst>
            <pc:docMk/>
            <pc:sldMasterMk cId="1893044631" sldId="2147485643"/>
            <pc:sldLayoutMk cId="1624485841" sldId="2147485650"/>
          </pc:sldLayoutMkLst>
        </pc:sldLayoutChg>
        <pc:sldLayoutChg chg="add del">
          <pc:chgData name="Jason Virtue" userId="263f7aa9-7553-4936-a78f-e2e88b93696c" providerId="ADAL" clId="{F6E1D481-56F4-4ECA-882F-CD780DF77665}" dt="2021-11-23T19:10:23.472" v="10639" actId="47"/>
          <pc:sldLayoutMkLst>
            <pc:docMk/>
            <pc:sldMasterMk cId="1893044631" sldId="2147485643"/>
            <pc:sldLayoutMk cId="2784032868" sldId="2147485651"/>
          </pc:sldLayoutMkLst>
        </pc:sldLayoutChg>
        <pc:sldLayoutChg chg="add del">
          <pc:chgData name="Jason Virtue" userId="263f7aa9-7553-4936-a78f-e2e88b93696c" providerId="ADAL" clId="{F6E1D481-56F4-4ECA-882F-CD780DF77665}" dt="2021-11-23T19:10:23.472" v="10639" actId="47"/>
          <pc:sldLayoutMkLst>
            <pc:docMk/>
            <pc:sldMasterMk cId="1893044631" sldId="2147485643"/>
            <pc:sldLayoutMk cId="2561312033" sldId="2147485652"/>
          </pc:sldLayoutMkLst>
        </pc:sldLayoutChg>
        <pc:sldLayoutChg chg="add del">
          <pc:chgData name="Jason Virtue" userId="263f7aa9-7553-4936-a78f-e2e88b93696c" providerId="ADAL" clId="{F6E1D481-56F4-4ECA-882F-CD780DF77665}" dt="2021-11-23T19:10:23.472" v="10639" actId="47"/>
          <pc:sldLayoutMkLst>
            <pc:docMk/>
            <pc:sldMasterMk cId="1893044631" sldId="2147485643"/>
            <pc:sldLayoutMk cId="4236660412" sldId="2147485653"/>
          </pc:sldLayoutMkLst>
        </pc:sldLayoutChg>
        <pc:sldLayoutChg chg="add del">
          <pc:chgData name="Jason Virtue" userId="263f7aa9-7553-4936-a78f-e2e88b93696c" providerId="ADAL" clId="{F6E1D481-56F4-4ECA-882F-CD780DF77665}" dt="2021-11-23T19:10:23.472" v="10639" actId="47"/>
          <pc:sldLayoutMkLst>
            <pc:docMk/>
            <pc:sldMasterMk cId="1893044631" sldId="2147485643"/>
            <pc:sldLayoutMk cId="1377172861" sldId="2147485654"/>
          </pc:sldLayoutMkLst>
        </pc:sldLayoutChg>
        <pc:sldLayoutChg chg="add del">
          <pc:chgData name="Jason Virtue" userId="263f7aa9-7553-4936-a78f-e2e88b93696c" providerId="ADAL" clId="{F6E1D481-56F4-4ECA-882F-CD780DF77665}" dt="2021-11-23T19:10:23.472" v="10639" actId="47"/>
          <pc:sldLayoutMkLst>
            <pc:docMk/>
            <pc:sldMasterMk cId="1893044631" sldId="2147485643"/>
            <pc:sldLayoutMk cId="22538888" sldId="2147485655"/>
          </pc:sldLayoutMkLst>
        </pc:sldLayoutChg>
        <pc:sldLayoutChg chg="add del">
          <pc:chgData name="Jason Virtue" userId="263f7aa9-7553-4936-a78f-e2e88b93696c" providerId="ADAL" clId="{F6E1D481-56F4-4ECA-882F-CD780DF77665}" dt="2021-11-23T19:10:23.472" v="10639" actId="47"/>
          <pc:sldLayoutMkLst>
            <pc:docMk/>
            <pc:sldMasterMk cId="1893044631" sldId="2147485643"/>
            <pc:sldLayoutMk cId="798897209" sldId="2147485656"/>
          </pc:sldLayoutMkLst>
        </pc:sldLayoutChg>
        <pc:sldLayoutChg chg="add del">
          <pc:chgData name="Jason Virtue" userId="263f7aa9-7553-4936-a78f-e2e88b93696c" providerId="ADAL" clId="{F6E1D481-56F4-4ECA-882F-CD780DF77665}" dt="2021-11-23T19:10:23.472" v="10639" actId="47"/>
          <pc:sldLayoutMkLst>
            <pc:docMk/>
            <pc:sldMasterMk cId="1893044631" sldId="2147485643"/>
            <pc:sldLayoutMk cId="3200434510" sldId="2147485657"/>
          </pc:sldLayoutMkLst>
        </pc:sldLayoutChg>
        <pc:sldLayoutChg chg="add del">
          <pc:chgData name="Jason Virtue" userId="263f7aa9-7553-4936-a78f-e2e88b93696c" providerId="ADAL" clId="{F6E1D481-56F4-4ECA-882F-CD780DF77665}" dt="2021-11-23T19:10:23.472" v="10639" actId="47"/>
          <pc:sldLayoutMkLst>
            <pc:docMk/>
            <pc:sldMasterMk cId="1893044631" sldId="2147485643"/>
            <pc:sldLayoutMk cId="629799234" sldId="2147485658"/>
          </pc:sldLayoutMkLst>
        </pc:sldLayoutChg>
        <pc:sldLayoutChg chg="add del">
          <pc:chgData name="Jason Virtue" userId="263f7aa9-7553-4936-a78f-e2e88b93696c" providerId="ADAL" clId="{F6E1D481-56F4-4ECA-882F-CD780DF77665}" dt="2021-11-23T19:10:23.472" v="10639" actId="47"/>
          <pc:sldLayoutMkLst>
            <pc:docMk/>
            <pc:sldMasterMk cId="1893044631" sldId="2147485643"/>
            <pc:sldLayoutMk cId="228862424" sldId="2147485659"/>
          </pc:sldLayoutMkLst>
        </pc:sldLayoutChg>
        <pc:sldLayoutChg chg="add del">
          <pc:chgData name="Jason Virtue" userId="263f7aa9-7553-4936-a78f-e2e88b93696c" providerId="ADAL" clId="{F6E1D481-56F4-4ECA-882F-CD780DF77665}" dt="2021-11-23T19:10:23.472" v="10639" actId="47"/>
          <pc:sldLayoutMkLst>
            <pc:docMk/>
            <pc:sldMasterMk cId="1893044631" sldId="2147485643"/>
            <pc:sldLayoutMk cId="3174091751" sldId="2147485660"/>
          </pc:sldLayoutMkLst>
        </pc:sldLayoutChg>
      </pc:sldMasterChg>
      <pc:sldMasterChg chg="delSp del mod delSldLayout">
        <pc:chgData name="Jason Virtue" userId="263f7aa9-7553-4936-a78f-e2e88b93696c" providerId="ADAL" clId="{F6E1D481-56F4-4ECA-882F-CD780DF77665}" dt="2021-11-24T15:26:36.501" v="12219" actId="2696"/>
        <pc:sldMasterMkLst>
          <pc:docMk/>
          <pc:sldMasterMk cId="3784243107" sldId="2147485662"/>
        </pc:sldMasterMkLst>
        <pc:spChg chg="del">
          <ac:chgData name="Jason Virtue" userId="263f7aa9-7553-4936-a78f-e2e88b93696c" providerId="ADAL" clId="{F6E1D481-56F4-4ECA-882F-CD780DF77665}" dt="2021-11-24T13:22:14.407" v="11202"/>
          <ac:spMkLst>
            <pc:docMk/>
            <pc:sldMasterMk cId="3784243107" sldId="2147485662"/>
            <ac:spMk id="3" creationId="{34EC302E-19CE-4094-BC70-43245720BE4B}"/>
          </ac:spMkLst>
        </pc:spChg>
        <pc:sldLayoutChg chg="del">
          <pc:chgData name="Jason Virtue" userId="263f7aa9-7553-4936-a78f-e2e88b93696c" providerId="ADAL" clId="{F6E1D481-56F4-4ECA-882F-CD780DF77665}" dt="2021-11-24T15:26:36.172" v="12184" actId="2696"/>
          <pc:sldLayoutMkLst>
            <pc:docMk/>
            <pc:sldMasterMk cId="3784243107" sldId="2147485662"/>
            <pc:sldLayoutMk cId="1286869349" sldId="2147485663"/>
          </pc:sldLayoutMkLst>
        </pc:sldLayoutChg>
        <pc:sldLayoutChg chg="del">
          <pc:chgData name="Jason Virtue" userId="263f7aa9-7553-4936-a78f-e2e88b93696c" providerId="ADAL" clId="{F6E1D481-56F4-4ECA-882F-CD780DF77665}" dt="2021-11-24T15:26:36.188" v="12185" actId="2696"/>
          <pc:sldLayoutMkLst>
            <pc:docMk/>
            <pc:sldMasterMk cId="3784243107" sldId="2147485662"/>
            <pc:sldLayoutMk cId="4010621215" sldId="2147485664"/>
          </pc:sldLayoutMkLst>
        </pc:sldLayoutChg>
        <pc:sldLayoutChg chg="del">
          <pc:chgData name="Jason Virtue" userId="263f7aa9-7553-4936-a78f-e2e88b93696c" providerId="ADAL" clId="{F6E1D481-56F4-4ECA-882F-CD780DF77665}" dt="2021-11-24T15:26:36.188" v="12186" actId="2696"/>
          <pc:sldLayoutMkLst>
            <pc:docMk/>
            <pc:sldMasterMk cId="3784243107" sldId="2147485662"/>
            <pc:sldLayoutMk cId="764589459" sldId="2147485665"/>
          </pc:sldLayoutMkLst>
        </pc:sldLayoutChg>
        <pc:sldLayoutChg chg="del">
          <pc:chgData name="Jason Virtue" userId="263f7aa9-7553-4936-a78f-e2e88b93696c" providerId="ADAL" clId="{F6E1D481-56F4-4ECA-882F-CD780DF77665}" dt="2021-11-24T15:26:36.204" v="12187" actId="2696"/>
          <pc:sldLayoutMkLst>
            <pc:docMk/>
            <pc:sldMasterMk cId="3784243107" sldId="2147485662"/>
            <pc:sldLayoutMk cId="3099612314" sldId="2147485666"/>
          </pc:sldLayoutMkLst>
        </pc:sldLayoutChg>
        <pc:sldLayoutChg chg="del">
          <pc:chgData name="Jason Virtue" userId="263f7aa9-7553-4936-a78f-e2e88b93696c" providerId="ADAL" clId="{F6E1D481-56F4-4ECA-882F-CD780DF77665}" dt="2021-11-24T15:26:36.219" v="12188" actId="2696"/>
          <pc:sldLayoutMkLst>
            <pc:docMk/>
            <pc:sldMasterMk cId="3784243107" sldId="2147485662"/>
            <pc:sldLayoutMk cId="3605392442" sldId="2147485667"/>
          </pc:sldLayoutMkLst>
        </pc:sldLayoutChg>
        <pc:sldLayoutChg chg="del">
          <pc:chgData name="Jason Virtue" userId="263f7aa9-7553-4936-a78f-e2e88b93696c" providerId="ADAL" clId="{F6E1D481-56F4-4ECA-882F-CD780DF77665}" dt="2021-11-24T15:26:36.219" v="12189" actId="2696"/>
          <pc:sldLayoutMkLst>
            <pc:docMk/>
            <pc:sldMasterMk cId="3784243107" sldId="2147485662"/>
            <pc:sldLayoutMk cId="4116031514" sldId="2147485668"/>
          </pc:sldLayoutMkLst>
        </pc:sldLayoutChg>
        <pc:sldLayoutChg chg="del">
          <pc:chgData name="Jason Virtue" userId="263f7aa9-7553-4936-a78f-e2e88b93696c" providerId="ADAL" clId="{F6E1D481-56F4-4ECA-882F-CD780DF77665}" dt="2021-11-24T15:26:36.235" v="12190" actId="2696"/>
          <pc:sldLayoutMkLst>
            <pc:docMk/>
            <pc:sldMasterMk cId="3784243107" sldId="2147485662"/>
            <pc:sldLayoutMk cId="1922457981" sldId="2147485669"/>
          </pc:sldLayoutMkLst>
        </pc:sldLayoutChg>
        <pc:sldLayoutChg chg="del">
          <pc:chgData name="Jason Virtue" userId="263f7aa9-7553-4936-a78f-e2e88b93696c" providerId="ADAL" clId="{F6E1D481-56F4-4ECA-882F-CD780DF77665}" dt="2021-11-24T15:26:36.235" v="12191" actId="2696"/>
          <pc:sldLayoutMkLst>
            <pc:docMk/>
            <pc:sldMasterMk cId="3784243107" sldId="2147485662"/>
            <pc:sldLayoutMk cId="2945534846" sldId="2147485670"/>
          </pc:sldLayoutMkLst>
        </pc:sldLayoutChg>
        <pc:sldLayoutChg chg="del">
          <pc:chgData name="Jason Virtue" userId="263f7aa9-7553-4936-a78f-e2e88b93696c" providerId="ADAL" clId="{F6E1D481-56F4-4ECA-882F-CD780DF77665}" dt="2021-11-24T15:26:36.250" v="12192" actId="2696"/>
          <pc:sldLayoutMkLst>
            <pc:docMk/>
            <pc:sldMasterMk cId="3784243107" sldId="2147485662"/>
            <pc:sldLayoutMk cId="2673303840" sldId="2147485671"/>
          </pc:sldLayoutMkLst>
        </pc:sldLayoutChg>
        <pc:sldLayoutChg chg="del">
          <pc:chgData name="Jason Virtue" userId="263f7aa9-7553-4936-a78f-e2e88b93696c" providerId="ADAL" clId="{F6E1D481-56F4-4ECA-882F-CD780DF77665}" dt="2021-11-24T15:26:36.266" v="12193" actId="2696"/>
          <pc:sldLayoutMkLst>
            <pc:docMk/>
            <pc:sldMasterMk cId="3784243107" sldId="2147485662"/>
            <pc:sldLayoutMk cId="2869688431" sldId="2147485672"/>
          </pc:sldLayoutMkLst>
        </pc:sldLayoutChg>
        <pc:sldLayoutChg chg="del">
          <pc:chgData name="Jason Virtue" userId="263f7aa9-7553-4936-a78f-e2e88b93696c" providerId="ADAL" clId="{F6E1D481-56F4-4ECA-882F-CD780DF77665}" dt="2021-11-24T15:26:36.282" v="12194" actId="2696"/>
          <pc:sldLayoutMkLst>
            <pc:docMk/>
            <pc:sldMasterMk cId="3784243107" sldId="2147485662"/>
            <pc:sldLayoutMk cId="4135056799" sldId="2147485673"/>
          </pc:sldLayoutMkLst>
        </pc:sldLayoutChg>
        <pc:sldLayoutChg chg="del">
          <pc:chgData name="Jason Virtue" userId="263f7aa9-7553-4936-a78f-e2e88b93696c" providerId="ADAL" clId="{F6E1D481-56F4-4ECA-882F-CD780DF77665}" dt="2021-11-24T15:26:36.282" v="12195" actId="2696"/>
          <pc:sldLayoutMkLst>
            <pc:docMk/>
            <pc:sldMasterMk cId="3784243107" sldId="2147485662"/>
            <pc:sldLayoutMk cId="1075833544" sldId="2147485674"/>
          </pc:sldLayoutMkLst>
        </pc:sldLayoutChg>
        <pc:sldLayoutChg chg="del">
          <pc:chgData name="Jason Virtue" userId="263f7aa9-7553-4936-a78f-e2e88b93696c" providerId="ADAL" clId="{F6E1D481-56F4-4ECA-882F-CD780DF77665}" dt="2021-11-24T15:26:36.297" v="12196" actId="2696"/>
          <pc:sldLayoutMkLst>
            <pc:docMk/>
            <pc:sldMasterMk cId="3784243107" sldId="2147485662"/>
            <pc:sldLayoutMk cId="377634949" sldId="2147485675"/>
          </pc:sldLayoutMkLst>
        </pc:sldLayoutChg>
        <pc:sldLayoutChg chg="del">
          <pc:chgData name="Jason Virtue" userId="263f7aa9-7553-4936-a78f-e2e88b93696c" providerId="ADAL" clId="{F6E1D481-56F4-4ECA-882F-CD780DF77665}" dt="2021-11-24T15:26:36.297" v="12197" actId="2696"/>
          <pc:sldLayoutMkLst>
            <pc:docMk/>
            <pc:sldMasterMk cId="3784243107" sldId="2147485662"/>
            <pc:sldLayoutMk cId="2335120723" sldId="2147485676"/>
          </pc:sldLayoutMkLst>
        </pc:sldLayoutChg>
        <pc:sldLayoutChg chg="del">
          <pc:chgData name="Jason Virtue" userId="263f7aa9-7553-4936-a78f-e2e88b93696c" providerId="ADAL" clId="{F6E1D481-56F4-4ECA-882F-CD780DF77665}" dt="2021-11-24T15:26:36.313" v="12198" actId="2696"/>
          <pc:sldLayoutMkLst>
            <pc:docMk/>
            <pc:sldMasterMk cId="3784243107" sldId="2147485662"/>
            <pc:sldLayoutMk cId="2680252628" sldId="2147485677"/>
          </pc:sldLayoutMkLst>
        </pc:sldLayoutChg>
        <pc:sldLayoutChg chg="del">
          <pc:chgData name="Jason Virtue" userId="263f7aa9-7553-4936-a78f-e2e88b93696c" providerId="ADAL" clId="{F6E1D481-56F4-4ECA-882F-CD780DF77665}" dt="2021-11-24T15:26:36.313" v="12199" actId="2696"/>
          <pc:sldLayoutMkLst>
            <pc:docMk/>
            <pc:sldMasterMk cId="3784243107" sldId="2147485662"/>
            <pc:sldLayoutMk cId="1423144374" sldId="2147485678"/>
          </pc:sldLayoutMkLst>
        </pc:sldLayoutChg>
        <pc:sldLayoutChg chg="del">
          <pc:chgData name="Jason Virtue" userId="263f7aa9-7553-4936-a78f-e2e88b93696c" providerId="ADAL" clId="{F6E1D481-56F4-4ECA-882F-CD780DF77665}" dt="2021-11-24T15:26:36.335" v="12200" actId="2696"/>
          <pc:sldLayoutMkLst>
            <pc:docMk/>
            <pc:sldMasterMk cId="3784243107" sldId="2147485662"/>
            <pc:sldLayoutMk cId="1943456112" sldId="2147485679"/>
          </pc:sldLayoutMkLst>
        </pc:sldLayoutChg>
        <pc:sldLayoutChg chg="del">
          <pc:chgData name="Jason Virtue" userId="263f7aa9-7553-4936-a78f-e2e88b93696c" providerId="ADAL" clId="{F6E1D481-56F4-4ECA-882F-CD780DF77665}" dt="2021-11-24T15:26:36.345" v="12201" actId="2696"/>
          <pc:sldLayoutMkLst>
            <pc:docMk/>
            <pc:sldMasterMk cId="3784243107" sldId="2147485662"/>
            <pc:sldLayoutMk cId="3182719336" sldId="2147485680"/>
          </pc:sldLayoutMkLst>
        </pc:sldLayoutChg>
        <pc:sldLayoutChg chg="del">
          <pc:chgData name="Jason Virtue" userId="263f7aa9-7553-4936-a78f-e2e88b93696c" providerId="ADAL" clId="{F6E1D481-56F4-4ECA-882F-CD780DF77665}" dt="2021-11-24T15:26:36.345" v="12202" actId="2696"/>
          <pc:sldLayoutMkLst>
            <pc:docMk/>
            <pc:sldMasterMk cId="3784243107" sldId="2147485662"/>
            <pc:sldLayoutMk cId="2526835354" sldId="2147485681"/>
          </pc:sldLayoutMkLst>
        </pc:sldLayoutChg>
        <pc:sldLayoutChg chg="del">
          <pc:chgData name="Jason Virtue" userId="263f7aa9-7553-4936-a78f-e2e88b93696c" providerId="ADAL" clId="{F6E1D481-56F4-4ECA-882F-CD780DF77665}" dt="2021-11-24T15:26:36.360" v="12203" actId="2696"/>
          <pc:sldLayoutMkLst>
            <pc:docMk/>
            <pc:sldMasterMk cId="3784243107" sldId="2147485662"/>
            <pc:sldLayoutMk cId="3005676468" sldId="2147485682"/>
          </pc:sldLayoutMkLst>
        </pc:sldLayoutChg>
        <pc:sldLayoutChg chg="del">
          <pc:chgData name="Jason Virtue" userId="263f7aa9-7553-4936-a78f-e2e88b93696c" providerId="ADAL" clId="{F6E1D481-56F4-4ECA-882F-CD780DF77665}" dt="2021-11-24T15:26:36.360" v="12204" actId="2696"/>
          <pc:sldLayoutMkLst>
            <pc:docMk/>
            <pc:sldMasterMk cId="3784243107" sldId="2147485662"/>
            <pc:sldLayoutMk cId="2275909358" sldId="2147485683"/>
          </pc:sldLayoutMkLst>
        </pc:sldLayoutChg>
        <pc:sldLayoutChg chg="del">
          <pc:chgData name="Jason Virtue" userId="263f7aa9-7553-4936-a78f-e2e88b93696c" providerId="ADAL" clId="{F6E1D481-56F4-4ECA-882F-CD780DF77665}" dt="2021-11-24T15:26:36.376" v="12205" actId="2696"/>
          <pc:sldLayoutMkLst>
            <pc:docMk/>
            <pc:sldMasterMk cId="3784243107" sldId="2147485662"/>
            <pc:sldLayoutMk cId="4093024200" sldId="2147485684"/>
          </pc:sldLayoutMkLst>
        </pc:sldLayoutChg>
        <pc:sldLayoutChg chg="del">
          <pc:chgData name="Jason Virtue" userId="263f7aa9-7553-4936-a78f-e2e88b93696c" providerId="ADAL" clId="{F6E1D481-56F4-4ECA-882F-CD780DF77665}" dt="2021-11-24T15:26:36.391" v="12206" actId="2696"/>
          <pc:sldLayoutMkLst>
            <pc:docMk/>
            <pc:sldMasterMk cId="3784243107" sldId="2147485662"/>
            <pc:sldLayoutMk cId="2172498029" sldId="2147485685"/>
          </pc:sldLayoutMkLst>
        </pc:sldLayoutChg>
        <pc:sldLayoutChg chg="del">
          <pc:chgData name="Jason Virtue" userId="263f7aa9-7553-4936-a78f-e2e88b93696c" providerId="ADAL" clId="{F6E1D481-56F4-4ECA-882F-CD780DF77665}" dt="2021-11-24T15:26:36.391" v="12207" actId="2696"/>
          <pc:sldLayoutMkLst>
            <pc:docMk/>
            <pc:sldMasterMk cId="3784243107" sldId="2147485662"/>
            <pc:sldLayoutMk cId="9393914" sldId="2147485686"/>
          </pc:sldLayoutMkLst>
        </pc:sldLayoutChg>
        <pc:sldLayoutChg chg="del">
          <pc:chgData name="Jason Virtue" userId="263f7aa9-7553-4936-a78f-e2e88b93696c" providerId="ADAL" clId="{F6E1D481-56F4-4ECA-882F-CD780DF77665}" dt="2021-11-24T15:26:36.407" v="12208" actId="2696"/>
          <pc:sldLayoutMkLst>
            <pc:docMk/>
            <pc:sldMasterMk cId="3784243107" sldId="2147485662"/>
            <pc:sldLayoutMk cId="2684181903" sldId="2147485687"/>
          </pc:sldLayoutMkLst>
        </pc:sldLayoutChg>
        <pc:sldLayoutChg chg="del">
          <pc:chgData name="Jason Virtue" userId="263f7aa9-7553-4936-a78f-e2e88b93696c" providerId="ADAL" clId="{F6E1D481-56F4-4ECA-882F-CD780DF77665}" dt="2021-11-24T15:26:36.407" v="12209" actId="2696"/>
          <pc:sldLayoutMkLst>
            <pc:docMk/>
            <pc:sldMasterMk cId="3784243107" sldId="2147485662"/>
            <pc:sldLayoutMk cId="2613579835" sldId="2147485688"/>
          </pc:sldLayoutMkLst>
        </pc:sldLayoutChg>
        <pc:sldLayoutChg chg="del">
          <pc:chgData name="Jason Virtue" userId="263f7aa9-7553-4936-a78f-e2e88b93696c" providerId="ADAL" clId="{F6E1D481-56F4-4ECA-882F-CD780DF77665}" dt="2021-11-24T15:26:36.423" v="12210" actId="2696"/>
          <pc:sldLayoutMkLst>
            <pc:docMk/>
            <pc:sldMasterMk cId="3784243107" sldId="2147485662"/>
            <pc:sldLayoutMk cId="2600561382" sldId="2147485689"/>
          </pc:sldLayoutMkLst>
        </pc:sldLayoutChg>
        <pc:sldLayoutChg chg="del">
          <pc:chgData name="Jason Virtue" userId="263f7aa9-7553-4936-a78f-e2e88b93696c" providerId="ADAL" clId="{F6E1D481-56F4-4ECA-882F-CD780DF77665}" dt="2021-11-24T15:26:36.435" v="12211" actId="2696"/>
          <pc:sldLayoutMkLst>
            <pc:docMk/>
            <pc:sldMasterMk cId="3784243107" sldId="2147485662"/>
            <pc:sldLayoutMk cId="2846613556" sldId="2147485690"/>
          </pc:sldLayoutMkLst>
        </pc:sldLayoutChg>
        <pc:sldLayoutChg chg="del">
          <pc:chgData name="Jason Virtue" userId="263f7aa9-7553-4936-a78f-e2e88b93696c" providerId="ADAL" clId="{F6E1D481-56F4-4ECA-882F-CD780DF77665}" dt="2021-11-24T15:26:36.448" v="12212" actId="2696"/>
          <pc:sldLayoutMkLst>
            <pc:docMk/>
            <pc:sldMasterMk cId="3784243107" sldId="2147485662"/>
            <pc:sldLayoutMk cId="3939985338" sldId="2147485691"/>
          </pc:sldLayoutMkLst>
        </pc:sldLayoutChg>
        <pc:sldLayoutChg chg="del">
          <pc:chgData name="Jason Virtue" userId="263f7aa9-7553-4936-a78f-e2e88b93696c" providerId="ADAL" clId="{F6E1D481-56F4-4ECA-882F-CD780DF77665}" dt="2021-11-24T15:26:36.454" v="12213" actId="2696"/>
          <pc:sldLayoutMkLst>
            <pc:docMk/>
            <pc:sldMasterMk cId="3784243107" sldId="2147485662"/>
            <pc:sldLayoutMk cId="806745285" sldId="2147485692"/>
          </pc:sldLayoutMkLst>
        </pc:sldLayoutChg>
        <pc:sldLayoutChg chg="del">
          <pc:chgData name="Jason Virtue" userId="263f7aa9-7553-4936-a78f-e2e88b93696c" providerId="ADAL" clId="{F6E1D481-56F4-4ECA-882F-CD780DF77665}" dt="2021-11-24T15:26:36.454" v="12214" actId="2696"/>
          <pc:sldLayoutMkLst>
            <pc:docMk/>
            <pc:sldMasterMk cId="3784243107" sldId="2147485662"/>
            <pc:sldLayoutMk cId="3020123650" sldId="2147485693"/>
          </pc:sldLayoutMkLst>
        </pc:sldLayoutChg>
        <pc:sldLayoutChg chg="del">
          <pc:chgData name="Jason Virtue" userId="263f7aa9-7553-4936-a78f-e2e88b93696c" providerId="ADAL" clId="{F6E1D481-56F4-4ECA-882F-CD780DF77665}" dt="2021-11-24T15:26:36.470" v="12215" actId="2696"/>
          <pc:sldLayoutMkLst>
            <pc:docMk/>
            <pc:sldMasterMk cId="3784243107" sldId="2147485662"/>
            <pc:sldLayoutMk cId="3765583374" sldId="2147485694"/>
          </pc:sldLayoutMkLst>
        </pc:sldLayoutChg>
        <pc:sldLayoutChg chg="del">
          <pc:chgData name="Jason Virtue" userId="263f7aa9-7553-4936-a78f-e2e88b93696c" providerId="ADAL" clId="{F6E1D481-56F4-4ECA-882F-CD780DF77665}" dt="2021-11-24T15:26:36.470" v="12216" actId="2696"/>
          <pc:sldLayoutMkLst>
            <pc:docMk/>
            <pc:sldMasterMk cId="3784243107" sldId="2147485662"/>
            <pc:sldLayoutMk cId="2605743245" sldId="2147485695"/>
          </pc:sldLayoutMkLst>
        </pc:sldLayoutChg>
        <pc:sldLayoutChg chg="del">
          <pc:chgData name="Jason Virtue" userId="263f7aa9-7553-4936-a78f-e2e88b93696c" providerId="ADAL" clId="{F6E1D481-56F4-4ECA-882F-CD780DF77665}" dt="2021-11-24T15:26:36.486" v="12217" actId="2696"/>
          <pc:sldLayoutMkLst>
            <pc:docMk/>
            <pc:sldMasterMk cId="3784243107" sldId="2147485662"/>
            <pc:sldLayoutMk cId="1349480579" sldId="2147485696"/>
          </pc:sldLayoutMkLst>
        </pc:sldLayoutChg>
        <pc:sldLayoutChg chg="del">
          <pc:chgData name="Jason Virtue" userId="263f7aa9-7553-4936-a78f-e2e88b93696c" providerId="ADAL" clId="{F6E1D481-56F4-4ECA-882F-CD780DF77665}" dt="2021-11-24T15:26:36.501" v="12218" actId="2696"/>
          <pc:sldLayoutMkLst>
            <pc:docMk/>
            <pc:sldMasterMk cId="3784243107" sldId="2147485662"/>
            <pc:sldLayoutMk cId="730387456" sldId="2147485702"/>
          </pc:sldLayoutMkLst>
        </pc:sldLayoutChg>
      </pc:sldMasterChg>
      <pc:sldMasterChg chg="del delSldLayout">
        <pc:chgData name="Jason Virtue" userId="263f7aa9-7553-4936-a78f-e2e88b93696c" providerId="ADAL" clId="{F6E1D481-56F4-4ECA-882F-CD780DF77665}" dt="2021-11-24T15:26:39.541" v="12251" actId="2696"/>
        <pc:sldMasterMkLst>
          <pc:docMk/>
          <pc:sldMasterMk cId="2934777915" sldId="2147485703"/>
        </pc:sldMasterMkLst>
        <pc:sldLayoutChg chg="del">
          <pc:chgData name="Jason Virtue" userId="263f7aa9-7553-4936-a78f-e2e88b93696c" providerId="ADAL" clId="{F6E1D481-56F4-4ECA-882F-CD780DF77665}" dt="2021-11-24T15:26:39.248" v="12220" actId="2696"/>
          <pc:sldLayoutMkLst>
            <pc:docMk/>
            <pc:sldMasterMk cId="2934777915" sldId="2147485703"/>
            <pc:sldLayoutMk cId="3594157686" sldId="2147485704"/>
          </pc:sldLayoutMkLst>
        </pc:sldLayoutChg>
        <pc:sldLayoutChg chg="del">
          <pc:chgData name="Jason Virtue" userId="263f7aa9-7553-4936-a78f-e2e88b93696c" providerId="ADAL" clId="{F6E1D481-56F4-4ECA-882F-CD780DF77665}" dt="2021-11-24T15:26:39.248" v="12221" actId="2696"/>
          <pc:sldLayoutMkLst>
            <pc:docMk/>
            <pc:sldMasterMk cId="2934777915" sldId="2147485703"/>
            <pc:sldLayoutMk cId="711430292" sldId="2147485705"/>
          </pc:sldLayoutMkLst>
        </pc:sldLayoutChg>
        <pc:sldLayoutChg chg="del">
          <pc:chgData name="Jason Virtue" userId="263f7aa9-7553-4936-a78f-e2e88b93696c" providerId="ADAL" clId="{F6E1D481-56F4-4ECA-882F-CD780DF77665}" dt="2021-11-24T15:26:39.263" v="12222" actId="2696"/>
          <pc:sldLayoutMkLst>
            <pc:docMk/>
            <pc:sldMasterMk cId="2934777915" sldId="2147485703"/>
            <pc:sldLayoutMk cId="2202836676" sldId="2147485706"/>
          </pc:sldLayoutMkLst>
        </pc:sldLayoutChg>
        <pc:sldLayoutChg chg="del">
          <pc:chgData name="Jason Virtue" userId="263f7aa9-7553-4936-a78f-e2e88b93696c" providerId="ADAL" clId="{F6E1D481-56F4-4ECA-882F-CD780DF77665}" dt="2021-11-24T15:26:39.279" v="12223" actId="2696"/>
          <pc:sldLayoutMkLst>
            <pc:docMk/>
            <pc:sldMasterMk cId="2934777915" sldId="2147485703"/>
            <pc:sldLayoutMk cId="1249255677" sldId="2147485707"/>
          </pc:sldLayoutMkLst>
        </pc:sldLayoutChg>
        <pc:sldLayoutChg chg="del">
          <pc:chgData name="Jason Virtue" userId="263f7aa9-7553-4936-a78f-e2e88b93696c" providerId="ADAL" clId="{F6E1D481-56F4-4ECA-882F-CD780DF77665}" dt="2021-11-24T15:26:39.279" v="12224" actId="2696"/>
          <pc:sldLayoutMkLst>
            <pc:docMk/>
            <pc:sldMasterMk cId="2934777915" sldId="2147485703"/>
            <pc:sldLayoutMk cId="4141378957" sldId="2147485708"/>
          </pc:sldLayoutMkLst>
        </pc:sldLayoutChg>
        <pc:sldLayoutChg chg="del">
          <pc:chgData name="Jason Virtue" userId="263f7aa9-7553-4936-a78f-e2e88b93696c" providerId="ADAL" clId="{F6E1D481-56F4-4ECA-882F-CD780DF77665}" dt="2021-11-24T15:26:39.295" v="12225" actId="2696"/>
          <pc:sldLayoutMkLst>
            <pc:docMk/>
            <pc:sldMasterMk cId="2934777915" sldId="2147485703"/>
            <pc:sldLayoutMk cId="3893150708" sldId="2147485709"/>
          </pc:sldLayoutMkLst>
        </pc:sldLayoutChg>
        <pc:sldLayoutChg chg="del">
          <pc:chgData name="Jason Virtue" userId="263f7aa9-7553-4936-a78f-e2e88b93696c" providerId="ADAL" clId="{F6E1D481-56F4-4ECA-882F-CD780DF77665}" dt="2021-11-24T15:26:39.310" v="12226" actId="2696"/>
          <pc:sldLayoutMkLst>
            <pc:docMk/>
            <pc:sldMasterMk cId="2934777915" sldId="2147485703"/>
            <pc:sldLayoutMk cId="1454279938" sldId="2147485710"/>
          </pc:sldLayoutMkLst>
        </pc:sldLayoutChg>
        <pc:sldLayoutChg chg="del">
          <pc:chgData name="Jason Virtue" userId="263f7aa9-7553-4936-a78f-e2e88b93696c" providerId="ADAL" clId="{F6E1D481-56F4-4ECA-882F-CD780DF77665}" dt="2021-11-24T15:26:39.310" v="12227" actId="2696"/>
          <pc:sldLayoutMkLst>
            <pc:docMk/>
            <pc:sldMasterMk cId="2934777915" sldId="2147485703"/>
            <pc:sldLayoutMk cId="2876002593" sldId="2147485711"/>
          </pc:sldLayoutMkLst>
        </pc:sldLayoutChg>
        <pc:sldLayoutChg chg="del">
          <pc:chgData name="Jason Virtue" userId="263f7aa9-7553-4936-a78f-e2e88b93696c" providerId="ADAL" clId="{F6E1D481-56F4-4ECA-882F-CD780DF77665}" dt="2021-11-24T15:26:39.326" v="12228" actId="2696"/>
          <pc:sldLayoutMkLst>
            <pc:docMk/>
            <pc:sldMasterMk cId="2934777915" sldId="2147485703"/>
            <pc:sldLayoutMk cId="827613524" sldId="2147485712"/>
          </pc:sldLayoutMkLst>
        </pc:sldLayoutChg>
        <pc:sldLayoutChg chg="del">
          <pc:chgData name="Jason Virtue" userId="263f7aa9-7553-4936-a78f-e2e88b93696c" providerId="ADAL" clId="{F6E1D481-56F4-4ECA-882F-CD780DF77665}" dt="2021-11-24T15:26:39.326" v="12229" actId="2696"/>
          <pc:sldLayoutMkLst>
            <pc:docMk/>
            <pc:sldMasterMk cId="2934777915" sldId="2147485703"/>
            <pc:sldLayoutMk cId="2341071313" sldId="2147485713"/>
          </pc:sldLayoutMkLst>
        </pc:sldLayoutChg>
        <pc:sldLayoutChg chg="del">
          <pc:chgData name="Jason Virtue" userId="263f7aa9-7553-4936-a78f-e2e88b93696c" providerId="ADAL" clId="{F6E1D481-56F4-4ECA-882F-CD780DF77665}" dt="2021-11-24T15:26:39.342" v="12230" actId="2696"/>
          <pc:sldLayoutMkLst>
            <pc:docMk/>
            <pc:sldMasterMk cId="2934777915" sldId="2147485703"/>
            <pc:sldLayoutMk cId="3808955597" sldId="2147485714"/>
          </pc:sldLayoutMkLst>
        </pc:sldLayoutChg>
        <pc:sldLayoutChg chg="del">
          <pc:chgData name="Jason Virtue" userId="263f7aa9-7553-4936-a78f-e2e88b93696c" providerId="ADAL" clId="{F6E1D481-56F4-4ECA-882F-CD780DF77665}" dt="2021-11-24T15:26:39.358" v="12231" actId="2696"/>
          <pc:sldLayoutMkLst>
            <pc:docMk/>
            <pc:sldMasterMk cId="2934777915" sldId="2147485703"/>
            <pc:sldLayoutMk cId="2792966145" sldId="2147485715"/>
          </pc:sldLayoutMkLst>
        </pc:sldLayoutChg>
        <pc:sldLayoutChg chg="del">
          <pc:chgData name="Jason Virtue" userId="263f7aa9-7553-4936-a78f-e2e88b93696c" providerId="ADAL" clId="{F6E1D481-56F4-4ECA-882F-CD780DF77665}" dt="2021-11-24T15:26:39.358" v="12232" actId="2696"/>
          <pc:sldLayoutMkLst>
            <pc:docMk/>
            <pc:sldMasterMk cId="2934777915" sldId="2147485703"/>
            <pc:sldLayoutMk cId="3061630816" sldId="2147485716"/>
          </pc:sldLayoutMkLst>
        </pc:sldLayoutChg>
        <pc:sldLayoutChg chg="del">
          <pc:chgData name="Jason Virtue" userId="263f7aa9-7553-4936-a78f-e2e88b93696c" providerId="ADAL" clId="{F6E1D481-56F4-4ECA-882F-CD780DF77665}" dt="2021-11-24T15:26:39.373" v="12233" actId="2696"/>
          <pc:sldLayoutMkLst>
            <pc:docMk/>
            <pc:sldMasterMk cId="2934777915" sldId="2147485703"/>
            <pc:sldLayoutMk cId="441192782" sldId="2147485717"/>
          </pc:sldLayoutMkLst>
        </pc:sldLayoutChg>
        <pc:sldLayoutChg chg="del">
          <pc:chgData name="Jason Virtue" userId="263f7aa9-7553-4936-a78f-e2e88b93696c" providerId="ADAL" clId="{F6E1D481-56F4-4ECA-882F-CD780DF77665}" dt="2021-11-24T15:26:39.373" v="12234" actId="2696"/>
          <pc:sldLayoutMkLst>
            <pc:docMk/>
            <pc:sldMasterMk cId="2934777915" sldId="2147485703"/>
            <pc:sldLayoutMk cId="3661350647" sldId="2147485718"/>
          </pc:sldLayoutMkLst>
        </pc:sldLayoutChg>
        <pc:sldLayoutChg chg="del">
          <pc:chgData name="Jason Virtue" userId="263f7aa9-7553-4936-a78f-e2e88b93696c" providerId="ADAL" clId="{F6E1D481-56F4-4ECA-882F-CD780DF77665}" dt="2021-11-24T15:26:39.389" v="12235" actId="2696"/>
          <pc:sldLayoutMkLst>
            <pc:docMk/>
            <pc:sldMasterMk cId="2934777915" sldId="2147485703"/>
            <pc:sldLayoutMk cId="2509006620" sldId="2147485719"/>
          </pc:sldLayoutMkLst>
        </pc:sldLayoutChg>
        <pc:sldLayoutChg chg="del">
          <pc:chgData name="Jason Virtue" userId="263f7aa9-7553-4936-a78f-e2e88b93696c" providerId="ADAL" clId="{F6E1D481-56F4-4ECA-882F-CD780DF77665}" dt="2021-11-24T15:26:39.404" v="12236" actId="2696"/>
          <pc:sldLayoutMkLst>
            <pc:docMk/>
            <pc:sldMasterMk cId="2934777915" sldId="2147485703"/>
            <pc:sldLayoutMk cId="8065024" sldId="2147485720"/>
          </pc:sldLayoutMkLst>
        </pc:sldLayoutChg>
        <pc:sldLayoutChg chg="del">
          <pc:chgData name="Jason Virtue" userId="263f7aa9-7553-4936-a78f-e2e88b93696c" providerId="ADAL" clId="{F6E1D481-56F4-4ECA-882F-CD780DF77665}" dt="2021-11-24T15:26:39.404" v="12237" actId="2696"/>
          <pc:sldLayoutMkLst>
            <pc:docMk/>
            <pc:sldMasterMk cId="2934777915" sldId="2147485703"/>
            <pc:sldLayoutMk cId="3673336836" sldId="2147485721"/>
          </pc:sldLayoutMkLst>
        </pc:sldLayoutChg>
        <pc:sldLayoutChg chg="del">
          <pc:chgData name="Jason Virtue" userId="263f7aa9-7553-4936-a78f-e2e88b93696c" providerId="ADAL" clId="{F6E1D481-56F4-4ECA-882F-CD780DF77665}" dt="2021-11-24T15:26:39.420" v="12238" actId="2696"/>
          <pc:sldLayoutMkLst>
            <pc:docMk/>
            <pc:sldMasterMk cId="2934777915" sldId="2147485703"/>
            <pc:sldLayoutMk cId="2602067781" sldId="2147485722"/>
          </pc:sldLayoutMkLst>
        </pc:sldLayoutChg>
        <pc:sldLayoutChg chg="del">
          <pc:chgData name="Jason Virtue" userId="263f7aa9-7553-4936-a78f-e2e88b93696c" providerId="ADAL" clId="{F6E1D481-56F4-4ECA-882F-CD780DF77665}" dt="2021-11-24T15:26:39.436" v="12239" actId="2696"/>
          <pc:sldLayoutMkLst>
            <pc:docMk/>
            <pc:sldMasterMk cId="2934777915" sldId="2147485703"/>
            <pc:sldLayoutMk cId="2171656363" sldId="2147485723"/>
          </pc:sldLayoutMkLst>
        </pc:sldLayoutChg>
        <pc:sldLayoutChg chg="del">
          <pc:chgData name="Jason Virtue" userId="263f7aa9-7553-4936-a78f-e2e88b93696c" providerId="ADAL" clId="{F6E1D481-56F4-4ECA-882F-CD780DF77665}" dt="2021-11-24T15:26:39.441" v="12240" actId="2696"/>
          <pc:sldLayoutMkLst>
            <pc:docMk/>
            <pc:sldMasterMk cId="2934777915" sldId="2147485703"/>
            <pc:sldLayoutMk cId="1207951195" sldId="2147485724"/>
          </pc:sldLayoutMkLst>
        </pc:sldLayoutChg>
        <pc:sldLayoutChg chg="del">
          <pc:chgData name="Jason Virtue" userId="263f7aa9-7553-4936-a78f-e2e88b93696c" providerId="ADAL" clId="{F6E1D481-56F4-4ECA-882F-CD780DF77665}" dt="2021-11-24T15:26:39.452" v="12241" actId="2696"/>
          <pc:sldLayoutMkLst>
            <pc:docMk/>
            <pc:sldMasterMk cId="2934777915" sldId="2147485703"/>
            <pc:sldLayoutMk cId="3974073670" sldId="2147485725"/>
          </pc:sldLayoutMkLst>
        </pc:sldLayoutChg>
        <pc:sldLayoutChg chg="del">
          <pc:chgData name="Jason Virtue" userId="263f7aa9-7553-4936-a78f-e2e88b93696c" providerId="ADAL" clId="{F6E1D481-56F4-4ECA-882F-CD780DF77665}" dt="2021-11-24T15:26:39.452" v="12242" actId="2696"/>
          <pc:sldLayoutMkLst>
            <pc:docMk/>
            <pc:sldMasterMk cId="2934777915" sldId="2147485703"/>
            <pc:sldLayoutMk cId="2356528656" sldId="2147485726"/>
          </pc:sldLayoutMkLst>
        </pc:sldLayoutChg>
        <pc:sldLayoutChg chg="del">
          <pc:chgData name="Jason Virtue" userId="263f7aa9-7553-4936-a78f-e2e88b93696c" providerId="ADAL" clId="{F6E1D481-56F4-4ECA-882F-CD780DF77665}" dt="2021-11-24T15:26:39.467" v="12243" actId="2696"/>
          <pc:sldLayoutMkLst>
            <pc:docMk/>
            <pc:sldMasterMk cId="2934777915" sldId="2147485703"/>
            <pc:sldLayoutMk cId="1442607245" sldId="2147485727"/>
          </pc:sldLayoutMkLst>
        </pc:sldLayoutChg>
        <pc:sldLayoutChg chg="del">
          <pc:chgData name="Jason Virtue" userId="263f7aa9-7553-4936-a78f-e2e88b93696c" providerId="ADAL" clId="{F6E1D481-56F4-4ECA-882F-CD780DF77665}" dt="2021-11-24T15:26:39.483" v="12244" actId="2696"/>
          <pc:sldLayoutMkLst>
            <pc:docMk/>
            <pc:sldMasterMk cId="2934777915" sldId="2147485703"/>
            <pc:sldLayoutMk cId="287423684" sldId="2147485728"/>
          </pc:sldLayoutMkLst>
        </pc:sldLayoutChg>
        <pc:sldLayoutChg chg="del">
          <pc:chgData name="Jason Virtue" userId="263f7aa9-7553-4936-a78f-e2e88b93696c" providerId="ADAL" clId="{F6E1D481-56F4-4ECA-882F-CD780DF77665}" dt="2021-11-24T15:26:39.483" v="12245" actId="2696"/>
          <pc:sldLayoutMkLst>
            <pc:docMk/>
            <pc:sldMasterMk cId="2934777915" sldId="2147485703"/>
            <pc:sldLayoutMk cId="2515008886" sldId="2147485729"/>
          </pc:sldLayoutMkLst>
        </pc:sldLayoutChg>
        <pc:sldLayoutChg chg="del">
          <pc:chgData name="Jason Virtue" userId="263f7aa9-7553-4936-a78f-e2e88b93696c" providerId="ADAL" clId="{F6E1D481-56F4-4ECA-882F-CD780DF77665}" dt="2021-11-24T15:26:39.499" v="12246" actId="2696"/>
          <pc:sldLayoutMkLst>
            <pc:docMk/>
            <pc:sldMasterMk cId="2934777915" sldId="2147485703"/>
            <pc:sldLayoutMk cId="2527992182" sldId="2147485730"/>
          </pc:sldLayoutMkLst>
        </pc:sldLayoutChg>
        <pc:sldLayoutChg chg="del">
          <pc:chgData name="Jason Virtue" userId="263f7aa9-7553-4936-a78f-e2e88b93696c" providerId="ADAL" clId="{F6E1D481-56F4-4ECA-882F-CD780DF77665}" dt="2021-11-24T15:26:39.499" v="12247" actId="2696"/>
          <pc:sldLayoutMkLst>
            <pc:docMk/>
            <pc:sldMasterMk cId="2934777915" sldId="2147485703"/>
            <pc:sldLayoutMk cId="1601123607" sldId="2147485731"/>
          </pc:sldLayoutMkLst>
        </pc:sldLayoutChg>
        <pc:sldLayoutChg chg="del">
          <pc:chgData name="Jason Virtue" userId="263f7aa9-7553-4936-a78f-e2e88b93696c" providerId="ADAL" clId="{F6E1D481-56F4-4ECA-882F-CD780DF77665}" dt="2021-11-24T15:26:39.514" v="12248" actId="2696"/>
          <pc:sldLayoutMkLst>
            <pc:docMk/>
            <pc:sldMasterMk cId="2934777915" sldId="2147485703"/>
            <pc:sldLayoutMk cId="150984829" sldId="2147485732"/>
          </pc:sldLayoutMkLst>
        </pc:sldLayoutChg>
        <pc:sldLayoutChg chg="del">
          <pc:chgData name="Jason Virtue" userId="263f7aa9-7553-4936-a78f-e2e88b93696c" providerId="ADAL" clId="{F6E1D481-56F4-4ECA-882F-CD780DF77665}" dt="2021-11-24T15:26:39.514" v="12249" actId="2696"/>
          <pc:sldLayoutMkLst>
            <pc:docMk/>
            <pc:sldMasterMk cId="2934777915" sldId="2147485703"/>
            <pc:sldLayoutMk cId="3797437263" sldId="2147485733"/>
          </pc:sldLayoutMkLst>
        </pc:sldLayoutChg>
        <pc:sldLayoutChg chg="del">
          <pc:chgData name="Jason Virtue" userId="263f7aa9-7553-4936-a78f-e2e88b93696c" providerId="ADAL" clId="{F6E1D481-56F4-4ECA-882F-CD780DF77665}" dt="2021-11-24T15:26:39.530" v="12250" actId="2696"/>
          <pc:sldLayoutMkLst>
            <pc:docMk/>
            <pc:sldMasterMk cId="2934777915" sldId="2147485703"/>
            <pc:sldLayoutMk cId="3949074140" sldId="2147485734"/>
          </pc:sldLayoutMkLst>
        </pc:sldLayoutChg>
      </pc:sldMasterChg>
      <pc:sldMasterChg chg="del delSldLayout">
        <pc:chgData name="Jason Virtue" userId="263f7aa9-7553-4936-a78f-e2e88b93696c" providerId="ADAL" clId="{F6E1D481-56F4-4ECA-882F-CD780DF77665}" dt="2021-11-23T18:59:26.815" v="10088" actId="47"/>
        <pc:sldMasterMkLst>
          <pc:docMk/>
          <pc:sldMasterMk cId="3648683735" sldId="2147485735"/>
        </pc:sldMasterMkLst>
        <pc:sldLayoutChg chg="del">
          <pc:chgData name="Jason Virtue" userId="263f7aa9-7553-4936-a78f-e2e88b93696c" providerId="ADAL" clId="{F6E1D481-56F4-4ECA-882F-CD780DF77665}" dt="2021-11-23T18:59:26.815" v="10088" actId="47"/>
          <pc:sldLayoutMkLst>
            <pc:docMk/>
            <pc:sldMasterMk cId="3648683735" sldId="2147485735"/>
            <pc:sldLayoutMk cId="439218489" sldId="2147485736"/>
          </pc:sldLayoutMkLst>
        </pc:sldLayoutChg>
        <pc:sldLayoutChg chg="del">
          <pc:chgData name="Jason Virtue" userId="263f7aa9-7553-4936-a78f-e2e88b93696c" providerId="ADAL" clId="{F6E1D481-56F4-4ECA-882F-CD780DF77665}" dt="2021-11-23T18:59:26.815" v="10088" actId="47"/>
          <pc:sldLayoutMkLst>
            <pc:docMk/>
            <pc:sldMasterMk cId="3648683735" sldId="2147485735"/>
            <pc:sldLayoutMk cId="366665205" sldId="2147485737"/>
          </pc:sldLayoutMkLst>
        </pc:sldLayoutChg>
        <pc:sldLayoutChg chg="del">
          <pc:chgData name="Jason Virtue" userId="263f7aa9-7553-4936-a78f-e2e88b93696c" providerId="ADAL" clId="{F6E1D481-56F4-4ECA-882F-CD780DF77665}" dt="2021-11-23T18:59:26.815" v="10088" actId="47"/>
          <pc:sldLayoutMkLst>
            <pc:docMk/>
            <pc:sldMasterMk cId="3648683735" sldId="2147485735"/>
            <pc:sldLayoutMk cId="1981317080" sldId="2147485738"/>
          </pc:sldLayoutMkLst>
        </pc:sldLayoutChg>
        <pc:sldLayoutChg chg="del">
          <pc:chgData name="Jason Virtue" userId="263f7aa9-7553-4936-a78f-e2e88b93696c" providerId="ADAL" clId="{F6E1D481-56F4-4ECA-882F-CD780DF77665}" dt="2021-11-23T18:59:26.815" v="10088" actId="47"/>
          <pc:sldLayoutMkLst>
            <pc:docMk/>
            <pc:sldMasterMk cId="3648683735" sldId="2147485735"/>
            <pc:sldLayoutMk cId="2456209208" sldId="2147485739"/>
          </pc:sldLayoutMkLst>
        </pc:sldLayoutChg>
        <pc:sldLayoutChg chg="del">
          <pc:chgData name="Jason Virtue" userId="263f7aa9-7553-4936-a78f-e2e88b93696c" providerId="ADAL" clId="{F6E1D481-56F4-4ECA-882F-CD780DF77665}" dt="2021-11-23T18:59:26.815" v="10088" actId="47"/>
          <pc:sldLayoutMkLst>
            <pc:docMk/>
            <pc:sldMasterMk cId="3648683735" sldId="2147485735"/>
            <pc:sldLayoutMk cId="1910001724" sldId="2147485740"/>
          </pc:sldLayoutMkLst>
        </pc:sldLayoutChg>
        <pc:sldLayoutChg chg="del">
          <pc:chgData name="Jason Virtue" userId="263f7aa9-7553-4936-a78f-e2e88b93696c" providerId="ADAL" clId="{F6E1D481-56F4-4ECA-882F-CD780DF77665}" dt="2021-11-23T18:59:26.815" v="10088" actId="47"/>
          <pc:sldLayoutMkLst>
            <pc:docMk/>
            <pc:sldMasterMk cId="3648683735" sldId="2147485735"/>
            <pc:sldLayoutMk cId="1892866270" sldId="2147485741"/>
          </pc:sldLayoutMkLst>
        </pc:sldLayoutChg>
        <pc:sldLayoutChg chg="del">
          <pc:chgData name="Jason Virtue" userId="263f7aa9-7553-4936-a78f-e2e88b93696c" providerId="ADAL" clId="{F6E1D481-56F4-4ECA-882F-CD780DF77665}" dt="2021-11-23T18:59:26.815" v="10088" actId="47"/>
          <pc:sldLayoutMkLst>
            <pc:docMk/>
            <pc:sldMasterMk cId="3648683735" sldId="2147485735"/>
            <pc:sldLayoutMk cId="3843452323" sldId="2147485743"/>
          </pc:sldLayoutMkLst>
        </pc:sldLayoutChg>
      </pc:sldMasterChg>
    </pc:docChg>
  </pc:docChgLst>
  <pc:docChgLst>
    <pc:chgData name="Chris Mitchell" userId="7698eaff-15ef-4aaa-a9a1-be5b0bddb99a" providerId="ADAL" clId="{5A967E21-0EB7-4F7A-BB5A-9E96D915AC53}"/>
    <pc:docChg chg="undo custSel addSld delSld modSld modSection">
      <pc:chgData name="Chris Mitchell" userId="7698eaff-15ef-4aaa-a9a1-be5b0bddb99a" providerId="ADAL" clId="{5A967E21-0EB7-4F7A-BB5A-9E96D915AC53}" dt="2021-10-13T14:44:32.425" v="190" actId="22"/>
      <pc:docMkLst>
        <pc:docMk/>
      </pc:docMkLst>
      <pc:sldChg chg="modSp mod">
        <pc:chgData name="Chris Mitchell" userId="7698eaff-15ef-4aaa-a9a1-be5b0bddb99a" providerId="ADAL" clId="{5A967E21-0EB7-4F7A-BB5A-9E96D915AC53}" dt="2021-10-13T14:40:35.051" v="109" actId="1038"/>
        <pc:sldMkLst>
          <pc:docMk/>
          <pc:sldMk cId="2439270395" sldId="2076138318"/>
        </pc:sldMkLst>
        <pc:spChg chg="mod">
          <ac:chgData name="Chris Mitchell" userId="7698eaff-15ef-4aaa-a9a1-be5b0bddb99a" providerId="ADAL" clId="{5A967E21-0EB7-4F7A-BB5A-9E96D915AC53}" dt="2021-10-13T14:40:35.051" v="109" actId="1038"/>
          <ac:spMkLst>
            <pc:docMk/>
            <pc:sldMk cId="2439270395" sldId="2076138318"/>
            <ac:spMk id="3" creationId="{97039C4B-0160-3149-8CBD-3EB8E19D8730}"/>
          </ac:spMkLst>
        </pc:spChg>
        <pc:spChg chg="mod">
          <ac:chgData name="Chris Mitchell" userId="7698eaff-15ef-4aaa-a9a1-be5b0bddb99a" providerId="ADAL" clId="{5A967E21-0EB7-4F7A-BB5A-9E96D915AC53}" dt="2021-10-13T14:40:35.051" v="109" actId="1038"/>
          <ac:spMkLst>
            <pc:docMk/>
            <pc:sldMk cId="2439270395" sldId="2076138318"/>
            <ac:spMk id="4" creationId="{7A4E474C-E39B-334F-AE27-3309D316DCD1}"/>
          </ac:spMkLst>
        </pc:spChg>
        <pc:spChg chg="mod">
          <ac:chgData name="Chris Mitchell" userId="7698eaff-15ef-4aaa-a9a1-be5b0bddb99a" providerId="ADAL" clId="{5A967E21-0EB7-4F7A-BB5A-9E96D915AC53}" dt="2021-10-13T14:40:35.051" v="109" actId="1038"/>
          <ac:spMkLst>
            <pc:docMk/>
            <pc:sldMk cId="2439270395" sldId="2076138318"/>
            <ac:spMk id="45" creationId="{BC2BA13F-1195-44DE-88E2-A6BC713F3622}"/>
          </ac:spMkLst>
        </pc:spChg>
        <pc:spChg chg="mod">
          <ac:chgData name="Chris Mitchell" userId="7698eaff-15ef-4aaa-a9a1-be5b0bddb99a" providerId="ADAL" clId="{5A967E21-0EB7-4F7A-BB5A-9E96D915AC53}" dt="2021-10-13T14:40:35.051" v="109" actId="1038"/>
          <ac:spMkLst>
            <pc:docMk/>
            <pc:sldMk cId="2439270395" sldId="2076138318"/>
            <ac:spMk id="46" creationId="{BF99BDB9-E0DB-405B-9DC4-758CAE95F90B}"/>
          </ac:spMkLst>
        </pc:spChg>
        <pc:spChg chg="mod">
          <ac:chgData name="Chris Mitchell" userId="7698eaff-15ef-4aaa-a9a1-be5b0bddb99a" providerId="ADAL" clId="{5A967E21-0EB7-4F7A-BB5A-9E96D915AC53}" dt="2021-10-13T14:40:35.051" v="109" actId="1038"/>
          <ac:spMkLst>
            <pc:docMk/>
            <pc:sldMk cId="2439270395" sldId="2076138318"/>
            <ac:spMk id="48" creationId="{6F0BA5DB-9D8C-4B05-AF90-B15A6009D9D6}"/>
          </ac:spMkLst>
        </pc:spChg>
        <pc:spChg chg="mod">
          <ac:chgData name="Chris Mitchell" userId="7698eaff-15ef-4aaa-a9a1-be5b0bddb99a" providerId="ADAL" clId="{5A967E21-0EB7-4F7A-BB5A-9E96D915AC53}" dt="2021-10-13T14:40:35.051" v="109" actId="1038"/>
          <ac:spMkLst>
            <pc:docMk/>
            <pc:sldMk cId="2439270395" sldId="2076138318"/>
            <ac:spMk id="49" creationId="{3A6CA05C-BB21-4433-85B1-5C585FAE47BF}"/>
          </ac:spMkLst>
        </pc:spChg>
        <pc:spChg chg="mod">
          <ac:chgData name="Chris Mitchell" userId="7698eaff-15ef-4aaa-a9a1-be5b0bddb99a" providerId="ADAL" clId="{5A967E21-0EB7-4F7A-BB5A-9E96D915AC53}" dt="2021-10-13T14:40:35.051" v="109" actId="1038"/>
          <ac:spMkLst>
            <pc:docMk/>
            <pc:sldMk cId="2439270395" sldId="2076138318"/>
            <ac:spMk id="51" creationId="{2C8E261B-13FE-4DDB-8444-B22C1A9E64DA}"/>
          </ac:spMkLst>
        </pc:spChg>
        <pc:spChg chg="mod">
          <ac:chgData name="Chris Mitchell" userId="7698eaff-15ef-4aaa-a9a1-be5b0bddb99a" providerId="ADAL" clId="{5A967E21-0EB7-4F7A-BB5A-9E96D915AC53}" dt="2021-10-13T14:40:35.051" v="109" actId="1038"/>
          <ac:spMkLst>
            <pc:docMk/>
            <pc:sldMk cId="2439270395" sldId="2076138318"/>
            <ac:spMk id="52" creationId="{B2C12A78-C534-4149-B71A-9715435C907A}"/>
          </ac:spMkLst>
        </pc:spChg>
        <pc:spChg chg="mod">
          <ac:chgData name="Chris Mitchell" userId="7698eaff-15ef-4aaa-a9a1-be5b0bddb99a" providerId="ADAL" clId="{5A967E21-0EB7-4F7A-BB5A-9E96D915AC53}" dt="2021-10-13T14:40:35.051" v="109" actId="1038"/>
          <ac:spMkLst>
            <pc:docMk/>
            <pc:sldMk cId="2439270395" sldId="2076138318"/>
            <ac:spMk id="54" creationId="{277D8F4E-4781-4775-A97A-9E8658A0B9AF}"/>
          </ac:spMkLst>
        </pc:spChg>
        <pc:spChg chg="mod">
          <ac:chgData name="Chris Mitchell" userId="7698eaff-15ef-4aaa-a9a1-be5b0bddb99a" providerId="ADAL" clId="{5A967E21-0EB7-4F7A-BB5A-9E96D915AC53}" dt="2021-10-13T14:40:35.051" v="109" actId="1038"/>
          <ac:spMkLst>
            <pc:docMk/>
            <pc:sldMk cId="2439270395" sldId="2076138318"/>
            <ac:spMk id="55" creationId="{13F4D082-D342-4A66-AD25-BE3A1803E6BD}"/>
          </ac:spMkLst>
        </pc:spChg>
        <pc:picChg chg="mod">
          <ac:chgData name="Chris Mitchell" userId="7698eaff-15ef-4aaa-a9a1-be5b0bddb99a" providerId="ADAL" clId="{5A967E21-0EB7-4F7A-BB5A-9E96D915AC53}" dt="2021-10-13T14:40:35.051" v="109" actId="1038"/>
          <ac:picMkLst>
            <pc:docMk/>
            <pc:sldMk cId="2439270395" sldId="2076138318"/>
            <ac:picMk id="22" creationId="{461CE1ED-83C3-344B-B5D3-B9A625D9ACCA}"/>
          </ac:picMkLst>
        </pc:picChg>
        <pc:picChg chg="mod">
          <ac:chgData name="Chris Mitchell" userId="7698eaff-15ef-4aaa-a9a1-be5b0bddb99a" providerId="ADAL" clId="{5A967E21-0EB7-4F7A-BB5A-9E96D915AC53}" dt="2021-10-13T14:40:35.051" v="109" actId="1038"/>
          <ac:picMkLst>
            <pc:docMk/>
            <pc:sldMk cId="2439270395" sldId="2076138318"/>
            <ac:picMk id="47" creationId="{636A0769-DC11-4369-AD4F-CD6F7A7B95A3}"/>
          </ac:picMkLst>
        </pc:picChg>
        <pc:picChg chg="mod">
          <ac:chgData name="Chris Mitchell" userId="7698eaff-15ef-4aaa-a9a1-be5b0bddb99a" providerId="ADAL" clId="{5A967E21-0EB7-4F7A-BB5A-9E96D915AC53}" dt="2021-10-13T14:40:35.051" v="109" actId="1038"/>
          <ac:picMkLst>
            <pc:docMk/>
            <pc:sldMk cId="2439270395" sldId="2076138318"/>
            <ac:picMk id="50" creationId="{0605FAC9-86AE-447E-A341-03C3AC6FFA75}"/>
          </ac:picMkLst>
        </pc:picChg>
        <pc:picChg chg="mod">
          <ac:chgData name="Chris Mitchell" userId="7698eaff-15ef-4aaa-a9a1-be5b0bddb99a" providerId="ADAL" clId="{5A967E21-0EB7-4F7A-BB5A-9E96D915AC53}" dt="2021-10-13T14:40:35.051" v="109" actId="1038"/>
          <ac:picMkLst>
            <pc:docMk/>
            <pc:sldMk cId="2439270395" sldId="2076138318"/>
            <ac:picMk id="53" creationId="{E735C9A4-221B-46DA-8C00-29083676059F}"/>
          </ac:picMkLst>
        </pc:picChg>
        <pc:picChg chg="mod">
          <ac:chgData name="Chris Mitchell" userId="7698eaff-15ef-4aaa-a9a1-be5b0bddb99a" providerId="ADAL" clId="{5A967E21-0EB7-4F7A-BB5A-9E96D915AC53}" dt="2021-10-13T14:40:35.051" v="109" actId="1038"/>
          <ac:picMkLst>
            <pc:docMk/>
            <pc:sldMk cId="2439270395" sldId="2076138318"/>
            <ac:picMk id="56" creationId="{3D57B626-66A7-46D9-BDFA-758ABA4F4B50}"/>
          </ac:picMkLst>
        </pc:picChg>
      </pc:sldChg>
      <pc:sldChg chg="modSp add del mod">
        <pc:chgData name="Chris Mitchell" userId="7698eaff-15ef-4aaa-a9a1-be5b0bddb99a" providerId="ADAL" clId="{5A967E21-0EB7-4F7A-BB5A-9E96D915AC53}" dt="2021-10-13T14:44:32.425" v="190" actId="22"/>
        <pc:sldMkLst>
          <pc:docMk/>
          <pc:sldMk cId="193738411" sldId="2076138465"/>
        </pc:sldMkLst>
        <pc:spChg chg="mod">
          <ac:chgData name="Chris Mitchell" userId="7698eaff-15ef-4aaa-a9a1-be5b0bddb99a" providerId="ADAL" clId="{5A967E21-0EB7-4F7A-BB5A-9E96D915AC53}" dt="2021-10-13T14:44:32.015" v="189" actId="20577"/>
          <ac:spMkLst>
            <pc:docMk/>
            <pc:sldMk cId="193738411" sldId="2076138465"/>
            <ac:spMk id="3" creationId="{21196056-EBEA-694E-9069-387687873D94}"/>
          </ac:spMkLst>
        </pc:spChg>
        <pc:spChg chg="mod">
          <ac:chgData name="Chris Mitchell" userId="7698eaff-15ef-4aaa-a9a1-be5b0bddb99a" providerId="ADAL" clId="{5A967E21-0EB7-4F7A-BB5A-9E96D915AC53}" dt="2021-10-13T14:44:31.612" v="188" actId="20577"/>
          <ac:spMkLst>
            <pc:docMk/>
            <pc:sldMk cId="193738411" sldId="2076138465"/>
            <ac:spMk id="5" creationId="{D1B1E14F-B5AC-2D4A-A7D5-86C125E1FB09}"/>
          </ac:spMkLst>
        </pc:spChg>
        <pc:spChg chg="mod">
          <ac:chgData name="Chris Mitchell" userId="7698eaff-15ef-4aaa-a9a1-be5b0bddb99a" providerId="ADAL" clId="{5A967E21-0EB7-4F7A-BB5A-9E96D915AC53}" dt="2021-10-13T14:44:30.388" v="185" actId="20577"/>
          <ac:spMkLst>
            <pc:docMk/>
            <pc:sldMk cId="193738411" sldId="2076138465"/>
            <ac:spMk id="7" creationId="{1F0BBD8D-683B-A443-BD72-297CD48A06BD}"/>
          </ac:spMkLst>
        </pc:spChg>
        <pc:spChg chg="mod">
          <ac:chgData name="Chris Mitchell" userId="7698eaff-15ef-4aaa-a9a1-be5b0bddb99a" providerId="ADAL" clId="{5A967E21-0EB7-4F7A-BB5A-9E96D915AC53}" dt="2021-10-13T14:44:30.032" v="184" actId="20577"/>
          <ac:spMkLst>
            <pc:docMk/>
            <pc:sldMk cId="193738411" sldId="2076138465"/>
            <ac:spMk id="9" creationId="{C4CE26EA-A115-E94F-ABF3-621599B5BB07}"/>
          </ac:spMkLst>
        </pc:spChg>
      </pc:sldChg>
    </pc:docChg>
  </pc:docChgLst>
  <pc:docChgLst>
    <pc:chgData name="Jason Virtue" userId="S::jvirtue@microsoft.com::263f7aa9-7553-4936-a78f-e2e88b93696c" providerId="AD" clId="Web-{3CFD2A9A-0C71-4186-8615-4CA4D5F080D7}"/>
    <pc:docChg chg="modSld">
      <pc:chgData name="Jason Virtue" userId="S::jvirtue@microsoft.com::263f7aa9-7553-4936-a78f-e2e88b93696c" providerId="AD" clId="Web-{3CFD2A9A-0C71-4186-8615-4CA4D5F080D7}" dt="2021-11-10T15:55:54.683" v="12" actId="20577"/>
      <pc:docMkLst>
        <pc:docMk/>
      </pc:docMkLst>
      <pc:sldChg chg="modSp">
        <pc:chgData name="Jason Virtue" userId="S::jvirtue@microsoft.com::263f7aa9-7553-4936-a78f-e2e88b93696c" providerId="AD" clId="Web-{3CFD2A9A-0C71-4186-8615-4CA4D5F080D7}" dt="2021-11-10T15:55:54.683" v="12" actId="20577"/>
        <pc:sldMkLst>
          <pc:docMk/>
          <pc:sldMk cId="2286454502" sldId="2076138466"/>
        </pc:sldMkLst>
        <pc:spChg chg="mod">
          <ac:chgData name="Jason Virtue" userId="S::jvirtue@microsoft.com::263f7aa9-7553-4936-a78f-e2e88b93696c" providerId="AD" clId="Web-{3CFD2A9A-0C71-4186-8615-4CA4D5F080D7}" dt="2021-11-10T15:55:54.683" v="12" actId="20577"/>
          <ac:spMkLst>
            <pc:docMk/>
            <pc:sldMk cId="2286454502" sldId="2076138466"/>
            <ac:spMk id="6" creationId="{18FA1DF5-16D1-ED48-8E43-963DE03C068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11/29/2021 7:13 AM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11/29/2021 7:09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Day</a:t>
            </a:r>
          </a:p>
          <a:p>
            <a:r>
              <a:rPr lang="en-US" dirty="0"/>
              <a:t>Series</a:t>
            </a:r>
          </a:p>
          <a:p>
            <a:r>
              <a:rPr lang="en-US" dirty="0"/>
              <a:t>Today’s Topic</a:t>
            </a:r>
          </a:p>
          <a:p>
            <a:r>
              <a:rPr lang="en-US" dirty="0"/>
              <a:t>Intro</a:t>
            </a:r>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62C61DAB-D93E-49CA-B245-379601CFE8D0}" type="datetime8">
              <a:rPr lang="en-US" smtClean="0"/>
              <a:t>11/29/2021 7:09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1908057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Replay Historical story between Analyst and DBA/Developer</a:t>
            </a:r>
          </a:p>
          <a:p>
            <a:r>
              <a:rPr lang="en-US" dirty="0"/>
              <a:t>Outline Benefits for Analyst on low code, metadata catalog and common repository for data</a:t>
            </a:r>
          </a:p>
          <a:p>
            <a:r>
              <a:rPr lang="en-US" dirty="0"/>
              <a:t>Hand-off to IT to refactor it with Data Factory in the future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11/29/2021 9:25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12</a:t>
            </a:fld>
            <a:endParaRPr lang="en-US"/>
          </a:p>
        </p:txBody>
      </p:sp>
    </p:spTree>
    <p:extLst>
      <p:ext uri="{BB962C8B-B14F-4D97-AF65-F5344CB8AC3E}">
        <p14:creationId xmlns:p14="http://schemas.microsoft.com/office/powerpoint/2010/main" val="1436442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problem for all of us analyst == Documentation</a:t>
            </a:r>
          </a:p>
          <a:p>
            <a:r>
              <a:rPr lang="en-US" dirty="0"/>
              <a:t>M Scripting language captures all your steps</a:t>
            </a:r>
          </a:p>
          <a:p>
            <a:r>
              <a:rPr lang="en-US" dirty="0"/>
              <a:t>Repeatability</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11/29/2021 9:27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13</a:t>
            </a:fld>
            <a:endParaRPr lang="en-US"/>
          </a:p>
        </p:txBody>
      </p:sp>
    </p:spTree>
    <p:extLst>
      <p:ext uri="{BB962C8B-B14F-4D97-AF65-F5344CB8AC3E}">
        <p14:creationId xmlns:p14="http://schemas.microsoft.com/office/powerpoint/2010/main" val="1971566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Analyst dilemma; data across enterprise so there were multiple steps to get to this endpoint</a:t>
            </a:r>
          </a:p>
          <a:p>
            <a:r>
              <a:rPr lang="en-US" dirty="0"/>
              <a:t>Lineage will show which sources; precedence; types of joins, </a:t>
            </a:r>
            <a:r>
              <a:rPr lang="en-US" dirty="0" err="1"/>
              <a:t>etc</a:t>
            </a:r>
            <a:endParaRPr lang="en-US" dirty="0"/>
          </a:p>
          <a:p>
            <a:r>
              <a:rPr lang="en-US" dirty="0"/>
              <a:t>Hand this over to IT and they can recreate this in their platform of choice</a:t>
            </a:r>
          </a:p>
          <a:p>
            <a:r>
              <a:rPr lang="en-US" dirty="0"/>
              <a:t>Think of this as a prototyping tool or MVP for agile development  No more meetings just Show &amp; Tell</a:t>
            </a:r>
          </a:p>
          <a:p>
            <a:r>
              <a:rPr lang="en-US" dirty="0"/>
              <a:t>Bananas!!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11/29/2021 9:28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14</a:t>
            </a:fld>
            <a:endParaRPr lang="en-US"/>
          </a:p>
        </p:txBody>
      </p:sp>
    </p:spTree>
    <p:extLst>
      <p:ext uri="{BB962C8B-B14F-4D97-AF65-F5344CB8AC3E}">
        <p14:creationId xmlns:p14="http://schemas.microsoft.com/office/powerpoint/2010/main" val="86081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Extend Transformations to Predictive </a:t>
            </a:r>
            <a:r>
              <a:rPr lang="en-US" dirty="0" err="1"/>
              <a:t>Analytcics</a:t>
            </a:r>
            <a:endParaRPr lang="en-US" dirty="0"/>
          </a:p>
          <a:p>
            <a:r>
              <a:rPr lang="en-US" dirty="0"/>
              <a:t>Cycle thru use cases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11/29/2021 9:29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3521432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to current demo </a:t>
            </a:r>
            <a:r>
              <a:rPr lang="en-US" dirty="0" err="1"/>
              <a:t>AutoML</a:t>
            </a:r>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11/29/2021 9:30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16</a:t>
            </a:fld>
            <a:endParaRPr lang="en-US"/>
          </a:p>
        </p:txBody>
      </p:sp>
    </p:spTree>
    <p:extLst>
      <p:ext uri="{BB962C8B-B14F-4D97-AF65-F5344CB8AC3E}">
        <p14:creationId xmlns:p14="http://schemas.microsoft.com/office/powerpoint/2010/main" val="2372995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Better together Story of Synapse + PBI</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11/29/2021 10:07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17</a:t>
            </a:fld>
            <a:endParaRPr lang="en-US"/>
          </a:p>
        </p:txBody>
      </p:sp>
    </p:spTree>
    <p:extLst>
      <p:ext uri="{BB962C8B-B14F-4D97-AF65-F5344CB8AC3E}">
        <p14:creationId xmlns:p14="http://schemas.microsoft.com/office/powerpoint/2010/main" val="864141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Power BI Data Sets + Synapse Just Works</a:t>
            </a:r>
          </a:p>
          <a:p>
            <a:r>
              <a:rPr lang="en-US" dirty="0"/>
              <a:t>DQ or In-memory are supported and doesn’t require AAS</a:t>
            </a:r>
          </a:p>
          <a:p>
            <a:r>
              <a:rPr lang="en-US" dirty="0"/>
              <a:t>Design with In-memory Cache for Synapse, CSI, Statistics, </a:t>
            </a:r>
            <a:r>
              <a:rPr lang="en-US" dirty="0" err="1"/>
              <a:t>etc</a:t>
            </a:r>
            <a:r>
              <a:rPr lang="en-US" dirty="0"/>
              <a:t> required to support it</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11/29/2021 10:07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18</a:t>
            </a:fld>
            <a:endParaRPr lang="en-US"/>
          </a:p>
        </p:txBody>
      </p:sp>
    </p:spTree>
    <p:extLst>
      <p:ext uri="{BB962C8B-B14F-4D97-AF65-F5344CB8AC3E}">
        <p14:creationId xmlns:p14="http://schemas.microsoft.com/office/powerpoint/2010/main" val="1004248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Developer Hub for Building out new content</a:t>
            </a:r>
          </a:p>
          <a:p>
            <a:r>
              <a:rPr lang="en-US" dirty="0"/>
              <a:t>Not a Hub for Consumers</a:t>
            </a:r>
          </a:p>
          <a:p>
            <a:r>
              <a:rPr lang="en-US" dirty="0"/>
              <a:t>Consumers leverage Power BI</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11/29/2021 10:09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19</a:t>
            </a:fld>
            <a:endParaRPr lang="en-US"/>
          </a:p>
        </p:txBody>
      </p:sp>
    </p:spTree>
    <p:extLst>
      <p:ext uri="{BB962C8B-B14F-4D97-AF65-F5344CB8AC3E}">
        <p14:creationId xmlns:p14="http://schemas.microsoft.com/office/powerpoint/2010/main" val="32005849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Permissions controlled thru Linked Service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11/29/2021 10:09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20</a:t>
            </a:fld>
            <a:endParaRPr lang="en-US"/>
          </a:p>
        </p:txBody>
      </p:sp>
    </p:spTree>
    <p:extLst>
      <p:ext uri="{BB962C8B-B14F-4D97-AF65-F5344CB8AC3E}">
        <p14:creationId xmlns:p14="http://schemas.microsoft.com/office/powerpoint/2010/main" val="8782534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Workspace are available in Hub</a:t>
            </a:r>
          </a:p>
          <a:p>
            <a:r>
              <a:rPr lang="en-US" dirty="0"/>
              <a:t>Apps are not reason for no consumers</a:t>
            </a:r>
          </a:p>
          <a:p>
            <a:r>
              <a:rPr lang="en-US" dirty="0"/>
              <a:t>Build out Data Sets in Desktop but reports in PBI Developer Hub</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11/29/2021 10:10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21</a:t>
            </a:fld>
            <a:endParaRPr lang="en-US"/>
          </a:p>
        </p:txBody>
      </p:sp>
    </p:spTree>
    <p:extLst>
      <p:ext uri="{BB962C8B-B14F-4D97-AF65-F5344CB8AC3E}">
        <p14:creationId xmlns:p14="http://schemas.microsoft.com/office/powerpoint/2010/main" val="2978753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Rock stars for MAA Series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11/29/2021 8:25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18263196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Modern Analytics play is not to exclude old technologies that are useful</a:t>
            </a:r>
          </a:p>
          <a:p>
            <a:r>
              <a:rPr lang="en-US" dirty="0"/>
              <a:t>Canned Reports for pixel perfect reports “GREAT”</a:t>
            </a:r>
          </a:p>
          <a:p>
            <a:r>
              <a:rPr lang="en-US" dirty="0"/>
              <a:t>Data dumbs thru export to excel “Bananas”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11/29/2021 10:15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22</a:t>
            </a:fld>
            <a:endParaRPr lang="en-US"/>
          </a:p>
        </p:txBody>
      </p:sp>
    </p:spTree>
    <p:extLst>
      <p:ext uri="{BB962C8B-B14F-4D97-AF65-F5344CB8AC3E}">
        <p14:creationId xmlns:p14="http://schemas.microsoft.com/office/powerpoint/2010/main" val="23999549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 &amp; </a:t>
            </a:r>
            <a:r>
              <a:rPr lang="en-US" dirty="0" err="1"/>
              <a:t>COntrast</a:t>
            </a:r>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11/29/2021 10:16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23</a:t>
            </a:fld>
            <a:endParaRPr lang="en-US"/>
          </a:p>
        </p:txBody>
      </p:sp>
    </p:spTree>
    <p:extLst>
      <p:ext uri="{BB962C8B-B14F-4D97-AF65-F5344CB8AC3E}">
        <p14:creationId xmlns:p14="http://schemas.microsoft.com/office/powerpoint/2010/main" val="6623452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Connected to SQL Dedicated Pools (Check Spark)</a:t>
            </a:r>
          </a:p>
        </p:txBody>
      </p:sp>
      <p:sp>
        <p:nvSpPr>
          <p:cNvPr id="4" name="Slide Number Placeholder 3"/>
          <p:cNvSpPr>
            <a:spLocks noGrp="1"/>
          </p:cNvSpPr>
          <p:nvPr>
            <p:ph type="sldNum" sz="quarter" idx="5"/>
          </p:nvPr>
        </p:nvSpPr>
        <p:spPr/>
        <p:txBody>
          <a:bodyPr/>
          <a:lstStyle/>
          <a:p>
            <a:fld id="{4428728E-E154-4C68-8274-8B7B69A25AE8}" type="slidenum">
              <a:rPr lang="en-US" smtClean="0"/>
              <a:t>24</a:t>
            </a:fld>
            <a:endParaRPr lang="en-US"/>
          </a:p>
        </p:txBody>
      </p:sp>
    </p:spTree>
    <p:extLst>
      <p:ext uri="{BB962C8B-B14F-4D97-AF65-F5344CB8AC3E}">
        <p14:creationId xmlns:p14="http://schemas.microsoft.com/office/powerpoint/2010/main" val="21154895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PBI connect to Power BI Data </a:t>
            </a:r>
            <a:r>
              <a:rPr lang="en-US" dirty="0" err="1"/>
              <a:t>SEts</a:t>
            </a:r>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11/29/2021 10:17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25</a:t>
            </a:fld>
            <a:endParaRPr lang="en-US"/>
          </a:p>
        </p:txBody>
      </p:sp>
    </p:spTree>
    <p:extLst>
      <p:ext uri="{BB962C8B-B14F-4D97-AF65-F5344CB8AC3E}">
        <p14:creationId xmlns:p14="http://schemas.microsoft.com/office/powerpoint/2010/main" val="39194759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PRIAD Series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11/29/2021 10:17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26</a:t>
            </a:fld>
            <a:endParaRPr lang="en-US"/>
          </a:p>
        </p:txBody>
      </p:sp>
    </p:spTree>
    <p:extLst>
      <p:ext uri="{BB962C8B-B14F-4D97-AF65-F5344CB8AC3E}">
        <p14:creationId xmlns:p14="http://schemas.microsoft.com/office/powerpoint/2010/main" val="36485117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Modern Analytics for ISV</a:t>
            </a:r>
          </a:p>
          <a:p>
            <a:r>
              <a:rPr lang="en-US" dirty="0"/>
              <a:t>Cloud Native </a:t>
            </a:r>
          </a:p>
          <a:p>
            <a:r>
              <a:rPr lang="en-US" dirty="0"/>
              <a:t>REST Endpoint</a:t>
            </a:r>
          </a:p>
          <a:p>
            <a:r>
              <a:rPr lang="en-US" dirty="0"/>
              <a:t>No need to add frameworks to solution</a:t>
            </a:r>
          </a:p>
          <a:p>
            <a:r>
              <a:rPr lang="en-US" dirty="0"/>
              <a:t>No need to develop UI for Reports or data modeling</a:t>
            </a:r>
          </a:p>
          <a:p>
            <a:r>
              <a:rPr lang="en-US" dirty="0"/>
              <a:t>Familiar end-user tool does it for yourself</a:t>
            </a:r>
          </a:p>
          <a:p>
            <a:r>
              <a:rPr lang="en-US" dirty="0"/>
              <a:t>Pay as you Go</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11/29/2021 10:19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28</a:t>
            </a:fld>
            <a:endParaRPr lang="en-US"/>
          </a:p>
        </p:txBody>
      </p:sp>
    </p:spTree>
    <p:extLst>
      <p:ext uri="{BB962C8B-B14F-4D97-AF65-F5344CB8AC3E}">
        <p14:creationId xmlns:p14="http://schemas.microsoft.com/office/powerpoint/2010/main" val="42386547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50" dirty="0">
              <a:cs typeface="Segoe UI" panose="020B0502040204020203" pitchFamily="34" charset="0"/>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11/29/2021 7:09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29</a:t>
            </a:fld>
            <a:endParaRPr lang="en-US"/>
          </a:p>
        </p:txBody>
      </p:sp>
    </p:spTree>
    <p:extLst>
      <p:ext uri="{BB962C8B-B14F-4D97-AF65-F5344CB8AC3E}">
        <p14:creationId xmlns:p14="http://schemas.microsoft.com/office/powerpoint/2010/main" val="15241484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50" dirty="0">
              <a:cs typeface="Segoe UI" panose="020B0502040204020203" pitchFamily="34" charset="0"/>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11/29/2021 7:09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30</a:t>
            </a:fld>
            <a:endParaRPr lang="en-US"/>
          </a:p>
        </p:txBody>
      </p:sp>
    </p:spTree>
    <p:extLst>
      <p:ext uri="{BB962C8B-B14F-4D97-AF65-F5344CB8AC3E}">
        <p14:creationId xmlns:p14="http://schemas.microsoft.com/office/powerpoint/2010/main" val="17611276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50" dirty="0">
              <a:cs typeface="Segoe UI" panose="020B0502040204020203" pitchFamily="34" charset="0"/>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11/29/2021 7:09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31</a:t>
            </a:fld>
            <a:endParaRPr lang="en-US"/>
          </a:p>
        </p:txBody>
      </p:sp>
    </p:spTree>
    <p:extLst>
      <p:ext uri="{BB962C8B-B14F-4D97-AF65-F5344CB8AC3E}">
        <p14:creationId xmlns:p14="http://schemas.microsoft.com/office/powerpoint/2010/main" val="3725842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Modernization patterns for your Data Warehouse &amp; Analytics platform (MDW)</a:t>
            </a:r>
          </a:p>
          <a:p>
            <a:r>
              <a:rPr lang="en-US" dirty="0"/>
              <a:t>Let’s take a quick look at the detailed sessions available.</a:t>
            </a:r>
          </a:p>
          <a:p>
            <a:endParaRPr lang="en-US" dirty="0"/>
          </a:p>
          <a:p>
            <a:pPr marL="171450" indent="-171450">
              <a:buFont typeface="Arial" panose="020B0604020202020204" pitchFamily="34" charset="0"/>
              <a:buChar char="•"/>
            </a:pPr>
            <a:r>
              <a:rPr lang="en-US" dirty="0"/>
              <a:t>In Data Acquisition and Storage we’ll look at the nuances of how source systems provide you and the various mechanisms for getting that data into Azure for long term retention and analysis.</a:t>
            </a:r>
          </a:p>
          <a:p>
            <a:pPr marL="171450" indent="-171450">
              <a:buFont typeface="Arial" panose="020B0604020202020204" pitchFamily="34" charset="0"/>
              <a:buChar char="•"/>
            </a:pPr>
            <a:r>
              <a:rPr lang="en-US" dirty="0"/>
              <a:t>In Data Modeling we’ll be looking at how to structure and store your data for the purposes of serving data to applications like reporting tools.</a:t>
            </a:r>
          </a:p>
          <a:p>
            <a:pPr marL="171450" indent="-171450">
              <a:buFont typeface="Arial" panose="020B0604020202020204" pitchFamily="34" charset="0"/>
              <a:buChar char="•"/>
            </a:pPr>
            <a:r>
              <a:rPr lang="en-US" dirty="0"/>
              <a:t>In Data Pipelines we’ll be looking at how to move your data through a data engineering process the prepare the data for serving.</a:t>
            </a:r>
          </a:p>
          <a:p>
            <a:pPr marL="171450" indent="-171450">
              <a:buFont typeface="Arial" panose="020B0604020202020204" pitchFamily="34" charset="0"/>
              <a:buChar char="•"/>
            </a:pPr>
            <a:r>
              <a:rPr lang="en-US" dirty="0"/>
              <a:t>In Data Security and Governance we’ll examine how to deal with topics like controlling access to your data, understanding the lineage of your data and addressing policy compliance on your data.</a:t>
            </a:r>
          </a:p>
          <a:p>
            <a:pPr marL="171450" indent="-171450">
              <a:buFont typeface="Arial" panose="020B0604020202020204" pitchFamily="34" charset="0"/>
              <a:buChar char="•"/>
            </a:pPr>
            <a:r>
              <a:rPr lang="en-US" dirty="0"/>
              <a:t>In Data Visualization we’ll examine how visualization tools can be used to enable users to get timely business value out of your data.</a:t>
            </a:r>
          </a:p>
          <a:p>
            <a:pPr marL="171450" indent="-171450">
              <a:buFont typeface="Arial" panose="020B0604020202020204" pitchFamily="34" charset="0"/>
              <a:buChar char="•"/>
            </a:pPr>
            <a:r>
              <a:rPr lang="en-US" dirty="0"/>
              <a:t>Review Series at URL</a:t>
            </a:r>
          </a:p>
          <a:p>
            <a:pPr marL="171450" indent="-171450">
              <a:buFont typeface="Arial" panose="020B0604020202020204" pitchFamily="34" charset="0"/>
              <a:buChar char="•"/>
            </a:pPr>
            <a:r>
              <a:rPr lang="en-US" dirty="0"/>
              <a:t>Today’s session we will be covering Visualizations AKA Power BI or POWER Platform</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11/29/2021 7:09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a:t>
            </a:fld>
            <a:endParaRPr lang="en-US"/>
          </a:p>
        </p:txBody>
      </p:sp>
    </p:spTree>
    <p:extLst>
      <p:ext uri="{BB962C8B-B14F-4D97-AF65-F5344CB8AC3E}">
        <p14:creationId xmlns:p14="http://schemas.microsoft.com/office/powerpoint/2010/main" val="1563244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Agenda</a:t>
            </a:r>
          </a:p>
          <a:p>
            <a:r>
              <a:rPr lang="en-US" dirty="0"/>
              <a:t>Modernization of Analytics Platform to cover these patterns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11/29/2021 7:09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a:t>
            </a:fld>
            <a:endParaRPr lang="en-US"/>
          </a:p>
        </p:txBody>
      </p:sp>
    </p:spTree>
    <p:extLst>
      <p:ext uri="{BB962C8B-B14F-4D97-AF65-F5344CB8AC3E}">
        <p14:creationId xmlns:p14="http://schemas.microsoft.com/office/powerpoint/2010/main" val="4288555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11/29/2021 7:09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6</a:t>
            </a:fld>
            <a:endParaRPr lang="en-US"/>
          </a:p>
        </p:txBody>
      </p:sp>
    </p:spTree>
    <p:extLst>
      <p:ext uri="{BB962C8B-B14F-4D97-AF65-F5344CB8AC3E}">
        <p14:creationId xmlns:p14="http://schemas.microsoft.com/office/powerpoint/2010/main" val="1404016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50" dirty="0">
                <a:cs typeface="Segoe UI" panose="020B0502040204020203" pitchFamily="34" charset="0"/>
              </a:rPr>
              <a:t>Modernization patterns for SI is Cloud modernization with Analytics (First Workload &amp; Iterative) == Cloud Ready or Cloud </a:t>
            </a:r>
            <a:r>
              <a:rPr lang="en-US" sz="850" dirty="0" err="1">
                <a:cs typeface="Segoe UI" panose="020B0502040204020203" pitchFamily="34" charset="0"/>
              </a:rPr>
              <a:t>Adoptors</a:t>
            </a:r>
            <a:endParaRPr lang="en-US" sz="850" dirty="0">
              <a:cs typeface="Segoe UI" panose="020B0502040204020203" pitchFamily="34" charset="0"/>
            </a:endParaRPr>
          </a:p>
          <a:p>
            <a:r>
              <a:rPr lang="en-US" sz="850" dirty="0">
                <a:cs typeface="Segoe UI" panose="020B0502040204020203" pitchFamily="34" charset="0"/>
              </a:rPr>
              <a:t>Author == Lower Right</a:t>
            </a:r>
          </a:p>
          <a:p>
            <a:r>
              <a:rPr lang="en-US" sz="850" dirty="0">
                <a:cs typeface="Segoe UI" panose="020B0502040204020203" pitchFamily="34" charset="0"/>
              </a:rPr>
              <a:t>White paper == Lower Left</a:t>
            </a:r>
          </a:p>
          <a:p>
            <a:r>
              <a:rPr lang="en-US" sz="850" dirty="0">
                <a:cs typeface="Segoe UI" panose="020B0502040204020203" pitchFamily="34" charset="0"/>
              </a:rPr>
              <a:t>System Integrator Ref Arch for Enterprise Customers</a:t>
            </a:r>
          </a:p>
          <a:p>
            <a:r>
              <a:rPr lang="en-US" sz="850" dirty="0">
                <a:cs typeface="Segoe UI" panose="020B0502040204020203" pitchFamily="34" charset="0"/>
              </a:rPr>
              <a:t>Power BI Service</a:t>
            </a:r>
          </a:p>
          <a:p>
            <a:r>
              <a:rPr lang="en-US" sz="850" dirty="0">
                <a:cs typeface="Segoe UI" panose="020B0502040204020203" pitchFamily="34" charset="0"/>
              </a:rPr>
              <a:t>Workspace vs App (Dev vs. End-user)</a:t>
            </a:r>
          </a:p>
          <a:p>
            <a:r>
              <a:rPr lang="en-US" sz="850" dirty="0">
                <a:cs typeface="Segoe UI" panose="020B0502040204020203" pitchFamily="34" charset="0"/>
              </a:rPr>
              <a:t>Shared vs. Premium Capacity</a:t>
            </a:r>
          </a:p>
          <a:p>
            <a:r>
              <a:rPr lang="en-US" sz="850" dirty="0">
                <a:cs typeface="Segoe UI" panose="020B0502040204020203" pitchFamily="34" charset="0"/>
              </a:rPr>
              <a:t>End-user </a:t>
            </a:r>
            <a:r>
              <a:rPr lang="en-US" sz="850" dirty="0" err="1">
                <a:cs typeface="Segoe UI" panose="020B0502040204020203" pitchFamily="34" charset="0"/>
              </a:rPr>
              <a:t>tools;Mobile</a:t>
            </a:r>
            <a:r>
              <a:rPr lang="en-US" sz="850" dirty="0">
                <a:cs typeface="Segoe UI" panose="020B0502040204020203" pitchFamily="34" charset="0"/>
              </a:rPr>
              <a:t>, Desktop, Excel, Service Report Builder</a:t>
            </a:r>
          </a:p>
          <a:p>
            <a:r>
              <a:rPr lang="en-US" sz="850" dirty="0">
                <a:cs typeface="Segoe UI" panose="020B0502040204020203" pitchFamily="34" charset="0"/>
              </a:rPr>
              <a:t>Uptime &amp; HA</a:t>
            </a:r>
          </a:p>
          <a:p>
            <a:r>
              <a:rPr lang="en-US" sz="850" dirty="0">
                <a:cs typeface="Segoe UI" panose="020B0502040204020203" pitchFamily="34" charset="0"/>
              </a:rPr>
              <a:t>Hybrid env as reporting layer in the cloud and data sources on-premise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11/29/2021 7:09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8</a:t>
            </a:fld>
            <a:endParaRPr lang="en-US"/>
          </a:p>
        </p:txBody>
      </p:sp>
    </p:spTree>
    <p:extLst>
      <p:ext uri="{BB962C8B-B14F-4D97-AF65-F5344CB8AC3E}">
        <p14:creationId xmlns:p14="http://schemas.microsoft.com/office/powerpoint/2010/main" val="2109298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50" dirty="0">
                <a:cs typeface="Segoe UI" panose="020B0502040204020203" pitchFamily="34" charset="0"/>
              </a:rPr>
              <a:t>Modern Pattern: Embed analytics into App without any framework leveraging familiar end-user tools</a:t>
            </a:r>
          </a:p>
          <a:p>
            <a:r>
              <a:rPr lang="en-US" sz="850" dirty="0">
                <a:cs typeface="Segoe UI" panose="020B0502040204020203" pitchFamily="34" charset="0"/>
              </a:rPr>
              <a:t>Reference Architecture for ISVS to embed analytics into their applications</a:t>
            </a:r>
          </a:p>
          <a:p>
            <a:r>
              <a:rPr lang="en-US" sz="850" dirty="0">
                <a:cs typeface="Segoe UI" panose="020B0502040204020203" pitchFamily="34" charset="0"/>
              </a:rPr>
              <a:t>Power BI Service is distinct tenant from their corporate tenant</a:t>
            </a:r>
          </a:p>
          <a:p>
            <a:r>
              <a:rPr lang="en-US" sz="850" dirty="0">
                <a:cs typeface="Segoe UI" panose="020B0502040204020203" pitchFamily="34" charset="0"/>
              </a:rPr>
              <a:t>One to many applications linked to this tenant</a:t>
            </a:r>
          </a:p>
          <a:p>
            <a:r>
              <a:rPr lang="en-US" sz="850" dirty="0">
                <a:cs typeface="Segoe UI" panose="020B0502040204020203" pitchFamily="34" charset="0"/>
              </a:rPr>
              <a:t>Workspace is tenant for application and customer</a:t>
            </a:r>
          </a:p>
          <a:p>
            <a:r>
              <a:rPr lang="en-US" sz="850" dirty="0">
                <a:cs typeface="Segoe UI" panose="020B0502040204020203" pitchFamily="34" charset="0"/>
              </a:rPr>
              <a:t>Azure PBIE capacity computer engine</a:t>
            </a:r>
          </a:p>
          <a:p>
            <a:r>
              <a:rPr lang="en-US" sz="850" dirty="0">
                <a:cs typeface="Segoe UI" panose="020B0502040204020203" pitchFamily="34" charset="0"/>
              </a:rPr>
              <a:t>End-user consume data thru app</a:t>
            </a:r>
          </a:p>
          <a:p>
            <a:r>
              <a:rPr lang="en-US" sz="850" dirty="0">
                <a:cs typeface="Segoe UI" panose="020B0502040204020203" pitchFamily="34" charset="0"/>
              </a:rPr>
              <a:t>Content creators publish content thru PBI Desktop or Synapse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11/29/2021 7:09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9</a:t>
            </a:fld>
            <a:endParaRPr lang="en-US"/>
          </a:p>
        </p:txBody>
      </p:sp>
    </p:spTree>
    <p:extLst>
      <p:ext uri="{BB962C8B-B14F-4D97-AF65-F5344CB8AC3E}">
        <p14:creationId xmlns:p14="http://schemas.microsoft.com/office/powerpoint/2010/main" val="2153501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50" dirty="0">
                <a:latin typeface="Segoe UI"/>
                <a:cs typeface="Segoe UI"/>
              </a:rPr>
              <a:t>Drill down on SI Ref Arch</a:t>
            </a:r>
          </a:p>
          <a:p>
            <a:r>
              <a:rPr lang="en-US" sz="850" dirty="0">
                <a:latin typeface="Segoe UI"/>
                <a:cs typeface="Segoe UI"/>
              </a:rPr>
              <a:t>How do we integrate MDW into Analytics platform</a:t>
            </a:r>
          </a:p>
          <a:p>
            <a:r>
              <a:rPr lang="en-US" sz="850" dirty="0">
                <a:latin typeface="Segoe UI"/>
                <a:cs typeface="Segoe UI"/>
              </a:rPr>
              <a:t>New patterns due to Modern Data Warehouse</a:t>
            </a:r>
          </a:p>
          <a:p>
            <a:r>
              <a:rPr lang="en-US" sz="850" dirty="0">
                <a:latin typeface="Segoe UI"/>
                <a:cs typeface="Segoe UI"/>
              </a:rPr>
              <a:t>EDA + BI</a:t>
            </a:r>
          </a:p>
          <a:p>
            <a:r>
              <a:rPr lang="en-US" sz="850" dirty="0">
                <a:latin typeface="Segoe UI"/>
                <a:cs typeface="Segoe UI"/>
              </a:rPr>
              <a:t>Serverless + Dedicated</a:t>
            </a:r>
          </a:p>
          <a:p>
            <a:r>
              <a:rPr lang="en-US" sz="850" dirty="0">
                <a:latin typeface="Segoe UI"/>
                <a:cs typeface="Segoe UI"/>
              </a:rPr>
              <a:t>Data Lake Tiers surfaced thru Synapse</a:t>
            </a:r>
          </a:p>
          <a:p>
            <a:r>
              <a:rPr lang="en-US" sz="850" dirty="0">
                <a:latin typeface="Segoe UI"/>
                <a:cs typeface="Segoe UI"/>
              </a:rPr>
              <a:t>Common tools</a:t>
            </a:r>
          </a:p>
          <a:p>
            <a:r>
              <a:rPr lang="en-US" sz="850" dirty="0">
                <a:latin typeface="Segoe UI"/>
                <a:cs typeface="Segoe UI"/>
              </a:rPr>
              <a:t>Business App Layer</a:t>
            </a:r>
          </a:p>
          <a:p>
            <a:r>
              <a:rPr lang="en-US" sz="850" dirty="0">
                <a:latin typeface="Segoe UI"/>
                <a:cs typeface="Segoe UI"/>
              </a:rPr>
              <a:t>1. Self-service Data flows with Power BI Data Sets</a:t>
            </a:r>
          </a:p>
          <a:p>
            <a:r>
              <a:rPr lang="en-US" sz="850" dirty="0">
                <a:latin typeface="Segoe UI"/>
                <a:cs typeface="Segoe UI"/>
              </a:rPr>
              <a:t>2. EDA on the Data Lake</a:t>
            </a:r>
          </a:p>
          <a:p>
            <a:r>
              <a:rPr lang="en-US" sz="850" dirty="0">
                <a:latin typeface="Segoe UI"/>
                <a:cs typeface="Segoe UI"/>
              </a:rPr>
              <a:t>3. POWER TOOLS (Low-code)</a:t>
            </a:r>
          </a:p>
          <a:p>
            <a:r>
              <a:rPr lang="en-US" sz="850" dirty="0">
                <a:latin typeface="Segoe UI"/>
                <a:cs typeface="Segoe UI"/>
              </a:rPr>
              <a:t>4. Data marts or Departmental BI with PBI Data Sets (Shared)</a:t>
            </a:r>
          </a:p>
          <a:p>
            <a:r>
              <a:rPr lang="en-US" sz="850" dirty="0">
                <a:latin typeface="Segoe UI"/>
                <a:cs typeface="Segoe UI"/>
              </a:rPr>
              <a:t>5. CDM Folders and </a:t>
            </a:r>
            <a:r>
              <a:rPr lang="en-US" sz="850" dirty="0" err="1">
                <a:latin typeface="Segoe UI"/>
                <a:cs typeface="Segoe UI"/>
              </a:rPr>
              <a:t>Dataverse</a:t>
            </a:r>
            <a:endParaRPr lang="en-US" sz="850" dirty="0">
              <a:latin typeface="Segoe UI"/>
              <a:cs typeface="Segoe UI"/>
            </a:endParaRPr>
          </a:p>
          <a:p>
            <a:r>
              <a:rPr lang="en-US" sz="850" dirty="0">
                <a:latin typeface="Segoe UI"/>
                <a:cs typeface="Segoe UI"/>
              </a:rPr>
              <a:t>6. HTAP with Cosmos or Dynamics</a:t>
            </a:r>
          </a:p>
          <a:p>
            <a:r>
              <a:rPr lang="en-US" sz="850" dirty="0">
                <a:latin typeface="Segoe UI"/>
                <a:cs typeface="Segoe UI"/>
              </a:rPr>
              <a:t>7. Ad-hoc Data Augmentation in Workspace folder (Agile BI)</a:t>
            </a:r>
            <a:endParaRPr lang="en-US" sz="850" dirty="0">
              <a:cs typeface="Segoe UI" panose="020B0502040204020203" pitchFamily="34" charset="0"/>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11/29/2021 7:09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10</a:t>
            </a:fld>
            <a:endParaRPr lang="en-US"/>
          </a:p>
        </p:txBody>
      </p:sp>
    </p:spTree>
    <p:extLst>
      <p:ext uri="{BB962C8B-B14F-4D97-AF65-F5344CB8AC3E}">
        <p14:creationId xmlns:p14="http://schemas.microsoft.com/office/powerpoint/2010/main" val="126130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Case : Business Enablement or Agile BI</a:t>
            </a:r>
            <a:br>
              <a:rPr lang="en-US" dirty="0"/>
            </a:br>
            <a:r>
              <a:rPr lang="en-US" dirty="0"/>
              <a:t>Self-service Data Flows or Wrangling</a:t>
            </a:r>
          </a:p>
          <a:p>
            <a:r>
              <a:rPr lang="en-US" dirty="0"/>
              <a:t>Reference Annie’s talk for limitations, decision tree, and how-to</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11/29/2021 7:09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11</a:t>
            </a:fld>
            <a:endParaRPr lang="en-US"/>
          </a:p>
        </p:txBody>
      </p:sp>
    </p:spTree>
    <p:extLst>
      <p:ext uri="{BB962C8B-B14F-4D97-AF65-F5344CB8AC3E}">
        <p14:creationId xmlns:p14="http://schemas.microsoft.com/office/powerpoint/2010/main" val="22158875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6.jpe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20.jpeg"/><Relationship Id="rId4" Type="http://schemas.openxmlformats.org/officeDocument/2006/relationships/image" Target="../media/image19.jpe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1.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1.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3"/>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spTree>
    <p:extLst>
      <p:ext uri="{BB962C8B-B14F-4D97-AF65-F5344CB8AC3E}">
        <p14:creationId xmlns:p14="http://schemas.microsoft.com/office/powerpoint/2010/main" val="30174309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329919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2063983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45095137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774405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15770881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Divider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25625778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Divider 3">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749752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Divider 4">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93204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description</a:t>
            </a:r>
          </a:p>
        </p:txBody>
      </p:sp>
      <p:sp>
        <p:nvSpPr>
          <p:cNvPr id="5" name="Text Placeholder 4"/>
          <p:cNvSpPr>
            <a:spLocks noGrp="1"/>
          </p:cNvSpPr>
          <p:nvPr>
            <p:ph type="body" sz="quarter" idx="12" hasCustomPrompt="1"/>
          </p:nvPr>
        </p:nvSpPr>
        <p:spPr>
          <a:xfrm>
            <a:off x="585216" y="585788"/>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accent3"/>
                </a:solidFill>
                <a:latin typeface="+mn-lt"/>
              </a:defRPr>
            </a:lvl1pPr>
          </a:lstStyle>
          <a:p>
            <a:pPr lvl="0"/>
            <a:r>
              <a:rPr lang="en-US"/>
              <a:t>Section Name</a:t>
            </a:r>
          </a:p>
        </p:txBody>
      </p:sp>
    </p:spTree>
    <p:extLst>
      <p:ext uri="{BB962C8B-B14F-4D97-AF65-F5344CB8AC3E}">
        <p14:creationId xmlns:p14="http://schemas.microsoft.com/office/powerpoint/2010/main" val="11667776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3650358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427829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337368"/>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7056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lank 12 Column Dark Bkg">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7878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Apendix Blue Bkg">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5715040"/>
            <a:ext cx="5367338" cy="553998"/>
          </a:xfrm>
        </p:spPr>
        <p:txBody>
          <a:bodyPr anchor="b"/>
          <a:lstStyle>
            <a:lvl1pPr marL="0" indent="0">
              <a:buNone/>
              <a:defRPr sz="3600">
                <a:latin typeface="+mj-lt"/>
              </a:defRPr>
            </a:lvl1pPr>
          </a:lstStyle>
          <a:p>
            <a:pPr lvl="0"/>
            <a:r>
              <a:rPr lang="en-US"/>
              <a:t>Appendix</a:t>
            </a:r>
          </a:p>
        </p:txBody>
      </p:sp>
    </p:spTree>
    <p:extLst>
      <p:ext uri="{BB962C8B-B14F-4D97-AF65-F5344CB8AC3E}">
        <p14:creationId xmlns:p14="http://schemas.microsoft.com/office/powerpoint/2010/main" val="235373038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banner">
            <a:extLst>
              <a:ext uri="{FF2B5EF4-FFF2-40B4-BE49-F238E27FC236}">
                <a16:creationId xmlns:a16="http://schemas.microsoft.com/office/drawing/2014/main" id="{8403E252-8A4C-4EF0-8F18-DABEB33BE4B8}"/>
              </a:ext>
              <a:ext uri="{C183D7F6-B498-43B3-948B-1728B52AA6E4}">
                <adec:decorative xmlns:adec="http://schemas.microsoft.com/office/drawing/2017/decorative" val="1"/>
              </a:ext>
            </a:extLst>
          </p:cNvPr>
          <p:cNvSpPr/>
          <p:nvPr userDrawn="1"/>
        </p:nvSpPr>
        <p:spPr>
          <a:xfrm>
            <a:off x="0" y="0"/>
            <a:ext cx="12193200" cy="174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mn-lt"/>
            </a:endParaRPr>
          </a:p>
        </p:txBody>
      </p:sp>
      <p:sp>
        <p:nvSpPr>
          <p:cNvPr id="2" name="Title">
            <a:extLst>
              <a:ext uri="{FF2B5EF4-FFF2-40B4-BE49-F238E27FC236}">
                <a16:creationId xmlns:a16="http://schemas.microsoft.com/office/drawing/2014/main" id="{7352B382-F4A6-4994-ADD6-52FBB912EB38}"/>
              </a:ext>
            </a:extLst>
          </p:cNvPr>
          <p:cNvSpPr>
            <a:spLocks noGrp="1"/>
          </p:cNvSpPr>
          <p:nvPr>
            <p:ph type="title" hasCustomPrompt="1"/>
          </p:nvPr>
        </p:nvSpPr>
        <p:spPr>
          <a:xfrm>
            <a:off x="457200" y="385199"/>
            <a:ext cx="11235600" cy="694800"/>
          </a:xfrm>
        </p:spPr>
        <p:txBody>
          <a:bodyPr anchor="t" anchorCtr="0">
            <a:noAutofit/>
          </a:bodyPr>
          <a:lstStyle>
            <a:lvl1pPr>
              <a:defRPr>
                <a:solidFill>
                  <a:schemeClr val="bg1"/>
                </a:solidFill>
              </a:defRPr>
            </a:lvl1pPr>
          </a:lstStyle>
          <a:p>
            <a:r>
              <a:rPr lang="en-US"/>
              <a:t>Title text</a:t>
            </a:r>
          </a:p>
        </p:txBody>
      </p:sp>
      <p:sp>
        <p:nvSpPr>
          <p:cNvPr id="9" name="Subtitle">
            <a:extLst>
              <a:ext uri="{FF2B5EF4-FFF2-40B4-BE49-F238E27FC236}">
                <a16:creationId xmlns:a16="http://schemas.microsoft.com/office/drawing/2014/main" id="{71DCE4DC-A621-4C81-9B88-F3A8D6C80ECC}"/>
              </a:ext>
            </a:extLst>
          </p:cNvPr>
          <p:cNvSpPr>
            <a:spLocks noGrp="1"/>
          </p:cNvSpPr>
          <p:nvPr>
            <p:ph type="body" sz="quarter" idx="10" hasCustomPrompt="1"/>
          </p:nvPr>
        </p:nvSpPr>
        <p:spPr>
          <a:xfrm>
            <a:off x="457200" y="1080000"/>
            <a:ext cx="11235600" cy="540000"/>
          </a:xfrm>
        </p:spPr>
        <p:txBody>
          <a:bodyPr anchor="ctr">
            <a:noAutofit/>
          </a:bodyPr>
          <a:lstStyle>
            <a:lvl1pPr marL="0" indent="0">
              <a:buFontTx/>
              <a:buNone/>
              <a:defRPr>
                <a:solidFill>
                  <a:schemeClr val="accent1"/>
                </a:solidFill>
              </a:defRPr>
            </a:lvl1pPr>
            <a:lvl2pPr marL="262800" indent="0">
              <a:buFontTx/>
              <a:buNone/>
              <a:defRPr>
                <a:solidFill>
                  <a:schemeClr val="accent1"/>
                </a:solidFill>
              </a:defRPr>
            </a:lvl2pPr>
            <a:lvl3pPr marL="446400" indent="0">
              <a:buFontTx/>
              <a:buNone/>
              <a:defRPr>
                <a:solidFill>
                  <a:schemeClr val="accent1"/>
                </a:solidFill>
              </a:defRPr>
            </a:lvl3pPr>
            <a:lvl4pPr marL="626400" indent="0">
              <a:buFontTx/>
              <a:buNone/>
              <a:defRPr>
                <a:solidFill>
                  <a:schemeClr val="accent1"/>
                </a:solidFill>
              </a:defRPr>
            </a:lvl4pPr>
            <a:lvl5pPr marL="810000" indent="0">
              <a:buFontTx/>
              <a:buNone/>
              <a:defRPr>
                <a:solidFill>
                  <a:schemeClr val="accent1"/>
                </a:solidFill>
              </a:defRPr>
            </a:lvl5pPr>
          </a:lstStyle>
          <a:p>
            <a:pPr lvl="0"/>
            <a:r>
              <a:rPr lang="en-US"/>
              <a:t>Subtitle text (hide in Selection pane if not required)</a:t>
            </a:r>
          </a:p>
        </p:txBody>
      </p:sp>
      <p:sp>
        <p:nvSpPr>
          <p:cNvPr id="3" name="Content Placeholder">
            <a:extLst>
              <a:ext uri="{FF2B5EF4-FFF2-40B4-BE49-F238E27FC236}">
                <a16:creationId xmlns:a16="http://schemas.microsoft.com/office/drawing/2014/main" id="{7527CC3A-9865-44A2-8C7C-750E2328C1C0}"/>
              </a:ext>
            </a:extLst>
          </p:cNvPr>
          <p:cNvSpPr>
            <a:spLocks noGrp="1"/>
          </p:cNvSpPr>
          <p:nvPr>
            <p:ph idx="1" hasCustomPrompt="1"/>
          </p:nvPr>
        </p:nvSpPr>
        <p:spPr>
          <a:xfrm>
            <a:off x="457200" y="2070000"/>
            <a:ext cx="11235600" cy="4788000"/>
          </a:xfrm>
        </p:spPr>
        <p:txBody>
          <a:bodyPr>
            <a:noAutofit/>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1" name="Footer Placeholder 10">
            <a:extLst>
              <a:ext uri="{FF2B5EF4-FFF2-40B4-BE49-F238E27FC236}">
                <a16:creationId xmlns:a16="http://schemas.microsoft.com/office/drawing/2014/main" id="{F18CCA1E-5C70-4558-89D4-B730694DE847}"/>
              </a:ext>
            </a:extLst>
          </p:cNvPr>
          <p:cNvSpPr>
            <a:spLocks noGrp="1"/>
          </p:cNvSpPr>
          <p:nvPr>
            <p:ph type="ftr" sz="quarter" idx="11"/>
          </p:nvPr>
        </p:nvSpPr>
        <p:spPr/>
        <p:txBody>
          <a:bodyPr/>
          <a:lstStyle/>
          <a:p>
            <a:r>
              <a:rPr lang="en-AU"/>
              <a:t>© 2020 Microsoft. All rights reserved. </a:t>
            </a:r>
          </a:p>
        </p:txBody>
      </p:sp>
    </p:spTree>
    <p:extLst>
      <p:ext uri="{BB962C8B-B14F-4D97-AF65-F5344CB8AC3E}">
        <p14:creationId xmlns:p14="http://schemas.microsoft.com/office/powerpoint/2010/main" val="1499447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20065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36797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857019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userDrawn="1">
          <p15:clr>
            <a:srgbClr val="5ACBF0"/>
          </p15:clr>
        </p15:guide>
        <p15:guide id="4" pos="3656">
          <p15:clr>
            <a:srgbClr val="5ACBF0"/>
          </p15:clr>
        </p15:guide>
        <p15:guide id="5" pos="4024">
          <p15:clr>
            <a:srgbClr val="5ACBF0"/>
          </p15:clr>
        </p15:guide>
        <p15:guide id="7" orient="horz" pos="905" userDrawn="1">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07088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userDrawn="1">
          <p15:clr>
            <a:srgbClr val="5ACBF0"/>
          </p15:clr>
        </p15:guide>
        <p15:guide id="4" pos="3656">
          <p15:clr>
            <a:srgbClr val="5ACBF0"/>
          </p15:clr>
        </p15:guide>
        <p15:guide id="5" pos="4024">
          <p15:clr>
            <a:srgbClr val="5ACBF0"/>
          </p15:clr>
        </p15:guide>
        <p15:guide id="7" orient="horz" pos="905" userDrawn="1">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691834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388161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551895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userDrawn="1">
          <p15:clr>
            <a:srgbClr val="5ACBF0"/>
          </p15:clr>
        </p15:guide>
        <p15:guide id="7" pos="1795" userDrawn="1">
          <p15:clr>
            <a:srgbClr val="5ACBF0"/>
          </p15:clr>
        </p15:guide>
        <p15:guide id="8" pos="3035" userDrawn="1">
          <p15:clr>
            <a:srgbClr val="5ACBF0"/>
          </p15:clr>
        </p15:guide>
        <p15:guide id="9" pos="3221" userDrawn="1">
          <p15:clr>
            <a:srgbClr val="5ACBF0"/>
          </p15:clr>
        </p15:guide>
        <p15:guide id="10" pos="4461" userDrawn="1">
          <p15:clr>
            <a:srgbClr val="5ACBF0"/>
          </p15:clr>
        </p15:guide>
        <p15:guide id="11" pos="5890" userDrawn="1">
          <p15:clr>
            <a:srgbClr val="5ACBF0"/>
          </p15:clr>
        </p15:guide>
        <p15:guide id="12" orient="horz" pos="1436">
          <p15:clr>
            <a:srgbClr val="5ACBF0"/>
          </p15:clr>
        </p15:guide>
        <p15:guide id="13" pos="4646" userDrawn="1">
          <p15:clr>
            <a:srgbClr val="5ACBF0"/>
          </p15:clr>
        </p15:guide>
        <p15:guide id="14" pos="6072" userDrawn="1">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1D16804B-3245-9A4C-A340-6FF89CF57D54}"/>
              </a:ext>
            </a:extLst>
          </p:cNvPr>
          <p:cNvSpPr>
            <a:spLocks noGrp="1"/>
          </p:cNvSpPr>
          <p:nvPr>
            <p:ph type="pic" sz="quarter" idx="13"/>
          </p:nvPr>
        </p:nvSpPr>
        <p:spPr>
          <a:xfrm>
            <a:off x="5334000" y="0"/>
            <a:ext cx="6858000" cy="6858000"/>
          </a:xfrm>
        </p:spPr>
        <p:txBody>
          <a:bodyPr/>
          <a:lstStyle/>
          <a:p>
            <a:r>
              <a:rPr lang="en-US"/>
              <a:t>Click icon to add picture</a:t>
            </a:r>
          </a:p>
        </p:txBody>
      </p:sp>
    </p:spTree>
    <p:extLst>
      <p:ext uri="{BB962C8B-B14F-4D97-AF65-F5344CB8AC3E}">
        <p14:creationId xmlns:p14="http://schemas.microsoft.com/office/powerpoint/2010/main" val="16054354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userDrawn="1">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613384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userDrawn="1">
          <p15:clr>
            <a:srgbClr val="5ACBF0"/>
          </p15:clr>
        </p15:guide>
        <p15:guide id="34" pos="3336" userDrawn="1">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438585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userDrawn="1">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guide id="31" pos="3840" userDrawn="1">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844675"/>
            <a:ext cx="11018838" cy="442436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89192910"/>
      </p:ext>
    </p:extLst>
  </p:cSld>
  <p:clrMapOvr>
    <a:masterClrMapping/>
  </p:clrMapOvr>
  <p:transition>
    <p:fade/>
  </p:transition>
  <p:extLst>
    <p:ext uri="{DCECCB84-F9BA-43D5-87BE-67443E8EF086}">
      <p15:sldGuideLst xmlns:p15="http://schemas.microsoft.com/office/powerpoint/2012/main">
        <p15:guide id="2" orient="horz" pos="1162" userDrawn="1">
          <p15:clr>
            <a:srgbClr val="5ACBF0"/>
          </p15:clr>
        </p15:guide>
        <p15:guide id="3" orient="horz" pos="288">
          <p15:clr>
            <a:srgbClr val="5ACBF0"/>
          </p15:clr>
        </p15:guide>
        <p15:guide id="5" orient="horz" pos="904">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er Background Two Column Bullet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3A5130-10A1-954A-B139-8F920AB6EC86}"/>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accent3"/>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844674"/>
            <a:ext cx="5211763"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844674"/>
            <a:ext cx="5219700"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287030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userDrawn="1">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er Background Two Column Non-bullete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D08175-261D-A74C-8918-CB97ADB19271}"/>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Text Placeholder 3"/>
          <p:cNvSpPr>
            <a:spLocks noGrp="1"/>
          </p:cNvSpPr>
          <p:nvPr>
            <p:ph type="body" sz="quarter" idx="10"/>
          </p:nvPr>
        </p:nvSpPr>
        <p:spPr>
          <a:xfrm>
            <a:off x="584200" y="1853052"/>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844675"/>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586935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userDrawn="1">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Background Two Column Content with Subhead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941E1A-46FF-9B43-8237-B9FAC6645B8E}"/>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851161"/>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495686"/>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844675"/>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489200"/>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33069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userDrawn="1">
          <p15:clr>
            <a:srgbClr val="5ACBF0"/>
          </p15:clr>
        </p15:guide>
        <p15:guide id="4" pos="3656">
          <p15:clr>
            <a:srgbClr val="5ACBF0"/>
          </p15:clr>
        </p15:guide>
        <p15:guide id="5" pos="4024">
          <p15:clr>
            <a:srgbClr val="5ACBF0"/>
          </p15:clr>
        </p15:guide>
        <p15:guide id="7" orient="horz" pos="905" userDrawn="1">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er Background Three Column Bullet with Subtitl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B0B838-FFE7-3848-8346-94C828955739}"/>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7971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7905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7971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2089322"/>
      </p:ext>
    </p:extLst>
  </p:cSld>
  <p:clrMapOvr>
    <a:masterClrMapping/>
  </p:clrMapOvr>
  <p:transition>
    <p:fade/>
  </p:transition>
  <p:extLst>
    <p:ext uri="{DCECCB84-F9BA-43D5-87BE-67443E8EF086}">
      <p15:sldGuideLst xmlns:p15="http://schemas.microsoft.com/office/powerpoint/2012/main">
        <p15:guide id="3" orient="horz" pos="1162" userDrawn="1">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eader Background Four Column Bullet with Subtitl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D56507-64E9-FD49-A968-94669A530F3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996806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userDrawn="1">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7" name="Straight Connector 6">
            <a:extLst>
              <a:ext uri="{FF2B5EF4-FFF2-40B4-BE49-F238E27FC236}">
                <a16:creationId xmlns:a16="http://schemas.microsoft.com/office/drawing/2014/main" id="{8EDAE969-6DFB-AD4B-A4BB-4C9D04F1489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125104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er Line 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AE9361ED-1B01-E94D-9CDA-29127BEC918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52274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9385043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6132" userDrawn="1">
          <p15:clr>
            <a:srgbClr val="5ACBF0"/>
          </p15:clr>
        </p15:guide>
        <p15:guide id="4"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er Line 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6161C8D7-A314-D146-8B0F-88DAD8C243A2}"/>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331805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Header Background 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43174"/>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7699"/>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3"/>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B52B4BDF-7433-F544-8549-B08FCF3FD2A9}"/>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757613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userDrawn="1">
          <p15:clr>
            <a:srgbClr val="5ACBF0"/>
          </p15:clr>
        </p15:guide>
        <p15:guide id="4" pos="3656">
          <p15:clr>
            <a:srgbClr val="5ACBF0"/>
          </p15:clr>
        </p15:guide>
        <p15:guide id="5" pos="4024">
          <p15:clr>
            <a:srgbClr val="5ACBF0"/>
          </p15:clr>
        </p15:guide>
        <p15:guide id="7" orient="horz" pos="905" userDrawn="1">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eader Line 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F841732-6515-3E42-A4B2-E3983B953B2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168791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er Line 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46758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der Line Four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870829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3890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oAutofit/>
          </a:bodyPr>
          <a:lstStyle/>
          <a:p>
            <a:pPr algn="l"/>
            <a:r>
              <a:rPr lang="en-US" sz="3600">
                <a:solidFill>
                  <a:schemeClr val="tx2"/>
                </a:solidFill>
                <a:latin typeface="+mj-lt"/>
              </a:rPr>
              <a:t>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oAutofit/>
          </a:bodyPr>
          <a:lstStyle/>
          <a:p>
            <a:pPr algn="l"/>
            <a:r>
              <a:rPr lang="en-US" sz="3600">
                <a:solidFill>
                  <a:schemeClr val="tx2"/>
                </a:solidFill>
                <a:latin typeface="+mj-lt"/>
              </a:rPr>
              <a:t>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68886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Jan</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Feb</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Mar</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Apr</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May</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Jun</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Jul</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Aug</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Sep</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Oct</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Nov</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Dec</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7838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21378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3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1185091634"/>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userDrawn="1">
          <p15:clr>
            <a:srgbClr val="A4A3A4"/>
          </p15:clr>
        </p15:guide>
        <p15:guide id="17" pos="3931" userDrawn="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Left Title Black Bkg">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0899690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3840" userDrawn="1">
          <p15:clr>
            <a:srgbClr val="5ACBF0"/>
          </p15:clr>
        </p15:guide>
        <p15:guide id="4" orient="horz" pos="216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2_Header Line 12 Months">
    <p:bg>
      <p:bgPr>
        <a:solidFill>
          <a:schemeClr val="tx2"/>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accent3"/>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1598530170"/>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userDrawn="1">
          <p15:clr>
            <a:srgbClr val="A4A3A4"/>
          </p15:clr>
        </p15:guide>
        <p15:guide id="17" pos="3931" userDrawn="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4_Header Line 12 Month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9C8D47-3F89-2440-BD17-30886A5B991A}"/>
              </a:ext>
            </a:extLst>
          </p:cNvPr>
          <p:cNvSpPr/>
          <p:nvPr userDrawn="1"/>
        </p:nvSpPr>
        <p:spPr bwMode="auto">
          <a:xfrm>
            <a:off x="0"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3477325" cy="1107996"/>
          </a:xfrm>
        </p:spPr>
        <p:txBody>
          <a:bodyPr wrap="square">
            <a:spAutoFit/>
          </a:bodyPr>
          <a:lstStyle>
            <a:lvl1pPr>
              <a:defRPr>
                <a:solidFill>
                  <a:schemeClr val="accent3"/>
                </a:solidFill>
              </a:defRPr>
            </a:lvl1pPr>
          </a:lstStyle>
          <a:p>
            <a:r>
              <a:rPr lang="en-US"/>
              <a:t>Click to edit Master title style</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 name="Text Placeholder 4">
            <a:extLst>
              <a:ext uri="{FF2B5EF4-FFF2-40B4-BE49-F238E27FC236}">
                <a16:creationId xmlns:a16="http://schemas.microsoft.com/office/drawing/2014/main" id="{C0CD7CCE-7A0A-2445-87E0-A18FB3B723C6}"/>
              </a:ext>
            </a:extLst>
          </p:cNvPr>
          <p:cNvSpPr>
            <a:spLocks noGrp="1"/>
          </p:cNvSpPr>
          <p:nvPr>
            <p:ph type="body" sz="quarter" idx="34"/>
          </p:nvPr>
        </p:nvSpPr>
        <p:spPr>
          <a:xfrm>
            <a:off x="584200" y="2017713"/>
            <a:ext cx="3481388" cy="430887"/>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212407088"/>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userDrawn="1">
          <p15:clr>
            <a:srgbClr val="A4A3A4"/>
          </p15:clr>
        </p15:guide>
        <p15:guide id="17" pos="3931" userDrawn="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48112344"/>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7" orient="horz" pos="1968">
          <p15:clr>
            <a:srgbClr val="5ACBF0"/>
          </p15:clr>
        </p15:guide>
        <p15:guide id="8" orient="horz" pos="2226">
          <p15:clr>
            <a:srgbClr val="5ACBF0"/>
          </p15:clr>
        </p15:guide>
        <p15:guide id="10" pos="3729" userDrawn="1">
          <p15:clr>
            <a:srgbClr val="C35EA4"/>
          </p15:clr>
        </p15:guide>
        <p15:guide id="11" pos="2993">
          <p15:clr>
            <a:srgbClr val="5ACBF0"/>
          </p15:clr>
        </p15:guide>
        <p15:guide id="12" pos="3543">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51151599"/>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5" orient="horz" pos="2160" userDrawn="1">
          <p15:clr>
            <a:srgbClr val="5ACBF0"/>
          </p15:clr>
        </p15:guide>
        <p15:guide id="6" pos="2991">
          <p15:clr>
            <a:srgbClr val="5ACBF0"/>
          </p15:clr>
        </p15:guide>
        <p15:guide id="7" pos="3728" userDrawn="1">
          <p15:clr>
            <a:srgbClr val="C35EA4"/>
          </p15:clr>
        </p15:guide>
        <p15:guide id="8" pos="3544">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35627901"/>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 Square Photo Lef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3"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3" y="1436688"/>
            <a:ext cx="3470275" cy="2043636"/>
          </a:xfrm>
        </p:spPr>
        <p:txBody>
          <a:bodyPr/>
          <a:lstStyle>
            <a:lvl1pPr marL="0" indent="0">
              <a:buFontTx/>
              <a:buNone/>
              <a:defRPr/>
            </a:lvl1pPr>
            <a:lvl2pPr marL="228600" indent="0">
              <a:buFontTx/>
              <a:buNone/>
              <a:defRPr/>
            </a:lvl2pPr>
            <a:lvl3pPr marL="457200" indent="0">
              <a:buFontTx/>
              <a:buNone/>
              <a:defRPr/>
            </a:lvl3pPr>
            <a:lvl4pPr marL="661988" indent="0">
              <a:buFontTx/>
              <a:buNone/>
              <a:defRPr/>
            </a:lvl4pPr>
            <a:lvl5pPr marL="855663"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352849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userDrawn="1">
          <p15:clr>
            <a:srgbClr val="A4A3A4"/>
          </p15:clr>
        </p15:guide>
        <p15:guide id="19" pos="4531" userDrawn="1">
          <p15:clr>
            <a:srgbClr val="A4A3A4"/>
          </p15:clr>
        </p15:guide>
        <p15:guide id="28" orient="horz" pos="905">
          <p15:clr>
            <a:srgbClr val="5ACBF0"/>
          </p15:clr>
        </p15:guide>
        <p15:guide id="30"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 Square Photo Righ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436688"/>
            <a:ext cx="3470275"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516701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userDrawn="1">
          <p15:clr>
            <a:srgbClr val="A4A3A4"/>
          </p15:clr>
        </p15:guide>
        <p15:guide id="19" pos="3341" userDrawn="1">
          <p15:clr>
            <a:srgbClr val="A4A3A4"/>
          </p15:clr>
        </p15:guide>
        <p15:guide id="28" orient="horz" pos="905">
          <p15:clr>
            <a:srgbClr val="5ACBF0"/>
          </p15:clr>
        </p15:guide>
        <p15:guide id="30"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79627729"/>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6144360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0340208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Left Title White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EC770E93-46FB-B04C-AFC6-A97F7105D849}"/>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9369899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3840" userDrawn="1">
          <p15:clr>
            <a:srgbClr val="5ACBF0"/>
          </p15:clr>
        </p15:guide>
        <p15:guide id="4" orient="horz" pos="216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itle 1">
            <a:extLst>
              <a:ext uri="{FF2B5EF4-FFF2-40B4-BE49-F238E27FC236}">
                <a16:creationId xmlns:a16="http://schemas.microsoft.com/office/drawing/2014/main" id="{04D80903-AB2F-EA47-B1B9-181A4D5084E7}"/>
              </a:ext>
            </a:extLst>
          </p:cNvPr>
          <p:cNvSpPr txBox="1">
            <a:spLocks/>
          </p:cNvSpPr>
          <p:nvPr userDrawn="1"/>
        </p:nvSpPr>
        <p:spPr>
          <a:xfrm>
            <a:off x="584200" y="2425780"/>
            <a:ext cx="5511800" cy="1107996"/>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anose="020B0502040204020203" pitchFamily="34" charset="0"/>
              </a:defRPr>
            </a:lvl1pPr>
          </a:lstStyle>
          <a:p>
            <a:r>
              <a:rPr lang="en-US"/>
              <a:t>Event name or presentation title </a:t>
            </a:r>
          </a:p>
        </p:txBody>
      </p:sp>
      <p:sp>
        <p:nvSpPr>
          <p:cNvPr id="7" name="Text Placeholder 4">
            <a:extLst>
              <a:ext uri="{FF2B5EF4-FFF2-40B4-BE49-F238E27FC236}">
                <a16:creationId xmlns:a16="http://schemas.microsoft.com/office/drawing/2014/main" id="{A200C02C-4314-EE45-A300-21710CAE4FE5}"/>
              </a:ext>
            </a:extLst>
          </p:cNvPr>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9" name="MS logo white - EMF" descr="Microsoft logo white text version">
            <a:extLst>
              <a:ext uri="{FF2B5EF4-FFF2-40B4-BE49-F238E27FC236}">
                <a16:creationId xmlns:a16="http://schemas.microsoft.com/office/drawing/2014/main" id="{EDE56B65-3E69-6146-8830-D107DE1E3AE7}"/>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19094434"/>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9686687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userDrawn="1">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9083819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userDrawn="1">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251365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userDrawn="1">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2058752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userDrawn="1">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4605948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userDrawn="1">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4225213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userDrawn="1">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7435705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userDrawn="1">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24772569"/>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1440">
          <p15:clr>
            <a:srgbClr val="5ACBF0"/>
          </p15:clr>
        </p15:guide>
        <p15:guide id="4" orient="horz" pos="3209" userDrawn="1">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userDrawn="1">
          <p15:clr>
            <a:srgbClr val="5ACBF0"/>
          </p15:clr>
        </p15:guide>
        <p15:guide id="15" pos="3451" userDrawn="1">
          <p15:clr>
            <a:srgbClr val="5ACBF0"/>
          </p15:clr>
        </p15:guide>
        <p15:guide id="16" pos="4229" userDrawn="1">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82817732"/>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userDrawn="1">
          <p15:clr>
            <a:srgbClr val="5ACBF0"/>
          </p15:clr>
        </p15:guide>
        <p15:guide id="15" pos="2168" userDrawn="1">
          <p15:clr>
            <a:srgbClr val="5ACBF0"/>
          </p15:clr>
        </p15:guide>
        <p15:guide id="16" pos="2944" userDrawn="1">
          <p15:clr>
            <a:srgbClr val="5ACBF0"/>
          </p15:clr>
        </p15:guide>
        <p15:guide id="17" pos="4738" userDrawn="1">
          <p15:clr>
            <a:srgbClr val="5ACBF0"/>
          </p15:clr>
        </p15:guide>
        <p15:guide id="18" pos="5514" userDrawn="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849598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5299928"/>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userDrawn="1">
          <p15:clr>
            <a:srgbClr val="5ACBF0"/>
          </p15:clr>
        </p15:guide>
        <p15:guide id="16" pos="1524" userDrawn="1">
          <p15:clr>
            <a:srgbClr val="5ACBF0"/>
          </p15:clr>
        </p15:guide>
        <p15:guide id="17" pos="2298" userDrawn="1">
          <p15:clr>
            <a:srgbClr val="5ACBF0"/>
          </p15:clr>
        </p15:guide>
        <p15:guide id="18" pos="3450" userDrawn="1">
          <p15:clr>
            <a:srgbClr val="5ACBF0"/>
          </p15:clr>
        </p15:guide>
        <p15:guide id="19" pos="4230" userDrawn="1">
          <p15:clr>
            <a:srgbClr val="5ACBF0"/>
          </p15:clr>
        </p15:guide>
        <p15:guide id="20" pos="5380" userDrawn="1">
          <p15:clr>
            <a:srgbClr val="5ACBF0"/>
          </p15:clr>
        </p15:guide>
        <p15:guide id="21" pos="6156" userDrawn="1">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0590399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6160264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userDrawn="1">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6753169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userDrawn="1">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7464684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userDrawn="1">
          <p15:clr>
            <a:srgbClr val="5ACBF0"/>
          </p15:clr>
        </p15:guide>
        <p15:guide id="3" pos="6216" userDrawn="1">
          <p15:clr>
            <a:srgbClr val="5ACBF0"/>
          </p15:clr>
        </p15:guide>
        <p15:guide id="5" pos="5850" userDrawn="1">
          <p15:clr>
            <a:srgbClr val="5ACBF0"/>
          </p15:clr>
        </p15:guide>
        <p15:guide id="7" pos="4392" userDrawn="1">
          <p15:clr>
            <a:srgbClr val="5ACBF0"/>
          </p15:clr>
        </p15:guide>
        <p15:guide id="8" pos="3292" userDrawn="1">
          <p15:clr>
            <a:srgbClr val="5ACBF0"/>
          </p15:clr>
        </p15:guide>
        <p15:guide id="10" pos="2926">
          <p15:clr>
            <a:srgbClr val="5ACBF0"/>
          </p15:clr>
        </p15:guide>
        <p15:guide id="11" pos="4754" userDrawn="1">
          <p15:clr>
            <a:srgbClr val="5ACBF0"/>
          </p15:clr>
        </p15:guide>
        <p15:guide id="13" pos="1464" userDrawn="1">
          <p15:clr>
            <a:srgbClr val="5ACBF0"/>
          </p15:clr>
        </p15:guide>
        <p15:guide id="14" orient="horz" pos="1440">
          <p15:clr>
            <a:srgbClr val="5ACBF0"/>
          </p15:clr>
        </p15:guide>
        <p15:guide id="15" pos="1830" userDrawn="1">
          <p15:clr>
            <a:srgbClr val="5ACBF0"/>
          </p15:clr>
        </p15:guide>
        <p15:guide id="16" orient="horz" pos="2533" userDrawn="1">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Quote slide 1b">
    <p:bg>
      <p:bgRef idx="1001">
        <a:schemeClr val="bg2"/>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1739900" y="3779493"/>
            <a:ext cx="5795963" cy="276999"/>
          </a:xfr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1739900" y="4077072"/>
            <a:ext cx="5795963" cy="215444"/>
          </a:xfrm>
        </p:spPr>
        <p:txBody>
          <a:bodyPr/>
          <a:lstStyle>
            <a:lvl1pPr marL="0" indent="0" algn="l">
              <a:spcBef>
                <a:spcPts val="0"/>
              </a:spcBef>
              <a:buNone/>
              <a:defRPr sz="1400">
                <a:solidFill>
                  <a:schemeClr val="tx1"/>
                </a:solidFill>
                <a:latin typeface="+mn-lt"/>
              </a:defRPr>
            </a:lvl1pPr>
          </a:lstStyle>
          <a:p>
            <a:pPr lvl="0"/>
            <a:r>
              <a:rPr lang="en-US"/>
              <a:t>Job title or another attribute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739899" y="2025650"/>
            <a:ext cx="9866313" cy="1661993"/>
          </a:xfrm>
        </p:spPr>
        <p:txBody>
          <a:bodyPr anchor="b"/>
          <a:lstStyle>
            <a:lvl1pPr>
              <a:defRPr>
                <a:solidFill>
                  <a:schemeClr val="accent3"/>
                </a:solidFill>
              </a:defRPr>
            </a:lvl1pPr>
          </a:lstStyle>
          <a:p>
            <a:r>
              <a:rPr lang="en-US"/>
              <a:t>Add quote text here Add quote text here Add quote text here Add quote text here Add quote text here</a:t>
            </a:r>
          </a:p>
        </p:txBody>
      </p:sp>
    </p:spTree>
    <p:extLst>
      <p:ext uri="{BB962C8B-B14F-4D97-AF65-F5344CB8AC3E}">
        <p14:creationId xmlns:p14="http://schemas.microsoft.com/office/powerpoint/2010/main" val="327056325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ote slide 2b">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39D5D9-B234-7B4F-90F8-2A7ABA2E4ABF}"/>
              </a:ext>
            </a:extLst>
          </p:cNvPr>
          <p:cNvSpPr/>
          <p:nvPr userDrawn="1"/>
        </p:nvSpPr>
        <p:spPr bwMode="auto">
          <a:xfrm>
            <a:off x="0" y="0"/>
            <a:ext cx="8128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549D697E-24D0-AB42-8E18-256C047E4063}"/>
              </a:ext>
            </a:extLst>
          </p:cNvPr>
          <p:cNvSpPr>
            <a:spLocks noGrp="1"/>
          </p:cNvSpPr>
          <p:nvPr>
            <p:ph type="body" sz="quarter" idx="18" hasCustomPrompt="1"/>
          </p:nvPr>
        </p:nvSpPr>
        <p:spPr>
          <a:xfrm>
            <a:off x="8420100" y="2044961"/>
            <a:ext cx="3478213" cy="276999"/>
          </a:xfrm>
        </p:spPr>
        <p:txBody>
          <a:bodyPr/>
          <a:lstStyle>
            <a:lvl1pPr marL="0" indent="0" algn="l">
              <a:spcBef>
                <a:spcPts val="0"/>
              </a:spcBef>
              <a:buNone/>
              <a:defRPr sz="1800">
                <a:latin typeface="+mj-lt"/>
              </a:defRPr>
            </a:lvl1pPr>
          </a:lstStyle>
          <a:p>
            <a:pPr lvl="0"/>
            <a:r>
              <a:rPr lang="en-US"/>
              <a:t>Name attribute</a:t>
            </a:r>
          </a:p>
        </p:txBody>
      </p:sp>
      <p:sp>
        <p:nvSpPr>
          <p:cNvPr id="6" name="Text Placeholder 3">
            <a:extLst>
              <a:ext uri="{FF2B5EF4-FFF2-40B4-BE49-F238E27FC236}">
                <a16:creationId xmlns:a16="http://schemas.microsoft.com/office/drawing/2014/main" id="{BA94D27E-F2D3-4E43-B280-E6CF5DAAF0EF}"/>
              </a:ext>
            </a:extLst>
          </p:cNvPr>
          <p:cNvSpPr>
            <a:spLocks noGrp="1"/>
          </p:cNvSpPr>
          <p:nvPr>
            <p:ph type="body" sz="quarter" idx="20" hasCustomPrompt="1"/>
          </p:nvPr>
        </p:nvSpPr>
        <p:spPr>
          <a:xfrm>
            <a:off x="8420100" y="2342540"/>
            <a:ext cx="3478213"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7" name="Title 1">
            <a:extLst>
              <a:ext uri="{FF2B5EF4-FFF2-40B4-BE49-F238E27FC236}">
                <a16:creationId xmlns:a16="http://schemas.microsoft.com/office/drawing/2014/main" id="{89F65E91-FAFD-244C-A86D-629BF5974C9C}"/>
              </a:ext>
            </a:extLst>
          </p:cNvPr>
          <p:cNvSpPr>
            <a:spLocks noGrp="1"/>
          </p:cNvSpPr>
          <p:nvPr>
            <p:ph type="title" hasCustomPrompt="1"/>
          </p:nvPr>
        </p:nvSpPr>
        <p:spPr>
          <a:xfrm>
            <a:off x="1163638" y="2025650"/>
            <a:ext cx="6372225" cy="553998"/>
          </a:xfrm>
        </p:spPr>
        <p:txBody>
          <a:bodyPr anchor="t"/>
          <a:lstStyle>
            <a:lvl1pPr>
              <a:defRPr>
                <a:solidFill>
                  <a:schemeClr val="accent3"/>
                </a:solidFill>
              </a:defRPr>
            </a:lvl1pPr>
          </a:lstStyle>
          <a:p>
            <a:r>
              <a:rPr lang="en-US"/>
              <a:t>Add quote text here</a:t>
            </a:r>
          </a:p>
        </p:txBody>
      </p:sp>
    </p:spTree>
    <p:extLst>
      <p:ext uri="{BB962C8B-B14F-4D97-AF65-F5344CB8AC3E}">
        <p14:creationId xmlns:p14="http://schemas.microsoft.com/office/powerpoint/2010/main" val="160695231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733"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slide with picture - al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1163638" y="3779493"/>
            <a:ext cx="6372225" cy="276999"/>
          </a:xfrm>
        </p:spPr>
        <p:txBody>
          <a:bodyPr/>
          <a:lstStyle>
            <a:lvl1pPr marL="0" indent="0" algn="l">
              <a:spcBef>
                <a:spcPts val="0"/>
              </a:spcBef>
              <a:buNone/>
              <a:defRPr sz="1800">
                <a:solidFill>
                  <a:schemeClr val="accent6"/>
                </a:solidFill>
                <a:latin typeface="+mj-lt"/>
              </a:defRPr>
            </a:lvl1pPr>
          </a:lstStyle>
          <a:p>
            <a:pPr lvl="0"/>
            <a:r>
              <a:rPr lang="en-US"/>
              <a:t>Name attribute</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5" name="Picture Placeholder 24">
            <a:extLst>
              <a:ext uri="{FF2B5EF4-FFF2-40B4-BE49-F238E27FC236}">
                <a16:creationId xmlns:a16="http://schemas.microsoft.com/office/drawing/2014/main" id="{DB4C8BDC-6825-414F-89F2-3D7A2187253C}"/>
              </a:ext>
            </a:extLst>
          </p:cNvPr>
          <p:cNvSpPr>
            <a:spLocks noGrp="1"/>
          </p:cNvSpPr>
          <p:nvPr>
            <p:ph type="pic" sz="quarter" idx="19"/>
          </p:nvPr>
        </p:nvSpPr>
        <p:spPr>
          <a:xfrm>
            <a:off x="7835900" y="0"/>
            <a:ext cx="4356100" cy="6858000"/>
          </a:xfrm>
        </p:spPr>
        <p:txBody>
          <a:bodyPr/>
          <a:lstStyle/>
          <a:p>
            <a:r>
              <a:rPr lang="en-US"/>
              <a:t>Click icon to add picture</a:t>
            </a:r>
          </a:p>
        </p:txBody>
      </p:sp>
      <p:sp>
        <p:nvSpPr>
          <p:cNvPr id="26" name="Text Placeholder 3">
            <a:extLst>
              <a:ext uri="{FF2B5EF4-FFF2-40B4-BE49-F238E27FC236}">
                <a16:creationId xmlns:a16="http://schemas.microsoft.com/office/drawing/2014/main" id="{90DE3A0D-12BA-BE4F-85C2-FCD13F863574}"/>
              </a:ext>
            </a:extLst>
          </p:cNvPr>
          <p:cNvSpPr>
            <a:spLocks noGrp="1"/>
          </p:cNvSpPr>
          <p:nvPr>
            <p:ph type="body" sz="quarter" idx="20" hasCustomPrompt="1"/>
          </p:nvPr>
        </p:nvSpPr>
        <p:spPr>
          <a:xfrm>
            <a:off x="1163638" y="4077072"/>
            <a:ext cx="6372225"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27" name="Title 1">
            <a:extLst>
              <a:ext uri="{FF2B5EF4-FFF2-40B4-BE49-F238E27FC236}">
                <a16:creationId xmlns:a16="http://schemas.microsoft.com/office/drawing/2014/main" id="{4AA6D598-4BC5-AF4E-B609-A7442E6DEBD3}"/>
              </a:ext>
            </a:extLst>
          </p:cNvPr>
          <p:cNvSpPr>
            <a:spLocks noGrp="1"/>
          </p:cNvSpPr>
          <p:nvPr>
            <p:ph type="title" hasCustomPrompt="1"/>
          </p:nvPr>
        </p:nvSpPr>
        <p:spPr>
          <a:xfrm>
            <a:off x="1163638" y="2025650"/>
            <a:ext cx="6372225" cy="553998"/>
          </a:xfrm>
        </p:spPr>
        <p:txBody>
          <a:bodyPr anchor="t"/>
          <a:lstStyle>
            <a:lvl1pPr>
              <a:defRPr>
                <a:solidFill>
                  <a:schemeClr val="tx1"/>
                </a:solidFill>
              </a:defRPr>
            </a:lvl1pPr>
          </a:lstStyle>
          <a:p>
            <a:r>
              <a:rPr lang="en-US"/>
              <a:t>Add quote text here</a:t>
            </a:r>
          </a:p>
        </p:txBody>
      </p:sp>
    </p:spTree>
    <p:extLst>
      <p:ext uri="{BB962C8B-B14F-4D97-AF65-F5344CB8AC3E}">
        <p14:creationId xmlns:p14="http://schemas.microsoft.com/office/powerpoint/2010/main" val="103861675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733" userDrawn="1">
          <p15:clr>
            <a:srgbClr val="5ACBF0"/>
          </p15:clr>
        </p15:guide>
        <p15:guide id="7" pos="4747" userDrawn="1">
          <p15:clr>
            <a:srgbClr val="5ACBF0"/>
          </p15:clr>
        </p15:guide>
        <p15:guide id="8" pos="4936">
          <p15:clr>
            <a:srgbClr val="5ACBF0"/>
          </p15:clr>
        </p15:guide>
        <p15:guide id="9" pos="5123">
          <p15:clr>
            <a:srgbClr val="5ACBF0"/>
          </p15:clr>
        </p15:guide>
        <p15:guide id="10" orient="horz" pos="3465" userDrawn="1">
          <p15:clr>
            <a:srgbClr val="5ACBF0"/>
          </p15:clr>
        </p15:guide>
        <p15:guide id="11" orient="horz" pos="1956" userDrawn="1">
          <p15:clr>
            <a:srgbClr val="FBAE40"/>
          </p15:clr>
        </p15:guide>
        <p15:guide id="12" pos="1096"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669616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4964009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Square Border Photo">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75615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75615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F20930C2-FF47-3F44-BA93-EEDCB40578EB}"/>
              </a:ext>
            </a:extLst>
          </p:cNvPr>
          <p:cNvSpPr>
            <a:spLocks noGrp="1"/>
          </p:cNvSpPr>
          <p:nvPr>
            <p:ph type="pic" sz="quarter" idx="13"/>
          </p:nvPr>
        </p:nvSpPr>
        <p:spPr>
          <a:xfrm>
            <a:off x="5627688" y="292100"/>
            <a:ext cx="6270625" cy="6272213"/>
          </a:xfrm>
        </p:spPr>
        <p:txBody>
          <a:bodyPr/>
          <a:lstStyle/>
          <a:p>
            <a:r>
              <a:rPr lang="en-US"/>
              <a:t>Click icon to add picture</a:t>
            </a:r>
          </a:p>
        </p:txBody>
      </p:sp>
    </p:spTree>
    <p:extLst>
      <p:ext uri="{BB962C8B-B14F-4D97-AF65-F5344CB8AC3E}">
        <p14:creationId xmlns:p14="http://schemas.microsoft.com/office/powerpoint/2010/main" val="8673704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3545" userDrawn="1">
          <p15:clr>
            <a:srgbClr val="FBAE40"/>
          </p15:clr>
        </p15:guide>
        <p15:guide id="6" pos="3364"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48745"/>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9"/>
            <a:ext cx="1873779"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8310202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585789"/>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585789"/>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429000"/>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429000"/>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585789"/>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429000"/>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8148746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eft Title 3 Column R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961465"/>
            <a:ext cx="158908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961465"/>
            <a:ext cx="1584325"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818966"/>
            <a:ext cx="1589088" cy="2453246"/>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818965"/>
            <a:ext cx="1584325" cy="24532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968188"/>
            <a:ext cx="159543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832412"/>
            <a:ext cx="1595438" cy="2439800"/>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9" name="Text Placeholder 2">
            <a:extLst>
              <a:ext uri="{FF2B5EF4-FFF2-40B4-BE49-F238E27FC236}">
                <a16:creationId xmlns:a16="http://schemas.microsoft.com/office/drawing/2014/main" id="{CC8AF00F-83DA-104D-A2BF-D2C439FE9BB3}"/>
              </a:ext>
            </a:extLst>
          </p:cNvPr>
          <p:cNvSpPr>
            <a:spLocks noGrp="1"/>
          </p:cNvSpPr>
          <p:nvPr>
            <p:ph type="body" sz="quarter" idx="17" hasCustomPrompt="1"/>
          </p:nvPr>
        </p:nvSpPr>
        <p:spPr>
          <a:xfrm>
            <a:off x="4370387" y="585789"/>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1</a:t>
            </a:r>
          </a:p>
        </p:txBody>
      </p:sp>
      <p:sp>
        <p:nvSpPr>
          <p:cNvPr id="10" name="Text Placeholder 2">
            <a:extLst>
              <a:ext uri="{FF2B5EF4-FFF2-40B4-BE49-F238E27FC236}">
                <a16:creationId xmlns:a16="http://schemas.microsoft.com/office/drawing/2014/main" id="{24A44678-F325-7746-8C84-E6F44D505769}"/>
              </a:ext>
            </a:extLst>
          </p:cNvPr>
          <p:cNvSpPr>
            <a:spLocks noGrp="1"/>
          </p:cNvSpPr>
          <p:nvPr>
            <p:ph type="body" sz="quarter" idx="18" hasCustomPrompt="1"/>
          </p:nvPr>
        </p:nvSpPr>
        <p:spPr>
          <a:xfrm>
            <a:off x="7192962" y="585789"/>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2</a:t>
            </a:r>
          </a:p>
        </p:txBody>
      </p:sp>
      <p:sp>
        <p:nvSpPr>
          <p:cNvPr id="12" name="Text Placeholder 2">
            <a:extLst>
              <a:ext uri="{FF2B5EF4-FFF2-40B4-BE49-F238E27FC236}">
                <a16:creationId xmlns:a16="http://schemas.microsoft.com/office/drawing/2014/main" id="{0EF3CCAA-003D-324C-9FAA-5B5DC19336A2}"/>
              </a:ext>
            </a:extLst>
          </p:cNvPr>
          <p:cNvSpPr>
            <a:spLocks noGrp="1"/>
          </p:cNvSpPr>
          <p:nvPr>
            <p:ph type="body" sz="quarter" idx="19" hasCustomPrompt="1"/>
          </p:nvPr>
        </p:nvSpPr>
        <p:spPr>
          <a:xfrm>
            <a:off x="10013950" y="585789"/>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3</a:t>
            </a:r>
          </a:p>
        </p:txBody>
      </p:sp>
      <p:sp>
        <p:nvSpPr>
          <p:cNvPr id="13" name="Text Placeholder 2">
            <a:extLst>
              <a:ext uri="{FF2B5EF4-FFF2-40B4-BE49-F238E27FC236}">
                <a16:creationId xmlns:a16="http://schemas.microsoft.com/office/drawing/2014/main" id="{C2BCACD0-0017-9A49-9325-DCBC40CB2C2D}"/>
              </a:ext>
            </a:extLst>
          </p:cNvPr>
          <p:cNvSpPr>
            <a:spLocks noGrp="1"/>
          </p:cNvSpPr>
          <p:nvPr>
            <p:ph type="body" sz="quarter" idx="20" hasCustomPrompt="1"/>
          </p:nvPr>
        </p:nvSpPr>
        <p:spPr>
          <a:xfrm>
            <a:off x="4371875" y="3442448"/>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4</a:t>
            </a:r>
          </a:p>
        </p:txBody>
      </p:sp>
      <p:sp>
        <p:nvSpPr>
          <p:cNvPr id="14" name="Text Placeholder 2">
            <a:extLst>
              <a:ext uri="{FF2B5EF4-FFF2-40B4-BE49-F238E27FC236}">
                <a16:creationId xmlns:a16="http://schemas.microsoft.com/office/drawing/2014/main" id="{E251C719-BC21-8C4B-9DBC-6E80CFA162A9}"/>
              </a:ext>
            </a:extLst>
          </p:cNvPr>
          <p:cNvSpPr>
            <a:spLocks noGrp="1"/>
          </p:cNvSpPr>
          <p:nvPr>
            <p:ph type="body" sz="quarter" idx="21" hasCustomPrompt="1"/>
          </p:nvPr>
        </p:nvSpPr>
        <p:spPr>
          <a:xfrm>
            <a:off x="7198939" y="3442447"/>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5</a:t>
            </a:r>
          </a:p>
        </p:txBody>
      </p:sp>
      <p:sp>
        <p:nvSpPr>
          <p:cNvPr id="15" name="Text Placeholder 2">
            <a:extLst>
              <a:ext uri="{FF2B5EF4-FFF2-40B4-BE49-F238E27FC236}">
                <a16:creationId xmlns:a16="http://schemas.microsoft.com/office/drawing/2014/main" id="{F4273179-F1BC-0844-A024-D6A32BBE630E}"/>
              </a:ext>
            </a:extLst>
          </p:cNvPr>
          <p:cNvSpPr>
            <a:spLocks noGrp="1"/>
          </p:cNvSpPr>
          <p:nvPr>
            <p:ph type="body" sz="quarter" idx="22" hasCustomPrompt="1"/>
          </p:nvPr>
        </p:nvSpPr>
        <p:spPr>
          <a:xfrm>
            <a:off x="10013950" y="3453944"/>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6</a:t>
            </a:r>
          </a:p>
        </p:txBody>
      </p:sp>
      <p:sp>
        <p:nvSpPr>
          <p:cNvPr id="17" name="Text Placeholder 16">
            <a:extLst>
              <a:ext uri="{FF2B5EF4-FFF2-40B4-BE49-F238E27FC236}">
                <a16:creationId xmlns:a16="http://schemas.microsoft.com/office/drawing/2014/main" id="{A6C6A35A-94DF-F144-AECD-CDD578CC4A7D}"/>
              </a:ext>
            </a:extLst>
          </p:cNvPr>
          <p:cNvSpPr>
            <a:spLocks noGrp="1"/>
          </p:cNvSpPr>
          <p:nvPr>
            <p:ph type="body" sz="quarter" idx="23"/>
          </p:nvPr>
        </p:nvSpPr>
        <p:spPr>
          <a:xfrm>
            <a:off x="584200" y="1436688"/>
            <a:ext cx="2538413" cy="1249573"/>
          </a:xfrm>
        </p:spPr>
        <p:txBody>
          <a:bodyPr/>
          <a:lstStyle>
            <a:lvl1pPr marL="0" indent="0">
              <a:buNone/>
              <a:defRPr sz="1400">
                <a:solidFill>
                  <a:schemeClr val="tx1"/>
                </a:solidFill>
              </a:defRPr>
            </a:lvl1pPr>
            <a:lvl2pPr marL="228600" indent="0">
              <a:buNone/>
              <a:defRPr sz="1400">
                <a:solidFill>
                  <a:schemeClr val="tx1"/>
                </a:solidFill>
              </a:defRPr>
            </a:lvl2pPr>
            <a:lvl3pPr marL="457200" indent="0">
              <a:buNone/>
              <a:defRPr sz="1400">
                <a:solidFill>
                  <a:schemeClr val="tx1"/>
                </a:solidFill>
              </a:defRPr>
            </a:lvl3pPr>
            <a:lvl4pPr marL="661988" indent="0">
              <a:buNone/>
              <a:defRPr sz="1400">
                <a:solidFill>
                  <a:schemeClr val="tx1"/>
                </a:solidFill>
              </a:defRPr>
            </a:lvl4pPr>
            <a:lvl5pPr marL="855663" indent="0">
              <a:buNone/>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187997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7770739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367836929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Resources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Tree>
    <p:extLst>
      <p:ext uri="{BB962C8B-B14F-4D97-AF65-F5344CB8AC3E}">
        <p14:creationId xmlns:p14="http://schemas.microsoft.com/office/powerpoint/2010/main" val="152312443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83033"/>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Subtitle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9248679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783590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4200" y="585788"/>
            <a:ext cx="6088063" cy="608698"/>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361404" y="585788"/>
            <a:ext cx="3247983" cy="5683249"/>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84200" y="1196752"/>
            <a:ext cx="6088063" cy="2232247"/>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475047256"/>
      </p:ext>
    </p:extLst>
  </p:cSld>
  <p:clrMapOvr>
    <a:masterClrMapping/>
  </p:clrMapOvr>
  <p:transition>
    <p:fade/>
  </p:transition>
  <p:extLst>
    <p:ext uri="{DCECCB84-F9BA-43D5-87BE-67443E8EF086}">
      <p15:sldGuideLst xmlns:p15="http://schemas.microsoft.com/office/powerpoint/2012/main">
        <p15:guide id="13" pos="4929" userDrawn="1">
          <p15:clr>
            <a:srgbClr val="5ACBF0"/>
          </p15:clr>
        </p15:guide>
        <p15:guide id="29" orient="horz" pos="2160">
          <p15:clr>
            <a:srgbClr val="5ACBF0"/>
          </p15:clr>
        </p15:guide>
        <p15:guide id="30" pos="4566" userDrawn="1">
          <p15:clr>
            <a:srgbClr val="5ACBF0"/>
          </p15:clr>
        </p15:guide>
        <p15:guide id="31" pos="4203" userDrawn="1">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text side by sid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8644385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text side by side 5">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DDDE60-CF92-3E47-B933-9AD563CFC823}"/>
              </a:ext>
              <a:ext uri="{C183D7F6-B498-43B3-948B-1728B52AA6E4}">
                <adec:decorative xmlns:adec="http://schemas.microsoft.com/office/drawing/2017/decorative" val="1"/>
              </a:ext>
            </a:extLst>
          </p:cNvPr>
          <p:cNvCxnSpPr>
            <a:cxnSpLocks/>
          </p:cNvCxnSpPr>
          <p:nvPr userDrawn="1"/>
        </p:nvCxnSpPr>
        <p:spPr>
          <a:xfrm>
            <a:off x="6096000" y="1989442"/>
            <a:ext cx="0" cy="2879117"/>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9E8FB02-E25B-E14D-8924-32CC3949ADD1}"/>
              </a:ext>
            </a:extLst>
          </p:cNvPr>
          <p:cNvSpPr>
            <a:spLocks noGrp="1"/>
          </p:cNvSpPr>
          <p:nvPr>
            <p:ph type="title" hasCustomPrompt="1"/>
          </p:nvPr>
        </p:nvSpPr>
        <p:spPr>
          <a:xfrm>
            <a:off x="588263" y="585788"/>
            <a:ext cx="4894962" cy="5683250"/>
          </a:xfrm>
        </p:spPr>
        <p:txBody>
          <a:bodyPr anchor="ctr">
            <a:noAutofit/>
          </a:bodyPr>
          <a:lstStyle>
            <a:lvl1pPr>
              <a:defRPr>
                <a:solidFill>
                  <a:schemeClr val="accent3"/>
                </a:solidFill>
              </a:defRPr>
            </a:lvl1pPr>
          </a:lstStyle>
          <a:p>
            <a:r>
              <a:rPr lang="en-US"/>
              <a:t>Title</a:t>
            </a:r>
          </a:p>
        </p:txBody>
      </p:sp>
      <p:sp>
        <p:nvSpPr>
          <p:cNvPr id="6" name="Text Placeholder 2">
            <a:extLst>
              <a:ext uri="{FF2B5EF4-FFF2-40B4-BE49-F238E27FC236}">
                <a16:creationId xmlns:a16="http://schemas.microsoft.com/office/drawing/2014/main" id="{C74FD3CD-1AFC-E14A-A565-37F4D59C5377}"/>
              </a:ext>
            </a:extLst>
          </p:cNvPr>
          <p:cNvSpPr>
            <a:spLocks noGrp="1"/>
          </p:cNvSpPr>
          <p:nvPr>
            <p:ph type="body" sz="quarter" idx="11"/>
          </p:nvPr>
        </p:nvSpPr>
        <p:spPr>
          <a:xfrm>
            <a:off x="6672262" y="585788"/>
            <a:ext cx="4937125"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405326340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1" userDrawn="1">
          <p15:clr>
            <a:srgbClr val="A4A3A4"/>
          </p15:clr>
        </p15:guide>
        <p15:guide id="28" pos="3840">
          <p15:clr>
            <a:srgbClr val="F26B43"/>
          </p15:clr>
        </p15:guide>
        <p15:guide id="29" pos="3454" userDrawn="1">
          <p15:clr>
            <a:srgbClr val="FBAE40"/>
          </p15:clr>
        </p15:guide>
        <p15:guide id="30" pos="420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 Slide Color Bkg">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5999618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userDrawn="1">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roject Profi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3" y="585788"/>
            <a:ext cx="4726687" cy="850900"/>
          </a:xfrm>
        </p:spPr>
        <p:txBody>
          <a:bodyPr anchor="t">
            <a:noAutofit/>
          </a:bodyPr>
          <a:lstStyle>
            <a:lvl1pPr>
              <a:defRPr>
                <a:solidFill>
                  <a:schemeClr val="accent3"/>
                </a:solidFill>
              </a:defRPr>
            </a:lvl1pPr>
          </a:lstStyle>
          <a:p>
            <a:r>
              <a:rPr lang="en-US"/>
              <a:t>Project Name</a:t>
            </a:r>
          </a:p>
        </p:txBody>
      </p:sp>
      <p:cxnSp>
        <p:nvCxnSpPr>
          <p:cNvPr id="11" name="Straight Connector 10">
            <a:extLst>
              <a:ext uri="{FF2B5EF4-FFF2-40B4-BE49-F238E27FC236}">
                <a16:creationId xmlns:a16="http://schemas.microsoft.com/office/drawing/2014/main" id="{B2304FDD-17CA-A147-9CB2-F7A4E83816B0}"/>
              </a:ext>
            </a:extLst>
          </p:cNvPr>
          <p:cNvCxnSpPr/>
          <p:nvPr userDrawn="1"/>
        </p:nvCxnSpPr>
        <p:spPr>
          <a:xfrm>
            <a:off x="6240463" y="2028346"/>
            <a:ext cx="5368925"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7E88AE75-9022-0C40-AABE-5A0B8F88A37D}"/>
              </a:ext>
            </a:extLst>
          </p:cNvPr>
          <p:cNvSpPr>
            <a:spLocks noGrp="1"/>
          </p:cNvSpPr>
          <p:nvPr>
            <p:ph type="body" sz="quarter" idx="10" hasCustomPrompt="1"/>
          </p:nvPr>
        </p:nvSpPr>
        <p:spPr>
          <a:xfrm>
            <a:off x="584201" y="2017713"/>
            <a:ext cx="3481387" cy="2326791"/>
          </a:xfrm>
        </p:spPr>
        <p:txBody>
          <a:bodyPr/>
          <a:lstStyle>
            <a:lvl1pPr marL="0" indent="0">
              <a:lnSpc>
                <a:spcPct val="100000"/>
              </a:lnSpc>
              <a:buNone/>
              <a:defRPr sz="1800">
                <a:solidFill>
                  <a:schemeClr val="bg1"/>
                </a:solidFill>
              </a:defRPr>
            </a:lvl1pPr>
            <a:lvl2pPr marL="228600" indent="0">
              <a:buNone/>
              <a:defRPr sz="1800">
                <a:solidFill>
                  <a:schemeClr val="bg1"/>
                </a:solidFill>
              </a:defRPr>
            </a:lvl2pPr>
            <a:lvl3pPr marL="457200" indent="0">
              <a:buNone/>
              <a:defRPr sz="1800">
                <a:solidFill>
                  <a:schemeClr val="bg1"/>
                </a:solidFill>
              </a:defRPr>
            </a:lvl3pPr>
            <a:lvl4pPr marL="661988" indent="0">
              <a:buNone/>
              <a:defRPr sz="1800">
                <a:solidFill>
                  <a:schemeClr val="bg1"/>
                </a:solidFill>
              </a:defRPr>
            </a:lvl4pPr>
            <a:lvl5pPr marL="855663" indent="0">
              <a:buNone/>
              <a:defRPr sz="1800">
                <a:solidFill>
                  <a:schemeClr val="bg1"/>
                </a:solidFill>
              </a:defRPr>
            </a:lvl5pPr>
          </a:lstStyle>
          <a:p>
            <a:pPr>
              <a:lnSpc>
                <a:spcPct val="100000"/>
              </a:lnSpc>
            </a:pPr>
            <a:r>
              <a:rPr lang="en-US" sz="1800" b="0">
                <a:solidFill>
                  <a:schemeClr val="bg1"/>
                </a:solidFill>
                <a:latin typeface="Segoe UI" panose="020B0502040204020203" pitchFamily="34" charset="0"/>
                <a:cs typeface="Segoe UI" panose="020B0502040204020203" pitchFamily="34" charset="0"/>
              </a:rPr>
              <a:t>Provide more context and a detailed overview of what the project goals are, what you have or hope to accomplish.</a:t>
            </a:r>
          </a:p>
          <a:p>
            <a:pPr>
              <a:lnSpc>
                <a:spcPct val="100000"/>
              </a:lnSpc>
            </a:pPr>
            <a:endParaRPr lang="en-US" sz="1800" b="0">
              <a:solidFill>
                <a:schemeClr val="bg1"/>
              </a:solidFill>
              <a:latin typeface="Segoe UI" panose="020B0502040204020203" pitchFamily="34" charset="0"/>
              <a:cs typeface="Segoe UI" panose="020B0502040204020203" pitchFamily="34" charset="0"/>
            </a:endParaRPr>
          </a:p>
          <a:p>
            <a:pPr>
              <a:lnSpc>
                <a:spcPct val="100000"/>
              </a:lnSpc>
            </a:pPr>
            <a:r>
              <a:rPr lang="en-US" sz="1800" b="0">
                <a:solidFill>
                  <a:schemeClr val="bg1"/>
                </a:solidFill>
                <a:latin typeface="Segoe UI" panose="020B0502040204020203" pitchFamily="34" charset="0"/>
                <a:cs typeface="Segoe UI" panose="020B0502040204020203" pitchFamily="34" charset="0"/>
              </a:rPr>
              <a:t>This space accommodates multiple lines of text so there is enough room to give details.</a:t>
            </a:r>
          </a:p>
        </p:txBody>
      </p:sp>
      <p:sp>
        <p:nvSpPr>
          <p:cNvPr id="32" name="Text Placeholder 31">
            <a:extLst>
              <a:ext uri="{FF2B5EF4-FFF2-40B4-BE49-F238E27FC236}">
                <a16:creationId xmlns:a16="http://schemas.microsoft.com/office/drawing/2014/main" id="{A0CD7186-AF1B-F240-9FA1-9EE24D7F044C}"/>
              </a:ext>
            </a:extLst>
          </p:cNvPr>
          <p:cNvSpPr>
            <a:spLocks noGrp="1"/>
          </p:cNvSpPr>
          <p:nvPr>
            <p:ph type="body" sz="quarter" idx="11" hasCustomPrompt="1"/>
          </p:nvPr>
        </p:nvSpPr>
        <p:spPr>
          <a:xfrm>
            <a:off x="6240463" y="585788"/>
            <a:ext cx="1597025"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$2M</a:t>
            </a:r>
          </a:p>
        </p:txBody>
      </p:sp>
      <p:sp>
        <p:nvSpPr>
          <p:cNvPr id="33" name="Text Placeholder 31">
            <a:extLst>
              <a:ext uri="{FF2B5EF4-FFF2-40B4-BE49-F238E27FC236}">
                <a16:creationId xmlns:a16="http://schemas.microsoft.com/office/drawing/2014/main" id="{7587C738-B53A-F743-AF70-728C3FB00C7E}"/>
              </a:ext>
            </a:extLst>
          </p:cNvPr>
          <p:cNvSpPr>
            <a:spLocks noGrp="1"/>
          </p:cNvSpPr>
          <p:nvPr>
            <p:ph type="body" sz="quarter" idx="12" hasCustomPrompt="1"/>
          </p:nvPr>
        </p:nvSpPr>
        <p:spPr>
          <a:xfrm>
            <a:off x="8148638" y="585788"/>
            <a:ext cx="1560611"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70%</a:t>
            </a:r>
          </a:p>
        </p:txBody>
      </p:sp>
      <p:sp>
        <p:nvSpPr>
          <p:cNvPr id="34" name="Text Placeholder 31">
            <a:extLst>
              <a:ext uri="{FF2B5EF4-FFF2-40B4-BE49-F238E27FC236}">
                <a16:creationId xmlns:a16="http://schemas.microsoft.com/office/drawing/2014/main" id="{51CBA738-F416-D541-8E97-0F3A7416055D}"/>
              </a:ext>
            </a:extLst>
          </p:cNvPr>
          <p:cNvSpPr>
            <a:spLocks noGrp="1"/>
          </p:cNvSpPr>
          <p:nvPr>
            <p:ph type="body" sz="quarter" idx="13" hasCustomPrompt="1"/>
          </p:nvPr>
        </p:nvSpPr>
        <p:spPr>
          <a:xfrm>
            <a:off x="10013951" y="585788"/>
            <a:ext cx="1595438"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300</a:t>
            </a:r>
          </a:p>
        </p:txBody>
      </p:sp>
      <p:sp>
        <p:nvSpPr>
          <p:cNvPr id="36" name="Text Placeholder 35">
            <a:extLst>
              <a:ext uri="{FF2B5EF4-FFF2-40B4-BE49-F238E27FC236}">
                <a16:creationId xmlns:a16="http://schemas.microsoft.com/office/drawing/2014/main" id="{28B23554-69BF-764F-A44D-94C8151E6484}"/>
              </a:ext>
            </a:extLst>
          </p:cNvPr>
          <p:cNvSpPr>
            <a:spLocks noGrp="1"/>
          </p:cNvSpPr>
          <p:nvPr>
            <p:ph type="body" sz="quarter" idx="14" hasCustomPrompt="1"/>
          </p:nvPr>
        </p:nvSpPr>
        <p:spPr>
          <a:xfrm>
            <a:off x="6240463"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Financial</a:t>
            </a:r>
          </a:p>
          <a:p>
            <a:pPr lvl="0"/>
            <a:r>
              <a:rPr lang="en-US"/>
              <a:t>Value</a:t>
            </a:r>
          </a:p>
        </p:txBody>
      </p:sp>
      <p:sp>
        <p:nvSpPr>
          <p:cNvPr id="37" name="Text Placeholder 35">
            <a:extLst>
              <a:ext uri="{FF2B5EF4-FFF2-40B4-BE49-F238E27FC236}">
                <a16:creationId xmlns:a16="http://schemas.microsoft.com/office/drawing/2014/main" id="{F959484E-ADD1-F94C-8470-0C113E2E167A}"/>
              </a:ext>
            </a:extLst>
          </p:cNvPr>
          <p:cNvSpPr>
            <a:spLocks noGrp="1"/>
          </p:cNvSpPr>
          <p:nvPr>
            <p:ph type="body" sz="quarter" idx="15" hasCustomPrompt="1"/>
          </p:nvPr>
        </p:nvSpPr>
        <p:spPr>
          <a:xfrm>
            <a:off x="8148638"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Percentage</a:t>
            </a:r>
          </a:p>
          <a:p>
            <a:pPr lvl="0"/>
            <a:r>
              <a:rPr lang="en-US"/>
              <a:t>Value</a:t>
            </a:r>
          </a:p>
        </p:txBody>
      </p:sp>
      <p:sp>
        <p:nvSpPr>
          <p:cNvPr id="38" name="Text Placeholder 35">
            <a:extLst>
              <a:ext uri="{FF2B5EF4-FFF2-40B4-BE49-F238E27FC236}">
                <a16:creationId xmlns:a16="http://schemas.microsoft.com/office/drawing/2014/main" id="{3B6DEB9F-381E-D641-A8C9-29A7CC18D3E2}"/>
              </a:ext>
            </a:extLst>
          </p:cNvPr>
          <p:cNvSpPr>
            <a:spLocks noGrp="1"/>
          </p:cNvSpPr>
          <p:nvPr>
            <p:ph type="body" sz="quarter" idx="16" hasCustomPrompt="1"/>
          </p:nvPr>
        </p:nvSpPr>
        <p:spPr>
          <a:xfrm>
            <a:off x="10013950" y="1233489"/>
            <a:ext cx="1595438"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Additional</a:t>
            </a:r>
          </a:p>
          <a:p>
            <a:pPr lvl="0"/>
            <a:r>
              <a:rPr lang="en-US"/>
              <a:t>Value</a:t>
            </a:r>
          </a:p>
        </p:txBody>
      </p:sp>
      <p:sp>
        <p:nvSpPr>
          <p:cNvPr id="40" name="Text Placeholder 39">
            <a:extLst>
              <a:ext uri="{FF2B5EF4-FFF2-40B4-BE49-F238E27FC236}">
                <a16:creationId xmlns:a16="http://schemas.microsoft.com/office/drawing/2014/main" id="{F5A202A1-4A1F-5843-BD54-EC098D909269}"/>
              </a:ext>
            </a:extLst>
          </p:cNvPr>
          <p:cNvSpPr>
            <a:spLocks noGrp="1"/>
          </p:cNvSpPr>
          <p:nvPr>
            <p:ph type="body" sz="quarter" idx="17" hasCustomPrompt="1"/>
          </p:nvPr>
        </p:nvSpPr>
        <p:spPr>
          <a:xfrm>
            <a:off x="6240463" y="2017713"/>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2" name="Text Placeholder 41">
            <a:extLst>
              <a:ext uri="{FF2B5EF4-FFF2-40B4-BE49-F238E27FC236}">
                <a16:creationId xmlns:a16="http://schemas.microsoft.com/office/drawing/2014/main" id="{9E4D6518-F39B-D540-BBC8-F615FE1B6AF1}"/>
              </a:ext>
            </a:extLst>
          </p:cNvPr>
          <p:cNvSpPr>
            <a:spLocks noGrp="1"/>
          </p:cNvSpPr>
          <p:nvPr>
            <p:ph type="body" sz="quarter" idx="18" hasCustomPrompt="1"/>
          </p:nvPr>
        </p:nvSpPr>
        <p:spPr>
          <a:xfrm>
            <a:off x="6240463" y="2977115"/>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
        <p:nvSpPr>
          <p:cNvPr id="43" name="Text Placeholder 39">
            <a:extLst>
              <a:ext uri="{FF2B5EF4-FFF2-40B4-BE49-F238E27FC236}">
                <a16:creationId xmlns:a16="http://schemas.microsoft.com/office/drawing/2014/main" id="{BFD70A96-999C-1A46-83A7-D06801F55DB7}"/>
              </a:ext>
            </a:extLst>
          </p:cNvPr>
          <p:cNvSpPr>
            <a:spLocks noGrp="1"/>
          </p:cNvSpPr>
          <p:nvPr>
            <p:ph type="body" sz="quarter" idx="19" hasCustomPrompt="1"/>
          </p:nvPr>
        </p:nvSpPr>
        <p:spPr>
          <a:xfrm>
            <a:off x="6240463" y="4161319"/>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4" name="Text Placeholder 41">
            <a:extLst>
              <a:ext uri="{FF2B5EF4-FFF2-40B4-BE49-F238E27FC236}">
                <a16:creationId xmlns:a16="http://schemas.microsoft.com/office/drawing/2014/main" id="{F57534EE-A31A-3942-81EF-7420176EDD7B}"/>
              </a:ext>
            </a:extLst>
          </p:cNvPr>
          <p:cNvSpPr>
            <a:spLocks noGrp="1"/>
          </p:cNvSpPr>
          <p:nvPr>
            <p:ph type="body" sz="quarter" idx="20" hasCustomPrompt="1"/>
          </p:nvPr>
        </p:nvSpPr>
        <p:spPr>
          <a:xfrm>
            <a:off x="6240463" y="5120721"/>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Tree>
    <p:extLst>
      <p:ext uri="{BB962C8B-B14F-4D97-AF65-F5344CB8AC3E}">
        <p14:creationId xmlns:p14="http://schemas.microsoft.com/office/powerpoint/2010/main" val="3455035362"/>
      </p:ext>
    </p:extLst>
  </p:cSld>
  <p:clrMapOvr>
    <a:masterClrMapping/>
  </p:clrMapOvr>
  <p:transition>
    <p:fade/>
  </p:transition>
  <p:extLst>
    <p:ext uri="{DCECCB84-F9BA-43D5-87BE-67443E8EF086}">
      <p15:sldGuideLst xmlns:p15="http://schemas.microsoft.com/office/powerpoint/2012/main">
        <p15:guide id="16" pos="3754" userDrawn="1">
          <p15:clr>
            <a:srgbClr val="A4A3A4"/>
          </p15:clr>
        </p15:guide>
        <p15:guide id="17" pos="3931" userDrawn="1">
          <p15:clr>
            <a:srgbClr val="A4A3A4"/>
          </p15:clr>
        </p15:guide>
        <p15:guide id="20" pos="4937">
          <p15:clr>
            <a:srgbClr val="A4A3A4"/>
          </p15:clr>
        </p15:guide>
        <p15:guide id="21" pos="5133" userDrawn="1">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777" userDrawn="1">
          <p15:clr>
            <a:srgbClr val="FBAE40"/>
          </p15:clr>
        </p15:guide>
        <p15:guide id="32" orient="horz" pos="1162" userDrawn="1">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4065589"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4" y="585788"/>
            <a:ext cx="2824862" cy="850900"/>
          </a:xfrm>
        </p:spPr>
        <p:txBody>
          <a:bodyPr anchor="t">
            <a:noAutofit/>
          </a:bodyPr>
          <a:lstStyle>
            <a:lvl1pPr>
              <a:defRPr>
                <a:solidFill>
                  <a:schemeClr val="accent3"/>
                </a:solidFill>
              </a:defRPr>
            </a:lvl1pPr>
          </a:lstStyle>
          <a:p>
            <a:r>
              <a:rPr lang="en-US"/>
              <a:t>Hello</a:t>
            </a:r>
          </a:p>
        </p:txBody>
      </p:sp>
      <p:sp>
        <p:nvSpPr>
          <p:cNvPr id="25" name="Text Placeholder 24">
            <a:extLst>
              <a:ext uri="{FF2B5EF4-FFF2-40B4-BE49-F238E27FC236}">
                <a16:creationId xmlns:a16="http://schemas.microsoft.com/office/drawing/2014/main" id="{687B7084-FB17-304C-A2D7-1145E7FE9D5A}"/>
              </a:ext>
            </a:extLst>
          </p:cNvPr>
          <p:cNvSpPr>
            <a:spLocks noGrp="1"/>
          </p:cNvSpPr>
          <p:nvPr>
            <p:ph type="body" sz="quarter" idx="11" hasCustomPrompt="1"/>
          </p:nvPr>
        </p:nvSpPr>
        <p:spPr>
          <a:xfrm>
            <a:off x="7192963" y="1437685"/>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27" name="Text Placeholder 26">
            <a:extLst>
              <a:ext uri="{FF2B5EF4-FFF2-40B4-BE49-F238E27FC236}">
                <a16:creationId xmlns:a16="http://schemas.microsoft.com/office/drawing/2014/main" id="{0B58D5F9-9ECC-AE4D-AEE6-08C911DE2503}"/>
              </a:ext>
            </a:extLst>
          </p:cNvPr>
          <p:cNvSpPr>
            <a:spLocks noGrp="1"/>
          </p:cNvSpPr>
          <p:nvPr>
            <p:ph type="body" sz="quarter" idx="12" hasCustomPrompt="1"/>
          </p:nvPr>
        </p:nvSpPr>
        <p:spPr>
          <a:xfrm>
            <a:off x="7192963" y="1802269"/>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29" name="Text Placeholder 28">
            <a:extLst>
              <a:ext uri="{FF2B5EF4-FFF2-40B4-BE49-F238E27FC236}">
                <a16:creationId xmlns:a16="http://schemas.microsoft.com/office/drawing/2014/main" id="{688E32A6-35BF-E143-8E34-3EF1E3F217EA}"/>
              </a:ext>
            </a:extLst>
          </p:cNvPr>
          <p:cNvSpPr>
            <a:spLocks noGrp="1"/>
          </p:cNvSpPr>
          <p:nvPr>
            <p:ph type="body" sz="quarter" idx="13" hasCustomPrompt="1"/>
          </p:nvPr>
        </p:nvSpPr>
        <p:spPr>
          <a:xfrm>
            <a:off x="7192963" y="2200939"/>
            <a:ext cx="3835399" cy="1150185"/>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30" name="Text Placeholder 24">
            <a:extLst>
              <a:ext uri="{FF2B5EF4-FFF2-40B4-BE49-F238E27FC236}">
                <a16:creationId xmlns:a16="http://schemas.microsoft.com/office/drawing/2014/main" id="{0B57611E-E7C7-324D-8BF8-320980FF4F27}"/>
              </a:ext>
            </a:extLst>
          </p:cNvPr>
          <p:cNvSpPr>
            <a:spLocks noGrp="1"/>
          </p:cNvSpPr>
          <p:nvPr>
            <p:ph type="body" sz="quarter" idx="14" hasCustomPrompt="1"/>
          </p:nvPr>
        </p:nvSpPr>
        <p:spPr>
          <a:xfrm>
            <a:off x="7192963" y="4292600"/>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31" name="Text Placeholder 26">
            <a:extLst>
              <a:ext uri="{FF2B5EF4-FFF2-40B4-BE49-F238E27FC236}">
                <a16:creationId xmlns:a16="http://schemas.microsoft.com/office/drawing/2014/main" id="{3340D410-0B5B-4B4B-AEA6-2655A1EB04FD}"/>
              </a:ext>
            </a:extLst>
          </p:cNvPr>
          <p:cNvSpPr>
            <a:spLocks noGrp="1"/>
          </p:cNvSpPr>
          <p:nvPr>
            <p:ph type="body" sz="quarter" idx="15" hasCustomPrompt="1"/>
          </p:nvPr>
        </p:nvSpPr>
        <p:spPr>
          <a:xfrm>
            <a:off x="7192963" y="4657184"/>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32" name="Text Placeholder 28">
            <a:extLst>
              <a:ext uri="{FF2B5EF4-FFF2-40B4-BE49-F238E27FC236}">
                <a16:creationId xmlns:a16="http://schemas.microsoft.com/office/drawing/2014/main" id="{BD35ACAE-2494-4842-AAF6-13BCA3369290}"/>
              </a:ext>
            </a:extLst>
          </p:cNvPr>
          <p:cNvSpPr>
            <a:spLocks noGrp="1"/>
          </p:cNvSpPr>
          <p:nvPr>
            <p:ph type="body" sz="quarter" idx="16" hasCustomPrompt="1"/>
          </p:nvPr>
        </p:nvSpPr>
        <p:spPr>
          <a:xfrm>
            <a:off x="7192963" y="5055854"/>
            <a:ext cx="3835400" cy="1213183"/>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40" name="Picture Placeholder 39">
            <a:extLst>
              <a:ext uri="{FF2B5EF4-FFF2-40B4-BE49-F238E27FC236}">
                <a16:creationId xmlns:a16="http://schemas.microsoft.com/office/drawing/2014/main" id="{BA73218E-471B-984D-AF23-10EDB19E9A7F}"/>
              </a:ext>
            </a:extLst>
          </p:cNvPr>
          <p:cNvSpPr>
            <a:spLocks noGrp="1"/>
          </p:cNvSpPr>
          <p:nvPr>
            <p:ph type="pic" sz="quarter" idx="17"/>
          </p:nvPr>
        </p:nvSpPr>
        <p:spPr>
          <a:xfrm>
            <a:off x="5314950" y="1436687"/>
            <a:ext cx="1576800" cy="1576800"/>
          </a:xfrm>
          <a:prstGeom prst="ellipse">
            <a:avLst/>
          </a:prstGeom>
        </p:spPr>
        <p:txBody>
          <a:bodyPr/>
          <a:lstStyle>
            <a:lvl1pPr>
              <a:defRPr sz="1000"/>
            </a:lvl1pPr>
          </a:lstStyle>
          <a:p>
            <a:r>
              <a:rPr lang="en-US"/>
              <a:t>Click icon to add picture</a:t>
            </a:r>
          </a:p>
        </p:txBody>
      </p:sp>
      <p:sp>
        <p:nvSpPr>
          <p:cNvPr id="41" name="Picture Placeholder 39">
            <a:extLst>
              <a:ext uri="{FF2B5EF4-FFF2-40B4-BE49-F238E27FC236}">
                <a16:creationId xmlns:a16="http://schemas.microsoft.com/office/drawing/2014/main" id="{0DF309B0-7379-4C44-A541-B4343B549DC2}"/>
              </a:ext>
            </a:extLst>
          </p:cNvPr>
          <p:cNvSpPr>
            <a:spLocks noGrp="1"/>
          </p:cNvSpPr>
          <p:nvPr>
            <p:ph type="pic" sz="quarter" idx="18"/>
          </p:nvPr>
        </p:nvSpPr>
        <p:spPr>
          <a:xfrm>
            <a:off x="5314950" y="4293096"/>
            <a:ext cx="1576800" cy="1576800"/>
          </a:xfrm>
          <a:prstGeom prst="ellipse">
            <a:avLst/>
          </a:prstGeom>
        </p:spPr>
        <p:txBody>
          <a:bodyPr/>
          <a:lstStyle>
            <a:lvl1pPr>
              <a:defRPr sz="1000"/>
            </a:lvl1pPr>
          </a:lstStyle>
          <a:p>
            <a:r>
              <a:rPr lang="en-US"/>
              <a:t>Click icon to add picture</a:t>
            </a:r>
          </a:p>
        </p:txBody>
      </p:sp>
    </p:spTree>
    <p:extLst>
      <p:ext uri="{BB962C8B-B14F-4D97-AF65-F5344CB8AC3E}">
        <p14:creationId xmlns:p14="http://schemas.microsoft.com/office/powerpoint/2010/main" val="835566677"/>
      </p:ext>
    </p:extLst>
  </p:cSld>
  <p:clrMapOvr>
    <a:masterClrMapping/>
  </p:clrMapOvr>
  <p:transition>
    <p:fade/>
  </p:transition>
  <p:extLst>
    <p:ext uri="{DCECCB84-F9BA-43D5-87BE-67443E8EF086}">
      <p15:sldGuideLst xmlns:p15="http://schemas.microsoft.com/office/powerpoint/2012/main">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8" pos="4342" userDrawn="1">
          <p15:clr>
            <a:srgbClr val="A4A3A4"/>
          </p15:clr>
        </p15:guide>
        <p15:guide id="19" pos="4531" userDrawn="1">
          <p15:clr>
            <a:srgbClr val="A4A3A4"/>
          </p15:clr>
        </p15:guide>
        <p15:guide id="28" orient="horz" pos="905">
          <p15:clr>
            <a:srgbClr val="5ACBF0"/>
          </p15:clr>
        </p15:guide>
        <p15:guide id="30" orient="horz" pos="288">
          <p15:clr>
            <a:srgbClr val="5ACBF0"/>
          </p15:clr>
        </p15:guide>
        <p15:guide id="31" orient="horz" pos="2704" userDrawn="1">
          <p15:clr>
            <a:srgbClr val="5ACBF0"/>
          </p15:clr>
        </p15:guide>
        <p15:guide id="32" pos="6947" userDrawn="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4-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588263" y="457200"/>
            <a:ext cx="11018520" cy="553998"/>
          </a:xfrm>
        </p:spPr>
        <p:txBody>
          <a:bodyPr>
            <a:spAutoFit/>
          </a:bodyPr>
          <a:lstStyle>
            <a:lvl1pPr>
              <a:defRPr>
                <a:solidFill>
                  <a:schemeClr val="accent3"/>
                </a:solidFill>
              </a:defRPr>
            </a:lvl1pPr>
          </a:lstStyle>
          <a:p>
            <a:r>
              <a:rPr lang="en-US"/>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601664" y="4408341"/>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601664"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601664" y="5171595"/>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341312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341312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341312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6256338"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6256338"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6256338"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907097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907097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907097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24" name="Picture Placeholder 16">
            <a:extLst>
              <a:ext uri="{FF2B5EF4-FFF2-40B4-BE49-F238E27FC236}">
                <a16:creationId xmlns:a16="http://schemas.microsoft.com/office/drawing/2014/main" id="{8644B5A4-4C62-164B-9FCA-E1A62ECDC6A0}"/>
              </a:ext>
            </a:extLst>
          </p:cNvPr>
          <p:cNvSpPr>
            <a:spLocks noGrp="1"/>
          </p:cNvSpPr>
          <p:nvPr>
            <p:ph type="pic" sz="quarter" idx="23"/>
          </p:nvPr>
        </p:nvSpPr>
        <p:spPr>
          <a:xfrm>
            <a:off x="774200" y="1785409"/>
            <a:ext cx="2160000" cy="2160000"/>
          </a:xfrm>
          <a:prstGeom prst="ellipse">
            <a:avLst/>
          </a:prstGeom>
          <a:ln>
            <a:noFill/>
          </a:ln>
        </p:spPr>
        <p:txBody>
          <a:bodyPr/>
          <a:lstStyle/>
          <a:p>
            <a:r>
              <a:rPr lang="en-US"/>
              <a:t>Click icon to add picture</a:t>
            </a:r>
          </a:p>
        </p:txBody>
      </p:sp>
      <p:sp>
        <p:nvSpPr>
          <p:cNvPr id="26" name="Picture Placeholder 16">
            <a:extLst>
              <a:ext uri="{FF2B5EF4-FFF2-40B4-BE49-F238E27FC236}">
                <a16:creationId xmlns:a16="http://schemas.microsoft.com/office/drawing/2014/main" id="{7216C99D-59E0-D148-8FD5-A06B5D098A96}"/>
              </a:ext>
            </a:extLst>
          </p:cNvPr>
          <p:cNvSpPr>
            <a:spLocks noGrp="1"/>
          </p:cNvSpPr>
          <p:nvPr>
            <p:ph type="pic" sz="quarter" idx="24"/>
          </p:nvPr>
        </p:nvSpPr>
        <p:spPr>
          <a:xfrm>
            <a:off x="3603125" y="1785409"/>
            <a:ext cx="2160000" cy="2160000"/>
          </a:xfrm>
          <a:prstGeom prst="ellipse">
            <a:avLst/>
          </a:prstGeom>
          <a:ln>
            <a:noFill/>
          </a:ln>
        </p:spPr>
        <p:txBody>
          <a:bodyPr/>
          <a:lstStyle/>
          <a:p>
            <a:r>
              <a:rPr lang="en-US"/>
              <a:t>Click icon to add picture</a:t>
            </a:r>
          </a:p>
        </p:txBody>
      </p:sp>
      <p:sp>
        <p:nvSpPr>
          <p:cNvPr id="28" name="Picture Placeholder 16">
            <a:extLst>
              <a:ext uri="{FF2B5EF4-FFF2-40B4-BE49-F238E27FC236}">
                <a16:creationId xmlns:a16="http://schemas.microsoft.com/office/drawing/2014/main" id="{D4B99A33-76D9-4843-8919-AD5FEF9A31F2}"/>
              </a:ext>
            </a:extLst>
          </p:cNvPr>
          <p:cNvSpPr>
            <a:spLocks noGrp="1"/>
          </p:cNvSpPr>
          <p:nvPr>
            <p:ph type="pic" sz="quarter" idx="25"/>
          </p:nvPr>
        </p:nvSpPr>
        <p:spPr>
          <a:xfrm>
            <a:off x="6428875" y="1785409"/>
            <a:ext cx="2160000" cy="2160000"/>
          </a:xfrm>
          <a:prstGeom prst="ellipse">
            <a:avLst/>
          </a:prstGeom>
          <a:ln>
            <a:noFill/>
          </a:ln>
        </p:spPr>
        <p:txBody>
          <a:bodyPr/>
          <a:lstStyle/>
          <a:p>
            <a:r>
              <a:rPr lang="en-US"/>
              <a:t>Click icon to add picture</a:t>
            </a:r>
          </a:p>
        </p:txBody>
      </p:sp>
      <p:sp>
        <p:nvSpPr>
          <p:cNvPr id="30" name="Picture Placeholder 16">
            <a:extLst>
              <a:ext uri="{FF2B5EF4-FFF2-40B4-BE49-F238E27FC236}">
                <a16:creationId xmlns:a16="http://schemas.microsoft.com/office/drawing/2014/main" id="{961589AC-2E68-5C4F-BF84-D883C8663119}"/>
              </a:ext>
            </a:extLst>
          </p:cNvPr>
          <p:cNvSpPr>
            <a:spLocks noGrp="1"/>
          </p:cNvSpPr>
          <p:nvPr>
            <p:ph type="pic" sz="quarter" idx="26"/>
          </p:nvPr>
        </p:nvSpPr>
        <p:spPr>
          <a:xfrm>
            <a:off x="9260975" y="1785409"/>
            <a:ext cx="2160000" cy="2160000"/>
          </a:xfrm>
          <a:prstGeom prst="ellipse">
            <a:avLst/>
          </a:prstGeom>
          <a:ln>
            <a:noFill/>
          </a:ln>
        </p:spPr>
        <p:txBody>
          <a:bodyPr/>
          <a:lstStyle/>
          <a:p>
            <a:r>
              <a:rPr lang="en-US"/>
              <a:t>Click icon to add picture</a:t>
            </a:r>
          </a:p>
        </p:txBody>
      </p:sp>
    </p:spTree>
    <p:extLst>
      <p:ext uri="{BB962C8B-B14F-4D97-AF65-F5344CB8AC3E}">
        <p14:creationId xmlns:p14="http://schemas.microsoft.com/office/powerpoint/2010/main" val="648551354"/>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userDrawn="1">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rofile Slide">
    <p:bg>
      <p:bgRef idx="1001">
        <a:schemeClr val="bg2"/>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accent3"/>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tx1"/>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tx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tx1"/>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tx1"/>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tx1"/>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tx1"/>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tx1"/>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156213940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userDrawn="1">
          <p15:clr>
            <a:srgbClr val="FBAE40"/>
          </p15:clr>
        </p15:guide>
        <p15:guide id="25" orient="horz" pos="709" userDrawn="1">
          <p15:clr>
            <a:srgbClr val="FBAE40"/>
          </p15:clr>
        </p15:guide>
        <p15:guide id="26" pos="6834" userDrawn="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rofile Slide 2">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tx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accent6"/>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accent6"/>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accent6"/>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accent6"/>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accent6"/>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accent6"/>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accent6"/>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380117858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userDrawn="1">
          <p15:clr>
            <a:srgbClr val="FBAE40"/>
          </p15:clr>
        </p15:guide>
        <p15:guide id="25" orient="horz" pos="709" userDrawn="1">
          <p15:clr>
            <a:srgbClr val="FBAE40"/>
          </p15:clr>
        </p15:guide>
        <p15:guide id="26" pos="6834"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Large Number Divider 1">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941888" y="585788"/>
            <a:ext cx="6667500" cy="690119"/>
          </a:xfrm>
        </p:spPr>
        <p:txBody>
          <a:bodyPr anchor="t">
            <a:noAutofit/>
          </a:bodyPr>
          <a:lstStyle>
            <a:lvl1pPr marL="0" indent="0">
              <a:spcAft>
                <a:spcPts val="600"/>
              </a:spcAft>
              <a:buFont typeface="Wingdings" panose="05000000000000000000" pitchFamily="2" charset="2"/>
              <a:buNone/>
              <a:defRPr sz="3600">
                <a:solidFill>
                  <a:schemeClr val="tx1"/>
                </a:solidFill>
                <a:latin typeface="+mj-lt"/>
              </a:defRPr>
            </a:lvl1pPr>
          </a:lstStyle>
          <a:p>
            <a:pPr lvl="0"/>
            <a:r>
              <a:rPr lang="en-US"/>
              <a:t>Section 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Tree>
    <p:extLst>
      <p:ext uri="{BB962C8B-B14F-4D97-AF65-F5344CB8AC3E}">
        <p14:creationId xmlns:p14="http://schemas.microsoft.com/office/powerpoint/2010/main" val="309218211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E8663993-2CF4-0843-9834-2078442DBA7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0063326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25F75097-07A2-DA4F-AFC5-71B04739FCB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68473859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96CEF9B0-0F7A-414C-9382-56532822A96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55035194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0B03ADF2-CBA0-AB48-AC2A-77EAF2C81AA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77247137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Black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3694579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userDrawn="1">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_Large Number Divider 1">
    <p:bg>
      <p:bgRef idx="1001">
        <a:schemeClr val="bg2"/>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9" name="Title 1">
            <a:extLst>
              <a:ext uri="{FF2B5EF4-FFF2-40B4-BE49-F238E27FC236}">
                <a16:creationId xmlns:a16="http://schemas.microsoft.com/office/drawing/2014/main" id="{939C9626-6AB7-9442-8C32-698E08BC85A7}"/>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74459593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649666AF-1BFD-C547-B312-5E30EBC9B839}"/>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7228313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7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443D24FC-F71D-C245-A2DA-55D32F6AA87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57784161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8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DA3A573E-5425-E24C-AC5B-D2C67E89FC53}"/>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422873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9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AD9EEC05-DC95-844E-868F-EEEB231AD96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58932719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0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6</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AD9EEC05-DC95-844E-868F-EEEB231AD96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03686391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00802985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42438410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97853416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65668527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image" Target="../media/image1.emf"/><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102" Type="http://schemas.openxmlformats.org/officeDocument/2006/relationships/slideLayout" Target="../slideLayouts/slideLayout102.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13" Type="http://schemas.openxmlformats.org/officeDocument/2006/relationships/slideLayout" Target="../slideLayouts/slideLayout113.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1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11" Type="http://schemas.openxmlformats.org/officeDocument/2006/relationships/slideLayout" Target="../slideLayouts/slideLayout11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14" Type="http://schemas.openxmlformats.org/officeDocument/2006/relationships/slideLayout" Target="../slideLayouts/slideLayout114.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17"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580" r:id="rId1"/>
    <p:sldLayoutId id="2147484609" r:id="rId2"/>
    <p:sldLayoutId id="2147484577" r:id="rId3"/>
    <p:sldLayoutId id="2147485286" r:id="rId4"/>
    <p:sldLayoutId id="2147485390" r:id="rId5"/>
    <p:sldLayoutId id="2147484610" r:id="rId6"/>
    <p:sldLayoutId id="2147485389" r:id="rId7"/>
    <p:sldLayoutId id="2147485395" r:id="rId8"/>
    <p:sldLayoutId id="2147485396" r:id="rId9"/>
    <p:sldLayoutId id="2147484710" r:id="rId10"/>
    <p:sldLayoutId id="2147484240" r:id="rId11"/>
    <p:sldLayoutId id="2147484910" r:id="rId12"/>
    <p:sldLayoutId id="2147484911" r:id="rId13"/>
    <p:sldLayoutId id="2147485050" r:id="rId14"/>
    <p:sldLayoutId id="2147485165" r:id="rId15"/>
    <p:sldLayoutId id="2147484941" r:id="rId16"/>
    <p:sldLayoutId id="2147484942" r:id="rId17"/>
    <p:sldLayoutId id="2147485162" r:id="rId18"/>
    <p:sldLayoutId id="2147484639" r:id="rId19"/>
    <p:sldLayoutId id="2147484943" r:id="rId20"/>
    <p:sldLayoutId id="2147484603" r:id="rId21"/>
    <p:sldLayoutId id="2147485324" r:id="rId22"/>
    <p:sldLayoutId id="2147485326" r:id="rId23"/>
    <p:sldLayoutId id="2147485327" r:id="rId24"/>
    <p:sldLayoutId id="2147485328" r:id="rId25"/>
    <p:sldLayoutId id="2147485329" r:id="rId26"/>
    <p:sldLayoutId id="2147485330" r:id="rId27"/>
    <p:sldLayoutId id="2147485325" r:id="rId28"/>
    <p:sldLayoutId id="2147485331" r:id="rId29"/>
    <p:sldLayoutId id="2147485332" r:id="rId30"/>
    <p:sldLayoutId id="2147485366" r:id="rId31"/>
    <p:sldLayoutId id="2147485333" r:id="rId32"/>
    <p:sldLayoutId id="2147485334" r:id="rId33"/>
    <p:sldLayoutId id="2147485394" r:id="rId34"/>
    <p:sldLayoutId id="2147485340" r:id="rId35"/>
    <p:sldLayoutId id="2147485346" r:id="rId36"/>
    <p:sldLayoutId id="2147485349" r:id="rId37"/>
    <p:sldLayoutId id="2147485351" r:id="rId38"/>
    <p:sldLayoutId id="2147485369" r:id="rId39"/>
    <p:sldLayoutId id="2147485363" r:id="rId40"/>
    <p:sldLayoutId id="2147485370" r:id="rId41"/>
    <p:sldLayoutId id="2147484833" r:id="rId42"/>
    <p:sldLayoutId id="2147484834" r:id="rId43"/>
    <p:sldLayoutId id="2147484835" r:id="rId44"/>
    <p:sldLayoutId id="2147485385" r:id="rId45"/>
    <p:sldLayoutId id="2147485387" r:id="rId46"/>
    <p:sldLayoutId id="2147485382" r:id="rId47"/>
    <p:sldLayoutId id="2147484922" r:id="rId48"/>
    <p:sldLayoutId id="2147484923" r:id="rId49"/>
    <p:sldLayoutId id="2147485287" r:id="rId50"/>
    <p:sldLayoutId id="2147484924" r:id="rId51"/>
    <p:sldLayoutId id="2147484839" r:id="rId52"/>
    <p:sldLayoutId id="2147484840" r:id="rId53"/>
    <p:sldLayoutId id="2147485383" r:id="rId54"/>
    <p:sldLayoutId id="2147484841" r:id="rId55"/>
    <p:sldLayoutId id="2147484842" r:id="rId56"/>
    <p:sldLayoutId id="2147484843" r:id="rId57"/>
    <p:sldLayoutId id="2147484938" r:id="rId58"/>
    <p:sldLayoutId id="2147484939" r:id="rId59"/>
    <p:sldLayoutId id="2147484940" r:id="rId60"/>
    <p:sldLayoutId id="2147485161" r:id="rId61"/>
    <p:sldLayoutId id="2147485152" r:id="rId62"/>
    <p:sldLayoutId id="2147485153" r:id="rId63"/>
    <p:sldLayoutId id="2147485154" r:id="rId64"/>
    <p:sldLayoutId id="2147485379" r:id="rId65"/>
    <p:sldLayoutId id="2147485380" r:id="rId66"/>
    <p:sldLayoutId id="2147485381" r:id="rId67"/>
    <p:sldLayoutId id="2147484944" r:id="rId68"/>
    <p:sldLayoutId id="2147484945" r:id="rId69"/>
    <p:sldLayoutId id="2147485372" r:id="rId70"/>
    <p:sldLayoutId id="2147485373" r:id="rId71"/>
    <p:sldLayoutId id="2147485388" r:id="rId72"/>
    <p:sldLayoutId id="2147485296" r:id="rId73"/>
    <p:sldLayoutId id="2147485392" r:id="rId74"/>
    <p:sldLayoutId id="2147485393" r:id="rId75"/>
    <p:sldLayoutId id="2147485368" r:id="rId76"/>
    <p:sldLayoutId id="2147485367" r:id="rId77"/>
    <p:sldLayoutId id="2147485292" r:id="rId78"/>
    <p:sldLayoutId id="2147485294" r:id="rId79"/>
    <p:sldLayoutId id="2147485338" r:id="rId80"/>
    <p:sldLayoutId id="2147485339" r:id="rId81"/>
    <p:sldLayoutId id="2147485360" r:id="rId82"/>
    <p:sldLayoutId id="2147485364" r:id="rId83"/>
    <p:sldLayoutId id="2147485365" r:id="rId84"/>
    <p:sldLayoutId id="2147485352" r:id="rId85"/>
    <p:sldLayoutId id="2147485353" r:id="rId86"/>
    <p:sldLayoutId id="2147485354" r:id="rId87"/>
    <p:sldLayoutId id="2147485355" r:id="rId88"/>
    <p:sldLayoutId id="2147485356" r:id="rId89"/>
    <p:sldLayoutId id="2147485374" r:id="rId90"/>
    <p:sldLayoutId id="2147485375" r:id="rId91"/>
    <p:sldLayoutId id="2147485376" r:id="rId92"/>
    <p:sldLayoutId id="2147485377" r:id="rId93"/>
    <p:sldLayoutId id="2147485378" r:id="rId94"/>
    <p:sldLayoutId id="2147485397" r:id="rId95"/>
    <p:sldLayoutId id="2147485137" r:id="rId96"/>
    <p:sldLayoutId id="2147485138" r:id="rId97"/>
    <p:sldLayoutId id="2147485139" r:id="rId98"/>
    <p:sldLayoutId id="2147485140" r:id="rId99"/>
    <p:sldLayoutId id="2147485141" r:id="rId100"/>
    <p:sldLayoutId id="2147485142" r:id="rId101"/>
    <p:sldLayoutId id="2147484249" r:id="rId102"/>
    <p:sldLayoutId id="2147484640" r:id="rId103"/>
    <p:sldLayoutId id="2147485288" r:id="rId104"/>
    <p:sldLayoutId id="2147485290" r:id="rId105"/>
    <p:sldLayoutId id="2147485289" r:id="rId106"/>
    <p:sldLayoutId id="2147485291" r:id="rId107"/>
    <p:sldLayoutId id="2147484584" r:id="rId108"/>
    <p:sldLayoutId id="2147484583" r:id="rId109"/>
    <p:sldLayoutId id="2147484671" r:id="rId110"/>
    <p:sldLayoutId id="2147484673" r:id="rId111"/>
    <p:sldLayoutId id="2147485391" r:id="rId112"/>
    <p:sldLayoutId id="2147484299" r:id="rId113"/>
    <p:sldLayoutId id="2147484263" r:id="rId114"/>
    <p:sldLayoutId id="2147485738" r:id="rId11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image" Target="../media/image46.jpeg"/><Relationship Id="rId11" Type="http://schemas.openxmlformats.org/officeDocument/2006/relationships/image" Target="../media/image51.jpeg"/><Relationship Id="rId5" Type="http://schemas.openxmlformats.org/officeDocument/2006/relationships/image" Target="../media/image45.jpe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1.xml"/></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emf"/><Relationship Id="rId7" Type="http://schemas.openxmlformats.org/officeDocument/2006/relationships/image" Target="../media/image56.emf"/><Relationship Id="rId2" Type="http://schemas.openxmlformats.org/officeDocument/2006/relationships/notesSlide" Target="../notesSlides/notesSlide10.xml"/><Relationship Id="rId1" Type="http://schemas.openxmlformats.org/officeDocument/2006/relationships/slideLayout" Target="../slideLayouts/slideLayout31.xml"/><Relationship Id="rId6" Type="http://schemas.openxmlformats.org/officeDocument/2006/relationships/image" Target="../media/image55.emf"/><Relationship Id="rId5" Type="http://schemas.openxmlformats.org/officeDocument/2006/relationships/image" Target="../media/image54.emf"/><Relationship Id="rId10" Type="http://schemas.openxmlformats.org/officeDocument/2006/relationships/image" Target="../media/image58.png"/><Relationship Id="rId4" Type="http://schemas.openxmlformats.org/officeDocument/2006/relationships/image" Target="../media/image53.emf"/><Relationship Id="rId9" Type="http://schemas.openxmlformats.org/officeDocument/2006/relationships/hyperlink" Target="https://aka.ms/cdmposter"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71.png"/><Relationship Id="rId18" Type="http://schemas.openxmlformats.org/officeDocument/2006/relationships/image" Target="../media/image76.png"/><Relationship Id="rId3" Type="http://schemas.openxmlformats.org/officeDocument/2006/relationships/image" Target="../media/image61.png"/><Relationship Id="rId21" Type="http://schemas.openxmlformats.org/officeDocument/2006/relationships/image" Target="../media/image79.png"/><Relationship Id="rId7" Type="http://schemas.openxmlformats.org/officeDocument/2006/relationships/image" Target="../media/image65.png"/><Relationship Id="rId12" Type="http://schemas.openxmlformats.org/officeDocument/2006/relationships/image" Target="../media/image70.png"/><Relationship Id="rId17" Type="http://schemas.openxmlformats.org/officeDocument/2006/relationships/image" Target="../media/image75.svg"/><Relationship Id="rId25" Type="http://schemas.openxmlformats.org/officeDocument/2006/relationships/hyperlink" Target="https://github.com/microsoft/WhatTheHack/blob/master/018-BI2AI/README.md" TargetMode="External"/><Relationship Id="rId2" Type="http://schemas.openxmlformats.org/officeDocument/2006/relationships/notesSlide" Target="../notesSlides/notesSlide13.xml"/><Relationship Id="rId16" Type="http://schemas.openxmlformats.org/officeDocument/2006/relationships/image" Target="../media/image74.png"/><Relationship Id="rId20" Type="http://schemas.openxmlformats.org/officeDocument/2006/relationships/image" Target="../media/image78.png"/><Relationship Id="rId1" Type="http://schemas.openxmlformats.org/officeDocument/2006/relationships/slideLayout" Target="../slideLayouts/slideLayout31.xml"/><Relationship Id="rId6" Type="http://schemas.openxmlformats.org/officeDocument/2006/relationships/image" Target="../media/image64.svg"/><Relationship Id="rId11" Type="http://schemas.openxmlformats.org/officeDocument/2006/relationships/image" Target="../media/image69.png"/><Relationship Id="rId24" Type="http://schemas.openxmlformats.org/officeDocument/2006/relationships/image" Target="../media/image82.png"/><Relationship Id="rId5" Type="http://schemas.openxmlformats.org/officeDocument/2006/relationships/image" Target="../media/image63.png"/><Relationship Id="rId15" Type="http://schemas.openxmlformats.org/officeDocument/2006/relationships/image" Target="../media/image73.png"/><Relationship Id="rId23" Type="http://schemas.openxmlformats.org/officeDocument/2006/relationships/image" Target="../media/image81.png"/><Relationship Id="rId10" Type="http://schemas.openxmlformats.org/officeDocument/2006/relationships/image" Target="../media/image68.png"/><Relationship Id="rId19" Type="http://schemas.openxmlformats.org/officeDocument/2006/relationships/image" Target="../media/image77.png"/><Relationship Id="rId4" Type="http://schemas.openxmlformats.org/officeDocument/2006/relationships/image" Target="../media/image62.svg"/><Relationship Id="rId9" Type="http://schemas.openxmlformats.org/officeDocument/2006/relationships/image" Target="../media/image67.png"/><Relationship Id="rId14" Type="http://schemas.openxmlformats.org/officeDocument/2006/relationships/image" Target="../media/image72.png"/><Relationship Id="rId22" Type="http://schemas.openxmlformats.org/officeDocument/2006/relationships/image" Target="../media/image8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7.xml"/></Relationships>
</file>

<file path=ppt/slides/_rels/slide18.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svg"/><Relationship Id="rId2" Type="http://schemas.openxmlformats.org/officeDocument/2006/relationships/notesSlide" Target="../notesSlides/notesSlide16.xml"/><Relationship Id="rId1" Type="http://schemas.openxmlformats.org/officeDocument/2006/relationships/slideLayout" Target="../slideLayouts/slideLayout31.xml"/><Relationship Id="rId6" Type="http://schemas.openxmlformats.org/officeDocument/2006/relationships/image" Target="../media/image86.sv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svg"/><Relationship Id="rId4" Type="http://schemas.openxmlformats.org/officeDocument/2006/relationships/image" Target="../media/image84.svg"/><Relationship Id="rId9" Type="http://schemas.openxmlformats.org/officeDocument/2006/relationships/image" Target="../media/image89.png"/></Relationships>
</file>

<file path=ppt/slides/_rels/slide1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8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8.xml"/><Relationship Id="rId1" Type="http://schemas.openxmlformats.org/officeDocument/2006/relationships/slideLayout" Target="../slideLayouts/slideLayout31.xml"/><Relationship Id="rId4" Type="http://schemas.openxmlformats.org/officeDocument/2006/relationships/image" Target="../media/image9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8.xml"/></Relationships>
</file>

<file path=ppt/slides/_rels/slide2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1.xml"/><Relationship Id="rId1" Type="http://schemas.openxmlformats.org/officeDocument/2006/relationships/slideLayout" Target="../slideLayouts/slideLayout31.xml"/><Relationship Id="rId4" Type="http://schemas.openxmlformats.org/officeDocument/2006/relationships/image" Target="../media/image97.png"/></Relationships>
</file>

<file path=ppt/slides/_rels/slide2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4.xml"/><Relationship Id="rId1" Type="http://schemas.openxmlformats.org/officeDocument/2006/relationships/slideLayout" Target="../slideLayouts/slideLayout31.xml"/><Relationship Id="rId4" Type="http://schemas.openxmlformats.org/officeDocument/2006/relationships/hyperlink" Target="https://docs.microsoft.com/en-us/power-bi/learning-catalog/paginated-reports-online-course"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4.xml"/></Relationships>
</file>

<file path=ppt/slides/_rels/slide2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6.xml"/><Relationship Id="rId1" Type="http://schemas.openxmlformats.org/officeDocument/2006/relationships/slideLayout" Target="../slideLayouts/slideLayout22.xml"/><Relationship Id="rId6" Type="http://schemas.openxmlformats.org/officeDocument/2006/relationships/image" Target="../media/image104.gif"/><Relationship Id="rId5" Type="http://schemas.openxmlformats.org/officeDocument/2006/relationships/image" Target="../media/image103.png"/><Relationship Id="rId4" Type="http://schemas.openxmlformats.org/officeDocument/2006/relationships/image" Target="../media/image102.svg"/></Relationships>
</file>

<file path=ppt/slides/_rels/slide3.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svg"/><Relationship Id="rId9" Type="http://schemas.openxmlformats.org/officeDocument/2006/relationships/image" Target="../media/image33.png"/></Relationships>
</file>

<file path=ppt/slides/_rels/slide30.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107.png"/><Relationship Id="rId2" Type="http://schemas.openxmlformats.org/officeDocument/2006/relationships/notesSlide" Target="../notesSlides/notesSlide27.xml"/><Relationship Id="rId1" Type="http://schemas.openxmlformats.org/officeDocument/2006/relationships/slideLayout" Target="../slideLayouts/slideLayout22.xml"/><Relationship Id="rId6" Type="http://schemas.openxmlformats.org/officeDocument/2006/relationships/image" Target="../media/image106.png"/><Relationship Id="rId5" Type="http://schemas.openxmlformats.org/officeDocument/2006/relationships/hyperlink" Target="https://github.com/microsoft/Power-BI-Embedded-Contoso-Sales-Demo" TargetMode="External"/><Relationship Id="rId4" Type="http://schemas.openxmlformats.org/officeDocument/2006/relationships/hyperlink" Target="https://contososalesdemo.azurewebsites.net/"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aka.ms/pbijs" TargetMode="External"/><Relationship Id="rId7" Type="http://schemas.openxmlformats.org/officeDocument/2006/relationships/image" Target="../media/image110.png"/><Relationship Id="rId2" Type="http://schemas.openxmlformats.org/officeDocument/2006/relationships/notesSlide" Target="../notesSlides/notesSlide28.xml"/><Relationship Id="rId1" Type="http://schemas.openxmlformats.org/officeDocument/2006/relationships/slideLayout" Target="../slideLayouts/slideLayout2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hyperlink" Target="https://playground.powerbi.com/"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33.xml.rels><?xml version="1.0" encoding="UTF-8" standalone="yes"?>
<Relationships xmlns="http://schemas.openxmlformats.org/package/2006/relationships"><Relationship Id="rId3" Type="http://schemas.openxmlformats.org/officeDocument/2006/relationships/hyperlink" Target="https://docs.microsoft.com/en-us/power-bi/developer/embedded/embedded-capacity" TargetMode="External"/><Relationship Id="rId2" Type="http://schemas.openxmlformats.org/officeDocument/2006/relationships/hyperlink" Target="https://powerbi.microsoft.com/en-us/blog/answering-your-questions-around-the-new-power-bi-premium-per-user-license/" TargetMode="External"/><Relationship Id="rId1" Type="http://schemas.openxmlformats.org/officeDocument/2006/relationships/slideLayout" Target="../slideLayouts/slideLayout31.xml"/><Relationship Id="rId5" Type="http://schemas.openxmlformats.org/officeDocument/2006/relationships/hyperlink" Target="https://azure.microsoft.com/en-us/pricing/details/power-bi-embedded/" TargetMode="External"/><Relationship Id="rId4" Type="http://schemas.openxmlformats.org/officeDocument/2006/relationships/hyperlink" Target="https://powerbi.microsoft.com/en-us/pricing/"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3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31.xml"/><Relationship Id="rId6" Type="http://schemas.openxmlformats.org/officeDocument/2006/relationships/image" Target="../media/image114.png"/><Relationship Id="rId5" Type="http://schemas.openxmlformats.org/officeDocument/2006/relationships/image" Target="../media/image50.png"/><Relationship Id="rId4" Type="http://schemas.openxmlformats.org/officeDocument/2006/relationships/image" Target="../media/image113.png"/></Relationships>
</file>

<file path=ppt/slides/_rels/slide36.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png"/><Relationship Id="rId12" Type="http://schemas.openxmlformats.org/officeDocument/2006/relationships/image" Target="../media/image112.png"/><Relationship Id="rId2" Type="http://schemas.openxmlformats.org/officeDocument/2006/relationships/image" Target="../media/image115.png"/><Relationship Id="rId1" Type="http://schemas.openxmlformats.org/officeDocument/2006/relationships/slideLayout" Target="../slideLayouts/slideLayout31.xml"/><Relationship Id="rId6" Type="http://schemas.openxmlformats.org/officeDocument/2006/relationships/image" Target="../media/image119.png"/><Relationship Id="rId11" Type="http://schemas.openxmlformats.org/officeDocument/2006/relationships/image" Target="../media/image124.svg"/><Relationship Id="rId5" Type="http://schemas.openxmlformats.org/officeDocument/2006/relationships/image" Target="../media/image118.pn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svg"/></Relationships>
</file>

<file path=ppt/slides/_rels/slide37.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13.png"/><Relationship Id="rId2" Type="http://schemas.openxmlformats.org/officeDocument/2006/relationships/image" Target="../media/image125.png"/><Relationship Id="rId1" Type="http://schemas.openxmlformats.org/officeDocument/2006/relationships/slideLayout" Target="../slideLayouts/slideLayout31.xml"/><Relationship Id="rId6" Type="http://schemas.openxmlformats.org/officeDocument/2006/relationships/image" Target="../media/image129.png"/><Relationship Id="rId5" Type="http://schemas.openxmlformats.org/officeDocument/2006/relationships/image" Target="../media/image128.jpeg"/><Relationship Id="rId4" Type="http://schemas.openxmlformats.org/officeDocument/2006/relationships/image" Target="../media/image127.png"/></Relationships>
</file>

<file path=ppt/slides/_rels/slide3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50.png"/><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gif"/><Relationship Id="rId7" Type="http://schemas.openxmlformats.org/officeDocument/2006/relationships/image" Target="../media/image39.png"/><Relationship Id="rId2" Type="http://schemas.openxmlformats.org/officeDocument/2006/relationships/image" Target="../media/image35.gif"/><Relationship Id="rId1" Type="http://schemas.openxmlformats.org/officeDocument/2006/relationships/slideLayout" Target="../slideLayouts/slideLayout34.xml"/><Relationship Id="rId6" Type="http://schemas.openxmlformats.org/officeDocument/2006/relationships/image" Target="../media/image38.gif"/><Relationship Id="rId5" Type="http://schemas.microsoft.com/office/2007/relationships/hdphoto" Target="../media/hdphoto1.wdp"/><Relationship Id="rId4" Type="http://schemas.openxmlformats.org/officeDocument/2006/relationships/image" Target="../media/image3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hyperlink" Target="https://aka.ms/PBIEnterpriseDeploymentWP"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aka.ms/PBIEnterpriseDeploymentWP" TargetMode="External"/><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4200" y="2979778"/>
            <a:ext cx="9144000" cy="553998"/>
          </a:xfrm>
        </p:spPr>
        <p:txBody>
          <a:bodyPr/>
          <a:lstStyle/>
          <a:p>
            <a:r>
              <a:rPr lang="en-US"/>
              <a:t>Modern Analytics Academy</a:t>
            </a:r>
          </a:p>
        </p:txBody>
      </p:sp>
      <p:sp>
        <p:nvSpPr>
          <p:cNvPr id="5" name="Text Placeholder 4"/>
          <p:cNvSpPr>
            <a:spLocks noGrp="1"/>
          </p:cNvSpPr>
          <p:nvPr>
            <p:ph type="body" sz="quarter" idx="12"/>
          </p:nvPr>
        </p:nvSpPr>
        <p:spPr>
          <a:xfrm>
            <a:off x="584200" y="3533776"/>
            <a:ext cx="9144000" cy="338554"/>
          </a:xfrm>
        </p:spPr>
        <p:txBody>
          <a:bodyPr vert="horz" wrap="square" lIns="0" tIns="0" rIns="0" bIns="0" rtlCol="0" anchor="t">
            <a:spAutoFit/>
          </a:bodyPr>
          <a:lstStyle/>
          <a:p>
            <a:r>
              <a:rPr lang="en-US" dirty="0">
                <a:cs typeface="Segoe UI"/>
              </a:rPr>
              <a:t>Visualization</a:t>
            </a:r>
            <a:endParaRPr lang="en-US" dirty="0"/>
          </a:p>
        </p:txBody>
      </p:sp>
      <p:sp>
        <p:nvSpPr>
          <p:cNvPr id="6" name="Text Placeholder 4">
            <a:extLst>
              <a:ext uri="{FF2B5EF4-FFF2-40B4-BE49-F238E27FC236}">
                <a16:creationId xmlns:a16="http://schemas.microsoft.com/office/drawing/2014/main" id="{F1358498-DD55-44FC-8A00-4FD38EBE045F}"/>
              </a:ext>
            </a:extLst>
          </p:cNvPr>
          <p:cNvSpPr txBox="1">
            <a:spLocks/>
          </p:cNvSpPr>
          <p:nvPr/>
        </p:nvSpPr>
        <p:spPr>
          <a:xfrm>
            <a:off x="584200" y="5559043"/>
            <a:ext cx="9144000" cy="338554"/>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https://aka.ms/maa</a:t>
            </a:r>
          </a:p>
        </p:txBody>
      </p:sp>
    </p:spTree>
    <p:extLst>
      <p:ext uri="{BB962C8B-B14F-4D97-AF65-F5344CB8AC3E}">
        <p14:creationId xmlns:p14="http://schemas.microsoft.com/office/powerpoint/2010/main" val="164707120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B16419-C730-46B5-9126-FCD21C8C87AC}"/>
              </a:ext>
            </a:extLst>
          </p:cNvPr>
          <p:cNvSpPr>
            <a:spLocks noGrp="1"/>
          </p:cNvSpPr>
          <p:nvPr>
            <p:ph type="title"/>
          </p:nvPr>
        </p:nvSpPr>
        <p:spPr>
          <a:xfrm>
            <a:off x="588263" y="457200"/>
            <a:ext cx="11018520" cy="553998"/>
          </a:xfrm>
        </p:spPr>
        <p:txBody>
          <a:bodyPr wrap="square" anchor="ctr">
            <a:normAutofit/>
          </a:bodyPr>
          <a:lstStyle/>
          <a:p>
            <a:r>
              <a:rPr lang="en-US">
                <a:cs typeface="Segoe UI"/>
              </a:rPr>
              <a:t>Modern Analytics Architecture</a:t>
            </a:r>
            <a:endParaRPr lang="en-US"/>
          </a:p>
        </p:txBody>
      </p:sp>
      <p:pic>
        <p:nvPicPr>
          <p:cNvPr id="3" name="Picture 2">
            <a:extLst>
              <a:ext uri="{FF2B5EF4-FFF2-40B4-BE49-F238E27FC236}">
                <a16:creationId xmlns:a16="http://schemas.microsoft.com/office/drawing/2014/main" id="{3C4CC10B-54E2-4901-BC39-C85A060D1928}"/>
              </a:ext>
            </a:extLst>
          </p:cNvPr>
          <p:cNvPicPr>
            <a:picLocks noChangeAspect="1"/>
          </p:cNvPicPr>
          <p:nvPr/>
        </p:nvPicPr>
        <p:blipFill>
          <a:blip r:embed="rId3"/>
          <a:stretch>
            <a:fillRect/>
          </a:stretch>
        </p:blipFill>
        <p:spPr>
          <a:xfrm>
            <a:off x="2229545" y="1598099"/>
            <a:ext cx="7728148" cy="4424363"/>
          </a:xfrm>
          <a:prstGeom prst="rect">
            <a:avLst/>
          </a:prstGeom>
          <a:noFill/>
        </p:spPr>
      </p:pic>
      <p:pic>
        <p:nvPicPr>
          <p:cNvPr id="2" name="Picture 2" descr="What is Power BI? — PowerHouse Digital Services | Client Dashboard and  Reporting Solutions for Growth-Focused Companies">
            <a:extLst>
              <a:ext uri="{FF2B5EF4-FFF2-40B4-BE49-F238E27FC236}">
                <a16:creationId xmlns:a16="http://schemas.microsoft.com/office/drawing/2014/main" id="{9B08C846-1978-4A54-A8AF-8B67472A5F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46801" y="1879941"/>
            <a:ext cx="942692" cy="5486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Get Power BI Desktop - Microsoft Store">
            <a:extLst>
              <a:ext uri="{FF2B5EF4-FFF2-40B4-BE49-F238E27FC236}">
                <a16:creationId xmlns:a16="http://schemas.microsoft.com/office/drawing/2014/main" id="{B20A8E6B-0CD8-412A-A55A-6ACCE557C0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43827" y="2741208"/>
            <a:ext cx="548640" cy="5486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0" descr="Image result for vs code jupyter logos">
            <a:extLst>
              <a:ext uri="{FF2B5EF4-FFF2-40B4-BE49-F238E27FC236}">
                <a16:creationId xmlns:a16="http://schemas.microsoft.com/office/drawing/2014/main" id="{55770B1F-E717-437A-B275-40953A2418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6177" y="4463742"/>
            <a:ext cx="803941" cy="5486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8" descr="Power Platform New Icons 2020 | Summit Bajracharya">
            <a:extLst>
              <a:ext uri="{FF2B5EF4-FFF2-40B4-BE49-F238E27FC236}">
                <a16:creationId xmlns:a16="http://schemas.microsoft.com/office/drawing/2014/main" id="{DE920908-9B8F-4AF3-B286-0AD913D707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3659" y="6205582"/>
            <a:ext cx="548640" cy="5486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0" descr="Power Platform New Icons 2020 | Summit Bajracharya">
            <a:extLst>
              <a:ext uri="{FF2B5EF4-FFF2-40B4-BE49-F238E27FC236}">
                <a16:creationId xmlns:a16="http://schemas.microsoft.com/office/drawing/2014/main" id="{5BF39657-0753-497D-B63E-EECA3D5A5B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8334" y="6205582"/>
            <a:ext cx="548640" cy="5486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BA90392E-9A47-413B-8D7D-BFFC176D48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82368" y="5325010"/>
            <a:ext cx="471558" cy="5486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a:extLst>
              <a:ext uri="{FF2B5EF4-FFF2-40B4-BE49-F238E27FC236}">
                <a16:creationId xmlns:a16="http://schemas.microsoft.com/office/drawing/2014/main" id="{D5972EC9-AB69-4C64-B295-2504F92C9DB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47606" y="6205582"/>
            <a:ext cx="548640" cy="54864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47F78C68-BED4-4EA0-83B7-7A303FDCBC47}"/>
              </a:ext>
            </a:extLst>
          </p:cNvPr>
          <p:cNvCxnSpPr/>
          <p:nvPr/>
        </p:nvCxnSpPr>
        <p:spPr>
          <a:xfrm flipV="1">
            <a:off x="1000703" y="6087037"/>
            <a:ext cx="9446041" cy="43302"/>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BF7DABF-0EA2-4CEE-A64A-5EC4B65E36D8}"/>
              </a:ext>
            </a:extLst>
          </p:cNvPr>
          <p:cNvSpPr txBox="1"/>
          <p:nvPr/>
        </p:nvSpPr>
        <p:spPr>
          <a:xfrm>
            <a:off x="1000703" y="6134246"/>
            <a:ext cx="3247661" cy="215444"/>
          </a:xfrm>
          <a:prstGeom prst="rect">
            <a:avLst/>
          </a:prstGeom>
          <a:noFill/>
        </p:spPr>
        <p:txBody>
          <a:bodyPr wrap="square" lIns="0" tIns="0" rIns="0" bIns="0" rtlCol="0">
            <a:spAutoFit/>
          </a:bodyPr>
          <a:lstStyle/>
          <a:p>
            <a:pPr algn="l"/>
            <a:r>
              <a:rPr lang="en-US" sz="1400"/>
              <a:t>Business Application Layer</a:t>
            </a:r>
          </a:p>
        </p:txBody>
      </p:sp>
      <p:sp>
        <p:nvSpPr>
          <p:cNvPr id="14" name="TextBox 13">
            <a:extLst>
              <a:ext uri="{FF2B5EF4-FFF2-40B4-BE49-F238E27FC236}">
                <a16:creationId xmlns:a16="http://schemas.microsoft.com/office/drawing/2014/main" id="{BF5ABF9F-D6C3-44A5-A50E-FB2C90F393CA}"/>
              </a:ext>
            </a:extLst>
          </p:cNvPr>
          <p:cNvSpPr txBox="1"/>
          <p:nvPr/>
        </p:nvSpPr>
        <p:spPr>
          <a:xfrm>
            <a:off x="1000702" y="1818993"/>
            <a:ext cx="3247661" cy="215444"/>
          </a:xfrm>
          <a:prstGeom prst="rect">
            <a:avLst/>
          </a:prstGeom>
          <a:noFill/>
        </p:spPr>
        <p:txBody>
          <a:bodyPr wrap="square" lIns="0" tIns="0" rIns="0" bIns="0" rtlCol="0">
            <a:spAutoFit/>
          </a:bodyPr>
          <a:lstStyle/>
          <a:p>
            <a:pPr algn="l"/>
            <a:r>
              <a:rPr lang="en-US" sz="1400"/>
              <a:t>MDW Layer</a:t>
            </a:r>
          </a:p>
        </p:txBody>
      </p:sp>
      <p:cxnSp>
        <p:nvCxnSpPr>
          <p:cNvPr id="15" name="Straight Connector 14">
            <a:extLst>
              <a:ext uri="{FF2B5EF4-FFF2-40B4-BE49-F238E27FC236}">
                <a16:creationId xmlns:a16="http://schemas.microsoft.com/office/drawing/2014/main" id="{F7C89835-0483-4260-ABDE-2E9C82541543}"/>
              </a:ext>
            </a:extLst>
          </p:cNvPr>
          <p:cNvCxnSpPr/>
          <p:nvPr/>
        </p:nvCxnSpPr>
        <p:spPr>
          <a:xfrm flipV="1">
            <a:off x="1009267" y="1734210"/>
            <a:ext cx="9446041" cy="43302"/>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A427BBF-69FE-49EB-A674-A6EBA3061876}"/>
              </a:ext>
            </a:extLst>
          </p:cNvPr>
          <p:cNvCxnSpPr>
            <a:cxnSpLocks/>
          </p:cNvCxnSpPr>
          <p:nvPr/>
        </p:nvCxnSpPr>
        <p:spPr>
          <a:xfrm>
            <a:off x="10135622" y="1519060"/>
            <a:ext cx="38376" cy="488174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4B095D7-A721-4C11-9414-0E0AAAF2EE18}"/>
              </a:ext>
            </a:extLst>
          </p:cNvPr>
          <p:cNvSpPr txBox="1"/>
          <p:nvPr/>
        </p:nvSpPr>
        <p:spPr>
          <a:xfrm rot="16200000">
            <a:off x="9212286" y="2740351"/>
            <a:ext cx="2141124" cy="215444"/>
          </a:xfrm>
          <a:prstGeom prst="rect">
            <a:avLst/>
          </a:prstGeom>
          <a:noFill/>
        </p:spPr>
        <p:txBody>
          <a:bodyPr wrap="square" lIns="0" tIns="0" rIns="0" bIns="0" rtlCol="0">
            <a:spAutoFit/>
          </a:bodyPr>
          <a:lstStyle/>
          <a:p>
            <a:pPr algn="r"/>
            <a:r>
              <a:rPr lang="en-US" sz="1400"/>
              <a:t>Analytics  Layer</a:t>
            </a:r>
          </a:p>
        </p:txBody>
      </p:sp>
      <p:pic>
        <p:nvPicPr>
          <p:cNvPr id="1028" name="Picture 4">
            <a:extLst>
              <a:ext uri="{FF2B5EF4-FFF2-40B4-BE49-F238E27FC236}">
                <a16:creationId xmlns:a16="http://schemas.microsoft.com/office/drawing/2014/main" id="{E5C6C9DE-3ADC-4974-84BB-8D7DF1CADF9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41150" y="3602475"/>
            <a:ext cx="553994" cy="548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06197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51FE2A-8840-2642-98A8-7B3ABD61270D}"/>
              </a:ext>
            </a:extLst>
          </p:cNvPr>
          <p:cNvSpPr>
            <a:spLocks noGrp="1"/>
          </p:cNvSpPr>
          <p:nvPr>
            <p:ph type="body" sz="quarter" idx="12"/>
          </p:nvPr>
        </p:nvSpPr>
        <p:spPr/>
        <p:txBody>
          <a:bodyPr/>
          <a:lstStyle/>
          <a:p>
            <a:r>
              <a:rPr lang="en-US" dirty="0"/>
              <a:t>Data Wrangling</a:t>
            </a:r>
          </a:p>
        </p:txBody>
      </p:sp>
      <p:sp>
        <p:nvSpPr>
          <p:cNvPr id="5" name="Title 4">
            <a:extLst>
              <a:ext uri="{FF2B5EF4-FFF2-40B4-BE49-F238E27FC236}">
                <a16:creationId xmlns:a16="http://schemas.microsoft.com/office/drawing/2014/main" id="{0C4627E3-E9B7-584F-BF35-1B3AF0A2FA52}"/>
              </a:ext>
            </a:extLst>
          </p:cNvPr>
          <p:cNvSpPr>
            <a:spLocks noGrp="1"/>
          </p:cNvSpPr>
          <p:nvPr>
            <p:ph type="title"/>
          </p:nvPr>
        </p:nvSpPr>
        <p:spPr>
          <a:xfrm>
            <a:off x="4941888" y="585788"/>
            <a:ext cx="6667500" cy="714094"/>
          </a:xfrm>
        </p:spPr>
        <p:txBody>
          <a:bodyPr/>
          <a:lstStyle/>
          <a:p>
            <a:r>
              <a:rPr lang="en-US" dirty="0"/>
              <a:t>Power BI Data Flows</a:t>
            </a:r>
          </a:p>
        </p:txBody>
      </p:sp>
    </p:spTree>
    <p:extLst>
      <p:ext uri="{BB962C8B-B14F-4D97-AF65-F5344CB8AC3E}">
        <p14:creationId xmlns:p14="http://schemas.microsoft.com/office/powerpoint/2010/main" val="77745982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7E3B6-BA8E-904C-B81D-E05A70A499EA}"/>
              </a:ext>
            </a:extLst>
          </p:cNvPr>
          <p:cNvSpPr>
            <a:spLocks noGrp="1"/>
          </p:cNvSpPr>
          <p:nvPr>
            <p:ph type="title"/>
          </p:nvPr>
        </p:nvSpPr>
        <p:spPr>
          <a:xfrm>
            <a:off x="588263" y="487978"/>
            <a:ext cx="11018520" cy="492443"/>
          </a:xfrm>
        </p:spPr>
        <p:txBody>
          <a:bodyPr/>
          <a:lstStyle/>
          <a:p>
            <a:r>
              <a:rPr lang="en-US" sz="3200" dirty="0"/>
              <a:t>Data collaboration with seamless integration, everywhere</a:t>
            </a:r>
          </a:p>
        </p:txBody>
      </p:sp>
      <p:grpSp>
        <p:nvGrpSpPr>
          <p:cNvPr id="6" name="Group 5">
            <a:extLst>
              <a:ext uri="{FF2B5EF4-FFF2-40B4-BE49-F238E27FC236}">
                <a16:creationId xmlns:a16="http://schemas.microsoft.com/office/drawing/2014/main" id="{C5BEB9BF-A228-4FED-B942-09F4085781B1}"/>
              </a:ext>
            </a:extLst>
          </p:cNvPr>
          <p:cNvGrpSpPr/>
          <p:nvPr/>
        </p:nvGrpSpPr>
        <p:grpSpPr>
          <a:xfrm>
            <a:off x="1203804" y="2497740"/>
            <a:ext cx="9657890" cy="772575"/>
            <a:chOff x="1311234" y="1020763"/>
            <a:chExt cx="9659260" cy="772685"/>
          </a:xfrm>
        </p:grpSpPr>
        <p:sp>
          <p:nvSpPr>
            <p:cNvPr id="7" name="TextBox 6">
              <a:extLst>
                <a:ext uri="{FF2B5EF4-FFF2-40B4-BE49-F238E27FC236}">
                  <a16:creationId xmlns:a16="http://schemas.microsoft.com/office/drawing/2014/main" id="{30B2FCCC-6684-4053-9A6D-ED6BCA43DCE1}"/>
                </a:ext>
              </a:extLst>
            </p:cNvPr>
            <p:cNvSpPr txBox="1"/>
            <p:nvPr/>
          </p:nvSpPr>
          <p:spPr>
            <a:xfrm>
              <a:off x="1353299" y="1026976"/>
              <a:ext cx="2257691" cy="517065"/>
            </a:xfrm>
            <a:prstGeom prst="rect">
              <a:avLst/>
            </a:prstGeom>
            <a:noFill/>
          </p:spPr>
          <p:txBody>
            <a:bodyPr wrap="square" lIns="182854" tIns="146284" rIns="182854" bIns="146284" rtlCol="0">
              <a:spAutoFit/>
            </a:bodyPr>
            <a:lstStyle/>
            <a:p>
              <a:pPr marL="0" marR="0" lvl="0" indent="0" algn="l" defTabSz="914192"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FFBB00"/>
                  </a:solidFill>
                  <a:effectLst/>
                  <a:uLnTx/>
                  <a:uFillTx/>
                  <a:latin typeface="Segoe UI Semibold"/>
                  <a:ea typeface="+mn-ea"/>
                  <a:cs typeface="+mn-cs"/>
                </a:rPr>
                <a:t>Business analysts</a:t>
              </a:r>
            </a:p>
          </p:txBody>
        </p:sp>
        <p:sp>
          <p:nvSpPr>
            <p:cNvPr id="8" name="TextBox 7">
              <a:extLst>
                <a:ext uri="{FF2B5EF4-FFF2-40B4-BE49-F238E27FC236}">
                  <a16:creationId xmlns:a16="http://schemas.microsoft.com/office/drawing/2014/main" id="{5F90E6A6-7E82-4B71-AA09-1C715C570057}"/>
                </a:ext>
              </a:extLst>
            </p:cNvPr>
            <p:cNvSpPr txBox="1"/>
            <p:nvPr/>
          </p:nvSpPr>
          <p:spPr>
            <a:xfrm>
              <a:off x="1311234" y="1290948"/>
              <a:ext cx="1969455" cy="489365"/>
            </a:xfrm>
            <a:prstGeom prst="rect">
              <a:avLst/>
            </a:prstGeom>
            <a:noFill/>
          </p:spPr>
          <p:txBody>
            <a:bodyPr wrap="square" lIns="182854" tIns="146284" rIns="182854" bIns="146284" rtlCol="0">
              <a:spAutoFit/>
            </a:bodyPr>
            <a:lstStyle/>
            <a:p>
              <a:pPr marL="0" marR="0" lvl="0" indent="0" algn="ctr" defTabSz="914192"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1A1A1A"/>
                  </a:solidFill>
                  <a:effectLst/>
                  <a:uLnTx/>
                  <a:uFillTx/>
                  <a:latin typeface="Segoe UI"/>
                  <a:ea typeface="+mn-ea"/>
                  <a:cs typeface="+mn-cs"/>
                </a:rPr>
                <a:t>No code, low code</a:t>
              </a:r>
            </a:p>
          </p:txBody>
        </p:sp>
        <p:sp>
          <p:nvSpPr>
            <p:cNvPr id="9" name="TextBox 8">
              <a:extLst>
                <a:ext uri="{FF2B5EF4-FFF2-40B4-BE49-F238E27FC236}">
                  <a16:creationId xmlns:a16="http://schemas.microsoft.com/office/drawing/2014/main" id="{26F60D3B-F003-48E2-87A0-304B1172ED9F}"/>
                </a:ext>
              </a:extLst>
            </p:cNvPr>
            <p:cNvSpPr txBox="1"/>
            <p:nvPr/>
          </p:nvSpPr>
          <p:spPr>
            <a:xfrm>
              <a:off x="7156222" y="1020763"/>
              <a:ext cx="3503740" cy="517065"/>
            </a:xfrm>
            <a:prstGeom prst="rect">
              <a:avLst/>
            </a:prstGeom>
            <a:noFill/>
          </p:spPr>
          <p:txBody>
            <a:bodyPr wrap="square" lIns="182854" tIns="146284" rIns="182854" bIns="146284" rtlCol="0">
              <a:spAutoFit/>
            </a:bodyPr>
            <a:lstStyle/>
            <a:p>
              <a:pPr marL="0" marR="0" lvl="0" indent="0" algn="r" defTabSz="914192"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D0D0D"/>
                  </a:solidFill>
                  <a:effectLst/>
                  <a:uLnTx/>
                  <a:uFillTx/>
                  <a:latin typeface="Segoe UI Semibold"/>
                  <a:ea typeface="+mn-ea"/>
                  <a:cs typeface="+mn-cs"/>
                </a:rPr>
                <a:t>IT professionals, Data scientists</a:t>
              </a:r>
            </a:p>
          </p:txBody>
        </p:sp>
        <p:sp>
          <p:nvSpPr>
            <p:cNvPr id="10" name="TextBox 9">
              <a:extLst>
                <a:ext uri="{FF2B5EF4-FFF2-40B4-BE49-F238E27FC236}">
                  <a16:creationId xmlns:a16="http://schemas.microsoft.com/office/drawing/2014/main" id="{688F7B7B-56C7-4F0C-A310-20C8364562D3}"/>
                </a:ext>
              </a:extLst>
            </p:cNvPr>
            <p:cNvSpPr txBox="1"/>
            <p:nvPr/>
          </p:nvSpPr>
          <p:spPr>
            <a:xfrm>
              <a:off x="8617308" y="1304083"/>
              <a:ext cx="2353186" cy="489365"/>
            </a:xfrm>
            <a:prstGeom prst="rect">
              <a:avLst/>
            </a:prstGeom>
            <a:noFill/>
          </p:spPr>
          <p:txBody>
            <a:bodyPr wrap="square" lIns="182854" tIns="146284" rIns="182854" bIns="146284" rtlCol="0">
              <a:spAutoFit/>
            </a:bodyPr>
            <a:lstStyle/>
            <a:p>
              <a:pPr marL="0" marR="0" lvl="0" indent="0" algn="ctr" defTabSz="914192"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1A1A1A"/>
                  </a:solidFill>
                  <a:effectLst/>
                  <a:uLnTx/>
                  <a:uFillTx/>
                  <a:latin typeface="Segoe UI"/>
                  <a:ea typeface="+mn-ea"/>
                  <a:cs typeface="+mn-cs"/>
                </a:rPr>
                <a:t>Low to high code</a:t>
              </a:r>
            </a:p>
          </p:txBody>
        </p:sp>
      </p:grpSp>
      <p:grpSp>
        <p:nvGrpSpPr>
          <p:cNvPr id="11" name="Group 10">
            <a:extLst>
              <a:ext uri="{FF2B5EF4-FFF2-40B4-BE49-F238E27FC236}">
                <a16:creationId xmlns:a16="http://schemas.microsoft.com/office/drawing/2014/main" id="{B767D8A2-46E6-498D-B117-AA7A15C6240C}"/>
              </a:ext>
            </a:extLst>
          </p:cNvPr>
          <p:cNvGrpSpPr/>
          <p:nvPr/>
        </p:nvGrpSpPr>
        <p:grpSpPr>
          <a:xfrm>
            <a:off x="842020" y="3682638"/>
            <a:ext cx="2274758" cy="2257454"/>
            <a:chOff x="835218" y="3259608"/>
            <a:chExt cx="2275081" cy="2257774"/>
          </a:xfrm>
        </p:grpSpPr>
        <p:grpSp>
          <p:nvGrpSpPr>
            <p:cNvPr id="12" name="Group 11">
              <a:extLst>
                <a:ext uri="{FF2B5EF4-FFF2-40B4-BE49-F238E27FC236}">
                  <a16:creationId xmlns:a16="http://schemas.microsoft.com/office/drawing/2014/main" id="{A8A7C857-B6A5-4FC7-A2D1-A8E42BFCBDBF}"/>
                </a:ext>
              </a:extLst>
            </p:cNvPr>
            <p:cNvGrpSpPr/>
            <p:nvPr/>
          </p:nvGrpSpPr>
          <p:grpSpPr>
            <a:xfrm>
              <a:off x="1572877" y="3259608"/>
              <a:ext cx="1537422" cy="1818079"/>
              <a:chOff x="1501853" y="3259608"/>
              <a:chExt cx="1537422" cy="1818079"/>
            </a:xfrm>
          </p:grpSpPr>
          <p:grpSp>
            <p:nvGrpSpPr>
              <p:cNvPr id="18" name="Group 17">
                <a:extLst>
                  <a:ext uri="{FF2B5EF4-FFF2-40B4-BE49-F238E27FC236}">
                    <a16:creationId xmlns:a16="http://schemas.microsoft.com/office/drawing/2014/main" id="{18ECF2A3-B720-4498-BB2C-146974A03C7F}"/>
                  </a:ext>
                </a:extLst>
              </p:cNvPr>
              <p:cNvGrpSpPr/>
              <p:nvPr/>
            </p:nvGrpSpPr>
            <p:grpSpPr>
              <a:xfrm>
                <a:off x="1501853" y="3259608"/>
                <a:ext cx="1537422" cy="1818079"/>
                <a:chOff x="0" y="3259608"/>
                <a:chExt cx="1537422" cy="1818079"/>
              </a:xfrm>
            </p:grpSpPr>
            <p:sp>
              <p:nvSpPr>
                <p:cNvPr id="20" name="Rectangle 19">
                  <a:extLst>
                    <a:ext uri="{FF2B5EF4-FFF2-40B4-BE49-F238E27FC236}">
                      <a16:creationId xmlns:a16="http://schemas.microsoft.com/office/drawing/2014/main" id="{47D13C73-8846-4CD0-94B0-A0E4F80A088A}"/>
                    </a:ext>
                  </a:extLst>
                </p:cNvPr>
                <p:cNvSpPr/>
                <p:nvPr/>
              </p:nvSpPr>
              <p:spPr bwMode="auto">
                <a:xfrm>
                  <a:off x="0" y="3259608"/>
                  <a:ext cx="1537422" cy="1818079"/>
                </a:xfrm>
                <a:prstGeom prst="rect">
                  <a:avLst/>
                </a:prstGeom>
                <a:no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solidFill>
                        <a:srgbClr val="1A1A1A"/>
                      </a:solidFill>
                      <a:effectLst/>
                      <a:uLnTx/>
                      <a:uFillTx/>
                      <a:latin typeface="Segoe UI Semibold" panose="020B0702040204020203" pitchFamily="34" charset="0"/>
                      <a:ea typeface="Segoe UI" pitchFamily="34" charset="0"/>
                      <a:cs typeface="Segoe UI Semibold" panose="020B0702040204020203" pitchFamily="34" charset="0"/>
                    </a:rPr>
                    <a:t>Visualize and report</a:t>
                  </a:r>
                </a:p>
              </p:txBody>
            </p:sp>
            <p:sp>
              <p:nvSpPr>
                <p:cNvPr id="21" name="Rectangle 20">
                  <a:extLst>
                    <a:ext uri="{FF2B5EF4-FFF2-40B4-BE49-F238E27FC236}">
                      <a16:creationId xmlns:a16="http://schemas.microsoft.com/office/drawing/2014/main" id="{9059306C-16F5-4B94-9E5A-BF87587CB7C5}"/>
                    </a:ext>
                  </a:extLst>
                </p:cNvPr>
                <p:cNvSpPr/>
                <p:nvPr/>
              </p:nvSpPr>
              <p:spPr>
                <a:xfrm>
                  <a:off x="269709" y="4287800"/>
                  <a:ext cx="998004" cy="307806"/>
                </a:xfrm>
                <a:prstGeom prst="rect">
                  <a:avLst/>
                </a:prstGeom>
                <a:noFill/>
              </p:spPr>
              <p:txBody>
                <a:bodyPr wrap="square" lIns="91427" tIns="45713" rIns="91427" bIns="45713" rtlCol="0">
                  <a:spAutoFit/>
                </a:bodyPr>
                <a:lstStyle/>
                <a:p>
                  <a:pPr marL="0" marR="0" lvl="0" indent="0" algn="ctr" defTabSz="932418"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1A1A1A"/>
                      </a:solidFill>
                      <a:effectLst/>
                      <a:uLnTx/>
                      <a:uFillTx/>
                      <a:latin typeface="Segoe UI Semibold"/>
                      <a:ea typeface="MS PGothic" panose="020B0600070205080204" pitchFamily="34" charset="-128"/>
                      <a:cs typeface="Segoe UI Light" panose="020B0502040204020203" pitchFamily="34" charset="0"/>
                    </a:rPr>
                    <a:t>Power BI</a:t>
                  </a:r>
                </a:p>
              </p:txBody>
            </p:sp>
            <p:sp>
              <p:nvSpPr>
                <p:cNvPr id="22" name="Rectangle 21">
                  <a:extLst>
                    <a:ext uri="{FF2B5EF4-FFF2-40B4-BE49-F238E27FC236}">
                      <a16:creationId xmlns:a16="http://schemas.microsoft.com/office/drawing/2014/main" id="{6B5789C8-DBA7-459E-A388-ACEC2F6C0F5E}"/>
                    </a:ext>
                  </a:extLst>
                </p:cNvPr>
                <p:cNvSpPr/>
                <p:nvPr/>
              </p:nvSpPr>
              <p:spPr>
                <a:xfrm>
                  <a:off x="269709" y="4506786"/>
                  <a:ext cx="998004" cy="261633"/>
                </a:xfrm>
                <a:prstGeom prst="rect">
                  <a:avLst/>
                </a:prstGeom>
                <a:noFill/>
              </p:spPr>
              <p:txBody>
                <a:bodyPr wrap="square" lIns="91427" tIns="45713" rIns="91427" bIns="45713" rtlCol="0">
                  <a:spAutoFit/>
                </a:bodyPr>
                <a:lstStyle/>
                <a:p>
                  <a:pPr marL="0" marR="0" lvl="0" indent="0" algn="ctr" defTabSz="932418"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1A1A1A"/>
                      </a:solidFill>
                      <a:effectLst/>
                      <a:uLnTx/>
                      <a:uFillTx/>
                      <a:latin typeface="Segoe UI Semibold"/>
                      <a:ea typeface="MS PGothic" panose="020B0600070205080204" pitchFamily="34" charset="-128"/>
                      <a:cs typeface="Segoe UI Light" panose="020B0502040204020203" pitchFamily="34" charset="0"/>
                    </a:rPr>
                    <a:t>Dataflows</a:t>
                  </a:r>
                  <a:endParaRPr kumimoji="0" lang="en-US" sz="1400" b="0" i="0" u="none" strike="noStrike" kern="0" cap="none" spc="0" normalizeH="0" baseline="0" noProof="0">
                    <a:ln>
                      <a:noFill/>
                    </a:ln>
                    <a:solidFill>
                      <a:srgbClr val="1A1A1A"/>
                    </a:solidFill>
                    <a:effectLst/>
                    <a:uLnTx/>
                    <a:uFillTx/>
                    <a:latin typeface="Segoe UI Semibold"/>
                    <a:ea typeface="MS PGothic" panose="020B0600070205080204" pitchFamily="34" charset="-128"/>
                    <a:cs typeface="Segoe UI Light" panose="020B0502040204020203" pitchFamily="34" charset="0"/>
                  </a:endParaRPr>
                </a:p>
              </p:txBody>
            </p:sp>
          </p:grpSp>
          <p:pic>
            <p:nvPicPr>
              <p:cNvPr id="19" name="Picture 18">
                <a:extLst>
                  <a:ext uri="{FF2B5EF4-FFF2-40B4-BE49-F238E27FC236}">
                    <a16:creationId xmlns:a16="http://schemas.microsoft.com/office/drawing/2014/main" id="{47DC289B-C768-4C85-93D8-917F140B1879}"/>
                  </a:ext>
                </a:extLst>
              </p:cNvPr>
              <p:cNvPicPr>
                <a:picLocks noChangeAspect="1"/>
              </p:cNvPicPr>
              <p:nvPr/>
            </p:nvPicPr>
            <p:blipFill>
              <a:blip r:embed="rId3"/>
              <a:stretch>
                <a:fillRect/>
              </a:stretch>
            </p:blipFill>
            <p:spPr>
              <a:xfrm>
                <a:off x="1991957" y="3852929"/>
                <a:ext cx="557213" cy="420867"/>
              </a:xfrm>
              <a:prstGeom prst="rect">
                <a:avLst/>
              </a:prstGeom>
            </p:spPr>
          </p:pic>
        </p:grpSp>
        <p:grpSp>
          <p:nvGrpSpPr>
            <p:cNvPr id="13" name="Group 12">
              <a:extLst>
                <a:ext uri="{FF2B5EF4-FFF2-40B4-BE49-F238E27FC236}">
                  <a16:creationId xmlns:a16="http://schemas.microsoft.com/office/drawing/2014/main" id="{D6507D27-99CD-45F9-9DD5-5D0C10E780B2}"/>
                </a:ext>
              </a:extLst>
            </p:cNvPr>
            <p:cNvGrpSpPr/>
            <p:nvPr/>
          </p:nvGrpSpPr>
          <p:grpSpPr>
            <a:xfrm>
              <a:off x="2251165" y="4923022"/>
              <a:ext cx="261298" cy="594360"/>
              <a:chOff x="2207035" y="4923022"/>
              <a:chExt cx="261298" cy="594360"/>
            </a:xfrm>
          </p:grpSpPr>
          <p:cxnSp>
            <p:nvCxnSpPr>
              <p:cNvPr id="16" name="Straight Arrow Connector 15">
                <a:extLst>
                  <a:ext uri="{FF2B5EF4-FFF2-40B4-BE49-F238E27FC236}">
                    <a16:creationId xmlns:a16="http://schemas.microsoft.com/office/drawing/2014/main" id="{EAAF9874-AD96-4D85-B9C2-338E0EA4B955}"/>
                  </a:ext>
                </a:extLst>
              </p:cNvPr>
              <p:cNvCxnSpPr>
                <a:cxnSpLocks/>
              </p:cNvCxnSpPr>
              <p:nvPr/>
            </p:nvCxnSpPr>
            <p:spPr>
              <a:xfrm rot="16200000">
                <a:off x="2171153" y="5220202"/>
                <a:ext cx="594360" cy="0"/>
              </a:xfrm>
              <a:prstGeom prst="straightConnector1">
                <a:avLst/>
              </a:prstGeom>
              <a:ln w="1905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42DB24D-C1CF-423B-8D4F-9214EADDEDD1}"/>
                  </a:ext>
                </a:extLst>
              </p:cNvPr>
              <p:cNvCxnSpPr>
                <a:cxnSpLocks/>
              </p:cNvCxnSpPr>
              <p:nvPr/>
            </p:nvCxnSpPr>
            <p:spPr>
              <a:xfrm rot="5400000" flipV="1">
                <a:off x="1909855" y="5220202"/>
                <a:ext cx="594360" cy="0"/>
              </a:xfrm>
              <a:prstGeom prst="straightConnector1">
                <a:avLst/>
              </a:prstGeom>
              <a:ln w="1905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grpSp>
        <p:cxnSp>
          <p:nvCxnSpPr>
            <p:cNvPr id="14" name="Straight Arrow Connector 13">
              <a:extLst>
                <a:ext uri="{FF2B5EF4-FFF2-40B4-BE49-F238E27FC236}">
                  <a16:creationId xmlns:a16="http://schemas.microsoft.com/office/drawing/2014/main" id="{DB0044CD-7E09-49FE-8765-B48CF1B22164}"/>
                </a:ext>
              </a:extLst>
            </p:cNvPr>
            <p:cNvCxnSpPr>
              <a:cxnSpLocks/>
              <a:endCxn id="22" idx="1"/>
            </p:cNvCxnSpPr>
            <p:nvPr/>
          </p:nvCxnSpPr>
          <p:spPr>
            <a:xfrm flipV="1">
              <a:off x="916703" y="4637602"/>
              <a:ext cx="925883" cy="2815"/>
            </a:xfrm>
            <a:prstGeom prst="straightConnector1">
              <a:avLst/>
            </a:prstGeom>
            <a:ln w="1905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AD9ACBC-FC96-46AC-8F53-6656DDF7690A}"/>
                </a:ext>
              </a:extLst>
            </p:cNvPr>
            <p:cNvSpPr/>
            <p:nvPr/>
          </p:nvSpPr>
          <p:spPr>
            <a:xfrm>
              <a:off x="835218" y="4281242"/>
              <a:ext cx="748010" cy="312073"/>
            </a:xfrm>
            <a:prstGeom prst="rect">
              <a:avLst/>
            </a:prstGeom>
            <a:noFill/>
          </p:spPr>
          <p:txBody>
            <a:bodyPr wrap="square" lIns="91427" tIns="45713" rIns="91427" bIns="45713" rtlCol="0">
              <a:spAutoFit/>
            </a:bodyPr>
            <a:lstStyle/>
            <a:p>
              <a:pPr marL="0" marR="0" lvl="0" indent="0" algn="ctr" defTabSz="932418"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1A1A1A"/>
                  </a:solidFill>
                  <a:effectLst/>
                  <a:uLnTx/>
                  <a:uFillTx/>
                  <a:latin typeface="Segoe UI Semibold"/>
                  <a:ea typeface="MS PGothic" panose="020B0600070205080204" pitchFamily="34" charset="-128"/>
                  <a:cs typeface="Segoe UI Light" panose="020B0502040204020203" pitchFamily="34" charset="0"/>
                </a:rPr>
                <a:t>Ingest</a:t>
              </a:r>
            </a:p>
          </p:txBody>
        </p:sp>
      </p:grpSp>
      <p:grpSp>
        <p:nvGrpSpPr>
          <p:cNvPr id="23" name="Group 22">
            <a:extLst>
              <a:ext uri="{FF2B5EF4-FFF2-40B4-BE49-F238E27FC236}">
                <a16:creationId xmlns:a16="http://schemas.microsoft.com/office/drawing/2014/main" id="{C4F5E08D-C26B-4F1C-8F94-50FC384ED7A0}"/>
              </a:ext>
            </a:extLst>
          </p:cNvPr>
          <p:cNvGrpSpPr/>
          <p:nvPr/>
        </p:nvGrpSpPr>
        <p:grpSpPr>
          <a:xfrm>
            <a:off x="2276516" y="3264785"/>
            <a:ext cx="5760629" cy="427477"/>
            <a:chOff x="2279510" y="1727302"/>
            <a:chExt cx="5761447" cy="427538"/>
          </a:xfrm>
        </p:grpSpPr>
        <p:cxnSp>
          <p:nvCxnSpPr>
            <p:cNvPr id="24" name="Connector: Elbow 23">
              <a:extLst>
                <a:ext uri="{FF2B5EF4-FFF2-40B4-BE49-F238E27FC236}">
                  <a16:creationId xmlns:a16="http://schemas.microsoft.com/office/drawing/2014/main" id="{2C107648-3490-49CB-8736-7989B9D54E71}"/>
                </a:ext>
              </a:extLst>
            </p:cNvPr>
            <p:cNvCxnSpPr>
              <a:cxnSpLocks/>
            </p:cNvCxnSpPr>
            <p:nvPr/>
          </p:nvCxnSpPr>
          <p:spPr>
            <a:xfrm rot="10800000" flipV="1">
              <a:off x="2279510" y="1727303"/>
              <a:ext cx="5761447" cy="369955"/>
            </a:xfrm>
            <a:prstGeom prst="bentConnector3">
              <a:avLst>
                <a:gd name="adj1" fmla="val 99994"/>
              </a:avLst>
            </a:prstGeom>
            <a:ln w="19050">
              <a:solidFill>
                <a:schemeClr val="accent3"/>
              </a:solidFill>
              <a:prstDash val="solid"/>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760FEF6-8000-4D62-A226-6D56F56F2907}"/>
                </a:ext>
              </a:extLst>
            </p:cNvPr>
            <p:cNvCxnSpPr/>
            <p:nvPr/>
          </p:nvCxnSpPr>
          <p:spPr>
            <a:xfrm>
              <a:off x="4644674" y="1727302"/>
              <a:ext cx="0" cy="418321"/>
            </a:xfrm>
            <a:prstGeom prst="line">
              <a:avLst/>
            </a:prstGeom>
            <a:ln w="1905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6" name="Straight Connector 25">
              <a:extLst>
                <a:ext uri="{FF2B5EF4-FFF2-40B4-BE49-F238E27FC236}">
                  <a16:creationId xmlns:a16="http://schemas.microsoft.com/office/drawing/2014/main" id="{E2806EEE-55DE-4BAA-8A40-03E71953CDAF}"/>
                </a:ext>
              </a:extLst>
            </p:cNvPr>
            <p:cNvCxnSpPr>
              <a:cxnSpLocks/>
            </p:cNvCxnSpPr>
            <p:nvPr/>
          </p:nvCxnSpPr>
          <p:spPr>
            <a:xfrm>
              <a:off x="8040956" y="1736519"/>
              <a:ext cx="0" cy="418321"/>
            </a:xfrm>
            <a:prstGeom prst="line">
              <a:avLst/>
            </a:prstGeom>
            <a:ln w="1905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Straight Connector 26">
              <a:extLst>
                <a:ext uri="{FF2B5EF4-FFF2-40B4-BE49-F238E27FC236}">
                  <a16:creationId xmlns:a16="http://schemas.microsoft.com/office/drawing/2014/main" id="{DF5DFD84-954E-4A4E-8A7D-161664AE5B1D}"/>
                </a:ext>
              </a:extLst>
            </p:cNvPr>
            <p:cNvCxnSpPr/>
            <p:nvPr/>
          </p:nvCxnSpPr>
          <p:spPr>
            <a:xfrm>
              <a:off x="6320915" y="1727302"/>
              <a:ext cx="0" cy="418321"/>
            </a:xfrm>
            <a:prstGeom prst="line">
              <a:avLst/>
            </a:prstGeom>
            <a:ln w="1905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28" name="Group 27">
            <a:extLst>
              <a:ext uri="{FF2B5EF4-FFF2-40B4-BE49-F238E27FC236}">
                <a16:creationId xmlns:a16="http://schemas.microsoft.com/office/drawing/2014/main" id="{E1FEEA4D-A249-40B8-8ADF-D6C90103EC8F}"/>
              </a:ext>
            </a:extLst>
          </p:cNvPr>
          <p:cNvGrpSpPr/>
          <p:nvPr/>
        </p:nvGrpSpPr>
        <p:grpSpPr>
          <a:xfrm>
            <a:off x="8954721" y="3682643"/>
            <a:ext cx="2291108" cy="2256979"/>
            <a:chOff x="8949072" y="3259613"/>
            <a:chExt cx="2291433" cy="2257299"/>
          </a:xfrm>
        </p:grpSpPr>
        <p:grpSp>
          <p:nvGrpSpPr>
            <p:cNvPr id="29" name="Group 28">
              <a:extLst>
                <a:ext uri="{FF2B5EF4-FFF2-40B4-BE49-F238E27FC236}">
                  <a16:creationId xmlns:a16="http://schemas.microsoft.com/office/drawing/2014/main" id="{02EE4AE8-D077-46E2-A5E0-6F9E25297F0A}"/>
                </a:ext>
              </a:extLst>
            </p:cNvPr>
            <p:cNvGrpSpPr/>
            <p:nvPr/>
          </p:nvGrpSpPr>
          <p:grpSpPr>
            <a:xfrm>
              <a:off x="8949072" y="3259613"/>
              <a:ext cx="1537422" cy="1831576"/>
              <a:chOff x="3642182" y="3322921"/>
              <a:chExt cx="1537422" cy="1754766"/>
            </a:xfrm>
          </p:grpSpPr>
          <p:grpSp>
            <p:nvGrpSpPr>
              <p:cNvPr id="35" name="Group 34">
                <a:extLst>
                  <a:ext uri="{FF2B5EF4-FFF2-40B4-BE49-F238E27FC236}">
                    <a16:creationId xmlns:a16="http://schemas.microsoft.com/office/drawing/2014/main" id="{149338D5-EF5E-409B-82BD-E0F961752461}"/>
                  </a:ext>
                </a:extLst>
              </p:cNvPr>
              <p:cNvGrpSpPr/>
              <p:nvPr/>
            </p:nvGrpSpPr>
            <p:grpSpPr>
              <a:xfrm>
                <a:off x="3642182" y="3322921"/>
                <a:ext cx="1537422" cy="1754766"/>
                <a:chOff x="0" y="3322921"/>
                <a:chExt cx="1537422" cy="1754766"/>
              </a:xfrm>
            </p:grpSpPr>
            <p:sp>
              <p:nvSpPr>
                <p:cNvPr id="37" name="Rectangle 36">
                  <a:extLst>
                    <a:ext uri="{FF2B5EF4-FFF2-40B4-BE49-F238E27FC236}">
                      <a16:creationId xmlns:a16="http://schemas.microsoft.com/office/drawing/2014/main" id="{A0DCAB42-83F8-41AF-A7FB-F338779E3C24}"/>
                    </a:ext>
                  </a:extLst>
                </p:cNvPr>
                <p:cNvSpPr/>
                <p:nvPr/>
              </p:nvSpPr>
              <p:spPr bwMode="auto">
                <a:xfrm>
                  <a:off x="0" y="3322921"/>
                  <a:ext cx="1537422" cy="1754766"/>
                </a:xfrm>
                <a:prstGeom prst="rect">
                  <a:avLst/>
                </a:prstGeom>
                <a:no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solidFill>
                        <a:srgbClr val="1A1A1A"/>
                      </a:solidFill>
                      <a:effectLst/>
                      <a:uLnTx/>
                      <a:uFillTx/>
                      <a:latin typeface="Segoe UI Semibold" panose="020B0702040204020203" pitchFamily="34" charset="0"/>
                      <a:ea typeface="Segoe UI" pitchFamily="34" charset="0"/>
                      <a:cs typeface="Segoe UI Semibold" panose="020B0702040204020203" pitchFamily="34" charset="0"/>
                    </a:rPr>
                    <a:t>Orchestrate &amp; move</a:t>
                  </a:r>
                </a:p>
              </p:txBody>
            </p:sp>
            <p:sp>
              <p:nvSpPr>
                <p:cNvPr id="38" name="Rectangle 37">
                  <a:extLst>
                    <a:ext uri="{FF2B5EF4-FFF2-40B4-BE49-F238E27FC236}">
                      <a16:creationId xmlns:a16="http://schemas.microsoft.com/office/drawing/2014/main" id="{4DDA7755-8FAF-4265-B045-4D4E1C6BCED3}"/>
                    </a:ext>
                  </a:extLst>
                </p:cNvPr>
                <p:cNvSpPr/>
                <p:nvPr/>
              </p:nvSpPr>
              <p:spPr>
                <a:xfrm>
                  <a:off x="193838" y="4387728"/>
                  <a:ext cx="1145059" cy="501291"/>
                </a:xfrm>
                <a:prstGeom prst="rect">
                  <a:avLst/>
                </a:prstGeom>
                <a:noFill/>
              </p:spPr>
              <p:txBody>
                <a:bodyPr wrap="square" lIns="91427" tIns="45713" rIns="91427" bIns="45713" rtlCol="0">
                  <a:spAutoFit/>
                </a:bodyPr>
                <a:lstStyle/>
                <a:p>
                  <a:pPr marL="0" marR="0" lvl="0" indent="0" algn="ctr" defTabSz="932418"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1A1A1A"/>
                      </a:solidFill>
                      <a:effectLst/>
                      <a:uLnTx/>
                      <a:uFillTx/>
                      <a:latin typeface="Segoe UI Semibold"/>
                      <a:ea typeface="MS PGothic" panose="020B0600070205080204" pitchFamily="34" charset="-128"/>
                      <a:cs typeface="Segoe UI Light" panose="020B0502040204020203" pitchFamily="34" charset="0"/>
                    </a:rPr>
                    <a:t>Azure Data Factory</a:t>
                  </a:r>
                </a:p>
              </p:txBody>
            </p:sp>
          </p:grpSp>
          <p:pic>
            <p:nvPicPr>
              <p:cNvPr id="36" name="Picture 35">
                <a:extLst>
                  <a:ext uri="{FF2B5EF4-FFF2-40B4-BE49-F238E27FC236}">
                    <a16:creationId xmlns:a16="http://schemas.microsoft.com/office/drawing/2014/main" id="{0DDEE617-2812-4842-B2FF-636144B67C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56348" y="3922109"/>
                <a:ext cx="504403" cy="501543"/>
              </a:xfrm>
              <a:prstGeom prst="rect">
                <a:avLst/>
              </a:prstGeom>
            </p:spPr>
          </p:pic>
        </p:grpSp>
        <p:cxnSp>
          <p:nvCxnSpPr>
            <p:cNvPr id="30" name="Straight Arrow Connector 29">
              <a:extLst>
                <a:ext uri="{FF2B5EF4-FFF2-40B4-BE49-F238E27FC236}">
                  <a16:creationId xmlns:a16="http://schemas.microsoft.com/office/drawing/2014/main" id="{C6EC2E91-978E-4600-A66A-3C35EC863431}"/>
                </a:ext>
              </a:extLst>
            </p:cNvPr>
            <p:cNvCxnSpPr>
              <a:cxnSpLocks/>
              <a:endCxn id="38" idx="3"/>
            </p:cNvCxnSpPr>
            <p:nvPr/>
          </p:nvCxnSpPr>
          <p:spPr>
            <a:xfrm flipH="1">
              <a:off x="10287970" y="4632646"/>
              <a:ext cx="721981" cy="1"/>
            </a:xfrm>
            <a:prstGeom prst="straightConnector1">
              <a:avLst/>
            </a:prstGeom>
            <a:ln w="1905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5F775DD6-B8F8-4F25-93F6-19843936648E}"/>
                </a:ext>
              </a:extLst>
            </p:cNvPr>
            <p:cNvSpPr/>
            <p:nvPr/>
          </p:nvSpPr>
          <p:spPr>
            <a:xfrm>
              <a:off x="10492495" y="4291795"/>
              <a:ext cx="748010" cy="312073"/>
            </a:xfrm>
            <a:prstGeom prst="rect">
              <a:avLst/>
            </a:prstGeom>
            <a:noFill/>
          </p:spPr>
          <p:txBody>
            <a:bodyPr wrap="square" lIns="91427" tIns="45713" rIns="91427" bIns="45713" rtlCol="0">
              <a:spAutoFit/>
            </a:bodyPr>
            <a:lstStyle/>
            <a:p>
              <a:pPr marL="0" marR="0" lvl="0" indent="0" algn="ctr" defTabSz="932418"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1A1A1A"/>
                  </a:solidFill>
                  <a:effectLst/>
                  <a:uLnTx/>
                  <a:uFillTx/>
                  <a:latin typeface="Segoe UI Semibold"/>
                  <a:ea typeface="MS PGothic" panose="020B0600070205080204" pitchFamily="34" charset="-128"/>
                  <a:cs typeface="Segoe UI Light" panose="020B0502040204020203" pitchFamily="34" charset="0"/>
                </a:rPr>
                <a:t>Ingest</a:t>
              </a:r>
            </a:p>
          </p:txBody>
        </p:sp>
        <p:grpSp>
          <p:nvGrpSpPr>
            <p:cNvPr id="32" name="Group 31">
              <a:extLst>
                <a:ext uri="{FF2B5EF4-FFF2-40B4-BE49-F238E27FC236}">
                  <a16:creationId xmlns:a16="http://schemas.microsoft.com/office/drawing/2014/main" id="{0129B7E0-B521-4E31-8B91-0DB7F1E61BB4}"/>
                </a:ext>
              </a:extLst>
            </p:cNvPr>
            <p:cNvGrpSpPr/>
            <p:nvPr/>
          </p:nvGrpSpPr>
          <p:grpSpPr>
            <a:xfrm>
              <a:off x="9610523" y="4922552"/>
              <a:ext cx="261298" cy="594360"/>
              <a:chOff x="2207035" y="4923022"/>
              <a:chExt cx="261298" cy="594360"/>
            </a:xfrm>
          </p:grpSpPr>
          <p:cxnSp>
            <p:nvCxnSpPr>
              <p:cNvPr id="33" name="Straight Arrow Connector 32">
                <a:extLst>
                  <a:ext uri="{FF2B5EF4-FFF2-40B4-BE49-F238E27FC236}">
                    <a16:creationId xmlns:a16="http://schemas.microsoft.com/office/drawing/2014/main" id="{10F0EA10-6AE6-4AF0-8CB3-9B467BB9831E}"/>
                  </a:ext>
                </a:extLst>
              </p:cNvPr>
              <p:cNvCxnSpPr>
                <a:cxnSpLocks/>
              </p:cNvCxnSpPr>
              <p:nvPr/>
            </p:nvCxnSpPr>
            <p:spPr>
              <a:xfrm rot="5400000" flipV="1">
                <a:off x="2171153" y="5220202"/>
                <a:ext cx="594360" cy="0"/>
              </a:xfrm>
              <a:prstGeom prst="straightConnector1">
                <a:avLst/>
              </a:prstGeom>
              <a:ln w="1905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77D7AFA-37D4-48D3-A312-9E60E2DE3068}"/>
                  </a:ext>
                </a:extLst>
              </p:cNvPr>
              <p:cNvCxnSpPr>
                <a:cxnSpLocks/>
              </p:cNvCxnSpPr>
              <p:nvPr/>
            </p:nvCxnSpPr>
            <p:spPr>
              <a:xfrm rot="16200000">
                <a:off x="1909855" y="5220202"/>
                <a:ext cx="594360" cy="0"/>
              </a:xfrm>
              <a:prstGeom prst="straightConnector1">
                <a:avLst/>
              </a:prstGeom>
              <a:ln w="1905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grpSp>
      </p:grpSp>
      <p:grpSp>
        <p:nvGrpSpPr>
          <p:cNvPr id="39" name="Group 38">
            <a:extLst>
              <a:ext uri="{FF2B5EF4-FFF2-40B4-BE49-F238E27FC236}">
                <a16:creationId xmlns:a16="http://schemas.microsoft.com/office/drawing/2014/main" id="{88827782-EF33-4B13-A5DE-5FD1484C7D5D}"/>
              </a:ext>
            </a:extLst>
          </p:cNvPr>
          <p:cNvGrpSpPr/>
          <p:nvPr/>
        </p:nvGrpSpPr>
        <p:grpSpPr>
          <a:xfrm>
            <a:off x="3887491" y="3682640"/>
            <a:ext cx="1540447" cy="2257449"/>
            <a:chOff x="3881120" y="3259612"/>
            <a:chExt cx="1540665" cy="2257770"/>
          </a:xfrm>
        </p:grpSpPr>
        <p:sp>
          <p:nvSpPr>
            <p:cNvPr id="40" name="Rectangle 39">
              <a:extLst>
                <a:ext uri="{FF2B5EF4-FFF2-40B4-BE49-F238E27FC236}">
                  <a16:creationId xmlns:a16="http://schemas.microsoft.com/office/drawing/2014/main" id="{3DA956D6-77B4-4E77-BE8C-8275E0835C57}"/>
                </a:ext>
              </a:extLst>
            </p:cNvPr>
            <p:cNvSpPr/>
            <p:nvPr/>
          </p:nvSpPr>
          <p:spPr bwMode="auto">
            <a:xfrm>
              <a:off x="3881120" y="3259612"/>
              <a:ext cx="1537422" cy="1825076"/>
            </a:xfrm>
            <a:prstGeom prst="rect">
              <a:avLst/>
            </a:prstGeom>
            <a:no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solidFill>
                    <a:srgbClr val="1A1A1A"/>
                  </a:solidFill>
                  <a:effectLst/>
                  <a:uLnTx/>
                  <a:uFillTx/>
                  <a:latin typeface="Segoe UI Semibold" panose="020B0702040204020203" pitchFamily="34" charset="0"/>
                  <a:ea typeface="Segoe UI" pitchFamily="34" charset="0"/>
                  <a:cs typeface="Segoe UI Semibold" panose="020B0702040204020203" pitchFamily="34" charset="0"/>
                </a:rPr>
                <a:t>Model &amp; serve</a:t>
              </a:r>
            </a:p>
          </p:txBody>
        </p:sp>
        <p:sp>
          <p:nvSpPr>
            <p:cNvPr id="41" name="Rectangle 40">
              <a:extLst>
                <a:ext uri="{FF2B5EF4-FFF2-40B4-BE49-F238E27FC236}">
                  <a16:creationId xmlns:a16="http://schemas.microsoft.com/office/drawing/2014/main" id="{4701F4CD-DD8E-46C2-95F5-6862BC5C8E66}"/>
                </a:ext>
              </a:extLst>
            </p:cNvPr>
            <p:cNvSpPr/>
            <p:nvPr/>
          </p:nvSpPr>
          <p:spPr>
            <a:xfrm>
              <a:off x="3907060" y="4406806"/>
              <a:ext cx="1514725" cy="531812"/>
            </a:xfrm>
            <a:prstGeom prst="rect">
              <a:avLst/>
            </a:prstGeom>
            <a:noFill/>
          </p:spPr>
          <p:txBody>
            <a:bodyPr wrap="square" lIns="91427" tIns="45713" rIns="91427" bIns="45713" rtlCol="0">
              <a:spAutoFit/>
            </a:bodyPr>
            <a:lstStyle/>
            <a:p>
              <a:pPr marL="0" marR="0" lvl="0" indent="0" algn="ctr" defTabSz="932418"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1A1A1A"/>
                  </a:solidFill>
                  <a:effectLst/>
                  <a:uLnTx/>
                  <a:uFillTx/>
                  <a:latin typeface="Segoe UI Semibold"/>
                  <a:ea typeface="MS PGothic" panose="020B0600070205080204" pitchFamily="34" charset="-128"/>
                  <a:cs typeface="Segoe UI Light" panose="020B0502040204020203" pitchFamily="34" charset="0"/>
                </a:rPr>
                <a:t>Azure SQL Data Warehouse</a:t>
              </a:r>
            </a:p>
          </p:txBody>
        </p:sp>
        <p:pic>
          <p:nvPicPr>
            <p:cNvPr id="42" name="Picture 41">
              <a:extLst>
                <a:ext uri="{FF2B5EF4-FFF2-40B4-BE49-F238E27FC236}">
                  <a16:creationId xmlns:a16="http://schemas.microsoft.com/office/drawing/2014/main" id="{DFBB4386-9408-49AB-9DD0-6CA047CED20A}"/>
                </a:ext>
              </a:extLst>
            </p:cNvPr>
            <p:cNvPicPr>
              <a:picLocks noChangeAspect="1"/>
            </p:cNvPicPr>
            <p:nvPr/>
          </p:nvPicPr>
          <p:blipFill>
            <a:blip r:embed="rId5"/>
            <a:stretch>
              <a:fillRect/>
            </a:stretch>
          </p:blipFill>
          <p:spPr>
            <a:xfrm>
              <a:off x="4345179" y="3723195"/>
              <a:ext cx="600075" cy="584933"/>
            </a:xfrm>
            <a:prstGeom prst="rect">
              <a:avLst/>
            </a:prstGeom>
          </p:spPr>
        </p:pic>
        <p:grpSp>
          <p:nvGrpSpPr>
            <p:cNvPr id="43" name="Group 42">
              <a:extLst>
                <a:ext uri="{FF2B5EF4-FFF2-40B4-BE49-F238E27FC236}">
                  <a16:creationId xmlns:a16="http://schemas.microsoft.com/office/drawing/2014/main" id="{8FB1617E-5A8E-468F-BF41-CDACC8374ED2}"/>
                </a:ext>
              </a:extLst>
            </p:cNvPr>
            <p:cNvGrpSpPr/>
            <p:nvPr/>
          </p:nvGrpSpPr>
          <p:grpSpPr>
            <a:xfrm>
              <a:off x="4528956" y="4923022"/>
              <a:ext cx="261298" cy="594360"/>
              <a:chOff x="2207035" y="4923022"/>
              <a:chExt cx="261298" cy="594360"/>
            </a:xfrm>
          </p:grpSpPr>
          <p:cxnSp>
            <p:nvCxnSpPr>
              <p:cNvPr id="44" name="Straight Arrow Connector 43">
                <a:extLst>
                  <a:ext uri="{FF2B5EF4-FFF2-40B4-BE49-F238E27FC236}">
                    <a16:creationId xmlns:a16="http://schemas.microsoft.com/office/drawing/2014/main" id="{8B5728F2-DF26-4B78-9945-253DFFB65073}"/>
                  </a:ext>
                </a:extLst>
              </p:cNvPr>
              <p:cNvCxnSpPr>
                <a:cxnSpLocks/>
              </p:cNvCxnSpPr>
              <p:nvPr/>
            </p:nvCxnSpPr>
            <p:spPr>
              <a:xfrm rot="5400000" flipV="1">
                <a:off x="2171153" y="5220202"/>
                <a:ext cx="594360" cy="0"/>
              </a:xfrm>
              <a:prstGeom prst="straightConnector1">
                <a:avLst/>
              </a:prstGeom>
              <a:ln w="1905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E1758AF1-D7FF-46FE-8A76-8D399671A383}"/>
                  </a:ext>
                </a:extLst>
              </p:cNvPr>
              <p:cNvCxnSpPr>
                <a:cxnSpLocks/>
              </p:cNvCxnSpPr>
              <p:nvPr/>
            </p:nvCxnSpPr>
            <p:spPr>
              <a:xfrm rot="16200000">
                <a:off x="1909855" y="5220202"/>
                <a:ext cx="594360" cy="0"/>
              </a:xfrm>
              <a:prstGeom prst="straightConnector1">
                <a:avLst/>
              </a:prstGeom>
              <a:ln w="1905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grpSp>
      </p:grpSp>
      <p:grpSp>
        <p:nvGrpSpPr>
          <p:cNvPr id="46" name="Group 45">
            <a:extLst>
              <a:ext uri="{FF2B5EF4-FFF2-40B4-BE49-F238E27FC236}">
                <a16:creationId xmlns:a16="http://schemas.microsoft.com/office/drawing/2014/main" id="{7BB246ED-3EC8-4989-B5D3-DD7FF6641636}"/>
              </a:ext>
            </a:extLst>
          </p:cNvPr>
          <p:cNvGrpSpPr/>
          <p:nvPr/>
        </p:nvGrpSpPr>
        <p:grpSpPr>
          <a:xfrm>
            <a:off x="5578015" y="3682645"/>
            <a:ext cx="1537204" cy="2257447"/>
            <a:chOff x="5571886" y="3259615"/>
            <a:chExt cx="1537422" cy="2257767"/>
          </a:xfrm>
        </p:grpSpPr>
        <p:grpSp>
          <p:nvGrpSpPr>
            <p:cNvPr id="47" name="Group 46">
              <a:extLst>
                <a:ext uri="{FF2B5EF4-FFF2-40B4-BE49-F238E27FC236}">
                  <a16:creationId xmlns:a16="http://schemas.microsoft.com/office/drawing/2014/main" id="{7A223E59-C6E6-42DB-AC32-E0AAF16B4CE0}"/>
                </a:ext>
              </a:extLst>
            </p:cNvPr>
            <p:cNvGrpSpPr/>
            <p:nvPr/>
          </p:nvGrpSpPr>
          <p:grpSpPr>
            <a:xfrm>
              <a:off x="5571886" y="3259615"/>
              <a:ext cx="1537422" cy="1825075"/>
              <a:chOff x="5499211" y="5796615"/>
              <a:chExt cx="1537422" cy="1825075"/>
            </a:xfrm>
          </p:grpSpPr>
          <p:grpSp>
            <p:nvGrpSpPr>
              <p:cNvPr id="51" name="Group 50">
                <a:extLst>
                  <a:ext uri="{FF2B5EF4-FFF2-40B4-BE49-F238E27FC236}">
                    <a16:creationId xmlns:a16="http://schemas.microsoft.com/office/drawing/2014/main" id="{2AA1211D-F729-40BF-A9C7-01AEFACC89AD}"/>
                  </a:ext>
                </a:extLst>
              </p:cNvPr>
              <p:cNvGrpSpPr/>
              <p:nvPr/>
            </p:nvGrpSpPr>
            <p:grpSpPr>
              <a:xfrm>
                <a:off x="5499211" y="5796615"/>
                <a:ext cx="1537422" cy="1825075"/>
                <a:chOff x="0" y="3252613"/>
                <a:chExt cx="1537422" cy="1825075"/>
              </a:xfrm>
            </p:grpSpPr>
            <p:sp>
              <p:nvSpPr>
                <p:cNvPr id="56" name="Rectangle 55">
                  <a:extLst>
                    <a:ext uri="{FF2B5EF4-FFF2-40B4-BE49-F238E27FC236}">
                      <a16:creationId xmlns:a16="http://schemas.microsoft.com/office/drawing/2014/main" id="{4D6691E9-12CB-4146-B293-B236E9695730}"/>
                    </a:ext>
                  </a:extLst>
                </p:cNvPr>
                <p:cNvSpPr/>
                <p:nvPr/>
              </p:nvSpPr>
              <p:spPr bwMode="auto">
                <a:xfrm>
                  <a:off x="0" y="3252613"/>
                  <a:ext cx="1537422" cy="1825075"/>
                </a:xfrm>
                <a:prstGeom prst="rect">
                  <a:avLst/>
                </a:prstGeom>
                <a:no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solidFill>
                        <a:srgbClr val="1A1A1A"/>
                      </a:solidFill>
                      <a:effectLst/>
                      <a:uLnTx/>
                      <a:uFillTx/>
                      <a:latin typeface="Segoe UI Semibold" panose="020B0702040204020203" pitchFamily="34" charset="0"/>
                      <a:ea typeface="Segoe UI" pitchFamily="34" charset="0"/>
                      <a:cs typeface="Segoe UI Semibold" panose="020B0702040204020203" pitchFamily="34" charset="0"/>
                    </a:rPr>
                    <a:t>Train &amp; predict</a:t>
                  </a:r>
                </a:p>
              </p:txBody>
            </p:sp>
            <p:sp>
              <p:nvSpPr>
                <p:cNvPr id="57" name="Rectangle 56">
                  <a:extLst>
                    <a:ext uri="{FF2B5EF4-FFF2-40B4-BE49-F238E27FC236}">
                      <a16:creationId xmlns:a16="http://schemas.microsoft.com/office/drawing/2014/main" id="{5C74599E-0431-4E9B-BFF4-DEB208393578}"/>
                    </a:ext>
                  </a:extLst>
                </p:cNvPr>
                <p:cNvSpPr/>
                <p:nvPr/>
              </p:nvSpPr>
              <p:spPr>
                <a:xfrm>
                  <a:off x="16213" y="4393964"/>
                  <a:ext cx="1514725" cy="531812"/>
                </a:xfrm>
                <a:prstGeom prst="rect">
                  <a:avLst/>
                </a:prstGeom>
                <a:noFill/>
              </p:spPr>
              <p:txBody>
                <a:bodyPr wrap="square" lIns="91427" tIns="45713" rIns="91427" bIns="45713" rtlCol="0">
                  <a:spAutoFit/>
                </a:bodyPr>
                <a:lstStyle/>
                <a:p>
                  <a:pPr marL="0" marR="0" lvl="0" indent="0" algn="ctr" defTabSz="932418"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1A1A1A"/>
                      </a:solidFill>
                      <a:effectLst/>
                      <a:uLnTx/>
                      <a:uFillTx/>
                      <a:latin typeface="Segoe UI Semibold"/>
                      <a:ea typeface="MS PGothic" panose="020B0600070205080204" pitchFamily="34" charset="-128"/>
                      <a:cs typeface="Segoe UI Light" panose="020B0502040204020203" pitchFamily="34" charset="0"/>
                    </a:rPr>
                    <a:t>Azure Machine Learning</a:t>
                  </a:r>
                </a:p>
              </p:txBody>
            </p:sp>
          </p:grpSp>
          <p:grpSp>
            <p:nvGrpSpPr>
              <p:cNvPr id="52" name="Group 51">
                <a:extLst>
                  <a:ext uri="{FF2B5EF4-FFF2-40B4-BE49-F238E27FC236}">
                    <a16:creationId xmlns:a16="http://schemas.microsoft.com/office/drawing/2014/main" id="{1F92EE16-9EDC-4575-9995-51D7647F858F}"/>
                  </a:ext>
                </a:extLst>
              </p:cNvPr>
              <p:cNvGrpSpPr/>
              <p:nvPr/>
            </p:nvGrpSpPr>
            <p:grpSpPr>
              <a:xfrm>
                <a:off x="6027854" y="6291037"/>
                <a:ext cx="448886" cy="479986"/>
                <a:chOff x="8874866" y="4274390"/>
                <a:chExt cx="285941" cy="305753"/>
              </a:xfrm>
              <a:solidFill>
                <a:schemeClr val="bg2"/>
              </a:solidFill>
            </p:grpSpPr>
            <p:sp>
              <p:nvSpPr>
                <p:cNvPr id="53" name="Rectangle 52">
                  <a:extLst>
                    <a:ext uri="{FF2B5EF4-FFF2-40B4-BE49-F238E27FC236}">
                      <a16:creationId xmlns:a16="http://schemas.microsoft.com/office/drawing/2014/main" id="{0EE0D60D-87A3-455D-8CD6-E7324FE45BCB}"/>
                    </a:ext>
                  </a:extLst>
                </p:cNvPr>
                <p:cNvSpPr/>
                <p:nvPr/>
              </p:nvSpPr>
              <p:spPr bwMode="auto">
                <a:xfrm>
                  <a:off x="8894018" y="4502546"/>
                  <a:ext cx="247639" cy="77597"/>
                </a:xfrm>
                <a:prstGeom prst="rect">
                  <a:avLst/>
                </a:prstGeom>
                <a:grpFill/>
                <a:ln w="9525" cap="flat" cmpd="sng" algn="ctr">
                  <a:solidFill>
                    <a:schemeClr val="tx2"/>
                  </a:solidFill>
                  <a:prstDash val="solid"/>
                  <a:headEnd type="none" w="med" len="med"/>
                  <a:tailEnd type="none" w="med" len="med"/>
                </a:ln>
                <a:effectLst/>
              </p:spPr>
              <p:txBody>
                <a:bodyPr rot="0" spcFirstLastPara="0" vert="horz" wrap="square" lIns="182828" tIns="146263" rIns="182828" bIns="146263"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32114"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4" name="Freeform 123">
                  <a:extLst>
                    <a:ext uri="{FF2B5EF4-FFF2-40B4-BE49-F238E27FC236}">
                      <a16:creationId xmlns:a16="http://schemas.microsoft.com/office/drawing/2014/main" id="{7657E120-70B2-4F56-ABFD-8EB4A27C46C4}"/>
                    </a:ext>
                  </a:extLst>
                </p:cNvPr>
                <p:cNvSpPr/>
                <p:nvPr/>
              </p:nvSpPr>
              <p:spPr bwMode="auto">
                <a:xfrm>
                  <a:off x="8874866" y="4274390"/>
                  <a:ext cx="180942" cy="305752"/>
                </a:xfrm>
                <a:custGeom>
                  <a:avLst/>
                  <a:gdLst>
                    <a:gd name="connsiteX0" fmla="*/ 1641764 w 2847109"/>
                    <a:gd name="connsiteY0" fmla="*/ 0 h 4810991"/>
                    <a:gd name="connsiteX1" fmla="*/ 2847109 w 2847109"/>
                    <a:gd name="connsiteY1" fmla="*/ 0 h 4810991"/>
                    <a:gd name="connsiteX2" fmla="*/ 2847109 w 2847109"/>
                    <a:gd name="connsiteY2" fmla="*/ 1797627 h 4810991"/>
                    <a:gd name="connsiteX3" fmla="*/ 290946 w 2847109"/>
                    <a:gd name="connsiteY3" fmla="*/ 4810991 h 4810991"/>
                    <a:gd name="connsiteX4" fmla="*/ 0 w 2847109"/>
                    <a:gd name="connsiteY4" fmla="*/ 3647209 h 4810991"/>
                    <a:gd name="connsiteX5" fmla="*/ 1662546 w 2847109"/>
                    <a:gd name="connsiteY5" fmla="*/ 1787236 h 4810991"/>
                    <a:gd name="connsiteX6" fmla="*/ 1641764 w 2847109"/>
                    <a:gd name="connsiteY6" fmla="*/ 0 h 481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7109" h="4810991">
                      <a:moveTo>
                        <a:pt x="1641764" y="0"/>
                      </a:moveTo>
                      <a:lnTo>
                        <a:pt x="2847109" y="0"/>
                      </a:lnTo>
                      <a:lnTo>
                        <a:pt x="2847109" y="1797627"/>
                      </a:lnTo>
                      <a:lnTo>
                        <a:pt x="290946" y="4810991"/>
                      </a:lnTo>
                      <a:lnTo>
                        <a:pt x="0" y="3647209"/>
                      </a:lnTo>
                      <a:lnTo>
                        <a:pt x="1662546" y="1787236"/>
                      </a:lnTo>
                      <a:lnTo>
                        <a:pt x="1641764" y="0"/>
                      </a:lnTo>
                      <a:close/>
                    </a:path>
                  </a:pathLst>
                </a:custGeom>
                <a:grpFill/>
                <a:ln w="9525" cap="flat" cmpd="sng" algn="ctr">
                  <a:solidFill>
                    <a:schemeClr val="tx2"/>
                  </a:solidFill>
                  <a:prstDash val="solid"/>
                  <a:headEnd type="none" w="med" len="med"/>
                  <a:tailEnd type="none" w="med" len="med"/>
                </a:ln>
                <a:effectLst/>
              </p:spPr>
              <p:txBody>
                <a:bodyPr rot="0" spcFirstLastPara="0" vert="horz" wrap="square" lIns="182828" tIns="146263" rIns="182828" bIns="146263"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32114"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5" name="Freeform 124">
                  <a:extLst>
                    <a:ext uri="{FF2B5EF4-FFF2-40B4-BE49-F238E27FC236}">
                      <a16:creationId xmlns:a16="http://schemas.microsoft.com/office/drawing/2014/main" id="{A5557261-C37F-42D9-BD98-80907CE7DEFE}"/>
                    </a:ext>
                  </a:extLst>
                </p:cNvPr>
                <p:cNvSpPr/>
                <p:nvPr/>
              </p:nvSpPr>
              <p:spPr bwMode="auto">
                <a:xfrm>
                  <a:off x="9028072" y="4410428"/>
                  <a:ext cx="132735" cy="169715"/>
                </a:xfrm>
                <a:custGeom>
                  <a:avLst/>
                  <a:gdLst>
                    <a:gd name="connsiteX0" fmla="*/ 0 w 2088573"/>
                    <a:gd name="connsiteY0" fmla="*/ 883227 h 2670464"/>
                    <a:gd name="connsiteX1" fmla="*/ 737755 w 2088573"/>
                    <a:gd name="connsiteY1" fmla="*/ 0 h 2670464"/>
                    <a:gd name="connsiteX2" fmla="*/ 2088573 w 2088573"/>
                    <a:gd name="connsiteY2" fmla="*/ 1517073 h 2670464"/>
                    <a:gd name="connsiteX3" fmla="*/ 1797627 w 2088573"/>
                    <a:gd name="connsiteY3" fmla="*/ 2670464 h 2670464"/>
                    <a:gd name="connsiteX4" fmla="*/ 0 w 2088573"/>
                    <a:gd name="connsiteY4" fmla="*/ 883227 h 2670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573" h="2670464">
                      <a:moveTo>
                        <a:pt x="0" y="883227"/>
                      </a:moveTo>
                      <a:lnTo>
                        <a:pt x="737755" y="0"/>
                      </a:lnTo>
                      <a:lnTo>
                        <a:pt x="2088573" y="1517073"/>
                      </a:lnTo>
                      <a:lnTo>
                        <a:pt x="1797627" y="2670464"/>
                      </a:lnTo>
                      <a:lnTo>
                        <a:pt x="0" y="883227"/>
                      </a:lnTo>
                      <a:close/>
                    </a:path>
                  </a:pathLst>
                </a:custGeom>
                <a:grpFill/>
                <a:ln w="9525" cap="flat" cmpd="sng" algn="ctr">
                  <a:solidFill>
                    <a:schemeClr val="tx2"/>
                  </a:solidFill>
                  <a:prstDash val="solid"/>
                  <a:headEnd type="none" w="med" len="med"/>
                  <a:tailEnd type="none" w="med" len="med"/>
                </a:ln>
                <a:effectLst/>
              </p:spPr>
              <p:txBody>
                <a:bodyPr rot="0" spcFirstLastPara="0" vert="horz" wrap="square" lIns="182828" tIns="146263" rIns="182828" bIns="146263"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32114"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nvGrpSpPr>
            <p:cNvPr id="48" name="Group 47">
              <a:extLst>
                <a:ext uri="{FF2B5EF4-FFF2-40B4-BE49-F238E27FC236}">
                  <a16:creationId xmlns:a16="http://schemas.microsoft.com/office/drawing/2014/main" id="{32594C66-B3A3-4447-840C-4312305886E2}"/>
                </a:ext>
              </a:extLst>
            </p:cNvPr>
            <p:cNvGrpSpPr/>
            <p:nvPr/>
          </p:nvGrpSpPr>
          <p:grpSpPr>
            <a:xfrm>
              <a:off x="6197259" y="4923022"/>
              <a:ext cx="261298" cy="594360"/>
              <a:chOff x="2207035" y="4923022"/>
              <a:chExt cx="261298" cy="594360"/>
            </a:xfrm>
          </p:grpSpPr>
          <p:cxnSp>
            <p:nvCxnSpPr>
              <p:cNvPr id="49" name="Straight Arrow Connector 48">
                <a:extLst>
                  <a:ext uri="{FF2B5EF4-FFF2-40B4-BE49-F238E27FC236}">
                    <a16:creationId xmlns:a16="http://schemas.microsoft.com/office/drawing/2014/main" id="{ADFE185B-8F80-44A0-8754-B7482FC137D5}"/>
                  </a:ext>
                </a:extLst>
              </p:cNvPr>
              <p:cNvCxnSpPr>
                <a:cxnSpLocks/>
              </p:cNvCxnSpPr>
              <p:nvPr/>
            </p:nvCxnSpPr>
            <p:spPr>
              <a:xfrm rot="5400000" flipV="1">
                <a:off x="2171153" y="5220202"/>
                <a:ext cx="594360" cy="0"/>
              </a:xfrm>
              <a:prstGeom prst="straightConnector1">
                <a:avLst/>
              </a:prstGeom>
              <a:ln w="1905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C77CBD15-A4E5-4F56-9AFF-B4D6A3F1097A}"/>
                  </a:ext>
                </a:extLst>
              </p:cNvPr>
              <p:cNvCxnSpPr>
                <a:cxnSpLocks/>
              </p:cNvCxnSpPr>
              <p:nvPr/>
            </p:nvCxnSpPr>
            <p:spPr>
              <a:xfrm rot="16200000">
                <a:off x="1909855" y="5220202"/>
                <a:ext cx="594360" cy="0"/>
              </a:xfrm>
              <a:prstGeom prst="straightConnector1">
                <a:avLst/>
              </a:prstGeom>
              <a:ln w="1905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grpSp>
      </p:grpSp>
      <p:grpSp>
        <p:nvGrpSpPr>
          <p:cNvPr id="58" name="Group 57">
            <a:extLst>
              <a:ext uri="{FF2B5EF4-FFF2-40B4-BE49-F238E27FC236}">
                <a16:creationId xmlns:a16="http://schemas.microsoft.com/office/drawing/2014/main" id="{B9AC1E29-989A-4AE5-A450-6E838918600E}"/>
              </a:ext>
            </a:extLst>
          </p:cNvPr>
          <p:cNvGrpSpPr/>
          <p:nvPr/>
        </p:nvGrpSpPr>
        <p:grpSpPr>
          <a:xfrm>
            <a:off x="7268543" y="3682643"/>
            <a:ext cx="1537204" cy="2257449"/>
            <a:chOff x="7262654" y="3259613"/>
            <a:chExt cx="1537422" cy="2257769"/>
          </a:xfrm>
        </p:grpSpPr>
        <p:grpSp>
          <p:nvGrpSpPr>
            <p:cNvPr id="59" name="Group 58">
              <a:extLst>
                <a:ext uri="{FF2B5EF4-FFF2-40B4-BE49-F238E27FC236}">
                  <a16:creationId xmlns:a16="http://schemas.microsoft.com/office/drawing/2014/main" id="{66258C60-F176-49FB-B89B-0BFF31C070E1}"/>
                </a:ext>
              </a:extLst>
            </p:cNvPr>
            <p:cNvGrpSpPr/>
            <p:nvPr/>
          </p:nvGrpSpPr>
          <p:grpSpPr>
            <a:xfrm>
              <a:off x="7262654" y="3259613"/>
              <a:ext cx="1537422" cy="1825076"/>
              <a:chOff x="0" y="3252611"/>
              <a:chExt cx="1537422" cy="1825076"/>
            </a:xfrm>
          </p:grpSpPr>
          <p:sp>
            <p:nvSpPr>
              <p:cNvPr id="64" name="Rectangle 63">
                <a:extLst>
                  <a:ext uri="{FF2B5EF4-FFF2-40B4-BE49-F238E27FC236}">
                    <a16:creationId xmlns:a16="http://schemas.microsoft.com/office/drawing/2014/main" id="{14FE19C1-F96B-4E43-81C9-DFD0A971435F}"/>
                  </a:ext>
                </a:extLst>
              </p:cNvPr>
              <p:cNvSpPr/>
              <p:nvPr/>
            </p:nvSpPr>
            <p:spPr bwMode="auto">
              <a:xfrm>
                <a:off x="0" y="3252611"/>
                <a:ext cx="1537422" cy="1825076"/>
              </a:xfrm>
              <a:prstGeom prst="rect">
                <a:avLst/>
              </a:prstGeom>
              <a:no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solidFill>
                      <a:srgbClr val="1A1A1A"/>
                    </a:solidFill>
                    <a:effectLst/>
                    <a:uLnTx/>
                    <a:uFillTx/>
                    <a:latin typeface="Segoe UI Semibold" panose="020B0702040204020203" pitchFamily="34" charset="0"/>
                    <a:ea typeface="Segoe UI" pitchFamily="34" charset="0"/>
                    <a:cs typeface="Segoe UI Semibold" panose="020B0702040204020203" pitchFamily="34" charset="0"/>
                  </a:rPr>
                  <a:t>Advance data prep</a:t>
                </a:r>
              </a:p>
            </p:txBody>
          </p:sp>
          <p:sp>
            <p:nvSpPr>
              <p:cNvPr id="65" name="Rectangle 64">
                <a:extLst>
                  <a:ext uri="{FF2B5EF4-FFF2-40B4-BE49-F238E27FC236}">
                    <a16:creationId xmlns:a16="http://schemas.microsoft.com/office/drawing/2014/main" id="{575C4981-497A-4A91-916E-93F7EDC3B83A}"/>
                  </a:ext>
                </a:extLst>
              </p:cNvPr>
              <p:cNvSpPr/>
              <p:nvPr/>
            </p:nvSpPr>
            <p:spPr>
              <a:xfrm>
                <a:off x="205772" y="4393964"/>
                <a:ext cx="1145059" cy="531812"/>
              </a:xfrm>
              <a:prstGeom prst="rect">
                <a:avLst/>
              </a:prstGeom>
              <a:noFill/>
            </p:spPr>
            <p:txBody>
              <a:bodyPr wrap="square" lIns="91427" tIns="45713" rIns="91427" bIns="45713" rtlCol="0">
                <a:spAutoFit/>
              </a:bodyPr>
              <a:lstStyle/>
              <a:p>
                <a:pPr marL="0" marR="0" lvl="0" indent="0" algn="ctr" defTabSz="932418"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1A1A1A"/>
                    </a:solidFill>
                    <a:effectLst/>
                    <a:uLnTx/>
                    <a:uFillTx/>
                    <a:latin typeface="Segoe UI Semibold"/>
                    <a:ea typeface="MS PGothic" panose="020B0600070205080204" pitchFamily="34" charset="-128"/>
                    <a:cs typeface="Segoe UI Light" panose="020B0502040204020203" pitchFamily="34" charset="0"/>
                  </a:rPr>
                  <a:t>Azure Databricks</a:t>
                </a:r>
              </a:p>
            </p:txBody>
          </p:sp>
        </p:grpSp>
        <p:pic>
          <p:nvPicPr>
            <p:cNvPr id="60" name="Picture 59">
              <a:extLst>
                <a:ext uri="{FF2B5EF4-FFF2-40B4-BE49-F238E27FC236}">
                  <a16:creationId xmlns:a16="http://schemas.microsoft.com/office/drawing/2014/main" id="{42309270-6914-4470-9BCA-16B414BE634A}"/>
                </a:ext>
              </a:extLst>
            </p:cNvPr>
            <p:cNvPicPr>
              <a:picLocks noChangeAspect="1"/>
            </p:cNvPicPr>
            <p:nvPr/>
          </p:nvPicPr>
          <p:blipFill>
            <a:blip r:embed="rId6"/>
            <a:stretch>
              <a:fillRect/>
            </a:stretch>
          </p:blipFill>
          <p:spPr>
            <a:xfrm>
              <a:off x="7828453" y="3882085"/>
              <a:ext cx="464344" cy="463667"/>
            </a:xfrm>
            <a:prstGeom prst="rect">
              <a:avLst/>
            </a:prstGeom>
          </p:spPr>
        </p:pic>
        <p:grpSp>
          <p:nvGrpSpPr>
            <p:cNvPr id="61" name="Group 60">
              <a:extLst>
                <a:ext uri="{FF2B5EF4-FFF2-40B4-BE49-F238E27FC236}">
                  <a16:creationId xmlns:a16="http://schemas.microsoft.com/office/drawing/2014/main" id="{87112016-0675-4C6E-8055-B6DE1D81F571}"/>
                </a:ext>
              </a:extLst>
            </p:cNvPr>
            <p:cNvGrpSpPr/>
            <p:nvPr/>
          </p:nvGrpSpPr>
          <p:grpSpPr>
            <a:xfrm>
              <a:off x="7869316" y="4923022"/>
              <a:ext cx="261298" cy="594360"/>
              <a:chOff x="2207035" y="4923022"/>
              <a:chExt cx="261298" cy="594360"/>
            </a:xfrm>
          </p:grpSpPr>
          <p:cxnSp>
            <p:nvCxnSpPr>
              <p:cNvPr id="62" name="Straight Arrow Connector 61">
                <a:extLst>
                  <a:ext uri="{FF2B5EF4-FFF2-40B4-BE49-F238E27FC236}">
                    <a16:creationId xmlns:a16="http://schemas.microsoft.com/office/drawing/2014/main" id="{8F65925D-A51C-46E4-80F4-D428278180E0}"/>
                  </a:ext>
                </a:extLst>
              </p:cNvPr>
              <p:cNvCxnSpPr>
                <a:cxnSpLocks/>
              </p:cNvCxnSpPr>
              <p:nvPr/>
            </p:nvCxnSpPr>
            <p:spPr>
              <a:xfrm rot="5400000" flipV="1">
                <a:off x="2171153" y="5220202"/>
                <a:ext cx="594360" cy="0"/>
              </a:xfrm>
              <a:prstGeom prst="straightConnector1">
                <a:avLst/>
              </a:prstGeom>
              <a:ln w="1905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070507C7-8780-4056-BFFA-DFA00CAE12B3}"/>
                  </a:ext>
                </a:extLst>
              </p:cNvPr>
              <p:cNvCxnSpPr>
                <a:cxnSpLocks/>
              </p:cNvCxnSpPr>
              <p:nvPr/>
            </p:nvCxnSpPr>
            <p:spPr>
              <a:xfrm rot="16200000">
                <a:off x="1909855" y="5220202"/>
                <a:ext cx="594360" cy="0"/>
              </a:xfrm>
              <a:prstGeom prst="straightConnector1">
                <a:avLst/>
              </a:prstGeom>
              <a:ln w="1905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grpSp>
      </p:grpSp>
      <p:sp>
        <p:nvSpPr>
          <p:cNvPr id="66" name="Rectangle 65">
            <a:extLst>
              <a:ext uri="{FF2B5EF4-FFF2-40B4-BE49-F238E27FC236}">
                <a16:creationId xmlns:a16="http://schemas.microsoft.com/office/drawing/2014/main" id="{E9ADEBFA-B965-45BA-941B-AA40A41789C1}"/>
              </a:ext>
            </a:extLst>
          </p:cNvPr>
          <p:cNvSpPr/>
          <p:nvPr/>
        </p:nvSpPr>
        <p:spPr bwMode="auto">
          <a:xfrm>
            <a:off x="1573573" y="5775539"/>
            <a:ext cx="8918352" cy="859423"/>
          </a:xfrm>
          <a:prstGeom prst="rect">
            <a:avLst/>
          </a:prstGeom>
          <a:no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67" name="Group 66">
            <a:extLst>
              <a:ext uri="{FF2B5EF4-FFF2-40B4-BE49-F238E27FC236}">
                <a16:creationId xmlns:a16="http://schemas.microsoft.com/office/drawing/2014/main" id="{2ADB0BF3-C614-4505-83AB-27D96F4D48C1}"/>
              </a:ext>
            </a:extLst>
          </p:cNvPr>
          <p:cNvGrpSpPr/>
          <p:nvPr/>
        </p:nvGrpSpPr>
        <p:grpSpPr>
          <a:xfrm>
            <a:off x="3953984" y="5911153"/>
            <a:ext cx="6049087" cy="599391"/>
            <a:chOff x="3953930" y="5699797"/>
            <a:chExt cx="6049087" cy="599391"/>
          </a:xfrm>
        </p:grpSpPr>
        <p:grpSp>
          <p:nvGrpSpPr>
            <p:cNvPr id="68" name="Group 67">
              <a:extLst>
                <a:ext uri="{FF2B5EF4-FFF2-40B4-BE49-F238E27FC236}">
                  <a16:creationId xmlns:a16="http://schemas.microsoft.com/office/drawing/2014/main" id="{520A5CA3-9D4D-4059-BE68-DE8BBDD11AF4}"/>
                </a:ext>
              </a:extLst>
            </p:cNvPr>
            <p:cNvGrpSpPr/>
            <p:nvPr/>
          </p:nvGrpSpPr>
          <p:grpSpPr>
            <a:xfrm>
              <a:off x="4004666" y="5699797"/>
              <a:ext cx="2082892" cy="524014"/>
              <a:chOff x="1581444" y="5713340"/>
              <a:chExt cx="2083188" cy="524088"/>
            </a:xfrm>
          </p:grpSpPr>
          <p:sp>
            <p:nvSpPr>
              <p:cNvPr id="75" name="Rectangle 74">
                <a:extLst>
                  <a:ext uri="{FF2B5EF4-FFF2-40B4-BE49-F238E27FC236}">
                    <a16:creationId xmlns:a16="http://schemas.microsoft.com/office/drawing/2014/main" id="{9BFABD77-EF29-4870-9B55-8C1403A36221}"/>
                  </a:ext>
                </a:extLst>
              </p:cNvPr>
              <p:cNvSpPr/>
              <p:nvPr/>
            </p:nvSpPr>
            <p:spPr>
              <a:xfrm>
                <a:off x="2441577" y="5845794"/>
                <a:ext cx="1223055" cy="312073"/>
              </a:xfrm>
              <a:prstGeom prst="rect">
                <a:avLst/>
              </a:prstGeom>
              <a:noFill/>
            </p:spPr>
            <p:txBody>
              <a:bodyPr wrap="square" lIns="91427" tIns="45713" rIns="91427" bIns="45713" rtlCol="0">
                <a:spAutoFit/>
              </a:bodyPr>
              <a:lstStyle/>
              <a:p>
                <a:pPr marL="0" marR="0" lvl="0" indent="0" algn="ctr" defTabSz="932418"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1A1A1A"/>
                    </a:solidFill>
                    <a:effectLst/>
                    <a:uLnTx/>
                    <a:uFillTx/>
                    <a:latin typeface="Segoe UI Semibold"/>
                    <a:ea typeface="MS PGothic" panose="020B0600070205080204" pitchFamily="34" charset="-128"/>
                    <a:cs typeface="Segoe UI Light" panose="020B0502040204020203" pitchFamily="34" charset="0"/>
                  </a:rPr>
                  <a:t>CDM folders</a:t>
                </a:r>
              </a:p>
            </p:txBody>
          </p:sp>
          <p:sp>
            <p:nvSpPr>
              <p:cNvPr id="76" name="FolderHorizontal_F12B" title="Icon of a folder">
                <a:extLst>
                  <a:ext uri="{FF2B5EF4-FFF2-40B4-BE49-F238E27FC236}">
                    <a16:creationId xmlns:a16="http://schemas.microsoft.com/office/drawing/2014/main" id="{5F8EA511-FC97-49DA-A8C7-FFB8314F5148}"/>
                  </a:ext>
                </a:extLst>
              </p:cNvPr>
              <p:cNvSpPr>
                <a:spLocks noChangeAspect="1" noEditPoints="1"/>
              </p:cNvSpPr>
              <p:nvPr/>
            </p:nvSpPr>
            <p:spPr bwMode="auto">
              <a:xfrm>
                <a:off x="1581444" y="5713340"/>
                <a:ext cx="897281" cy="524088"/>
              </a:xfrm>
              <a:custGeom>
                <a:avLst/>
                <a:gdLst>
                  <a:gd name="T0" fmla="*/ 0 w 3758"/>
                  <a:gd name="T1" fmla="*/ 126 h 2756"/>
                  <a:gd name="T2" fmla="*/ 126 w 3758"/>
                  <a:gd name="T3" fmla="*/ 0 h 2756"/>
                  <a:gd name="T4" fmla="*/ 1065 w 3758"/>
                  <a:gd name="T5" fmla="*/ 0 h 2756"/>
                  <a:gd name="T6" fmla="*/ 1378 w 3758"/>
                  <a:gd name="T7" fmla="*/ 126 h 2756"/>
                  <a:gd name="T8" fmla="*/ 1691 w 3758"/>
                  <a:gd name="T9" fmla="*/ 251 h 2756"/>
                  <a:gd name="T10" fmla="*/ 3633 w 3758"/>
                  <a:gd name="T11" fmla="*/ 251 h 2756"/>
                  <a:gd name="T12" fmla="*/ 3758 w 3758"/>
                  <a:gd name="T13" fmla="*/ 376 h 2756"/>
                  <a:gd name="T14" fmla="*/ 3758 w 3758"/>
                  <a:gd name="T15" fmla="*/ 2756 h 2756"/>
                  <a:gd name="T16" fmla="*/ 0 w 3758"/>
                  <a:gd name="T17" fmla="*/ 2756 h 2756"/>
                  <a:gd name="T18" fmla="*/ 0 w 3758"/>
                  <a:gd name="T19" fmla="*/ 126 h 2756"/>
                  <a:gd name="T20" fmla="*/ 0 w 3758"/>
                  <a:gd name="T21" fmla="*/ 501 h 2756"/>
                  <a:gd name="T22" fmla="*/ 1065 w 3758"/>
                  <a:gd name="T23" fmla="*/ 501 h 2756"/>
                  <a:gd name="T24" fmla="*/ 1378 w 3758"/>
                  <a:gd name="T25" fmla="*/ 376 h 2756"/>
                  <a:gd name="T26" fmla="*/ 1691 w 3758"/>
                  <a:gd name="T27" fmla="*/ 251 h 2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58" h="2756">
                    <a:moveTo>
                      <a:pt x="0" y="126"/>
                    </a:moveTo>
                    <a:cubicBezTo>
                      <a:pt x="0" y="56"/>
                      <a:pt x="56" y="0"/>
                      <a:pt x="126" y="0"/>
                    </a:cubicBezTo>
                    <a:cubicBezTo>
                      <a:pt x="1065" y="0"/>
                      <a:pt x="1065" y="0"/>
                      <a:pt x="1065" y="0"/>
                    </a:cubicBezTo>
                    <a:cubicBezTo>
                      <a:pt x="1187" y="0"/>
                      <a:pt x="1298" y="48"/>
                      <a:pt x="1378" y="126"/>
                    </a:cubicBezTo>
                    <a:cubicBezTo>
                      <a:pt x="1458" y="203"/>
                      <a:pt x="1569" y="251"/>
                      <a:pt x="1691" y="251"/>
                    </a:cubicBezTo>
                    <a:cubicBezTo>
                      <a:pt x="3633" y="251"/>
                      <a:pt x="3633" y="251"/>
                      <a:pt x="3633" y="251"/>
                    </a:cubicBezTo>
                    <a:cubicBezTo>
                      <a:pt x="3702" y="251"/>
                      <a:pt x="3758" y="307"/>
                      <a:pt x="3758" y="376"/>
                    </a:cubicBezTo>
                    <a:cubicBezTo>
                      <a:pt x="3758" y="2756"/>
                      <a:pt x="3758" y="2756"/>
                      <a:pt x="3758" y="2756"/>
                    </a:cubicBezTo>
                    <a:cubicBezTo>
                      <a:pt x="0" y="2756"/>
                      <a:pt x="0" y="2756"/>
                      <a:pt x="0" y="2756"/>
                    </a:cubicBezTo>
                    <a:lnTo>
                      <a:pt x="0" y="126"/>
                    </a:lnTo>
                    <a:close/>
                    <a:moveTo>
                      <a:pt x="0" y="501"/>
                    </a:moveTo>
                    <a:cubicBezTo>
                      <a:pt x="1065" y="501"/>
                      <a:pt x="1065" y="501"/>
                      <a:pt x="1065" y="501"/>
                    </a:cubicBezTo>
                    <a:cubicBezTo>
                      <a:pt x="1187" y="501"/>
                      <a:pt x="1298" y="453"/>
                      <a:pt x="1378" y="376"/>
                    </a:cubicBezTo>
                    <a:cubicBezTo>
                      <a:pt x="1458" y="299"/>
                      <a:pt x="1569" y="251"/>
                      <a:pt x="1691" y="251"/>
                    </a:cubicBezTo>
                  </a:path>
                </a:pathLst>
              </a:custGeom>
              <a:solidFill>
                <a:srgbClr val="FFFFFF"/>
              </a:solidFill>
              <a:ln w="15875" cap="sq">
                <a:solidFill>
                  <a:schemeClr val="tx2"/>
                </a:solid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sp>
          <p:nvSpPr>
            <p:cNvPr id="69" name="Rectangle 68">
              <a:extLst>
                <a:ext uri="{FF2B5EF4-FFF2-40B4-BE49-F238E27FC236}">
                  <a16:creationId xmlns:a16="http://schemas.microsoft.com/office/drawing/2014/main" id="{FB526EEA-B288-47A2-89EF-B8FAF1ADAC0B}"/>
                </a:ext>
              </a:extLst>
            </p:cNvPr>
            <p:cNvSpPr/>
            <p:nvPr/>
          </p:nvSpPr>
          <p:spPr>
            <a:xfrm>
              <a:off x="7156072" y="5880777"/>
              <a:ext cx="2846945" cy="312029"/>
            </a:xfrm>
            <a:prstGeom prst="rect">
              <a:avLst/>
            </a:prstGeom>
            <a:noFill/>
          </p:spPr>
          <p:txBody>
            <a:bodyPr wrap="square" lIns="91427" tIns="45713" rIns="91427" bIns="45713" rtlCol="0">
              <a:spAutoFit/>
            </a:bodyPr>
            <a:lstStyle/>
            <a:p>
              <a:pPr marL="0" marR="0" lvl="0" indent="0" algn="l" defTabSz="932418"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1A1A1A"/>
                  </a:solidFill>
                  <a:effectLst/>
                  <a:uLnTx/>
                  <a:uFillTx/>
                  <a:latin typeface="Segoe UI Semibold"/>
                  <a:ea typeface="MS PGothic" panose="020B0600070205080204" pitchFamily="34" charset="-128"/>
                  <a:cs typeface="Segoe UI Light" panose="020B0502040204020203" pitchFamily="34" charset="0"/>
                </a:rPr>
                <a:t>on Azure Data Lake Storage</a:t>
              </a:r>
            </a:p>
          </p:txBody>
        </p:sp>
        <p:pic>
          <p:nvPicPr>
            <p:cNvPr id="70" name="Picture 69">
              <a:extLst>
                <a:ext uri="{FF2B5EF4-FFF2-40B4-BE49-F238E27FC236}">
                  <a16:creationId xmlns:a16="http://schemas.microsoft.com/office/drawing/2014/main" id="{8312743D-B70E-4507-8441-FE4725A03AA1}"/>
                </a:ext>
              </a:extLst>
            </p:cNvPr>
            <p:cNvPicPr>
              <a:picLocks noChangeAspect="1"/>
            </p:cNvPicPr>
            <p:nvPr/>
          </p:nvPicPr>
          <p:blipFill>
            <a:blip r:embed="rId7"/>
            <a:stretch>
              <a:fillRect/>
            </a:stretch>
          </p:blipFill>
          <p:spPr>
            <a:xfrm>
              <a:off x="6569631" y="5806410"/>
              <a:ext cx="535705" cy="456468"/>
            </a:xfrm>
            <a:prstGeom prst="rect">
              <a:avLst/>
            </a:prstGeom>
          </p:spPr>
        </p:pic>
        <p:pic>
          <p:nvPicPr>
            <p:cNvPr id="71" name="Picture 70">
              <a:extLst>
                <a:ext uri="{FF2B5EF4-FFF2-40B4-BE49-F238E27FC236}">
                  <a16:creationId xmlns:a16="http://schemas.microsoft.com/office/drawing/2014/main" id="{99D9BF29-822D-4846-B16B-D01C6547053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67218" y="5895318"/>
              <a:ext cx="331150" cy="284582"/>
            </a:xfrm>
            <a:prstGeom prst="rect">
              <a:avLst/>
            </a:prstGeom>
            <a:solidFill>
              <a:srgbClr val="002050"/>
            </a:solidFill>
          </p:spPr>
        </p:pic>
        <p:grpSp>
          <p:nvGrpSpPr>
            <p:cNvPr id="72" name="Group 71">
              <a:extLst>
                <a:ext uri="{FF2B5EF4-FFF2-40B4-BE49-F238E27FC236}">
                  <a16:creationId xmlns:a16="http://schemas.microsoft.com/office/drawing/2014/main" id="{520CFF13-9396-4422-A30A-FF3A6AE6B1E7}"/>
                </a:ext>
              </a:extLst>
            </p:cNvPr>
            <p:cNvGrpSpPr/>
            <p:nvPr/>
          </p:nvGrpSpPr>
          <p:grpSpPr>
            <a:xfrm>
              <a:off x="3953930" y="5770099"/>
              <a:ext cx="910747" cy="529089"/>
              <a:chOff x="8234073" y="5753904"/>
              <a:chExt cx="1903537" cy="1038063"/>
            </a:xfrm>
          </p:grpSpPr>
          <p:pic>
            <p:nvPicPr>
              <p:cNvPr id="73" name="Picture 72">
                <a:hlinkClick r:id="rId9"/>
                <a:extLst>
                  <a:ext uri="{FF2B5EF4-FFF2-40B4-BE49-F238E27FC236}">
                    <a16:creationId xmlns:a16="http://schemas.microsoft.com/office/drawing/2014/main" id="{317BC881-D9A1-4852-AA98-030961ECEF2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234073" y="5765599"/>
                <a:ext cx="1903537" cy="1026368"/>
              </a:xfrm>
              <a:prstGeom prst="rect">
                <a:avLst/>
              </a:prstGeom>
            </p:spPr>
          </p:pic>
          <p:sp>
            <p:nvSpPr>
              <p:cNvPr id="74" name="FolderHorizontal_F12B" title="Icon of a folder">
                <a:extLst>
                  <a:ext uri="{FF2B5EF4-FFF2-40B4-BE49-F238E27FC236}">
                    <a16:creationId xmlns:a16="http://schemas.microsoft.com/office/drawing/2014/main" id="{3F7137F8-C77E-440A-A951-ED7E4C0A0B34}"/>
                  </a:ext>
                </a:extLst>
              </p:cNvPr>
              <p:cNvSpPr>
                <a:spLocks noChangeAspect="1" noEditPoints="1"/>
              </p:cNvSpPr>
              <p:nvPr/>
            </p:nvSpPr>
            <p:spPr bwMode="auto">
              <a:xfrm>
                <a:off x="8234073" y="5753904"/>
                <a:ext cx="1875127" cy="1038059"/>
              </a:xfrm>
              <a:custGeom>
                <a:avLst/>
                <a:gdLst>
                  <a:gd name="T0" fmla="*/ 0 w 3758"/>
                  <a:gd name="T1" fmla="*/ 126 h 2756"/>
                  <a:gd name="T2" fmla="*/ 126 w 3758"/>
                  <a:gd name="T3" fmla="*/ 0 h 2756"/>
                  <a:gd name="T4" fmla="*/ 1065 w 3758"/>
                  <a:gd name="T5" fmla="*/ 0 h 2756"/>
                  <a:gd name="T6" fmla="*/ 1378 w 3758"/>
                  <a:gd name="T7" fmla="*/ 126 h 2756"/>
                  <a:gd name="T8" fmla="*/ 1691 w 3758"/>
                  <a:gd name="T9" fmla="*/ 251 h 2756"/>
                  <a:gd name="T10" fmla="*/ 3633 w 3758"/>
                  <a:gd name="T11" fmla="*/ 251 h 2756"/>
                  <a:gd name="T12" fmla="*/ 3758 w 3758"/>
                  <a:gd name="T13" fmla="*/ 376 h 2756"/>
                  <a:gd name="T14" fmla="*/ 3758 w 3758"/>
                  <a:gd name="T15" fmla="*/ 2756 h 2756"/>
                  <a:gd name="T16" fmla="*/ 0 w 3758"/>
                  <a:gd name="T17" fmla="*/ 2756 h 2756"/>
                  <a:gd name="T18" fmla="*/ 0 w 3758"/>
                  <a:gd name="T19" fmla="*/ 126 h 2756"/>
                  <a:gd name="T20" fmla="*/ 0 w 3758"/>
                  <a:gd name="T21" fmla="*/ 501 h 2756"/>
                  <a:gd name="T22" fmla="*/ 1065 w 3758"/>
                  <a:gd name="T23" fmla="*/ 501 h 2756"/>
                  <a:gd name="T24" fmla="*/ 1378 w 3758"/>
                  <a:gd name="T25" fmla="*/ 376 h 2756"/>
                  <a:gd name="T26" fmla="*/ 1691 w 3758"/>
                  <a:gd name="T27" fmla="*/ 251 h 2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58" h="2756">
                    <a:moveTo>
                      <a:pt x="0" y="126"/>
                    </a:moveTo>
                    <a:cubicBezTo>
                      <a:pt x="0" y="56"/>
                      <a:pt x="56" y="0"/>
                      <a:pt x="126" y="0"/>
                    </a:cubicBezTo>
                    <a:cubicBezTo>
                      <a:pt x="1065" y="0"/>
                      <a:pt x="1065" y="0"/>
                      <a:pt x="1065" y="0"/>
                    </a:cubicBezTo>
                    <a:cubicBezTo>
                      <a:pt x="1187" y="0"/>
                      <a:pt x="1298" y="48"/>
                      <a:pt x="1378" y="126"/>
                    </a:cubicBezTo>
                    <a:cubicBezTo>
                      <a:pt x="1458" y="203"/>
                      <a:pt x="1569" y="251"/>
                      <a:pt x="1691" y="251"/>
                    </a:cubicBezTo>
                    <a:cubicBezTo>
                      <a:pt x="3633" y="251"/>
                      <a:pt x="3633" y="251"/>
                      <a:pt x="3633" y="251"/>
                    </a:cubicBezTo>
                    <a:cubicBezTo>
                      <a:pt x="3702" y="251"/>
                      <a:pt x="3758" y="307"/>
                      <a:pt x="3758" y="376"/>
                    </a:cubicBezTo>
                    <a:cubicBezTo>
                      <a:pt x="3758" y="2756"/>
                      <a:pt x="3758" y="2756"/>
                      <a:pt x="3758" y="2756"/>
                    </a:cubicBezTo>
                    <a:cubicBezTo>
                      <a:pt x="0" y="2756"/>
                      <a:pt x="0" y="2756"/>
                      <a:pt x="0" y="2756"/>
                    </a:cubicBezTo>
                    <a:lnTo>
                      <a:pt x="0" y="126"/>
                    </a:lnTo>
                    <a:close/>
                    <a:moveTo>
                      <a:pt x="0" y="501"/>
                    </a:moveTo>
                    <a:cubicBezTo>
                      <a:pt x="1065" y="501"/>
                      <a:pt x="1065" y="501"/>
                      <a:pt x="1065" y="501"/>
                    </a:cubicBezTo>
                    <a:cubicBezTo>
                      <a:pt x="1187" y="501"/>
                      <a:pt x="1298" y="453"/>
                      <a:pt x="1378" y="376"/>
                    </a:cubicBezTo>
                    <a:cubicBezTo>
                      <a:pt x="1458" y="299"/>
                      <a:pt x="1569" y="251"/>
                      <a:pt x="1691" y="251"/>
                    </a:cubicBezTo>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grpSp>
        <p:nvGrpSpPr>
          <p:cNvPr id="78" name="Group 77">
            <a:extLst>
              <a:ext uri="{FF2B5EF4-FFF2-40B4-BE49-F238E27FC236}">
                <a16:creationId xmlns:a16="http://schemas.microsoft.com/office/drawing/2014/main" id="{EAAFF687-C944-4758-8519-7C1220A28CB6}"/>
              </a:ext>
            </a:extLst>
          </p:cNvPr>
          <p:cNvGrpSpPr/>
          <p:nvPr/>
        </p:nvGrpSpPr>
        <p:grpSpPr>
          <a:xfrm>
            <a:off x="1329012" y="1315615"/>
            <a:ext cx="9276129" cy="1002721"/>
            <a:chOff x="1032285" y="2507030"/>
            <a:chExt cx="9276129" cy="1002721"/>
          </a:xfrm>
        </p:grpSpPr>
        <p:sp>
          <p:nvSpPr>
            <p:cNvPr id="79" name="Rectangle 78">
              <a:extLst>
                <a:ext uri="{FF2B5EF4-FFF2-40B4-BE49-F238E27FC236}">
                  <a16:creationId xmlns:a16="http://schemas.microsoft.com/office/drawing/2014/main" id="{FCE344CC-6156-459B-B61C-0217B7E74325}"/>
                </a:ext>
              </a:extLst>
            </p:cNvPr>
            <p:cNvSpPr/>
            <p:nvPr/>
          </p:nvSpPr>
          <p:spPr bwMode="auto">
            <a:xfrm>
              <a:off x="1032285" y="2560083"/>
              <a:ext cx="1296404" cy="73277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17" tIns="143387" rIns="89617" bIns="143387" numCol="1" spcCol="0" rtlCol="0" fromWordArt="0" anchor="t" anchorCtr="0" forceAA="0" compatLnSpc="1">
              <a:prstTxWarp prst="textNoShape">
                <a:avLst/>
              </a:prstTxWarp>
              <a:spAutoFit/>
            </a:bodyPr>
            <a:lstStyle/>
            <a:p>
              <a:pPr marL="0" marR="0" lvl="0" indent="0" algn="ctr" defTabSz="895384" rtl="0" eaLnBrk="1" fontAlgn="base"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Business analysts</a:t>
              </a:r>
            </a:p>
          </p:txBody>
        </p:sp>
        <p:grpSp>
          <p:nvGrpSpPr>
            <p:cNvPr id="80" name="Group 79">
              <a:extLst>
                <a:ext uri="{FF2B5EF4-FFF2-40B4-BE49-F238E27FC236}">
                  <a16:creationId xmlns:a16="http://schemas.microsoft.com/office/drawing/2014/main" id="{71CED8A7-DBB8-43F7-A73C-2B655B5CB9B8}"/>
                </a:ext>
              </a:extLst>
            </p:cNvPr>
            <p:cNvGrpSpPr/>
            <p:nvPr/>
          </p:nvGrpSpPr>
          <p:grpSpPr>
            <a:xfrm>
              <a:off x="2215009" y="2507030"/>
              <a:ext cx="881975" cy="867573"/>
              <a:chOff x="1207256" y="2042063"/>
              <a:chExt cx="1457538" cy="1457536"/>
            </a:xfrm>
          </p:grpSpPr>
          <p:grpSp>
            <p:nvGrpSpPr>
              <p:cNvPr id="105" name="Group 104">
                <a:extLst>
                  <a:ext uri="{FF2B5EF4-FFF2-40B4-BE49-F238E27FC236}">
                    <a16:creationId xmlns:a16="http://schemas.microsoft.com/office/drawing/2014/main" id="{8AC3BFD3-FD03-4BBE-8ABD-4955CEB81ED4}"/>
                  </a:ext>
                </a:extLst>
              </p:cNvPr>
              <p:cNvGrpSpPr>
                <a:grpSpLocks noChangeAspect="1"/>
              </p:cNvGrpSpPr>
              <p:nvPr/>
            </p:nvGrpSpPr>
            <p:grpSpPr>
              <a:xfrm>
                <a:off x="1631180" y="2538764"/>
                <a:ext cx="609688" cy="464134"/>
                <a:chOff x="2502877" y="2643553"/>
                <a:chExt cx="3651737" cy="2779942"/>
              </a:xfrm>
            </p:grpSpPr>
            <p:cxnSp>
              <p:nvCxnSpPr>
                <p:cNvPr id="107" name="Straight Connector 106">
                  <a:extLst>
                    <a:ext uri="{FF2B5EF4-FFF2-40B4-BE49-F238E27FC236}">
                      <a16:creationId xmlns:a16="http://schemas.microsoft.com/office/drawing/2014/main" id="{495E1D41-CF90-4615-9C5E-EA17C414EE02}"/>
                    </a:ext>
                  </a:extLst>
                </p:cNvPr>
                <p:cNvCxnSpPr>
                  <a:cxnSpLocks/>
                </p:cNvCxnSpPr>
                <p:nvPr/>
              </p:nvCxnSpPr>
              <p:spPr>
                <a:xfrm>
                  <a:off x="3303655" y="4505747"/>
                  <a:ext cx="0" cy="917748"/>
                </a:xfrm>
                <a:prstGeom prst="line">
                  <a:avLst/>
                </a:prstGeom>
                <a:noFill/>
                <a:ln w="19050" cap="sq">
                  <a:solidFill>
                    <a:schemeClr val="tx2"/>
                  </a:solidFill>
                  <a:prstDash val="solid"/>
                  <a:round/>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6F6D4AB-E346-4BD3-8DC9-0CD4C5A04FA9}"/>
                    </a:ext>
                  </a:extLst>
                </p:cNvPr>
                <p:cNvCxnSpPr>
                  <a:cxnSpLocks/>
                </p:cNvCxnSpPr>
                <p:nvPr/>
              </p:nvCxnSpPr>
              <p:spPr>
                <a:xfrm>
                  <a:off x="3983069" y="3734649"/>
                  <a:ext cx="0" cy="1688846"/>
                </a:xfrm>
                <a:prstGeom prst="line">
                  <a:avLst/>
                </a:prstGeom>
                <a:noFill/>
                <a:ln w="19050" cap="sq">
                  <a:solidFill>
                    <a:schemeClr val="tx2"/>
                  </a:solidFill>
                  <a:prstDash val="solid"/>
                  <a:round/>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51F7A2C-CF1B-4618-B5F2-C52BB2D43A28}"/>
                    </a:ext>
                  </a:extLst>
                </p:cNvPr>
                <p:cNvCxnSpPr>
                  <a:cxnSpLocks/>
                </p:cNvCxnSpPr>
                <p:nvPr/>
              </p:nvCxnSpPr>
              <p:spPr>
                <a:xfrm>
                  <a:off x="4662482" y="4051603"/>
                  <a:ext cx="0" cy="1371892"/>
                </a:xfrm>
                <a:prstGeom prst="line">
                  <a:avLst/>
                </a:prstGeom>
                <a:noFill/>
                <a:ln w="19050" cap="sq">
                  <a:solidFill>
                    <a:schemeClr val="tx2"/>
                  </a:solidFill>
                  <a:prstDash val="solid"/>
                  <a:round/>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8333E57C-A921-4A77-B032-641D64827AD6}"/>
                    </a:ext>
                  </a:extLst>
                </p:cNvPr>
                <p:cNvCxnSpPr>
                  <a:cxnSpLocks/>
                </p:cNvCxnSpPr>
                <p:nvPr/>
              </p:nvCxnSpPr>
              <p:spPr>
                <a:xfrm>
                  <a:off x="5330632" y="3185667"/>
                  <a:ext cx="0" cy="2237828"/>
                </a:xfrm>
                <a:prstGeom prst="line">
                  <a:avLst/>
                </a:prstGeom>
                <a:noFill/>
                <a:ln w="19050" cap="sq">
                  <a:solidFill>
                    <a:schemeClr val="tx2"/>
                  </a:solidFill>
                  <a:prstDash val="solid"/>
                  <a:round/>
                </a:ln>
              </p:spPr>
              <p:style>
                <a:lnRef idx="1">
                  <a:schemeClr val="accent1"/>
                </a:lnRef>
                <a:fillRef idx="0">
                  <a:schemeClr val="accent1"/>
                </a:fillRef>
                <a:effectRef idx="0">
                  <a:schemeClr val="accent1"/>
                </a:effectRef>
                <a:fontRef idx="minor">
                  <a:schemeClr val="tx1"/>
                </a:fontRef>
              </p:style>
            </p:cxnSp>
            <p:sp>
              <p:nvSpPr>
                <p:cNvPr id="111" name="Freeform: Shape 581">
                  <a:extLst>
                    <a:ext uri="{FF2B5EF4-FFF2-40B4-BE49-F238E27FC236}">
                      <a16:creationId xmlns:a16="http://schemas.microsoft.com/office/drawing/2014/main" id="{77BBBBB3-6C04-4191-B8E4-30842599979C}"/>
                    </a:ext>
                  </a:extLst>
                </p:cNvPr>
                <p:cNvSpPr/>
                <p:nvPr/>
              </p:nvSpPr>
              <p:spPr bwMode="auto">
                <a:xfrm>
                  <a:off x="2502877" y="2643553"/>
                  <a:ext cx="3651737" cy="2288931"/>
                </a:xfrm>
                <a:custGeom>
                  <a:avLst/>
                  <a:gdLst>
                    <a:gd name="connsiteX0" fmla="*/ 396145 w 3651737"/>
                    <a:gd name="connsiteY0" fmla="*/ 0 h 2582009"/>
                    <a:gd name="connsiteX1" fmla="*/ 3255592 w 3651737"/>
                    <a:gd name="connsiteY1" fmla="*/ 0 h 2582009"/>
                    <a:gd name="connsiteX2" fmla="*/ 3651737 w 3651737"/>
                    <a:gd name="connsiteY2" fmla="*/ 396145 h 2582009"/>
                    <a:gd name="connsiteX3" fmla="*/ 3651737 w 3651737"/>
                    <a:gd name="connsiteY3" fmla="*/ 1892786 h 2582009"/>
                    <a:gd name="connsiteX4" fmla="*/ 3255592 w 3651737"/>
                    <a:gd name="connsiteY4" fmla="*/ 2288931 h 2582009"/>
                    <a:gd name="connsiteX5" fmla="*/ 3196003 w 3651737"/>
                    <a:gd name="connsiteY5" fmla="*/ 2288931 h 2582009"/>
                    <a:gd name="connsiteX6" fmla="*/ 3196003 w 3651737"/>
                    <a:gd name="connsiteY6" fmla="*/ 2582009 h 2582009"/>
                    <a:gd name="connsiteX7" fmla="*/ 455734 w 3651737"/>
                    <a:gd name="connsiteY7" fmla="*/ 2582009 h 2582009"/>
                    <a:gd name="connsiteX8" fmla="*/ 455734 w 3651737"/>
                    <a:gd name="connsiteY8" fmla="*/ 2288931 h 2582009"/>
                    <a:gd name="connsiteX9" fmla="*/ 396145 w 3651737"/>
                    <a:gd name="connsiteY9" fmla="*/ 2288931 h 2582009"/>
                    <a:gd name="connsiteX10" fmla="*/ 0 w 3651737"/>
                    <a:gd name="connsiteY10" fmla="*/ 1892786 h 2582009"/>
                    <a:gd name="connsiteX11" fmla="*/ 0 w 3651737"/>
                    <a:gd name="connsiteY11" fmla="*/ 396145 h 2582009"/>
                    <a:gd name="connsiteX12" fmla="*/ 396145 w 3651737"/>
                    <a:gd name="connsiteY12" fmla="*/ 0 h 2582009"/>
                    <a:gd name="connsiteX0" fmla="*/ 455734 w 3651737"/>
                    <a:gd name="connsiteY0" fmla="*/ 2582009 h 2673449"/>
                    <a:gd name="connsiteX1" fmla="*/ 455734 w 3651737"/>
                    <a:gd name="connsiteY1" fmla="*/ 2288931 h 2673449"/>
                    <a:gd name="connsiteX2" fmla="*/ 396145 w 3651737"/>
                    <a:gd name="connsiteY2" fmla="*/ 2288931 h 2673449"/>
                    <a:gd name="connsiteX3" fmla="*/ 0 w 3651737"/>
                    <a:gd name="connsiteY3" fmla="*/ 1892786 h 2673449"/>
                    <a:gd name="connsiteX4" fmla="*/ 0 w 3651737"/>
                    <a:gd name="connsiteY4" fmla="*/ 396145 h 2673449"/>
                    <a:gd name="connsiteX5" fmla="*/ 396145 w 3651737"/>
                    <a:gd name="connsiteY5" fmla="*/ 0 h 2673449"/>
                    <a:gd name="connsiteX6" fmla="*/ 3255592 w 3651737"/>
                    <a:gd name="connsiteY6" fmla="*/ 0 h 2673449"/>
                    <a:gd name="connsiteX7" fmla="*/ 3651737 w 3651737"/>
                    <a:gd name="connsiteY7" fmla="*/ 396145 h 2673449"/>
                    <a:gd name="connsiteX8" fmla="*/ 3651737 w 3651737"/>
                    <a:gd name="connsiteY8" fmla="*/ 1892786 h 2673449"/>
                    <a:gd name="connsiteX9" fmla="*/ 3255592 w 3651737"/>
                    <a:gd name="connsiteY9" fmla="*/ 2288931 h 2673449"/>
                    <a:gd name="connsiteX10" fmla="*/ 3196003 w 3651737"/>
                    <a:gd name="connsiteY10" fmla="*/ 2288931 h 2673449"/>
                    <a:gd name="connsiteX11" fmla="*/ 3196003 w 3651737"/>
                    <a:gd name="connsiteY11" fmla="*/ 2582009 h 2673449"/>
                    <a:gd name="connsiteX12" fmla="*/ 547174 w 3651737"/>
                    <a:gd name="connsiteY12" fmla="*/ 2673449 h 2673449"/>
                    <a:gd name="connsiteX0" fmla="*/ 455734 w 3651737"/>
                    <a:gd name="connsiteY0" fmla="*/ 2582009 h 2582009"/>
                    <a:gd name="connsiteX1" fmla="*/ 455734 w 3651737"/>
                    <a:gd name="connsiteY1" fmla="*/ 2288931 h 2582009"/>
                    <a:gd name="connsiteX2" fmla="*/ 396145 w 3651737"/>
                    <a:gd name="connsiteY2" fmla="*/ 2288931 h 2582009"/>
                    <a:gd name="connsiteX3" fmla="*/ 0 w 3651737"/>
                    <a:gd name="connsiteY3" fmla="*/ 1892786 h 2582009"/>
                    <a:gd name="connsiteX4" fmla="*/ 0 w 3651737"/>
                    <a:gd name="connsiteY4" fmla="*/ 396145 h 2582009"/>
                    <a:gd name="connsiteX5" fmla="*/ 396145 w 3651737"/>
                    <a:gd name="connsiteY5" fmla="*/ 0 h 2582009"/>
                    <a:gd name="connsiteX6" fmla="*/ 3255592 w 3651737"/>
                    <a:gd name="connsiteY6" fmla="*/ 0 h 2582009"/>
                    <a:gd name="connsiteX7" fmla="*/ 3651737 w 3651737"/>
                    <a:gd name="connsiteY7" fmla="*/ 396145 h 2582009"/>
                    <a:gd name="connsiteX8" fmla="*/ 3651737 w 3651737"/>
                    <a:gd name="connsiteY8" fmla="*/ 1892786 h 2582009"/>
                    <a:gd name="connsiteX9" fmla="*/ 3255592 w 3651737"/>
                    <a:gd name="connsiteY9" fmla="*/ 2288931 h 2582009"/>
                    <a:gd name="connsiteX10" fmla="*/ 3196003 w 3651737"/>
                    <a:gd name="connsiteY10" fmla="*/ 2288931 h 2582009"/>
                    <a:gd name="connsiteX11" fmla="*/ 3196003 w 3651737"/>
                    <a:gd name="connsiteY11" fmla="*/ 2582009 h 2582009"/>
                    <a:gd name="connsiteX0" fmla="*/ 455734 w 3651737"/>
                    <a:gd name="connsiteY0" fmla="*/ 2288931 h 2582009"/>
                    <a:gd name="connsiteX1" fmla="*/ 396145 w 3651737"/>
                    <a:gd name="connsiteY1" fmla="*/ 2288931 h 2582009"/>
                    <a:gd name="connsiteX2" fmla="*/ 0 w 3651737"/>
                    <a:gd name="connsiteY2" fmla="*/ 1892786 h 2582009"/>
                    <a:gd name="connsiteX3" fmla="*/ 0 w 3651737"/>
                    <a:gd name="connsiteY3" fmla="*/ 396145 h 2582009"/>
                    <a:gd name="connsiteX4" fmla="*/ 396145 w 3651737"/>
                    <a:gd name="connsiteY4" fmla="*/ 0 h 2582009"/>
                    <a:gd name="connsiteX5" fmla="*/ 3255592 w 3651737"/>
                    <a:gd name="connsiteY5" fmla="*/ 0 h 2582009"/>
                    <a:gd name="connsiteX6" fmla="*/ 3651737 w 3651737"/>
                    <a:gd name="connsiteY6" fmla="*/ 396145 h 2582009"/>
                    <a:gd name="connsiteX7" fmla="*/ 3651737 w 3651737"/>
                    <a:gd name="connsiteY7" fmla="*/ 1892786 h 2582009"/>
                    <a:gd name="connsiteX8" fmla="*/ 3255592 w 3651737"/>
                    <a:gd name="connsiteY8" fmla="*/ 2288931 h 2582009"/>
                    <a:gd name="connsiteX9" fmla="*/ 3196003 w 3651737"/>
                    <a:gd name="connsiteY9" fmla="*/ 2288931 h 2582009"/>
                    <a:gd name="connsiteX10" fmla="*/ 3196003 w 3651737"/>
                    <a:gd name="connsiteY10" fmla="*/ 2582009 h 2582009"/>
                    <a:gd name="connsiteX0" fmla="*/ 455734 w 3651737"/>
                    <a:gd name="connsiteY0" fmla="*/ 2288931 h 2288931"/>
                    <a:gd name="connsiteX1" fmla="*/ 396145 w 3651737"/>
                    <a:gd name="connsiteY1" fmla="*/ 2288931 h 2288931"/>
                    <a:gd name="connsiteX2" fmla="*/ 0 w 3651737"/>
                    <a:gd name="connsiteY2" fmla="*/ 1892786 h 2288931"/>
                    <a:gd name="connsiteX3" fmla="*/ 0 w 3651737"/>
                    <a:gd name="connsiteY3" fmla="*/ 396145 h 2288931"/>
                    <a:gd name="connsiteX4" fmla="*/ 396145 w 3651737"/>
                    <a:gd name="connsiteY4" fmla="*/ 0 h 2288931"/>
                    <a:gd name="connsiteX5" fmla="*/ 3255592 w 3651737"/>
                    <a:gd name="connsiteY5" fmla="*/ 0 h 2288931"/>
                    <a:gd name="connsiteX6" fmla="*/ 3651737 w 3651737"/>
                    <a:gd name="connsiteY6" fmla="*/ 396145 h 2288931"/>
                    <a:gd name="connsiteX7" fmla="*/ 3651737 w 3651737"/>
                    <a:gd name="connsiteY7" fmla="*/ 1892786 h 2288931"/>
                    <a:gd name="connsiteX8" fmla="*/ 3255592 w 3651737"/>
                    <a:gd name="connsiteY8" fmla="*/ 2288931 h 2288931"/>
                    <a:gd name="connsiteX9" fmla="*/ 3196003 w 3651737"/>
                    <a:gd name="connsiteY9" fmla="*/ 2288931 h 2288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51737" h="2288931">
                      <a:moveTo>
                        <a:pt x="455734" y="2288931"/>
                      </a:moveTo>
                      <a:lnTo>
                        <a:pt x="396145" y="2288931"/>
                      </a:lnTo>
                      <a:cubicBezTo>
                        <a:pt x="177360" y="2288931"/>
                        <a:pt x="0" y="2111571"/>
                        <a:pt x="0" y="1892786"/>
                      </a:cubicBezTo>
                      <a:lnTo>
                        <a:pt x="0" y="396145"/>
                      </a:lnTo>
                      <a:cubicBezTo>
                        <a:pt x="0" y="177360"/>
                        <a:pt x="177360" y="0"/>
                        <a:pt x="396145" y="0"/>
                      </a:cubicBezTo>
                      <a:lnTo>
                        <a:pt x="3255592" y="0"/>
                      </a:lnTo>
                      <a:cubicBezTo>
                        <a:pt x="3474377" y="0"/>
                        <a:pt x="3651737" y="177360"/>
                        <a:pt x="3651737" y="396145"/>
                      </a:cubicBezTo>
                      <a:lnTo>
                        <a:pt x="3651737" y="1892786"/>
                      </a:lnTo>
                      <a:cubicBezTo>
                        <a:pt x="3651737" y="2111571"/>
                        <a:pt x="3474377" y="2288931"/>
                        <a:pt x="3255592" y="2288931"/>
                      </a:cubicBezTo>
                      <a:lnTo>
                        <a:pt x="3196003" y="2288931"/>
                      </a:lnTo>
                    </a:path>
                  </a:pathLst>
                </a:custGeom>
                <a:noFill/>
                <a:ln w="19050" cap="sq">
                  <a:solidFill>
                    <a:schemeClr val="tx2"/>
                  </a:solidFill>
                  <a:prstDash val="solid"/>
                  <a:roun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sp>
            <p:nvSpPr>
              <p:cNvPr id="106" name="Oval 105">
                <a:extLst>
                  <a:ext uri="{FF2B5EF4-FFF2-40B4-BE49-F238E27FC236}">
                    <a16:creationId xmlns:a16="http://schemas.microsoft.com/office/drawing/2014/main" id="{C6987673-7328-4F38-A05F-BC6D1A648261}"/>
                  </a:ext>
                </a:extLst>
              </p:cNvPr>
              <p:cNvSpPr/>
              <p:nvPr/>
            </p:nvSpPr>
            <p:spPr bwMode="auto">
              <a:xfrm>
                <a:off x="1207256" y="2042063"/>
                <a:ext cx="1457538" cy="1457536"/>
              </a:xfrm>
              <a:prstGeom prst="ellipse">
                <a:avLst/>
              </a:prstGeom>
              <a:no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3527"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grpSp>
        <p:sp>
          <p:nvSpPr>
            <p:cNvPr id="81" name="Rectangle 80">
              <a:extLst>
                <a:ext uri="{FF2B5EF4-FFF2-40B4-BE49-F238E27FC236}">
                  <a16:creationId xmlns:a16="http://schemas.microsoft.com/office/drawing/2014/main" id="{3004E984-0FD5-4AFC-ABB4-A8A04371AC43}"/>
                </a:ext>
              </a:extLst>
            </p:cNvPr>
            <p:cNvSpPr/>
            <p:nvPr/>
          </p:nvSpPr>
          <p:spPr bwMode="auto">
            <a:xfrm>
              <a:off x="4387487" y="2578541"/>
              <a:ext cx="1641645" cy="73277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17" tIns="143387" rIns="89617" bIns="143387" numCol="1" spcCol="0" rtlCol="0" fromWordArt="0" anchor="t" anchorCtr="0" forceAA="0" compatLnSpc="1">
              <a:prstTxWarp prst="textNoShape">
                <a:avLst/>
              </a:prstTxWarp>
              <a:spAutoFit/>
            </a:bodyPr>
            <a:lstStyle/>
            <a:p>
              <a:pPr marL="0" marR="0" lvl="0" indent="0" algn="ctr" defTabSz="895384" rtl="0" eaLnBrk="1" fontAlgn="base"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IT </a:t>
              </a:r>
              <a:br>
                <a:rPr kumimoji="0" lang="en-US" sz="16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br>
              <a:r>
                <a:rPr kumimoji="0" lang="en-US" sz="16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professionals</a:t>
              </a:r>
            </a:p>
          </p:txBody>
        </p:sp>
        <p:sp>
          <p:nvSpPr>
            <p:cNvPr id="82" name="Oval 81">
              <a:extLst>
                <a:ext uri="{FF2B5EF4-FFF2-40B4-BE49-F238E27FC236}">
                  <a16:creationId xmlns:a16="http://schemas.microsoft.com/office/drawing/2014/main" id="{0A138A18-1AE7-47EF-970B-DC10FD3622E8}"/>
                </a:ext>
              </a:extLst>
            </p:cNvPr>
            <p:cNvSpPr/>
            <p:nvPr/>
          </p:nvSpPr>
          <p:spPr bwMode="auto">
            <a:xfrm>
              <a:off x="5851484" y="2508827"/>
              <a:ext cx="881975" cy="867573"/>
            </a:xfrm>
            <a:prstGeom prst="ellipse">
              <a:avLst/>
            </a:prstGeom>
            <a:noFill/>
            <a:ln w="15875">
              <a:solidFill>
                <a:schemeClr val="bg2">
                  <a:lumMod val="9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3527"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sp>
          <p:nvSpPr>
            <p:cNvPr id="83" name="Oval 82">
              <a:extLst>
                <a:ext uri="{FF2B5EF4-FFF2-40B4-BE49-F238E27FC236}">
                  <a16:creationId xmlns:a16="http://schemas.microsoft.com/office/drawing/2014/main" id="{C39E7100-1CCC-451B-986E-2AC26DA7F69A}"/>
                </a:ext>
              </a:extLst>
            </p:cNvPr>
            <p:cNvSpPr/>
            <p:nvPr/>
          </p:nvSpPr>
          <p:spPr bwMode="auto">
            <a:xfrm>
              <a:off x="9426439" y="2507030"/>
              <a:ext cx="881975" cy="867573"/>
            </a:xfrm>
            <a:prstGeom prst="ellipse">
              <a:avLst/>
            </a:prstGeom>
            <a:noFill/>
            <a:ln w="15875">
              <a:solidFill>
                <a:schemeClr val="bg2">
                  <a:lumMod val="9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3527"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sp>
          <p:nvSpPr>
            <p:cNvPr id="84" name="Rectangle 83">
              <a:extLst>
                <a:ext uri="{FF2B5EF4-FFF2-40B4-BE49-F238E27FC236}">
                  <a16:creationId xmlns:a16="http://schemas.microsoft.com/office/drawing/2014/main" id="{F244E3CD-6F5E-4E51-B98A-8053ED2391B9}"/>
                </a:ext>
              </a:extLst>
            </p:cNvPr>
            <p:cNvSpPr/>
            <p:nvPr/>
          </p:nvSpPr>
          <p:spPr bwMode="auto">
            <a:xfrm>
              <a:off x="8371138" y="2578541"/>
              <a:ext cx="1261712" cy="73277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17" tIns="143387" rIns="89617" bIns="143387" numCol="1" spcCol="0" rtlCol="0" fromWordArt="0" anchor="t" anchorCtr="0" forceAA="0" compatLnSpc="1">
              <a:prstTxWarp prst="textNoShape">
                <a:avLst/>
              </a:prstTxWarp>
              <a:spAutoFit/>
            </a:bodyPr>
            <a:lstStyle/>
            <a:p>
              <a:pPr marL="0" marR="0" lvl="0" indent="0" algn="ctr" defTabSz="895384" rtl="0" eaLnBrk="1" fontAlgn="base"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Data scientists</a:t>
              </a:r>
            </a:p>
          </p:txBody>
        </p:sp>
        <p:grpSp>
          <p:nvGrpSpPr>
            <p:cNvPr id="85" name="Group 84">
              <a:extLst>
                <a:ext uri="{FF2B5EF4-FFF2-40B4-BE49-F238E27FC236}">
                  <a16:creationId xmlns:a16="http://schemas.microsoft.com/office/drawing/2014/main" id="{143D1A4D-5742-4230-883F-338FA7F2D7D4}"/>
                </a:ext>
              </a:extLst>
            </p:cNvPr>
            <p:cNvGrpSpPr/>
            <p:nvPr/>
          </p:nvGrpSpPr>
          <p:grpSpPr>
            <a:xfrm>
              <a:off x="6124614" y="2747942"/>
              <a:ext cx="454527" cy="439075"/>
              <a:chOff x="2549926" y="1227604"/>
              <a:chExt cx="5177116" cy="5084148"/>
            </a:xfrm>
            <a:solidFill>
              <a:schemeClr val="bg1"/>
            </a:solidFill>
          </p:grpSpPr>
          <p:sp>
            <p:nvSpPr>
              <p:cNvPr id="97" name="Freeform: Shape 821">
                <a:extLst>
                  <a:ext uri="{FF2B5EF4-FFF2-40B4-BE49-F238E27FC236}">
                    <a16:creationId xmlns:a16="http://schemas.microsoft.com/office/drawing/2014/main" id="{66BE25DA-AE2A-4205-B288-249253E21BD1}"/>
                  </a:ext>
                </a:extLst>
              </p:cNvPr>
              <p:cNvSpPr/>
              <p:nvPr/>
            </p:nvSpPr>
            <p:spPr bwMode="auto">
              <a:xfrm>
                <a:off x="2549926" y="1227604"/>
                <a:ext cx="4001266" cy="3614060"/>
              </a:xfrm>
              <a:custGeom>
                <a:avLst/>
                <a:gdLst>
                  <a:gd name="connsiteX0" fmla="*/ 2000634 w 4001268"/>
                  <a:gd name="connsiteY0" fmla="*/ 0 h 3614059"/>
                  <a:gd name="connsiteX1" fmla="*/ 4001268 w 4001268"/>
                  <a:gd name="connsiteY1" fmla="*/ 1445188 h 3614059"/>
                  <a:gd name="connsiteX2" fmla="*/ 3659101 w 4001268"/>
                  <a:gd name="connsiteY2" fmla="*/ 1445188 h 3614059"/>
                  <a:gd name="connsiteX3" fmla="*/ 3659101 w 4001268"/>
                  <a:gd name="connsiteY3" fmla="*/ 3614059 h 3614059"/>
                  <a:gd name="connsiteX4" fmla="*/ 3372234 w 4001268"/>
                  <a:gd name="connsiteY4" fmla="*/ 3614059 h 3614059"/>
                  <a:gd name="connsiteX5" fmla="*/ 3372234 w 4001268"/>
                  <a:gd name="connsiteY5" fmla="*/ 1559139 h 3614059"/>
                  <a:gd name="connsiteX6" fmla="*/ 629034 w 4001268"/>
                  <a:gd name="connsiteY6" fmla="*/ 1559139 h 3614059"/>
                  <a:gd name="connsiteX7" fmla="*/ 629034 w 4001268"/>
                  <a:gd name="connsiteY7" fmla="*/ 3614059 h 3614059"/>
                  <a:gd name="connsiteX8" fmla="*/ 342168 w 4001268"/>
                  <a:gd name="connsiteY8" fmla="*/ 3614059 h 3614059"/>
                  <a:gd name="connsiteX9" fmla="*/ 342168 w 4001268"/>
                  <a:gd name="connsiteY9" fmla="*/ 1445188 h 3614059"/>
                  <a:gd name="connsiteX10" fmla="*/ 0 w 4001268"/>
                  <a:gd name="connsiteY10" fmla="*/ 1445188 h 3614059"/>
                  <a:gd name="connsiteX11" fmla="*/ 2000634 w 4001268"/>
                  <a:gd name="connsiteY11" fmla="*/ 0 h 3614059"/>
                  <a:gd name="connsiteX0" fmla="*/ 2000634 w 4001268"/>
                  <a:gd name="connsiteY0" fmla="*/ 0 h 3614059"/>
                  <a:gd name="connsiteX1" fmla="*/ 4001268 w 4001268"/>
                  <a:gd name="connsiteY1" fmla="*/ 1445188 h 3614059"/>
                  <a:gd name="connsiteX2" fmla="*/ 3659101 w 4001268"/>
                  <a:gd name="connsiteY2" fmla="*/ 1445188 h 3614059"/>
                  <a:gd name="connsiteX3" fmla="*/ 3659101 w 4001268"/>
                  <a:gd name="connsiteY3" fmla="*/ 3614059 h 3614059"/>
                  <a:gd name="connsiteX4" fmla="*/ 3372234 w 4001268"/>
                  <a:gd name="connsiteY4" fmla="*/ 3614059 h 3614059"/>
                  <a:gd name="connsiteX5" fmla="*/ 3368677 w 4001268"/>
                  <a:gd name="connsiteY5" fmla="*/ 2037434 h 3614059"/>
                  <a:gd name="connsiteX6" fmla="*/ 3372234 w 4001268"/>
                  <a:gd name="connsiteY6" fmla="*/ 1559139 h 3614059"/>
                  <a:gd name="connsiteX7" fmla="*/ 629034 w 4001268"/>
                  <a:gd name="connsiteY7" fmla="*/ 1559139 h 3614059"/>
                  <a:gd name="connsiteX8" fmla="*/ 629034 w 4001268"/>
                  <a:gd name="connsiteY8" fmla="*/ 3614059 h 3614059"/>
                  <a:gd name="connsiteX9" fmla="*/ 342168 w 4001268"/>
                  <a:gd name="connsiteY9" fmla="*/ 3614059 h 3614059"/>
                  <a:gd name="connsiteX10" fmla="*/ 342168 w 4001268"/>
                  <a:gd name="connsiteY10" fmla="*/ 1445188 h 3614059"/>
                  <a:gd name="connsiteX11" fmla="*/ 0 w 4001268"/>
                  <a:gd name="connsiteY11" fmla="*/ 1445188 h 3614059"/>
                  <a:gd name="connsiteX12" fmla="*/ 2000634 w 4001268"/>
                  <a:gd name="connsiteY12" fmla="*/ 0 h 3614059"/>
                  <a:gd name="connsiteX0" fmla="*/ 2000634 w 4001268"/>
                  <a:gd name="connsiteY0" fmla="*/ 0 h 3614059"/>
                  <a:gd name="connsiteX1" fmla="*/ 4001268 w 4001268"/>
                  <a:gd name="connsiteY1" fmla="*/ 1445188 h 3614059"/>
                  <a:gd name="connsiteX2" fmla="*/ 3659101 w 4001268"/>
                  <a:gd name="connsiteY2" fmla="*/ 1445188 h 3614059"/>
                  <a:gd name="connsiteX3" fmla="*/ 3657271 w 4001268"/>
                  <a:gd name="connsiteY3" fmla="*/ 1960474 h 3614059"/>
                  <a:gd name="connsiteX4" fmla="*/ 3659101 w 4001268"/>
                  <a:gd name="connsiteY4" fmla="*/ 3614059 h 3614059"/>
                  <a:gd name="connsiteX5" fmla="*/ 3372234 w 4001268"/>
                  <a:gd name="connsiteY5" fmla="*/ 3614059 h 3614059"/>
                  <a:gd name="connsiteX6" fmla="*/ 3368677 w 4001268"/>
                  <a:gd name="connsiteY6" fmla="*/ 2037434 h 3614059"/>
                  <a:gd name="connsiteX7" fmla="*/ 3372234 w 4001268"/>
                  <a:gd name="connsiteY7" fmla="*/ 1559139 h 3614059"/>
                  <a:gd name="connsiteX8" fmla="*/ 629034 w 4001268"/>
                  <a:gd name="connsiteY8" fmla="*/ 1559139 h 3614059"/>
                  <a:gd name="connsiteX9" fmla="*/ 629034 w 4001268"/>
                  <a:gd name="connsiteY9" fmla="*/ 3614059 h 3614059"/>
                  <a:gd name="connsiteX10" fmla="*/ 342168 w 4001268"/>
                  <a:gd name="connsiteY10" fmla="*/ 3614059 h 3614059"/>
                  <a:gd name="connsiteX11" fmla="*/ 342168 w 4001268"/>
                  <a:gd name="connsiteY11" fmla="*/ 1445188 h 3614059"/>
                  <a:gd name="connsiteX12" fmla="*/ 0 w 4001268"/>
                  <a:gd name="connsiteY12" fmla="*/ 1445188 h 3614059"/>
                  <a:gd name="connsiteX13" fmla="*/ 2000634 w 4001268"/>
                  <a:gd name="connsiteY13" fmla="*/ 0 h 3614059"/>
                  <a:gd name="connsiteX0" fmla="*/ 3659101 w 4305542"/>
                  <a:gd name="connsiteY0" fmla="*/ 3614059 h 4260500"/>
                  <a:gd name="connsiteX1" fmla="*/ 3372234 w 4305542"/>
                  <a:gd name="connsiteY1" fmla="*/ 3614059 h 4260500"/>
                  <a:gd name="connsiteX2" fmla="*/ 3368677 w 4305542"/>
                  <a:gd name="connsiteY2" fmla="*/ 2037434 h 4260500"/>
                  <a:gd name="connsiteX3" fmla="*/ 3372234 w 4305542"/>
                  <a:gd name="connsiteY3" fmla="*/ 1559139 h 4260500"/>
                  <a:gd name="connsiteX4" fmla="*/ 629034 w 4305542"/>
                  <a:gd name="connsiteY4" fmla="*/ 1559139 h 4260500"/>
                  <a:gd name="connsiteX5" fmla="*/ 629034 w 4305542"/>
                  <a:gd name="connsiteY5" fmla="*/ 3614059 h 4260500"/>
                  <a:gd name="connsiteX6" fmla="*/ 342168 w 4305542"/>
                  <a:gd name="connsiteY6" fmla="*/ 3614059 h 4260500"/>
                  <a:gd name="connsiteX7" fmla="*/ 342168 w 4305542"/>
                  <a:gd name="connsiteY7" fmla="*/ 1445188 h 4260500"/>
                  <a:gd name="connsiteX8" fmla="*/ 0 w 4305542"/>
                  <a:gd name="connsiteY8" fmla="*/ 1445188 h 4260500"/>
                  <a:gd name="connsiteX9" fmla="*/ 2000634 w 4305542"/>
                  <a:gd name="connsiteY9" fmla="*/ 0 h 4260500"/>
                  <a:gd name="connsiteX10" fmla="*/ 4001268 w 4305542"/>
                  <a:gd name="connsiteY10" fmla="*/ 1445188 h 4260500"/>
                  <a:gd name="connsiteX11" fmla="*/ 3659101 w 4305542"/>
                  <a:gd name="connsiteY11" fmla="*/ 1445188 h 4260500"/>
                  <a:gd name="connsiteX12" fmla="*/ 3657271 w 4305542"/>
                  <a:gd name="connsiteY12" fmla="*/ 1960474 h 4260500"/>
                  <a:gd name="connsiteX13" fmla="*/ 4305541 w 4305542"/>
                  <a:gd name="connsiteY13" fmla="*/ 4260500 h 4260500"/>
                  <a:gd name="connsiteX0" fmla="*/ 3659101 w 4001268"/>
                  <a:gd name="connsiteY0" fmla="*/ 3614059 h 3614059"/>
                  <a:gd name="connsiteX1" fmla="*/ 3372234 w 4001268"/>
                  <a:gd name="connsiteY1" fmla="*/ 3614059 h 3614059"/>
                  <a:gd name="connsiteX2" fmla="*/ 3368677 w 4001268"/>
                  <a:gd name="connsiteY2" fmla="*/ 2037434 h 3614059"/>
                  <a:gd name="connsiteX3" fmla="*/ 3372234 w 4001268"/>
                  <a:gd name="connsiteY3" fmla="*/ 1559139 h 3614059"/>
                  <a:gd name="connsiteX4" fmla="*/ 629034 w 4001268"/>
                  <a:gd name="connsiteY4" fmla="*/ 1559139 h 3614059"/>
                  <a:gd name="connsiteX5" fmla="*/ 629034 w 4001268"/>
                  <a:gd name="connsiteY5" fmla="*/ 3614059 h 3614059"/>
                  <a:gd name="connsiteX6" fmla="*/ 342168 w 4001268"/>
                  <a:gd name="connsiteY6" fmla="*/ 3614059 h 3614059"/>
                  <a:gd name="connsiteX7" fmla="*/ 342168 w 4001268"/>
                  <a:gd name="connsiteY7" fmla="*/ 1445188 h 3614059"/>
                  <a:gd name="connsiteX8" fmla="*/ 0 w 4001268"/>
                  <a:gd name="connsiteY8" fmla="*/ 1445188 h 3614059"/>
                  <a:gd name="connsiteX9" fmla="*/ 2000634 w 4001268"/>
                  <a:gd name="connsiteY9" fmla="*/ 0 h 3614059"/>
                  <a:gd name="connsiteX10" fmla="*/ 4001268 w 4001268"/>
                  <a:gd name="connsiteY10" fmla="*/ 1445188 h 3614059"/>
                  <a:gd name="connsiteX11" fmla="*/ 3659101 w 4001268"/>
                  <a:gd name="connsiteY11" fmla="*/ 1445188 h 3614059"/>
                  <a:gd name="connsiteX12" fmla="*/ 3657271 w 4001268"/>
                  <a:gd name="connsiteY12" fmla="*/ 1960474 h 3614059"/>
                  <a:gd name="connsiteX0" fmla="*/ 3372234 w 4001268"/>
                  <a:gd name="connsiteY0" fmla="*/ 3614059 h 3614059"/>
                  <a:gd name="connsiteX1" fmla="*/ 3368677 w 4001268"/>
                  <a:gd name="connsiteY1" fmla="*/ 2037434 h 3614059"/>
                  <a:gd name="connsiteX2" fmla="*/ 3372234 w 4001268"/>
                  <a:gd name="connsiteY2" fmla="*/ 1559139 h 3614059"/>
                  <a:gd name="connsiteX3" fmla="*/ 629034 w 4001268"/>
                  <a:gd name="connsiteY3" fmla="*/ 1559139 h 3614059"/>
                  <a:gd name="connsiteX4" fmla="*/ 629034 w 4001268"/>
                  <a:gd name="connsiteY4" fmla="*/ 3614059 h 3614059"/>
                  <a:gd name="connsiteX5" fmla="*/ 342168 w 4001268"/>
                  <a:gd name="connsiteY5" fmla="*/ 3614059 h 3614059"/>
                  <a:gd name="connsiteX6" fmla="*/ 342168 w 4001268"/>
                  <a:gd name="connsiteY6" fmla="*/ 1445188 h 3614059"/>
                  <a:gd name="connsiteX7" fmla="*/ 0 w 4001268"/>
                  <a:gd name="connsiteY7" fmla="*/ 1445188 h 3614059"/>
                  <a:gd name="connsiteX8" fmla="*/ 2000634 w 4001268"/>
                  <a:gd name="connsiteY8" fmla="*/ 0 h 3614059"/>
                  <a:gd name="connsiteX9" fmla="*/ 4001268 w 4001268"/>
                  <a:gd name="connsiteY9" fmla="*/ 1445188 h 3614059"/>
                  <a:gd name="connsiteX10" fmla="*/ 3659101 w 4001268"/>
                  <a:gd name="connsiteY10" fmla="*/ 1445188 h 3614059"/>
                  <a:gd name="connsiteX11" fmla="*/ 3657271 w 4001268"/>
                  <a:gd name="connsiteY11" fmla="*/ 1960474 h 3614059"/>
                  <a:gd name="connsiteX0" fmla="*/ 3368677 w 4001268"/>
                  <a:gd name="connsiteY0" fmla="*/ 2037434 h 3614059"/>
                  <a:gd name="connsiteX1" fmla="*/ 3372234 w 4001268"/>
                  <a:gd name="connsiteY1" fmla="*/ 1559139 h 3614059"/>
                  <a:gd name="connsiteX2" fmla="*/ 629034 w 4001268"/>
                  <a:gd name="connsiteY2" fmla="*/ 1559139 h 3614059"/>
                  <a:gd name="connsiteX3" fmla="*/ 629034 w 4001268"/>
                  <a:gd name="connsiteY3" fmla="*/ 3614059 h 3614059"/>
                  <a:gd name="connsiteX4" fmla="*/ 342168 w 4001268"/>
                  <a:gd name="connsiteY4" fmla="*/ 3614059 h 3614059"/>
                  <a:gd name="connsiteX5" fmla="*/ 342168 w 4001268"/>
                  <a:gd name="connsiteY5" fmla="*/ 1445188 h 3614059"/>
                  <a:gd name="connsiteX6" fmla="*/ 0 w 4001268"/>
                  <a:gd name="connsiteY6" fmla="*/ 1445188 h 3614059"/>
                  <a:gd name="connsiteX7" fmla="*/ 2000634 w 4001268"/>
                  <a:gd name="connsiteY7" fmla="*/ 0 h 3614059"/>
                  <a:gd name="connsiteX8" fmla="*/ 4001268 w 4001268"/>
                  <a:gd name="connsiteY8" fmla="*/ 1445188 h 3614059"/>
                  <a:gd name="connsiteX9" fmla="*/ 3659101 w 4001268"/>
                  <a:gd name="connsiteY9" fmla="*/ 1445188 h 3614059"/>
                  <a:gd name="connsiteX10" fmla="*/ 3657271 w 4001268"/>
                  <a:gd name="connsiteY10" fmla="*/ 1960474 h 361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01268" h="3614059">
                    <a:moveTo>
                      <a:pt x="3368677" y="2037434"/>
                    </a:moveTo>
                    <a:cubicBezTo>
                      <a:pt x="3369863" y="1878002"/>
                      <a:pt x="3371048" y="1718571"/>
                      <a:pt x="3372234" y="1559139"/>
                    </a:cubicBezTo>
                    <a:lnTo>
                      <a:pt x="629034" y="1559139"/>
                    </a:lnTo>
                    <a:lnTo>
                      <a:pt x="629034" y="3614059"/>
                    </a:lnTo>
                    <a:lnTo>
                      <a:pt x="342168" y="3614059"/>
                    </a:lnTo>
                    <a:lnTo>
                      <a:pt x="342168" y="1445188"/>
                    </a:lnTo>
                    <a:lnTo>
                      <a:pt x="0" y="1445188"/>
                    </a:lnTo>
                    <a:lnTo>
                      <a:pt x="2000634" y="0"/>
                    </a:lnTo>
                    <a:lnTo>
                      <a:pt x="4001268" y="1445188"/>
                    </a:lnTo>
                    <a:lnTo>
                      <a:pt x="3659101" y="1445188"/>
                    </a:lnTo>
                    <a:lnTo>
                      <a:pt x="3657271" y="1960474"/>
                    </a:lnTo>
                  </a:path>
                </a:pathLst>
              </a:custGeom>
              <a:noFill/>
              <a:ln w="19050">
                <a:solidFill>
                  <a:schemeClr val="tx2"/>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08" tIns="143367" rIns="179208" bIns="143367" numCol="1" spcCol="0" rtlCol="0" fromWordArt="0" anchor="t" anchorCtr="0" forceAA="0" compatLnSpc="1">
                <a:prstTxWarp prst="textNoShape">
                  <a:avLst/>
                </a:prstTxWarp>
                <a:noAutofit/>
              </a:bodyPr>
              <a:lstStyle/>
              <a:p>
                <a:pPr marL="0" marR="0" lvl="0" indent="0" algn="ctr" defTabSz="913576"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98" name="Rectangle 97">
                <a:extLst>
                  <a:ext uri="{FF2B5EF4-FFF2-40B4-BE49-F238E27FC236}">
                    <a16:creationId xmlns:a16="http://schemas.microsoft.com/office/drawing/2014/main" id="{710F9C04-95C5-4388-91FD-E30361BB1E40}"/>
                  </a:ext>
                </a:extLst>
              </p:cNvPr>
              <p:cNvSpPr/>
              <p:nvPr/>
            </p:nvSpPr>
            <p:spPr bwMode="auto">
              <a:xfrm>
                <a:off x="3364798" y="4227868"/>
                <a:ext cx="603787" cy="603789"/>
              </a:xfrm>
              <a:prstGeom prst="rect">
                <a:avLst/>
              </a:prstGeom>
              <a:no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08" tIns="143367" rIns="179208" bIns="143367" numCol="1" spcCol="0" rtlCol="0" fromWordArt="0" anchor="t" anchorCtr="0" forceAA="0" compatLnSpc="1">
                <a:prstTxWarp prst="textNoShape">
                  <a:avLst/>
                </a:prstTxWarp>
                <a:noAutofit/>
              </a:bodyPr>
              <a:lstStyle/>
              <a:p>
                <a:pPr marL="0" marR="0" lvl="0" indent="0" algn="ctr" defTabSz="913576"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99" name="Rectangle 98">
                <a:extLst>
                  <a:ext uri="{FF2B5EF4-FFF2-40B4-BE49-F238E27FC236}">
                    <a16:creationId xmlns:a16="http://schemas.microsoft.com/office/drawing/2014/main" id="{002271A3-91B0-4C09-A2D2-4435F842D9B4}"/>
                  </a:ext>
                </a:extLst>
              </p:cNvPr>
              <p:cNvSpPr/>
              <p:nvPr/>
            </p:nvSpPr>
            <p:spPr bwMode="auto">
              <a:xfrm>
                <a:off x="3968585" y="4227868"/>
                <a:ext cx="603787" cy="603789"/>
              </a:xfrm>
              <a:prstGeom prst="rect">
                <a:avLst/>
              </a:prstGeom>
              <a:no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08" tIns="143367" rIns="179208" bIns="143367" numCol="1" spcCol="0" rtlCol="0" fromWordArt="0" anchor="t" anchorCtr="0" forceAA="0" compatLnSpc="1">
                <a:prstTxWarp prst="textNoShape">
                  <a:avLst/>
                </a:prstTxWarp>
                <a:noAutofit/>
              </a:bodyPr>
              <a:lstStyle/>
              <a:p>
                <a:pPr marL="0" marR="0" lvl="0" indent="0" algn="ctr" defTabSz="913576"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00" name="Rectangle 99">
                <a:extLst>
                  <a:ext uri="{FF2B5EF4-FFF2-40B4-BE49-F238E27FC236}">
                    <a16:creationId xmlns:a16="http://schemas.microsoft.com/office/drawing/2014/main" id="{10E14CAA-FD57-419F-BEBF-2A6121DDF744}"/>
                  </a:ext>
                </a:extLst>
              </p:cNvPr>
              <p:cNvSpPr/>
              <p:nvPr/>
            </p:nvSpPr>
            <p:spPr bwMode="auto">
              <a:xfrm>
                <a:off x="4572371" y="4227868"/>
                <a:ext cx="603787" cy="603789"/>
              </a:xfrm>
              <a:prstGeom prst="rect">
                <a:avLst/>
              </a:prstGeom>
              <a:no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08" tIns="143367" rIns="179208" bIns="143367" numCol="1" spcCol="0" rtlCol="0" fromWordArt="0" anchor="t" anchorCtr="0" forceAA="0" compatLnSpc="1">
                <a:prstTxWarp prst="textNoShape">
                  <a:avLst/>
                </a:prstTxWarp>
                <a:noAutofit/>
              </a:bodyPr>
              <a:lstStyle/>
              <a:p>
                <a:pPr marL="0" marR="0" lvl="0" indent="0" algn="ctr" defTabSz="913576"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01" name="Rectangle 100">
                <a:extLst>
                  <a:ext uri="{FF2B5EF4-FFF2-40B4-BE49-F238E27FC236}">
                    <a16:creationId xmlns:a16="http://schemas.microsoft.com/office/drawing/2014/main" id="{71E3E32D-7188-45B8-BCB7-BA27343BE921}"/>
                  </a:ext>
                </a:extLst>
              </p:cNvPr>
              <p:cNvSpPr/>
              <p:nvPr/>
            </p:nvSpPr>
            <p:spPr bwMode="auto">
              <a:xfrm>
                <a:off x="3364798" y="3624080"/>
                <a:ext cx="603787" cy="603789"/>
              </a:xfrm>
              <a:prstGeom prst="rect">
                <a:avLst/>
              </a:prstGeom>
              <a:no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08" tIns="143367" rIns="179208" bIns="143367" numCol="1" spcCol="0" rtlCol="0" fromWordArt="0" anchor="t" anchorCtr="0" forceAA="0" compatLnSpc="1">
                <a:prstTxWarp prst="textNoShape">
                  <a:avLst/>
                </a:prstTxWarp>
                <a:noAutofit/>
              </a:bodyPr>
              <a:lstStyle/>
              <a:p>
                <a:pPr marL="0" marR="0" lvl="0" indent="0" algn="ctr" defTabSz="913576"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02" name="Rectangle 101">
                <a:extLst>
                  <a:ext uri="{FF2B5EF4-FFF2-40B4-BE49-F238E27FC236}">
                    <a16:creationId xmlns:a16="http://schemas.microsoft.com/office/drawing/2014/main" id="{05C48693-609D-4C03-BFD1-625980B751AA}"/>
                  </a:ext>
                </a:extLst>
              </p:cNvPr>
              <p:cNvSpPr/>
              <p:nvPr/>
            </p:nvSpPr>
            <p:spPr bwMode="auto">
              <a:xfrm>
                <a:off x="3968585" y="3624080"/>
                <a:ext cx="603787" cy="603789"/>
              </a:xfrm>
              <a:prstGeom prst="rect">
                <a:avLst/>
              </a:prstGeom>
              <a:no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08" tIns="143367" rIns="179208" bIns="143367" numCol="1" spcCol="0" rtlCol="0" fromWordArt="0" anchor="t" anchorCtr="0" forceAA="0" compatLnSpc="1">
                <a:prstTxWarp prst="textNoShape">
                  <a:avLst/>
                </a:prstTxWarp>
                <a:noAutofit/>
              </a:bodyPr>
              <a:lstStyle/>
              <a:p>
                <a:pPr marL="0" marR="0" lvl="0" indent="0" algn="ctr" defTabSz="913576"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03" name="Rectangle 102">
                <a:extLst>
                  <a:ext uri="{FF2B5EF4-FFF2-40B4-BE49-F238E27FC236}">
                    <a16:creationId xmlns:a16="http://schemas.microsoft.com/office/drawing/2014/main" id="{7280E0EC-A4CF-44CA-9F8C-B6823FDB4F3A}"/>
                  </a:ext>
                </a:extLst>
              </p:cNvPr>
              <p:cNvSpPr/>
              <p:nvPr/>
            </p:nvSpPr>
            <p:spPr bwMode="auto">
              <a:xfrm>
                <a:off x="3777367" y="3020291"/>
                <a:ext cx="603787" cy="603789"/>
              </a:xfrm>
              <a:prstGeom prst="rect">
                <a:avLst/>
              </a:prstGeom>
              <a:no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08" tIns="143367" rIns="179208" bIns="143367" numCol="1" spcCol="0" rtlCol="0" fromWordArt="0" anchor="t" anchorCtr="0" forceAA="0" compatLnSpc="1">
                <a:prstTxWarp prst="textNoShape">
                  <a:avLst/>
                </a:prstTxWarp>
                <a:noAutofit/>
              </a:bodyPr>
              <a:lstStyle/>
              <a:p>
                <a:pPr marL="0" marR="0" lvl="0" indent="0" algn="ctr" defTabSz="913576"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04" name="Cylinder 828">
                <a:extLst>
                  <a:ext uri="{FF2B5EF4-FFF2-40B4-BE49-F238E27FC236}">
                    <a16:creationId xmlns:a16="http://schemas.microsoft.com/office/drawing/2014/main" id="{AC028CCA-DBB6-4CEA-B4EF-0C97C7D71AF8}"/>
                  </a:ext>
                </a:extLst>
              </p:cNvPr>
              <p:cNvSpPr/>
              <p:nvPr/>
            </p:nvSpPr>
            <p:spPr bwMode="auto">
              <a:xfrm>
                <a:off x="5335721" y="3170129"/>
                <a:ext cx="2391321" cy="3141623"/>
              </a:xfrm>
              <a:prstGeom prst="can">
                <a:avLst>
                  <a:gd name="adj" fmla="val 39530"/>
                </a:avLst>
              </a:prstGeom>
              <a:no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3367" rIns="0" bIns="143367" numCol="1" spcCol="0" rtlCol="0" fromWordArt="0" anchor="ctr" anchorCtr="0" forceAA="0" compatLnSpc="1">
                <a:prstTxWarp prst="textNoShape">
                  <a:avLst/>
                </a:prstTxWarp>
                <a:noAutofit/>
              </a:bodyPr>
              <a:lstStyle/>
              <a:p>
                <a:pPr marL="0" marR="0" lvl="0" indent="0" algn="ctr" defTabSz="913576"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a:ln>
                    <a:noFill/>
                  </a:ln>
                  <a:solidFill>
                    <a:srgbClr val="0078D7"/>
                  </a:solidFill>
                  <a:effectLst/>
                  <a:uLnTx/>
                  <a:uFillTx/>
                  <a:latin typeface="Segoe UI Light"/>
                  <a:ea typeface="Segoe UI" pitchFamily="34" charset="0"/>
                  <a:cs typeface="Segoe UI" pitchFamily="34" charset="0"/>
                </a:endParaRPr>
              </a:p>
            </p:txBody>
          </p:sp>
        </p:grpSp>
        <p:grpSp>
          <p:nvGrpSpPr>
            <p:cNvPr id="86" name="Group 85">
              <a:extLst>
                <a:ext uri="{FF2B5EF4-FFF2-40B4-BE49-F238E27FC236}">
                  <a16:creationId xmlns:a16="http://schemas.microsoft.com/office/drawing/2014/main" id="{2391355C-5F23-4611-A967-98EFEBBB575D}"/>
                </a:ext>
              </a:extLst>
            </p:cNvPr>
            <p:cNvGrpSpPr/>
            <p:nvPr/>
          </p:nvGrpSpPr>
          <p:grpSpPr>
            <a:xfrm>
              <a:off x="4279708" y="2779852"/>
              <a:ext cx="276014" cy="271507"/>
              <a:chOff x="3231947" y="2353491"/>
              <a:chExt cx="580408" cy="580408"/>
            </a:xfrm>
          </p:grpSpPr>
          <p:cxnSp>
            <p:nvCxnSpPr>
              <p:cNvPr id="95" name="Straight Connector 94">
                <a:extLst>
                  <a:ext uri="{FF2B5EF4-FFF2-40B4-BE49-F238E27FC236}">
                    <a16:creationId xmlns:a16="http://schemas.microsoft.com/office/drawing/2014/main" id="{732EAC09-2610-4314-BCDC-697EB4789104}"/>
                  </a:ext>
                </a:extLst>
              </p:cNvPr>
              <p:cNvCxnSpPr/>
              <p:nvPr/>
            </p:nvCxnSpPr>
            <p:spPr>
              <a:xfrm flipH="1">
                <a:off x="3522151" y="2353491"/>
                <a:ext cx="0" cy="580408"/>
              </a:xfrm>
              <a:prstGeom prst="line">
                <a:avLst/>
              </a:prstGeom>
              <a:ln w="38100" cap="rnd">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377B03CA-DFF0-4D4A-9AAC-61A3777A5274}"/>
                  </a:ext>
                </a:extLst>
              </p:cNvPr>
              <p:cNvCxnSpPr>
                <a:cxnSpLocks/>
              </p:cNvCxnSpPr>
              <p:nvPr/>
            </p:nvCxnSpPr>
            <p:spPr>
              <a:xfrm rot="5400000" flipH="1">
                <a:off x="3522151" y="2353491"/>
                <a:ext cx="0" cy="580408"/>
              </a:xfrm>
              <a:prstGeom prst="line">
                <a:avLst/>
              </a:prstGeom>
              <a:ln w="38100" cap="rnd">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6538AEC7-A4EE-453D-8C12-9C10287007B4}"/>
                </a:ext>
              </a:extLst>
            </p:cNvPr>
            <p:cNvGrpSpPr/>
            <p:nvPr/>
          </p:nvGrpSpPr>
          <p:grpSpPr>
            <a:xfrm>
              <a:off x="7941942" y="2801951"/>
              <a:ext cx="276014" cy="271507"/>
              <a:chOff x="3231947" y="2353491"/>
              <a:chExt cx="580408" cy="580408"/>
            </a:xfrm>
          </p:grpSpPr>
          <p:cxnSp>
            <p:nvCxnSpPr>
              <p:cNvPr id="93" name="Straight Connector 92">
                <a:extLst>
                  <a:ext uri="{FF2B5EF4-FFF2-40B4-BE49-F238E27FC236}">
                    <a16:creationId xmlns:a16="http://schemas.microsoft.com/office/drawing/2014/main" id="{51D8FA9D-FAE7-4E23-8D7B-607A201DDB79}"/>
                  </a:ext>
                </a:extLst>
              </p:cNvPr>
              <p:cNvCxnSpPr/>
              <p:nvPr/>
            </p:nvCxnSpPr>
            <p:spPr>
              <a:xfrm flipH="1">
                <a:off x="3522151" y="2353491"/>
                <a:ext cx="0" cy="580408"/>
              </a:xfrm>
              <a:prstGeom prst="line">
                <a:avLst/>
              </a:prstGeom>
              <a:ln w="38100" cap="rnd">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F7FDD8F7-13F0-4B0F-B69C-710005C1F393}"/>
                  </a:ext>
                </a:extLst>
              </p:cNvPr>
              <p:cNvCxnSpPr>
                <a:cxnSpLocks/>
              </p:cNvCxnSpPr>
              <p:nvPr/>
            </p:nvCxnSpPr>
            <p:spPr>
              <a:xfrm rot="5400000" flipH="1">
                <a:off x="3522151" y="2353491"/>
                <a:ext cx="0" cy="580408"/>
              </a:xfrm>
              <a:prstGeom prst="line">
                <a:avLst/>
              </a:prstGeom>
              <a:ln w="38100" cap="rnd">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cxnSp>
          <p:nvCxnSpPr>
            <p:cNvPr id="88" name="Straight Arrow Connector 87">
              <a:extLst>
                <a:ext uri="{FF2B5EF4-FFF2-40B4-BE49-F238E27FC236}">
                  <a16:creationId xmlns:a16="http://schemas.microsoft.com/office/drawing/2014/main" id="{9B4EA636-0491-47B3-9219-18AFD2CB2288}"/>
                </a:ext>
              </a:extLst>
            </p:cNvPr>
            <p:cNvCxnSpPr>
              <a:cxnSpLocks/>
            </p:cNvCxnSpPr>
            <p:nvPr/>
          </p:nvCxnSpPr>
          <p:spPr>
            <a:xfrm flipV="1">
              <a:off x="1293197" y="3488711"/>
              <a:ext cx="9015217" cy="21040"/>
            </a:xfrm>
            <a:prstGeom prst="straightConnector1">
              <a:avLst/>
            </a:prstGeom>
            <a:ln w="19050">
              <a:solidFill>
                <a:schemeClr val="tx2"/>
              </a:solidFill>
              <a:prstDash val="dash"/>
              <a:headEnd type="triangle"/>
              <a:tailEnd type="triangle"/>
            </a:ln>
          </p:spPr>
          <p:style>
            <a:lnRef idx="1">
              <a:schemeClr val="dk1"/>
            </a:lnRef>
            <a:fillRef idx="0">
              <a:schemeClr val="dk1"/>
            </a:fillRef>
            <a:effectRef idx="0">
              <a:schemeClr val="dk1"/>
            </a:effectRef>
            <a:fontRef idx="minor">
              <a:schemeClr val="tx1"/>
            </a:fontRef>
          </p:style>
        </p:cxnSp>
        <p:grpSp>
          <p:nvGrpSpPr>
            <p:cNvPr id="89" name="Group 88">
              <a:extLst>
                <a:ext uri="{FF2B5EF4-FFF2-40B4-BE49-F238E27FC236}">
                  <a16:creationId xmlns:a16="http://schemas.microsoft.com/office/drawing/2014/main" id="{8D01F3A7-D9A9-40F3-8530-8978080F9252}"/>
                </a:ext>
              </a:extLst>
            </p:cNvPr>
            <p:cNvGrpSpPr/>
            <p:nvPr/>
          </p:nvGrpSpPr>
          <p:grpSpPr>
            <a:xfrm>
              <a:off x="9705482" y="2746144"/>
              <a:ext cx="356414" cy="374886"/>
              <a:chOff x="8846103" y="3762653"/>
              <a:chExt cx="285939" cy="305752"/>
            </a:xfrm>
            <a:solidFill>
              <a:schemeClr val="bg2"/>
            </a:solidFill>
          </p:grpSpPr>
          <p:sp>
            <p:nvSpPr>
              <p:cNvPr id="90" name="Rectangle 89">
                <a:extLst>
                  <a:ext uri="{FF2B5EF4-FFF2-40B4-BE49-F238E27FC236}">
                    <a16:creationId xmlns:a16="http://schemas.microsoft.com/office/drawing/2014/main" id="{5070EEF8-09C3-41D6-B53C-BA6A498165BF}"/>
                  </a:ext>
                </a:extLst>
              </p:cNvPr>
              <p:cNvSpPr/>
              <p:nvPr/>
            </p:nvSpPr>
            <p:spPr bwMode="auto">
              <a:xfrm>
                <a:off x="8865263" y="3990808"/>
                <a:ext cx="247639" cy="77597"/>
              </a:xfrm>
              <a:prstGeom prst="rect">
                <a:avLst/>
              </a:prstGeom>
              <a:grpFill/>
              <a:ln w="19050" cap="flat" cmpd="sng" algn="ctr">
                <a:solidFill>
                  <a:schemeClr val="tx2"/>
                </a:solidFill>
                <a:prstDash val="solid"/>
                <a:headEnd type="none" w="med" len="med"/>
                <a:tailEnd type="none" w="med" len="med"/>
              </a:ln>
              <a:effectLst/>
            </p:spPr>
            <p:txBody>
              <a:bodyPr rot="0" spcFirstLastPara="0" vert="horz" wrap="square" lIns="182828" tIns="146263" rIns="182828" bIns="146263"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32114"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1" name="Freeform 123">
                <a:extLst>
                  <a:ext uri="{FF2B5EF4-FFF2-40B4-BE49-F238E27FC236}">
                    <a16:creationId xmlns:a16="http://schemas.microsoft.com/office/drawing/2014/main" id="{0328D57B-2138-4D23-AAB7-2E7DE1D42366}"/>
                  </a:ext>
                </a:extLst>
              </p:cNvPr>
              <p:cNvSpPr/>
              <p:nvPr/>
            </p:nvSpPr>
            <p:spPr bwMode="auto">
              <a:xfrm>
                <a:off x="8846103" y="3762653"/>
                <a:ext cx="180942" cy="305752"/>
              </a:xfrm>
              <a:custGeom>
                <a:avLst/>
                <a:gdLst>
                  <a:gd name="connsiteX0" fmla="*/ 1641764 w 2847109"/>
                  <a:gd name="connsiteY0" fmla="*/ 0 h 4810991"/>
                  <a:gd name="connsiteX1" fmla="*/ 2847109 w 2847109"/>
                  <a:gd name="connsiteY1" fmla="*/ 0 h 4810991"/>
                  <a:gd name="connsiteX2" fmla="*/ 2847109 w 2847109"/>
                  <a:gd name="connsiteY2" fmla="*/ 1797627 h 4810991"/>
                  <a:gd name="connsiteX3" fmla="*/ 290946 w 2847109"/>
                  <a:gd name="connsiteY3" fmla="*/ 4810991 h 4810991"/>
                  <a:gd name="connsiteX4" fmla="*/ 0 w 2847109"/>
                  <a:gd name="connsiteY4" fmla="*/ 3647209 h 4810991"/>
                  <a:gd name="connsiteX5" fmla="*/ 1662546 w 2847109"/>
                  <a:gd name="connsiteY5" fmla="*/ 1787236 h 4810991"/>
                  <a:gd name="connsiteX6" fmla="*/ 1641764 w 2847109"/>
                  <a:gd name="connsiteY6" fmla="*/ 0 h 481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7109" h="4810991">
                    <a:moveTo>
                      <a:pt x="1641764" y="0"/>
                    </a:moveTo>
                    <a:lnTo>
                      <a:pt x="2847109" y="0"/>
                    </a:lnTo>
                    <a:lnTo>
                      <a:pt x="2847109" y="1797627"/>
                    </a:lnTo>
                    <a:lnTo>
                      <a:pt x="290946" y="4810991"/>
                    </a:lnTo>
                    <a:lnTo>
                      <a:pt x="0" y="3647209"/>
                    </a:lnTo>
                    <a:lnTo>
                      <a:pt x="1662546" y="1787236"/>
                    </a:lnTo>
                    <a:lnTo>
                      <a:pt x="1641764" y="0"/>
                    </a:lnTo>
                    <a:close/>
                  </a:path>
                </a:pathLst>
              </a:custGeom>
              <a:grpFill/>
              <a:ln w="19050" cap="flat" cmpd="sng" algn="ctr">
                <a:solidFill>
                  <a:schemeClr val="tx2"/>
                </a:solidFill>
                <a:prstDash val="solid"/>
                <a:headEnd type="none" w="med" len="med"/>
                <a:tailEnd type="none" w="med" len="med"/>
              </a:ln>
              <a:effectLst/>
            </p:spPr>
            <p:txBody>
              <a:bodyPr rot="0" spcFirstLastPara="0" vert="horz" wrap="square" lIns="182828" tIns="146263" rIns="182828" bIns="146263"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32114"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2" name="Freeform 124">
                <a:extLst>
                  <a:ext uri="{FF2B5EF4-FFF2-40B4-BE49-F238E27FC236}">
                    <a16:creationId xmlns:a16="http://schemas.microsoft.com/office/drawing/2014/main" id="{D148695E-4AE5-47CD-A02A-C550B935E051}"/>
                  </a:ext>
                </a:extLst>
              </p:cNvPr>
              <p:cNvSpPr/>
              <p:nvPr/>
            </p:nvSpPr>
            <p:spPr bwMode="auto">
              <a:xfrm>
                <a:off x="8999307" y="3898690"/>
                <a:ext cx="132735" cy="169715"/>
              </a:xfrm>
              <a:custGeom>
                <a:avLst/>
                <a:gdLst>
                  <a:gd name="connsiteX0" fmla="*/ 0 w 2088573"/>
                  <a:gd name="connsiteY0" fmla="*/ 883227 h 2670464"/>
                  <a:gd name="connsiteX1" fmla="*/ 737755 w 2088573"/>
                  <a:gd name="connsiteY1" fmla="*/ 0 h 2670464"/>
                  <a:gd name="connsiteX2" fmla="*/ 2088573 w 2088573"/>
                  <a:gd name="connsiteY2" fmla="*/ 1517073 h 2670464"/>
                  <a:gd name="connsiteX3" fmla="*/ 1797627 w 2088573"/>
                  <a:gd name="connsiteY3" fmla="*/ 2670464 h 2670464"/>
                  <a:gd name="connsiteX4" fmla="*/ 0 w 2088573"/>
                  <a:gd name="connsiteY4" fmla="*/ 883227 h 2670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573" h="2670464">
                    <a:moveTo>
                      <a:pt x="0" y="883227"/>
                    </a:moveTo>
                    <a:lnTo>
                      <a:pt x="737755" y="0"/>
                    </a:lnTo>
                    <a:lnTo>
                      <a:pt x="2088573" y="1517073"/>
                    </a:lnTo>
                    <a:lnTo>
                      <a:pt x="1797627" y="2670464"/>
                    </a:lnTo>
                    <a:lnTo>
                      <a:pt x="0" y="883227"/>
                    </a:lnTo>
                    <a:close/>
                  </a:path>
                </a:pathLst>
              </a:custGeom>
              <a:grpFill/>
              <a:ln w="19050" cap="flat" cmpd="sng" algn="ctr">
                <a:solidFill>
                  <a:schemeClr val="tx2"/>
                </a:solidFill>
                <a:prstDash val="solid"/>
                <a:headEnd type="none" w="med" len="med"/>
                <a:tailEnd type="none" w="med" len="med"/>
              </a:ln>
              <a:effectLst/>
            </p:spPr>
            <p:txBody>
              <a:bodyPr rot="0" spcFirstLastPara="0" vert="horz" wrap="square" lIns="182828" tIns="146263" rIns="182828" bIns="146263"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32114"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spTree>
    <p:extLst>
      <p:ext uri="{BB962C8B-B14F-4D97-AF65-F5344CB8AC3E}">
        <p14:creationId xmlns:p14="http://schemas.microsoft.com/office/powerpoint/2010/main" val="11781820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fade">
                                      <p:cBhvr>
                                        <p:cTn id="10" dur="500"/>
                                        <p:tgtEl>
                                          <p:spTgt spid="66"/>
                                        </p:tgtEl>
                                      </p:cBhvr>
                                    </p:animEffect>
                                  </p:childTnLst>
                                </p:cTn>
                              </p:par>
                              <p:par>
                                <p:cTn id="11" presetID="10" presetClass="entr" presetSubtype="0" fill="hold" nodeType="with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fade">
                                      <p:cBhvr>
                                        <p:cTn id="13" dur="500"/>
                                        <p:tgtEl>
                                          <p:spTgt spid="6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right)">
                                      <p:cBhvr>
                                        <p:cTn id="18" dur="500"/>
                                        <p:tgtEl>
                                          <p:spTgt spid="28"/>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par>
                                <p:cTn id="28" presetID="10" presetClass="entr" presetSubtype="0" fill="hold" nodeType="with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500"/>
                                        <p:tgtEl>
                                          <p:spTgt spid="46"/>
                                        </p:tgtEl>
                                      </p:cBhvr>
                                    </p:animEffect>
                                  </p:childTnLst>
                                </p:cTn>
                              </p:par>
                              <p:par>
                                <p:cTn id="31" presetID="10" presetClass="entr" presetSubtype="0" fill="hold" nodeType="withEffect">
                                  <p:stCondLst>
                                    <p:cond delay="0"/>
                                  </p:stCondLst>
                                  <p:childTnLst>
                                    <p:set>
                                      <p:cBhvr>
                                        <p:cTn id="32" dur="1" fill="hold">
                                          <p:stCondLst>
                                            <p:cond delay="0"/>
                                          </p:stCondLst>
                                        </p:cTn>
                                        <p:tgtEl>
                                          <p:spTgt spid="58"/>
                                        </p:tgtEl>
                                        <p:attrNameLst>
                                          <p:attrName>style.visibility</p:attrName>
                                        </p:attrNameLst>
                                      </p:cBhvr>
                                      <p:to>
                                        <p:strVal val="visible"/>
                                      </p:to>
                                    </p:set>
                                    <p:animEffect transition="in" filter="fade">
                                      <p:cBhvr>
                                        <p:cTn id="33" dur="500"/>
                                        <p:tgtEl>
                                          <p:spTgt spid="58"/>
                                        </p:tgtEl>
                                      </p:cBhvr>
                                    </p:animEffect>
                                  </p:childTnLst>
                                </p:cTn>
                              </p:par>
                            </p:childTnLst>
                          </p:cTn>
                        </p:par>
                        <p:par>
                          <p:cTn id="34" fill="hold">
                            <p:stCondLst>
                              <p:cond delay="500"/>
                            </p:stCondLst>
                            <p:childTnLst>
                              <p:par>
                                <p:cTn id="35" presetID="22" presetClass="entr" presetSubtype="2"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right)">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7E3B6-BA8E-904C-B81D-E05A70A499EA}"/>
              </a:ext>
            </a:extLst>
          </p:cNvPr>
          <p:cNvSpPr>
            <a:spLocks noGrp="1"/>
          </p:cNvSpPr>
          <p:nvPr>
            <p:ph type="title"/>
          </p:nvPr>
        </p:nvSpPr>
        <p:spPr/>
        <p:txBody>
          <a:bodyPr/>
          <a:lstStyle/>
          <a:p>
            <a:r>
              <a:rPr lang="en-US" dirty="0"/>
              <a:t>Power Query Online</a:t>
            </a:r>
          </a:p>
        </p:txBody>
      </p:sp>
      <p:pic>
        <p:nvPicPr>
          <p:cNvPr id="6" name="Picture 5">
            <a:extLst>
              <a:ext uri="{FF2B5EF4-FFF2-40B4-BE49-F238E27FC236}">
                <a16:creationId xmlns:a16="http://schemas.microsoft.com/office/drawing/2014/main" id="{D218ACD3-BFA6-4118-B761-E167E3BEC56A}"/>
              </a:ext>
            </a:extLst>
          </p:cNvPr>
          <p:cNvPicPr>
            <a:picLocks noChangeAspect="1"/>
          </p:cNvPicPr>
          <p:nvPr/>
        </p:nvPicPr>
        <p:blipFill>
          <a:blip r:embed="rId3"/>
          <a:stretch>
            <a:fillRect/>
          </a:stretch>
        </p:blipFill>
        <p:spPr>
          <a:xfrm>
            <a:off x="2158623" y="1211341"/>
            <a:ext cx="9078194" cy="5368595"/>
          </a:xfrm>
          <a:prstGeom prst="rect">
            <a:avLst/>
          </a:prstGeom>
        </p:spPr>
      </p:pic>
      <p:sp>
        <p:nvSpPr>
          <p:cNvPr id="7" name="Content Placeholder 7">
            <a:extLst>
              <a:ext uri="{FF2B5EF4-FFF2-40B4-BE49-F238E27FC236}">
                <a16:creationId xmlns:a16="http://schemas.microsoft.com/office/drawing/2014/main" id="{025E5502-0A99-43B9-B5CC-E5D552620BE3}"/>
              </a:ext>
            </a:extLst>
          </p:cNvPr>
          <p:cNvSpPr txBox="1">
            <a:spLocks/>
          </p:cNvSpPr>
          <p:nvPr/>
        </p:nvSpPr>
        <p:spPr>
          <a:xfrm>
            <a:off x="328411" y="3887297"/>
            <a:ext cx="3354947" cy="1232055"/>
          </a:xfrm>
          <a:prstGeom prst="rect">
            <a:avLst/>
          </a:prstGeom>
        </p:spPr>
        <p:txBody>
          <a:bodyPr vert="horz" wrap="square" lIns="0" tIns="0" rIns="0" bIns="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4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9243" lvl="1" indent="0">
              <a:buFont typeface="Wingdings" panose="05000000000000000000" pitchFamily="2" charset="2"/>
              <a:buNone/>
            </a:pPr>
            <a:r>
              <a:rPr lang="en-US" sz="2400" b="1">
                <a:cs typeface="Times New Roman" panose="02020603050405020304" pitchFamily="18" charset="0"/>
              </a:rPr>
              <a:t>Transform your data </a:t>
            </a:r>
            <a:r>
              <a:rPr lang="en-US" sz="2400">
                <a:cs typeface="Times New Roman" panose="02020603050405020304" pitchFamily="18" charset="0"/>
              </a:rPr>
              <a:t>with a familiar Power Query experience</a:t>
            </a:r>
          </a:p>
        </p:txBody>
      </p:sp>
    </p:spTree>
    <p:extLst>
      <p:ext uri="{BB962C8B-B14F-4D97-AF65-F5344CB8AC3E}">
        <p14:creationId xmlns:p14="http://schemas.microsoft.com/office/powerpoint/2010/main" val="90251523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7E3B6-BA8E-904C-B81D-E05A70A499EA}"/>
              </a:ext>
            </a:extLst>
          </p:cNvPr>
          <p:cNvSpPr>
            <a:spLocks noGrp="1"/>
          </p:cNvSpPr>
          <p:nvPr>
            <p:ph type="title"/>
          </p:nvPr>
        </p:nvSpPr>
        <p:spPr/>
        <p:txBody>
          <a:bodyPr/>
          <a:lstStyle/>
          <a:p>
            <a:r>
              <a:rPr lang="en-US" dirty="0"/>
              <a:t>Data Lineage</a:t>
            </a:r>
          </a:p>
        </p:txBody>
      </p:sp>
      <p:sp>
        <p:nvSpPr>
          <p:cNvPr id="5" name="Content Placeholder 7">
            <a:extLst>
              <a:ext uri="{FF2B5EF4-FFF2-40B4-BE49-F238E27FC236}">
                <a16:creationId xmlns:a16="http://schemas.microsoft.com/office/drawing/2014/main" id="{5EE665B9-0683-48EA-BC93-F845C6099552}"/>
              </a:ext>
            </a:extLst>
          </p:cNvPr>
          <p:cNvSpPr txBox="1">
            <a:spLocks/>
          </p:cNvSpPr>
          <p:nvPr/>
        </p:nvSpPr>
        <p:spPr>
          <a:xfrm>
            <a:off x="655638" y="1408114"/>
            <a:ext cx="10880726" cy="4819650"/>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4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9243" lvl="1" indent="0">
              <a:buFont typeface="Wingdings" panose="05000000000000000000" pitchFamily="2" charset="2"/>
              <a:buNone/>
            </a:pPr>
            <a:r>
              <a:rPr lang="en-US" sz="2400" b="1">
                <a:cs typeface="Times New Roman" panose="02020603050405020304" pitchFamily="18" charset="0"/>
              </a:rPr>
              <a:t>Data Lineage </a:t>
            </a:r>
            <a:r>
              <a:rPr lang="en-US" sz="2400">
                <a:cs typeface="Times New Roman" panose="02020603050405020304" pitchFamily="18" charset="0"/>
              </a:rPr>
              <a:t>allows users to understand the flow of data from its source to its destination. Which is a key challenge if you have built advanced analytical projects spanning multiple data sources, artifacts, and dependencies.</a:t>
            </a:r>
          </a:p>
        </p:txBody>
      </p:sp>
      <p:grpSp>
        <p:nvGrpSpPr>
          <p:cNvPr id="8" name="Group 7">
            <a:extLst>
              <a:ext uri="{FF2B5EF4-FFF2-40B4-BE49-F238E27FC236}">
                <a16:creationId xmlns:a16="http://schemas.microsoft.com/office/drawing/2014/main" id="{ECC73F80-4A72-4B05-A3D8-89E899C47531}"/>
              </a:ext>
            </a:extLst>
          </p:cNvPr>
          <p:cNvGrpSpPr/>
          <p:nvPr/>
        </p:nvGrpSpPr>
        <p:grpSpPr>
          <a:xfrm>
            <a:off x="1053956" y="2743200"/>
            <a:ext cx="10084087" cy="3927107"/>
            <a:chOff x="710626" y="1904036"/>
            <a:chExt cx="10770749" cy="4484889"/>
          </a:xfrm>
        </p:grpSpPr>
        <p:sp>
          <p:nvSpPr>
            <p:cNvPr id="9" name="Rectangle: Rounded Corners 8">
              <a:extLst>
                <a:ext uri="{FF2B5EF4-FFF2-40B4-BE49-F238E27FC236}">
                  <a16:creationId xmlns:a16="http://schemas.microsoft.com/office/drawing/2014/main" id="{C90E0356-1B98-44D3-8B01-EF8622A8EB59}"/>
                </a:ext>
              </a:extLst>
            </p:cNvPr>
            <p:cNvSpPr/>
            <p:nvPr/>
          </p:nvSpPr>
          <p:spPr bwMode="auto">
            <a:xfrm>
              <a:off x="710626" y="1904036"/>
              <a:ext cx="10770749" cy="4484889"/>
            </a:xfrm>
            <a:prstGeom prst="roundRect">
              <a:avLst>
                <a:gd name="adj" fmla="val 0"/>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a:extLst>
                <a:ext uri="{FF2B5EF4-FFF2-40B4-BE49-F238E27FC236}">
                  <a16:creationId xmlns:a16="http://schemas.microsoft.com/office/drawing/2014/main" id="{579E4D36-0F60-4806-9C94-ED1365F2E722}"/>
                </a:ext>
              </a:extLst>
            </p:cNvPr>
            <p:cNvPicPr>
              <a:picLocks noChangeAspect="1"/>
            </p:cNvPicPr>
            <p:nvPr/>
          </p:nvPicPr>
          <p:blipFill rotWithShape="1">
            <a:blip r:embed="rId3"/>
            <a:srcRect l="575" t="5087" r="32140" b="2160"/>
            <a:stretch/>
          </p:blipFill>
          <p:spPr>
            <a:xfrm>
              <a:off x="1116279" y="2042160"/>
              <a:ext cx="6282047" cy="4222466"/>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1" name="Picture 10">
              <a:extLst>
                <a:ext uri="{FF2B5EF4-FFF2-40B4-BE49-F238E27FC236}">
                  <a16:creationId xmlns:a16="http://schemas.microsoft.com/office/drawing/2014/main" id="{02C0EF4D-838C-4064-B389-CD54A9E88775}"/>
                </a:ext>
              </a:extLst>
            </p:cNvPr>
            <p:cNvPicPr>
              <a:picLocks noChangeAspect="1"/>
            </p:cNvPicPr>
            <p:nvPr/>
          </p:nvPicPr>
          <p:blipFill rotWithShape="1">
            <a:blip r:embed="rId3"/>
            <a:srcRect l="68434" t="931" r="618" b="2160"/>
            <a:stretch/>
          </p:blipFill>
          <p:spPr>
            <a:xfrm>
              <a:off x="8412175" y="1981998"/>
              <a:ext cx="2812560" cy="4294177"/>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128924007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7E3B6-BA8E-904C-B81D-E05A70A499EA}"/>
              </a:ext>
            </a:extLst>
          </p:cNvPr>
          <p:cNvSpPr>
            <a:spLocks noGrp="1"/>
          </p:cNvSpPr>
          <p:nvPr>
            <p:ph type="title"/>
          </p:nvPr>
        </p:nvSpPr>
        <p:spPr>
          <a:xfrm>
            <a:off x="588263" y="457200"/>
            <a:ext cx="11018520" cy="553998"/>
          </a:xfrm>
        </p:spPr>
        <p:txBody>
          <a:bodyPr/>
          <a:lstStyle/>
          <a:p>
            <a:r>
              <a:rPr lang="en-US" dirty="0"/>
              <a:t>The Most Complete AI Capabilities in a BI Product</a:t>
            </a:r>
          </a:p>
        </p:txBody>
      </p:sp>
      <p:sp>
        <p:nvSpPr>
          <p:cNvPr id="12" name="Rectangle 11">
            <a:extLst>
              <a:ext uri="{FF2B5EF4-FFF2-40B4-BE49-F238E27FC236}">
                <a16:creationId xmlns:a16="http://schemas.microsoft.com/office/drawing/2014/main" id="{BE785C85-1153-4F87-B0B7-3AD9852E4CF1}"/>
              </a:ext>
            </a:extLst>
          </p:cNvPr>
          <p:cNvSpPr/>
          <p:nvPr/>
        </p:nvSpPr>
        <p:spPr>
          <a:xfrm>
            <a:off x="194399" y="1685592"/>
            <a:ext cx="11786749" cy="848285"/>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8A8229A9-0B59-45A7-BDE6-E1BCED07E782}"/>
              </a:ext>
            </a:extLst>
          </p:cNvPr>
          <p:cNvSpPr txBox="1"/>
          <p:nvPr/>
        </p:nvSpPr>
        <p:spPr>
          <a:xfrm>
            <a:off x="1371366" y="2132963"/>
            <a:ext cx="1874282" cy="338554"/>
          </a:xfrm>
          <a:prstGeom prst="rect">
            <a:avLst/>
          </a:prstGeom>
          <a:noFill/>
          <a:ln>
            <a:noFill/>
          </a:ln>
        </p:spPr>
        <p:txBody>
          <a:bodyPr wrap="square">
            <a:spAutoFit/>
          </a:bodyPr>
          <a:lstStyle>
            <a:defPPr>
              <a:defRPr lang="en-US"/>
            </a:defPPr>
            <a:lvl1pPr marR="0" lvl="0" indent="0" algn="ctr" defTabSz="914225" fontAlgn="auto">
              <a:lnSpc>
                <a:spcPct val="100000"/>
              </a:lnSpc>
              <a:spcBef>
                <a:spcPts val="0"/>
              </a:spcBef>
              <a:spcAft>
                <a:spcPts val="0"/>
              </a:spcAft>
              <a:buClrTx/>
              <a:buSzTx/>
              <a:buFontTx/>
              <a:buNone/>
              <a:tabLst/>
              <a:defRPr kumimoji="0" sz="2000" b="0" i="0" u="none" strike="noStrike" cap="none" spc="0" normalizeH="0" baseline="0">
                <a:ln>
                  <a:noFill/>
                </a:ln>
                <a:gradFill>
                  <a:gsLst>
                    <a:gs pos="32743">
                      <a:srgbClr val="0078D4"/>
                    </a:gs>
                    <a:gs pos="68000">
                      <a:srgbClr val="0078D4"/>
                    </a:gs>
                  </a:gsLst>
                  <a:lin ang="5400000" scaled="0"/>
                </a:gradFill>
                <a:effectLst/>
                <a:uLnTx/>
                <a:uFillTx/>
                <a:latin typeface="Segoe UI Semibold"/>
              </a:defRPr>
            </a:lvl1pPr>
          </a:lstStyle>
          <a:p>
            <a:r>
              <a:rPr lang="en-US" sz="1600">
                <a:solidFill>
                  <a:schemeClr val="tx1"/>
                </a:solidFill>
              </a:rPr>
              <a:t>Data Scientists</a:t>
            </a:r>
          </a:p>
        </p:txBody>
      </p:sp>
      <p:sp>
        <p:nvSpPr>
          <p:cNvPr id="14" name="TextBox 13">
            <a:extLst>
              <a:ext uri="{FF2B5EF4-FFF2-40B4-BE49-F238E27FC236}">
                <a16:creationId xmlns:a16="http://schemas.microsoft.com/office/drawing/2014/main" id="{AB5B9732-B624-4188-A9DF-57F7504F8640}"/>
              </a:ext>
            </a:extLst>
          </p:cNvPr>
          <p:cNvSpPr txBox="1"/>
          <p:nvPr/>
        </p:nvSpPr>
        <p:spPr>
          <a:xfrm>
            <a:off x="5495832" y="2132963"/>
            <a:ext cx="1071018" cy="338554"/>
          </a:xfrm>
          <a:prstGeom prst="rect">
            <a:avLst/>
          </a:prstGeom>
          <a:noFill/>
          <a:ln>
            <a:noFill/>
          </a:ln>
        </p:spPr>
        <p:txBody>
          <a:bodyPr wrap="square">
            <a:spAutoFit/>
          </a:bodyPr>
          <a:lstStyle>
            <a:defPPr>
              <a:defRPr lang="en-US"/>
            </a:defPPr>
            <a:lvl1pPr marR="0" lvl="0" indent="0" algn="ctr" defTabSz="914225" fontAlgn="auto">
              <a:lnSpc>
                <a:spcPct val="100000"/>
              </a:lnSpc>
              <a:spcBef>
                <a:spcPts val="0"/>
              </a:spcBef>
              <a:spcAft>
                <a:spcPts val="0"/>
              </a:spcAft>
              <a:buClrTx/>
              <a:buSzTx/>
              <a:buFontTx/>
              <a:buNone/>
              <a:tabLst/>
              <a:defRPr kumimoji="0" sz="1600" b="0" i="0" u="none" strike="noStrike" cap="none" spc="0" normalizeH="0" baseline="0">
                <a:ln>
                  <a:noFill/>
                </a:ln>
                <a:gradFill>
                  <a:gsLst>
                    <a:gs pos="32743">
                      <a:srgbClr val="0078D4"/>
                    </a:gs>
                    <a:gs pos="68000">
                      <a:srgbClr val="0078D4"/>
                    </a:gs>
                  </a:gsLst>
                  <a:lin ang="5400000" scaled="0"/>
                </a:gradFill>
                <a:effectLst/>
                <a:uLnTx/>
                <a:uFillTx/>
                <a:latin typeface="Segoe UI Semibold"/>
              </a:defRPr>
            </a:lvl1pPr>
          </a:lstStyle>
          <a:p>
            <a:r>
              <a:rPr lang="en-US">
                <a:solidFill>
                  <a:schemeClr val="tx1"/>
                </a:solidFill>
              </a:rPr>
              <a:t>Analysts</a:t>
            </a:r>
          </a:p>
        </p:txBody>
      </p:sp>
      <p:sp>
        <p:nvSpPr>
          <p:cNvPr id="15" name="Oval 14">
            <a:extLst>
              <a:ext uri="{FF2B5EF4-FFF2-40B4-BE49-F238E27FC236}">
                <a16:creationId xmlns:a16="http://schemas.microsoft.com/office/drawing/2014/main" id="{2FD2A88C-102A-4863-ACD7-760103E1968F}"/>
              </a:ext>
            </a:extLst>
          </p:cNvPr>
          <p:cNvSpPr/>
          <p:nvPr/>
        </p:nvSpPr>
        <p:spPr bwMode="auto">
          <a:xfrm>
            <a:off x="5657519" y="1293367"/>
            <a:ext cx="768772" cy="768771"/>
          </a:xfrm>
          <a:prstGeom prst="ellipse">
            <a:avLst/>
          </a:prstGeom>
          <a:solidFill>
            <a:srgbClr val="FFFFFF"/>
          </a:solidFill>
          <a:ln w="9525" cap="flat" cmpd="sng" algn="ctr">
            <a:noFill/>
            <a:prstDash val="solid"/>
          </a:ln>
          <a:effectLst>
            <a:outerShdw blurRad="190500" dist="50800" dir="2700000" sx="101000" sy="101000" algn="tl" rotWithShape="0">
              <a:prstClr val="black">
                <a:alpha val="30000"/>
              </a:prstClr>
            </a:outerShdw>
          </a:effectLst>
        </p:spPr>
        <p:txBody>
          <a:bodyPr rot="0" spcFirstLastPara="0" vert="horz" wrap="square" lIns="179259" tIns="143408" rIns="179259" bIns="143408" numCol="1" spcCol="0" rtlCol="0" fromWordArt="0" anchor="ctr"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effectLst/>
              <a:uLnTx/>
              <a:uFillTx/>
              <a:latin typeface="Segoe UI"/>
              <a:ea typeface="+mn-ea"/>
              <a:cs typeface="Segoe UI" pitchFamily="34" charset="0"/>
            </a:endParaRPr>
          </a:p>
        </p:txBody>
      </p:sp>
      <p:sp>
        <p:nvSpPr>
          <p:cNvPr id="16" name="Oval 15">
            <a:extLst>
              <a:ext uri="{FF2B5EF4-FFF2-40B4-BE49-F238E27FC236}">
                <a16:creationId xmlns:a16="http://schemas.microsoft.com/office/drawing/2014/main" id="{145DC505-20AE-4355-B245-D2F61CC35EDC}"/>
              </a:ext>
            </a:extLst>
          </p:cNvPr>
          <p:cNvSpPr/>
          <p:nvPr/>
        </p:nvSpPr>
        <p:spPr bwMode="auto">
          <a:xfrm>
            <a:off x="9379329" y="1294636"/>
            <a:ext cx="768772" cy="768771"/>
          </a:xfrm>
          <a:prstGeom prst="ellipse">
            <a:avLst/>
          </a:prstGeom>
          <a:solidFill>
            <a:srgbClr val="FFFFFF"/>
          </a:solidFill>
          <a:ln w="9525" cap="flat" cmpd="sng" algn="ctr">
            <a:noFill/>
            <a:prstDash val="solid"/>
          </a:ln>
          <a:effectLst>
            <a:outerShdw blurRad="190500" dist="50800" dir="2700000" sx="101000" sy="101000" algn="tl" rotWithShape="0">
              <a:prstClr val="black">
                <a:alpha val="30000"/>
              </a:prstClr>
            </a:outerShdw>
          </a:effectLst>
        </p:spPr>
        <p:txBody>
          <a:bodyPr rot="0" spcFirstLastPara="0" vert="horz" wrap="square" lIns="179259" tIns="143408" rIns="179259" bIns="143408" numCol="1" spcCol="0" rtlCol="0" fromWordArt="0" anchor="ctr"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effectLst/>
              <a:uLnTx/>
              <a:uFillTx/>
              <a:latin typeface="Segoe UI"/>
              <a:ea typeface="+mn-ea"/>
              <a:cs typeface="Segoe UI" pitchFamily="34" charset="0"/>
            </a:endParaRPr>
          </a:p>
        </p:txBody>
      </p:sp>
      <p:sp>
        <p:nvSpPr>
          <p:cNvPr id="17" name="Oval 16">
            <a:extLst>
              <a:ext uri="{FF2B5EF4-FFF2-40B4-BE49-F238E27FC236}">
                <a16:creationId xmlns:a16="http://schemas.microsoft.com/office/drawing/2014/main" id="{C6AC8714-7C84-45B6-995B-913C96986854}"/>
              </a:ext>
            </a:extLst>
          </p:cNvPr>
          <p:cNvSpPr/>
          <p:nvPr/>
        </p:nvSpPr>
        <p:spPr bwMode="auto">
          <a:xfrm>
            <a:off x="1927064" y="1294093"/>
            <a:ext cx="768772" cy="768771"/>
          </a:xfrm>
          <a:prstGeom prst="ellipse">
            <a:avLst/>
          </a:prstGeom>
          <a:solidFill>
            <a:srgbClr val="FFFFFF"/>
          </a:solidFill>
          <a:ln w="9525" cap="flat" cmpd="sng" algn="ctr">
            <a:noFill/>
            <a:prstDash val="solid"/>
          </a:ln>
          <a:effectLst>
            <a:outerShdw blurRad="190500" dist="50800" dir="2700000" sx="101000" sy="101000" algn="tl" rotWithShape="0">
              <a:prstClr val="black">
                <a:alpha val="30000"/>
              </a:prstClr>
            </a:outerShdw>
          </a:effectLst>
        </p:spPr>
        <p:txBody>
          <a:bodyPr rot="0" spcFirstLastPara="0" vert="horz" wrap="square" lIns="179259" tIns="143408" rIns="179259" bIns="143408" numCol="1" spcCol="0" rtlCol="0" fromWordArt="0" anchor="ctr"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effectLst/>
              <a:uLnTx/>
              <a:uFillTx/>
              <a:latin typeface="Segoe UI"/>
              <a:ea typeface="+mn-ea"/>
              <a:cs typeface="Segoe UI" pitchFamily="34" charset="0"/>
            </a:endParaRPr>
          </a:p>
        </p:txBody>
      </p:sp>
      <p:pic>
        <p:nvPicPr>
          <p:cNvPr id="18" name="Graphic 17">
            <a:extLst>
              <a:ext uri="{FF2B5EF4-FFF2-40B4-BE49-F238E27FC236}">
                <a16:creationId xmlns:a16="http://schemas.microsoft.com/office/drawing/2014/main" id="{870D205A-A2AA-4AA8-9301-A4A5FB476D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87830" y="1556475"/>
            <a:ext cx="271762" cy="271762"/>
          </a:xfrm>
          <a:prstGeom prst="rect">
            <a:avLst/>
          </a:prstGeom>
        </p:spPr>
      </p:pic>
      <p:sp>
        <p:nvSpPr>
          <p:cNvPr id="19" name="TextBox 18">
            <a:extLst>
              <a:ext uri="{FF2B5EF4-FFF2-40B4-BE49-F238E27FC236}">
                <a16:creationId xmlns:a16="http://schemas.microsoft.com/office/drawing/2014/main" id="{F3A521E1-4A14-4DFF-B16C-C96BBC57C6F3}"/>
              </a:ext>
            </a:extLst>
          </p:cNvPr>
          <p:cNvSpPr txBox="1"/>
          <p:nvPr/>
        </p:nvSpPr>
        <p:spPr>
          <a:xfrm>
            <a:off x="9161631" y="2132963"/>
            <a:ext cx="1171644" cy="338554"/>
          </a:xfrm>
          <a:prstGeom prst="rect">
            <a:avLst/>
          </a:prstGeom>
          <a:noFill/>
          <a:ln>
            <a:noFill/>
          </a:ln>
        </p:spPr>
        <p:txBody>
          <a:bodyPr wrap="square">
            <a:spAutoFit/>
          </a:bodyPr>
          <a:lstStyle>
            <a:defPPr>
              <a:defRPr lang="en-US"/>
            </a:defPPr>
            <a:lvl1pPr marR="0" lvl="0" indent="0" algn="ctr" defTabSz="914225" fontAlgn="auto">
              <a:lnSpc>
                <a:spcPct val="100000"/>
              </a:lnSpc>
              <a:spcBef>
                <a:spcPts val="0"/>
              </a:spcBef>
              <a:spcAft>
                <a:spcPts val="0"/>
              </a:spcAft>
              <a:buClrTx/>
              <a:buSzTx/>
              <a:buFontTx/>
              <a:buNone/>
              <a:tabLst/>
              <a:defRPr kumimoji="0" sz="1600" b="0" i="0" u="none" strike="noStrike" cap="none" spc="0" normalizeH="0" baseline="0">
                <a:ln>
                  <a:noFill/>
                </a:ln>
                <a:gradFill>
                  <a:gsLst>
                    <a:gs pos="32743">
                      <a:srgbClr val="0078D4"/>
                    </a:gs>
                    <a:gs pos="68000">
                      <a:srgbClr val="0078D4"/>
                    </a:gs>
                  </a:gsLst>
                  <a:lin ang="5400000" scaled="0"/>
                </a:gradFill>
                <a:effectLst/>
                <a:uLnTx/>
                <a:uFillTx/>
                <a:latin typeface="Segoe UI Semibold"/>
              </a:defRPr>
            </a:lvl1pPr>
          </a:lstStyle>
          <a:p>
            <a:r>
              <a:rPr lang="en-US">
                <a:solidFill>
                  <a:schemeClr val="tx1"/>
                </a:solidFill>
              </a:rPr>
              <a:t>End users</a:t>
            </a:r>
          </a:p>
        </p:txBody>
      </p:sp>
      <p:pic>
        <p:nvPicPr>
          <p:cNvPr id="20" name="Graphic 19">
            <a:extLst>
              <a:ext uri="{FF2B5EF4-FFF2-40B4-BE49-F238E27FC236}">
                <a16:creationId xmlns:a16="http://schemas.microsoft.com/office/drawing/2014/main" id="{CF8EA148-202B-44FD-B2FE-AA2FE5A8AC2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36027" y="1534667"/>
            <a:ext cx="434052" cy="325545"/>
          </a:xfrm>
          <a:prstGeom prst="rect">
            <a:avLst/>
          </a:prstGeom>
        </p:spPr>
      </p:pic>
      <p:pic>
        <p:nvPicPr>
          <p:cNvPr id="21" name="Graphic 20">
            <a:extLst>
              <a:ext uri="{FF2B5EF4-FFF2-40B4-BE49-F238E27FC236}">
                <a16:creationId xmlns:a16="http://schemas.microsoft.com/office/drawing/2014/main" id="{8DD7FB48-1530-4D5A-AE62-B3F7BE458F9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71787" y="1579280"/>
            <a:ext cx="271762" cy="271762"/>
          </a:xfrm>
          <a:prstGeom prst="rect">
            <a:avLst/>
          </a:prstGeom>
        </p:spPr>
      </p:pic>
      <p:grpSp>
        <p:nvGrpSpPr>
          <p:cNvPr id="22" name="Group 21">
            <a:extLst>
              <a:ext uri="{FF2B5EF4-FFF2-40B4-BE49-F238E27FC236}">
                <a16:creationId xmlns:a16="http://schemas.microsoft.com/office/drawing/2014/main" id="{69388E30-E99F-447C-A21D-4AC4073AF220}"/>
              </a:ext>
            </a:extLst>
          </p:cNvPr>
          <p:cNvGrpSpPr/>
          <p:nvPr/>
        </p:nvGrpSpPr>
        <p:grpSpPr>
          <a:xfrm>
            <a:off x="7315127" y="2807532"/>
            <a:ext cx="2286000" cy="3832931"/>
            <a:chOff x="7367846" y="2748595"/>
            <a:chExt cx="2286000" cy="3832931"/>
          </a:xfrm>
          <a:solidFill>
            <a:srgbClr val="000000">
              <a:alpha val="61176"/>
            </a:srgbClr>
          </a:solidFill>
        </p:grpSpPr>
        <p:grpSp>
          <p:nvGrpSpPr>
            <p:cNvPr id="23" name="Group 22">
              <a:extLst>
                <a:ext uri="{FF2B5EF4-FFF2-40B4-BE49-F238E27FC236}">
                  <a16:creationId xmlns:a16="http://schemas.microsoft.com/office/drawing/2014/main" id="{99EE77C0-4F82-439E-8C82-86FF971EFBB2}"/>
                </a:ext>
              </a:extLst>
            </p:cNvPr>
            <p:cNvGrpSpPr/>
            <p:nvPr/>
          </p:nvGrpSpPr>
          <p:grpSpPr>
            <a:xfrm>
              <a:off x="7367846" y="2748595"/>
              <a:ext cx="2286000" cy="3832931"/>
              <a:chOff x="7367846" y="2749865"/>
              <a:chExt cx="2286000" cy="3832931"/>
            </a:xfrm>
            <a:grpFill/>
          </p:grpSpPr>
          <p:sp>
            <p:nvSpPr>
              <p:cNvPr id="26" name="Rectangle 25">
                <a:extLst>
                  <a:ext uri="{FF2B5EF4-FFF2-40B4-BE49-F238E27FC236}">
                    <a16:creationId xmlns:a16="http://schemas.microsoft.com/office/drawing/2014/main" id="{FC74FB31-AC45-46E4-AA3D-6058F611E9FF}"/>
                  </a:ext>
                </a:extLst>
              </p:cNvPr>
              <p:cNvSpPr/>
              <p:nvPr/>
            </p:nvSpPr>
            <p:spPr bwMode="auto">
              <a:xfrm>
                <a:off x="7367846" y="2749865"/>
                <a:ext cx="2286000" cy="3832931"/>
              </a:xfrm>
              <a:prstGeom prst="rect">
                <a:avLst/>
              </a:prstGeom>
              <a:solidFill>
                <a:schemeClr val="bg1">
                  <a:lumMod val="20000"/>
                  <a:lumOff val="80000"/>
                </a:schemeClr>
              </a:solidFill>
              <a:ln w="9525" cap="flat" cmpd="sng" algn="ctr">
                <a:noFill/>
                <a:prstDash val="solid"/>
                <a:headEnd type="none" w="med" len="med"/>
                <a:tailEnd type="none" w="med" len="med"/>
              </a:ln>
              <a:effectLst/>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914099" rtl="0" eaLnBrk="1" fontAlgn="base" latinLnBrk="0" hangingPunct="1">
                  <a:lnSpc>
                    <a:spcPct val="100000"/>
                  </a:lnSpc>
                  <a:spcBef>
                    <a:spcPct val="0"/>
                  </a:spcBef>
                  <a:spcAft>
                    <a:spcPts val="600"/>
                  </a:spcAft>
                  <a:buClrTx/>
                  <a:buSzTx/>
                  <a:buFontTx/>
                  <a:buNone/>
                  <a:tabLst/>
                  <a:defRPr/>
                </a:pPr>
                <a:endParaRPr kumimoji="0" lang="en-US" sz="1000" b="1" i="0" u="none" strike="noStrike" kern="0" cap="none" spc="0" normalizeH="0" baseline="0" noProof="0" dirty="0">
                  <a:ln>
                    <a:noFill/>
                  </a:ln>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algn="l" defTabSz="914099" rtl="0" eaLnBrk="1" fontAlgn="base" latinLnBrk="0" hangingPunct="1">
                  <a:lnSpc>
                    <a:spcPct val="100000"/>
                  </a:lnSpc>
                  <a:spcBef>
                    <a:spcPct val="0"/>
                  </a:spcBef>
                  <a:spcAft>
                    <a:spcPts val="600"/>
                  </a:spcAft>
                  <a:buClrTx/>
                  <a:buSzTx/>
                  <a:buFontTx/>
                  <a:buNone/>
                  <a:tabLst/>
                  <a:defRPr/>
                </a:pPr>
                <a:endParaRPr kumimoji="0" lang="en-US" sz="1000" b="1" i="0" u="none" strike="noStrike" kern="0" cap="none" spc="0" normalizeH="0" baseline="0" noProof="0" dirty="0">
                  <a:ln>
                    <a:noFill/>
                  </a:ln>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algn="l" defTabSz="914099" rtl="0" eaLnBrk="1" fontAlgn="base" latinLnBrk="0" hangingPunct="1">
                  <a:lnSpc>
                    <a:spcPct val="100000"/>
                  </a:lnSpc>
                  <a:spcBef>
                    <a:spcPct val="0"/>
                  </a:spcBef>
                  <a:spcAft>
                    <a:spcPts val="600"/>
                  </a:spcAft>
                  <a:buClrTx/>
                  <a:buSzTx/>
                  <a:buFontTx/>
                  <a:buNone/>
                  <a:tabLst/>
                  <a:defRPr/>
                </a:pPr>
                <a:endParaRPr kumimoji="0" lang="en-US" sz="1000" b="1" i="0" u="none" strike="noStrike" kern="0" cap="none" spc="0" normalizeH="0" baseline="0" noProof="0" dirty="0">
                  <a:ln>
                    <a:noFill/>
                  </a:ln>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algn="l" defTabSz="914099" rtl="0" eaLnBrk="1" fontAlgn="base" latinLnBrk="0" hangingPunct="1">
                  <a:lnSpc>
                    <a:spcPct val="100000"/>
                  </a:lnSpc>
                  <a:spcBef>
                    <a:spcPct val="0"/>
                  </a:spcBef>
                  <a:spcAft>
                    <a:spcPts val="600"/>
                  </a:spcAft>
                  <a:buClrTx/>
                  <a:buSzTx/>
                  <a:buFontTx/>
                  <a:buNone/>
                  <a:tabLst/>
                  <a:defRPr/>
                </a:pPr>
                <a:endParaRPr kumimoji="0" lang="en-US" sz="1000" b="1" i="0" u="none" strike="noStrike" kern="0" cap="none" spc="0" normalizeH="0" baseline="0" noProof="0" dirty="0">
                  <a:ln>
                    <a:noFill/>
                  </a:ln>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algn="l" defTabSz="914099" rtl="0" eaLnBrk="1" fontAlgn="base" latinLnBrk="0" hangingPunct="1">
                  <a:lnSpc>
                    <a:spcPct val="100000"/>
                  </a:lnSpc>
                  <a:spcBef>
                    <a:spcPct val="0"/>
                  </a:spcBef>
                  <a:spcAft>
                    <a:spcPts val="600"/>
                  </a:spcAft>
                  <a:buClrTx/>
                  <a:buSzTx/>
                  <a:buFontTx/>
                  <a:buNone/>
                  <a:tabLst/>
                  <a:defRPr/>
                </a:pPr>
                <a:endParaRPr kumimoji="0" lang="en-US" sz="1000" b="1" i="0" u="none" strike="noStrike" kern="0" cap="none" spc="0" normalizeH="0" baseline="0" noProof="0" dirty="0">
                  <a:ln>
                    <a:noFill/>
                  </a:ln>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algn="l" defTabSz="914099" rtl="0" eaLnBrk="1" fontAlgn="base" latinLnBrk="0" hangingPunct="1">
                  <a:lnSpc>
                    <a:spcPct val="100000"/>
                  </a:lnSpc>
                  <a:spcBef>
                    <a:spcPct val="0"/>
                  </a:spcBef>
                  <a:spcAft>
                    <a:spcPts val="600"/>
                  </a:spcAft>
                  <a:buClrTx/>
                  <a:buSzTx/>
                  <a:buFontTx/>
                  <a:buNone/>
                  <a:tabLst/>
                  <a:defRPr/>
                </a:pPr>
                <a:endParaRPr kumimoji="0" lang="en-US" sz="1000" b="1" i="0" u="none" strike="noStrike" kern="0" cap="none" spc="0" normalizeH="0" baseline="0" noProof="0" dirty="0">
                  <a:ln>
                    <a:noFill/>
                  </a:ln>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algn="l" defTabSz="914099" rtl="0" eaLnBrk="1" fontAlgn="base" latinLnBrk="0" hangingPunct="1">
                  <a:lnSpc>
                    <a:spcPct val="100000"/>
                  </a:lnSpc>
                  <a:spcBef>
                    <a:spcPct val="0"/>
                  </a:spcBef>
                  <a:spcAft>
                    <a:spcPts val="600"/>
                  </a:spcAft>
                  <a:buClrTx/>
                  <a:buSzTx/>
                  <a:buFontTx/>
                  <a:buNone/>
                  <a:tabLst/>
                  <a:defRPr/>
                </a:pPr>
                <a:endParaRPr kumimoji="0" lang="en-US" sz="1000" b="1" i="0" u="none" strike="noStrike" kern="0" cap="none" spc="0" normalizeH="0" baseline="0" noProof="0" dirty="0">
                  <a:ln>
                    <a:noFill/>
                  </a:ln>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algn="ctr" defTabSz="914099" rtl="0" eaLnBrk="1" fontAlgn="base" latinLnBrk="0" hangingPunct="1">
                  <a:lnSpc>
                    <a:spcPct val="100000"/>
                  </a:lnSpc>
                  <a:spcBef>
                    <a:spcPct val="0"/>
                  </a:spcBef>
                  <a:spcAft>
                    <a:spcPts val="600"/>
                  </a:spcAft>
                  <a:buClrTx/>
                  <a:buSzTx/>
                  <a:buFontTx/>
                  <a:buNone/>
                  <a:tabLst/>
                  <a:defRPr/>
                </a:pPr>
                <a:endParaRPr kumimoji="0" lang="en-US" sz="1200" b="1" i="0" u="none" strike="noStrike" kern="0" cap="none" spc="0" normalizeH="0" baseline="0" noProof="0" dirty="0">
                  <a:ln>
                    <a:noFill/>
                  </a:ln>
                  <a:effectLst/>
                  <a:uLnTx/>
                  <a:uFillTx/>
                  <a:latin typeface="Segoe UI Semibold" panose="020B0702040204020203" pitchFamily="34" charset="0"/>
                  <a:ea typeface="Segoe UI" pitchFamily="34" charset="0"/>
                  <a:cs typeface="Segoe UI Semibold" panose="020B0702040204020203" pitchFamily="34" charset="0"/>
                </a:endParaRPr>
              </a:p>
              <a:p>
                <a:pPr marL="228600" marR="0" lvl="0" indent="0" algn="l" defTabSz="914099" rtl="0" eaLnBrk="1" fontAlgn="base" latinLnBrk="0" hangingPunct="1">
                  <a:lnSpc>
                    <a:spcPct val="100000"/>
                  </a:lnSpc>
                  <a:spcBef>
                    <a:spcPct val="0"/>
                  </a:spcBef>
                  <a:spcAft>
                    <a:spcPts val="600"/>
                  </a:spcAft>
                  <a:buClrTx/>
                  <a:buSzTx/>
                  <a:buFontTx/>
                  <a:buNone/>
                  <a:tabLst/>
                  <a:defRPr/>
                </a:pPr>
                <a:endParaRPr kumimoji="0" lang="en-US" sz="1200" b="0" i="0" u="none" strike="noStrike" kern="0" cap="none" spc="0" normalizeH="0" baseline="0" noProof="0" dirty="0">
                  <a:ln>
                    <a:noFill/>
                  </a:ln>
                  <a:effectLst/>
                  <a:uLnTx/>
                  <a:uFillTx/>
                  <a:latin typeface="Segoe UI Semibold" panose="020B0702040204020203" pitchFamily="34" charset="0"/>
                  <a:ea typeface="Segoe UI" pitchFamily="34" charset="0"/>
                  <a:cs typeface="Segoe UI Semibold" panose="020B0702040204020203" pitchFamily="34" charset="0"/>
                </a:endParaRPr>
              </a:p>
            </p:txBody>
          </p:sp>
          <p:sp>
            <p:nvSpPr>
              <p:cNvPr id="27" name="Rectangle 26">
                <a:extLst>
                  <a:ext uri="{FF2B5EF4-FFF2-40B4-BE49-F238E27FC236}">
                    <a16:creationId xmlns:a16="http://schemas.microsoft.com/office/drawing/2014/main" id="{E7C9D362-CB59-4D95-8618-F20003BF0A6B}"/>
                  </a:ext>
                </a:extLst>
              </p:cNvPr>
              <p:cNvSpPr/>
              <p:nvPr/>
            </p:nvSpPr>
            <p:spPr>
              <a:xfrm>
                <a:off x="7423676" y="2874951"/>
                <a:ext cx="2202542" cy="307777"/>
              </a:xfrm>
              <a:prstGeom prst="rect">
                <a:avLst/>
              </a:prstGeom>
              <a:grpFill/>
            </p:spPr>
            <p:txBody>
              <a:bodyPr wrap="square">
                <a:spAutoFit/>
              </a:bodyPr>
              <a:lstStyle/>
              <a:p>
                <a:pPr marL="0" marR="0" lvl="0" indent="0" algn="l" defTabSz="914099" rtl="0" eaLnBrk="1" fontAlgn="base" latinLnBrk="0" hangingPunct="1">
                  <a:lnSpc>
                    <a:spcPct val="100000"/>
                  </a:lnSpc>
                  <a:spcBef>
                    <a:spcPct val="0"/>
                  </a:spcBef>
                  <a:spcAft>
                    <a:spcPts val="600"/>
                  </a:spcAft>
                  <a:buClrTx/>
                  <a:buSzTx/>
                  <a:buFontTx/>
                  <a:buNone/>
                  <a:tabLst/>
                  <a:defRPr/>
                </a:pPr>
                <a:r>
                  <a:rPr lang="en-US" sz="1400" b="1" kern="0" dirty="0">
                    <a:solidFill>
                      <a:schemeClr val="bg1"/>
                    </a:solidFill>
                    <a:latin typeface="Segoe UI Semibold" panose="020B0702040204020203" pitchFamily="34" charset="0"/>
                    <a:ea typeface="Segoe UI" pitchFamily="34" charset="0"/>
                    <a:cs typeface="Segoe UI Semibold" panose="020B0702040204020203" pitchFamily="34" charset="0"/>
                  </a:rPr>
                  <a:t>Key Driver Analysis</a:t>
                </a:r>
                <a:endParaRPr kumimoji="0" lang="en-US" sz="1400" b="1" i="0" u="none" strike="noStrike" kern="0" cap="none" spc="0" normalizeH="0" baseline="0" noProof="0" dirty="0">
                  <a:ln>
                    <a:noFill/>
                  </a:ln>
                  <a:solidFill>
                    <a:schemeClr val="bg1"/>
                  </a:solidFill>
                  <a:effectLst/>
                  <a:uLnTx/>
                  <a:uFillTx/>
                  <a:latin typeface="Segoe UI Semibold" panose="020B0702040204020203" pitchFamily="34" charset="0"/>
                  <a:ea typeface="Segoe UI" pitchFamily="34" charset="0"/>
                  <a:cs typeface="Segoe UI Semibold" panose="020B0702040204020203" pitchFamily="34" charset="0"/>
                </a:endParaRPr>
              </a:p>
            </p:txBody>
          </p:sp>
        </p:grpSp>
        <p:sp>
          <p:nvSpPr>
            <p:cNvPr id="24" name="Rectangle 23">
              <a:extLst>
                <a:ext uri="{FF2B5EF4-FFF2-40B4-BE49-F238E27FC236}">
                  <a16:creationId xmlns:a16="http://schemas.microsoft.com/office/drawing/2014/main" id="{4F228719-B2BF-4A34-95DB-48722730856F}"/>
                </a:ext>
              </a:extLst>
            </p:cNvPr>
            <p:cNvSpPr/>
            <p:nvPr/>
          </p:nvSpPr>
          <p:spPr>
            <a:xfrm>
              <a:off x="7423676" y="4715179"/>
              <a:ext cx="2202542" cy="307777"/>
            </a:xfrm>
            <a:prstGeom prst="rect">
              <a:avLst/>
            </a:prstGeom>
            <a:grpFill/>
          </p:spPr>
          <p:txBody>
            <a:bodyPr wrap="square">
              <a:spAutoFit/>
            </a:bodyPr>
            <a:lstStyle/>
            <a:p>
              <a:pPr marL="0" marR="0" lvl="0" indent="0" algn="l" defTabSz="914099" rtl="0" eaLnBrk="1" fontAlgn="base" latinLnBrk="0" hangingPunct="1">
                <a:lnSpc>
                  <a:spcPct val="100000"/>
                </a:lnSpc>
                <a:spcBef>
                  <a:spcPct val="0"/>
                </a:spcBef>
                <a:spcAft>
                  <a:spcPts val="600"/>
                </a:spcAft>
                <a:buClrTx/>
                <a:buSzTx/>
                <a:buFontTx/>
                <a:buNone/>
                <a:tabLst/>
                <a:defRPr/>
              </a:pPr>
              <a:r>
                <a:rPr kumimoji="0" lang="en-US" sz="1400" b="1" i="0" u="none" strike="noStrike" kern="0" cap="none" spc="0" normalizeH="0" baseline="0" noProof="0" dirty="0">
                  <a:ln>
                    <a:noFill/>
                  </a:ln>
                  <a:solidFill>
                    <a:schemeClr val="bg1"/>
                  </a:solidFill>
                  <a:effectLst/>
                  <a:uLnTx/>
                  <a:uFillTx/>
                  <a:latin typeface="Segoe UI Semibold" panose="020B0702040204020203" pitchFamily="34" charset="0"/>
                  <a:ea typeface="Segoe UI" pitchFamily="34" charset="0"/>
                  <a:cs typeface="Segoe UI Semibold" panose="020B0702040204020203" pitchFamily="34" charset="0"/>
                </a:rPr>
                <a:t>Root Cause Analysis</a:t>
              </a:r>
            </a:p>
          </p:txBody>
        </p:sp>
        <p:pic>
          <p:nvPicPr>
            <p:cNvPr id="25" name="Picture 24">
              <a:extLst>
                <a:ext uri="{FF2B5EF4-FFF2-40B4-BE49-F238E27FC236}">
                  <a16:creationId xmlns:a16="http://schemas.microsoft.com/office/drawing/2014/main" id="{5A144F72-5AFB-478B-ACDA-CDA31338631B}"/>
                </a:ext>
              </a:extLst>
            </p:cNvPr>
            <p:cNvPicPr>
              <a:picLocks noChangeAspect="1"/>
            </p:cNvPicPr>
            <p:nvPr/>
          </p:nvPicPr>
          <p:blipFill>
            <a:blip r:embed="rId9"/>
            <a:stretch>
              <a:fillRect/>
            </a:stretch>
          </p:blipFill>
          <p:spPr>
            <a:xfrm>
              <a:off x="7546019" y="3244512"/>
              <a:ext cx="1844182" cy="1286338"/>
            </a:xfrm>
            <a:prstGeom prst="rect">
              <a:avLst/>
            </a:prstGeom>
            <a:grpFill/>
          </p:spPr>
        </p:pic>
      </p:grpSp>
      <p:grpSp>
        <p:nvGrpSpPr>
          <p:cNvPr id="28" name="Group 27">
            <a:extLst>
              <a:ext uri="{FF2B5EF4-FFF2-40B4-BE49-F238E27FC236}">
                <a16:creationId xmlns:a16="http://schemas.microsoft.com/office/drawing/2014/main" id="{1AE69388-DDCF-4FD3-99F5-0E94A60496EE}"/>
              </a:ext>
            </a:extLst>
          </p:cNvPr>
          <p:cNvGrpSpPr/>
          <p:nvPr/>
        </p:nvGrpSpPr>
        <p:grpSpPr>
          <a:xfrm>
            <a:off x="4935098" y="2807532"/>
            <a:ext cx="2286000" cy="3832931"/>
            <a:chOff x="4979671" y="2748595"/>
            <a:chExt cx="2286000" cy="3832931"/>
          </a:xfrm>
          <a:solidFill>
            <a:srgbClr val="000000">
              <a:alpha val="61176"/>
            </a:srgbClr>
          </a:solidFill>
        </p:grpSpPr>
        <p:grpSp>
          <p:nvGrpSpPr>
            <p:cNvPr id="29" name="Group 28">
              <a:extLst>
                <a:ext uri="{FF2B5EF4-FFF2-40B4-BE49-F238E27FC236}">
                  <a16:creationId xmlns:a16="http://schemas.microsoft.com/office/drawing/2014/main" id="{1BE2279E-0CAC-433E-B700-1F836C8BE4BC}"/>
                </a:ext>
              </a:extLst>
            </p:cNvPr>
            <p:cNvGrpSpPr/>
            <p:nvPr/>
          </p:nvGrpSpPr>
          <p:grpSpPr>
            <a:xfrm>
              <a:off x="4979671" y="2748595"/>
              <a:ext cx="2286000" cy="3832931"/>
              <a:chOff x="4979671" y="2748595"/>
              <a:chExt cx="2286000" cy="3832931"/>
            </a:xfrm>
            <a:grpFill/>
          </p:grpSpPr>
          <p:sp>
            <p:nvSpPr>
              <p:cNvPr id="32" name="Rectangle 31">
                <a:extLst>
                  <a:ext uri="{FF2B5EF4-FFF2-40B4-BE49-F238E27FC236}">
                    <a16:creationId xmlns:a16="http://schemas.microsoft.com/office/drawing/2014/main" id="{F8119783-ABA5-4084-AC09-952E488B1C6C}"/>
                  </a:ext>
                </a:extLst>
              </p:cNvPr>
              <p:cNvSpPr/>
              <p:nvPr/>
            </p:nvSpPr>
            <p:spPr bwMode="auto">
              <a:xfrm>
                <a:off x="4979671" y="2748595"/>
                <a:ext cx="2286000" cy="3832931"/>
              </a:xfrm>
              <a:prstGeom prst="rect">
                <a:avLst/>
              </a:prstGeom>
              <a:solidFill>
                <a:schemeClr val="bg1">
                  <a:lumMod val="20000"/>
                  <a:lumOff val="80000"/>
                </a:schemeClr>
              </a:solidFill>
              <a:ln w="9525" cap="flat" cmpd="sng" algn="ctr">
                <a:noFill/>
                <a:prstDash val="solid"/>
                <a:headEnd type="none" w="med" len="med"/>
                <a:tailEnd type="none" w="med" len="med"/>
              </a:ln>
              <a:effectLst/>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228600" marR="0" lvl="0" indent="0" algn="l" defTabSz="914099" rtl="0" eaLnBrk="1" fontAlgn="base" latinLnBrk="0" hangingPunct="1">
                  <a:lnSpc>
                    <a:spcPct val="100000"/>
                  </a:lnSpc>
                  <a:spcBef>
                    <a:spcPct val="0"/>
                  </a:spcBef>
                  <a:spcAft>
                    <a:spcPts val="600"/>
                  </a:spcAft>
                  <a:buClrTx/>
                  <a:buSzTx/>
                  <a:buFontTx/>
                  <a:buNone/>
                  <a:tabLst/>
                  <a:defRPr/>
                </a:pPr>
                <a:endParaRPr kumimoji="0" lang="en-US" sz="1200" b="0" i="0" u="none" strike="noStrike" kern="0" cap="none" spc="0" normalizeH="0" baseline="0" noProof="0">
                  <a:ln>
                    <a:noFill/>
                  </a:ln>
                  <a:effectLst/>
                  <a:uLnTx/>
                  <a:uFillTx/>
                  <a:latin typeface="Segoe UI Semibold" panose="020B0702040204020203" pitchFamily="34" charset="0"/>
                  <a:ea typeface="Segoe UI" pitchFamily="34" charset="0"/>
                  <a:cs typeface="Segoe UI Semibold" panose="020B0702040204020203" pitchFamily="34" charset="0"/>
                </a:endParaRPr>
              </a:p>
            </p:txBody>
          </p:sp>
          <p:sp>
            <p:nvSpPr>
              <p:cNvPr id="33" name="Rectangle 32">
                <a:extLst>
                  <a:ext uri="{FF2B5EF4-FFF2-40B4-BE49-F238E27FC236}">
                    <a16:creationId xmlns:a16="http://schemas.microsoft.com/office/drawing/2014/main" id="{09DB5C6D-A5BC-4924-859E-3917C2F12C83}"/>
                  </a:ext>
                </a:extLst>
              </p:cNvPr>
              <p:cNvSpPr/>
              <p:nvPr/>
            </p:nvSpPr>
            <p:spPr>
              <a:xfrm>
                <a:off x="5029251" y="2864832"/>
                <a:ext cx="2183875" cy="307777"/>
              </a:xfrm>
              <a:prstGeom prst="rect">
                <a:avLst/>
              </a:prstGeom>
              <a:grpFill/>
            </p:spPr>
            <p:txBody>
              <a:bodyPr wrap="square">
                <a:spAutoFit/>
              </a:bodyPr>
              <a:lstStyle/>
              <a:p>
                <a:pPr marL="0" marR="0" lvl="0" indent="0" algn="l" defTabSz="914099" rtl="0" eaLnBrk="1" fontAlgn="base" latinLnBrk="0" hangingPunct="1">
                  <a:lnSpc>
                    <a:spcPct val="100000"/>
                  </a:lnSpc>
                  <a:spcBef>
                    <a:spcPct val="0"/>
                  </a:spcBef>
                  <a:spcAft>
                    <a:spcPts val="600"/>
                  </a:spcAft>
                  <a:buClrTx/>
                  <a:buSzTx/>
                  <a:buFontTx/>
                  <a:buNone/>
                  <a:tabLst/>
                  <a:defRPr/>
                </a:pPr>
                <a:r>
                  <a:rPr kumimoji="0" lang="en-US" sz="1400" b="1" i="0" u="none" strike="noStrike" kern="0" cap="none" spc="0" normalizeH="0" baseline="0" noProof="0" dirty="0">
                    <a:ln>
                      <a:noFill/>
                    </a:ln>
                    <a:solidFill>
                      <a:schemeClr val="bg1"/>
                    </a:solidFill>
                    <a:effectLst/>
                    <a:uLnTx/>
                    <a:uFillTx/>
                    <a:latin typeface="Segoe UI Semibold" panose="020B0702040204020203" pitchFamily="34" charset="0"/>
                    <a:ea typeface="Segoe UI" pitchFamily="34" charset="0"/>
                    <a:cs typeface="Segoe UI Semibold" panose="020B0702040204020203" pitchFamily="34" charset="0"/>
                  </a:rPr>
                  <a:t>Sentiment Analysis</a:t>
                </a:r>
              </a:p>
            </p:txBody>
          </p:sp>
          <p:sp>
            <p:nvSpPr>
              <p:cNvPr id="34" name="Rectangle 33">
                <a:extLst>
                  <a:ext uri="{FF2B5EF4-FFF2-40B4-BE49-F238E27FC236}">
                    <a16:creationId xmlns:a16="http://schemas.microsoft.com/office/drawing/2014/main" id="{1AE712A2-6548-4D55-9FAA-A5868231BCE9}"/>
                  </a:ext>
                </a:extLst>
              </p:cNvPr>
              <p:cNvSpPr/>
              <p:nvPr/>
            </p:nvSpPr>
            <p:spPr>
              <a:xfrm>
                <a:off x="5029252" y="4706407"/>
                <a:ext cx="2190948" cy="307777"/>
              </a:xfrm>
              <a:prstGeom prst="rect">
                <a:avLst/>
              </a:prstGeom>
              <a:grpFill/>
            </p:spPr>
            <p:txBody>
              <a:bodyPr wrap="square">
                <a:spAutoFit/>
              </a:bodyPr>
              <a:lstStyle/>
              <a:p>
                <a:pPr marL="0" marR="0" lvl="0" indent="0" algn="l" defTabSz="914099" rtl="0" eaLnBrk="1" fontAlgn="base" latinLnBrk="0" hangingPunct="1">
                  <a:lnSpc>
                    <a:spcPct val="100000"/>
                  </a:lnSpc>
                  <a:spcBef>
                    <a:spcPct val="0"/>
                  </a:spcBef>
                  <a:spcAft>
                    <a:spcPts val="600"/>
                  </a:spcAft>
                  <a:buClrTx/>
                  <a:buSzTx/>
                  <a:buFontTx/>
                  <a:buNone/>
                  <a:tabLst/>
                  <a:defRPr/>
                </a:pPr>
                <a:r>
                  <a:rPr kumimoji="0" lang="en-US" sz="1400" b="1" i="0" u="none" strike="noStrike" kern="0" cap="none" spc="0" normalizeH="0" baseline="0" noProof="0" dirty="0">
                    <a:ln>
                      <a:noFill/>
                    </a:ln>
                    <a:solidFill>
                      <a:schemeClr val="bg1"/>
                    </a:solidFill>
                    <a:effectLst/>
                    <a:uLnTx/>
                    <a:uFillTx/>
                    <a:latin typeface="Segoe UI Semibold" panose="020B0702040204020203" pitchFamily="34" charset="0"/>
                    <a:ea typeface="Segoe UI" pitchFamily="34" charset="0"/>
                    <a:cs typeface="Segoe UI Semibold" panose="020B0702040204020203" pitchFamily="34" charset="0"/>
                  </a:rPr>
                  <a:t>Key Phrase Extraction</a:t>
                </a:r>
              </a:p>
            </p:txBody>
          </p:sp>
        </p:grpSp>
        <p:pic>
          <p:nvPicPr>
            <p:cNvPr id="30" name="Picture 29">
              <a:extLst>
                <a:ext uri="{FF2B5EF4-FFF2-40B4-BE49-F238E27FC236}">
                  <a16:creationId xmlns:a16="http://schemas.microsoft.com/office/drawing/2014/main" id="{AC445231-CF56-44B0-A6D9-29A0BBC81553}"/>
                </a:ext>
              </a:extLst>
            </p:cNvPr>
            <p:cNvPicPr>
              <a:picLocks noChangeAspect="1"/>
            </p:cNvPicPr>
            <p:nvPr/>
          </p:nvPicPr>
          <p:blipFill>
            <a:blip r:embed="rId10"/>
            <a:stretch>
              <a:fillRect/>
            </a:stretch>
          </p:blipFill>
          <p:spPr>
            <a:xfrm>
              <a:off x="5192116" y="3251788"/>
              <a:ext cx="1876257" cy="1281157"/>
            </a:xfrm>
            <a:prstGeom prst="rect">
              <a:avLst/>
            </a:prstGeom>
            <a:grpFill/>
          </p:spPr>
        </p:pic>
        <p:pic>
          <p:nvPicPr>
            <p:cNvPr id="31" name="Picture 30">
              <a:extLst>
                <a:ext uri="{FF2B5EF4-FFF2-40B4-BE49-F238E27FC236}">
                  <a16:creationId xmlns:a16="http://schemas.microsoft.com/office/drawing/2014/main" id="{87E632E7-2FB1-452B-A052-00559F2236FA}"/>
                </a:ext>
              </a:extLst>
            </p:cNvPr>
            <p:cNvPicPr>
              <a:picLocks noChangeAspect="1"/>
            </p:cNvPicPr>
            <p:nvPr/>
          </p:nvPicPr>
          <p:blipFill>
            <a:blip r:embed="rId11"/>
            <a:stretch>
              <a:fillRect/>
            </a:stretch>
          </p:blipFill>
          <p:spPr>
            <a:xfrm>
              <a:off x="5173909" y="5030617"/>
              <a:ext cx="1844182" cy="1295318"/>
            </a:xfrm>
            <a:prstGeom prst="rect">
              <a:avLst/>
            </a:prstGeom>
            <a:grpFill/>
          </p:spPr>
        </p:pic>
      </p:grpSp>
      <p:grpSp>
        <p:nvGrpSpPr>
          <p:cNvPr id="35" name="Group 34">
            <a:extLst>
              <a:ext uri="{FF2B5EF4-FFF2-40B4-BE49-F238E27FC236}">
                <a16:creationId xmlns:a16="http://schemas.microsoft.com/office/drawing/2014/main" id="{FA8E1519-F26C-4536-B111-A1C52AB5D17C}"/>
              </a:ext>
            </a:extLst>
          </p:cNvPr>
          <p:cNvGrpSpPr/>
          <p:nvPr/>
        </p:nvGrpSpPr>
        <p:grpSpPr>
          <a:xfrm>
            <a:off x="2555069" y="2802136"/>
            <a:ext cx="2286000" cy="3832931"/>
            <a:chOff x="2598200" y="2743199"/>
            <a:chExt cx="2286000" cy="3832931"/>
          </a:xfrm>
          <a:solidFill>
            <a:srgbClr val="000000">
              <a:alpha val="61176"/>
            </a:srgbClr>
          </a:solidFill>
        </p:grpSpPr>
        <p:grpSp>
          <p:nvGrpSpPr>
            <p:cNvPr id="36" name="Group 35">
              <a:extLst>
                <a:ext uri="{FF2B5EF4-FFF2-40B4-BE49-F238E27FC236}">
                  <a16:creationId xmlns:a16="http://schemas.microsoft.com/office/drawing/2014/main" id="{3531526A-346B-4D60-89E3-A153C007A41E}"/>
                </a:ext>
              </a:extLst>
            </p:cNvPr>
            <p:cNvGrpSpPr/>
            <p:nvPr/>
          </p:nvGrpSpPr>
          <p:grpSpPr>
            <a:xfrm>
              <a:off x="2598200" y="2743199"/>
              <a:ext cx="2286000" cy="3832931"/>
              <a:chOff x="2598200" y="2743199"/>
              <a:chExt cx="2286000" cy="3832931"/>
            </a:xfrm>
            <a:grpFill/>
          </p:grpSpPr>
          <p:sp>
            <p:nvSpPr>
              <p:cNvPr id="39" name="Rectangle 38">
                <a:extLst>
                  <a:ext uri="{FF2B5EF4-FFF2-40B4-BE49-F238E27FC236}">
                    <a16:creationId xmlns:a16="http://schemas.microsoft.com/office/drawing/2014/main" id="{743377AE-04F4-4ED7-9BA7-C436EE3C4C45}"/>
                  </a:ext>
                </a:extLst>
              </p:cNvPr>
              <p:cNvSpPr/>
              <p:nvPr/>
            </p:nvSpPr>
            <p:spPr bwMode="auto">
              <a:xfrm>
                <a:off x="2598200" y="2743199"/>
                <a:ext cx="2286000" cy="3832931"/>
              </a:xfrm>
              <a:prstGeom prst="rect">
                <a:avLst/>
              </a:prstGeom>
              <a:solidFill>
                <a:schemeClr val="bg1">
                  <a:lumMod val="20000"/>
                  <a:lumOff val="80000"/>
                </a:schemeClr>
              </a:solidFill>
              <a:ln w="9525" cap="flat" cmpd="sng" algn="ctr">
                <a:noFill/>
                <a:prstDash val="solid"/>
                <a:headEnd type="none" w="med" len="med"/>
                <a:tailEnd type="none" w="med" len="med"/>
              </a:ln>
              <a:effectLst/>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914099" rtl="0" eaLnBrk="1" fontAlgn="base" latinLnBrk="0" hangingPunct="1">
                  <a:lnSpc>
                    <a:spcPct val="100000"/>
                  </a:lnSpc>
                  <a:spcBef>
                    <a:spcPct val="0"/>
                  </a:spcBef>
                  <a:spcAft>
                    <a:spcPts val="600"/>
                  </a:spcAft>
                  <a:buClrTx/>
                  <a:buSzTx/>
                  <a:buFontTx/>
                  <a:buNone/>
                  <a:tabLst/>
                  <a:defRPr/>
                </a:pPr>
                <a:endParaRPr kumimoji="0" lang="en-US" sz="1000" b="1" i="0" u="none" strike="noStrike" kern="0" cap="none" spc="0" normalizeH="0" baseline="0" noProof="0">
                  <a:ln>
                    <a:noFill/>
                  </a:ln>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algn="l" defTabSz="914099" rtl="0" eaLnBrk="1" fontAlgn="base" latinLnBrk="0" hangingPunct="1">
                  <a:lnSpc>
                    <a:spcPct val="100000"/>
                  </a:lnSpc>
                  <a:spcBef>
                    <a:spcPct val="0"/>
                  </a:spcBef>
                  <a:spcAft>
                    <a:spcPts val="600"/>
                  </a:spcAft>
                  <a:buClrTx/>
                  <a:buSzTx/>
                  <a:buFontTx/>
                  <a:buNone/>
                  <a:tabLst/>
                  <a:defRPr/>
                </a:pPr>
                <a:endParaRPr kumimoji="0" lang="en-US" sz="1000" b="1" i="0" u="none" strike="noStrike" kern="0" cap="none" spc="0" normalizeH="0" baseline="0" noProof="0">
                  <a:ln>
                    <a:noFill/>
                  </a:ln>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algn="l" defTabSz="914099" rtl="0" eaLnBrk="1" fontAlgn="base" latinLnBrk="0" hangingPunct="1">
                  <a:lnSpc>
                    <a:spcPct val="100000"/>
                  </a:lnSpc>
                  <a:spcBef>
                    <a:spcPct val="0"/>
                  </a:spcBef>
                  <a:spcAft>
                    <a:spcPts val="600"/>
                  </a:spcAft>
                  <a:buClrTx/>
                  <a:buSzTx/>
                  <a:buFontTx/>
                  <a:buNone/>
                  <a:tabLst/>
                  <a:defRPr/>
                </a:pPr>
                <a:endParaRPr kumimoji="0" lang="en-US" sz="1000" b="1" i="0" u="none" strike="noStrike" kern="0" cap="none" spc="0" normalizeH="0" baseline="0" noProof="0">
                  <a:ln>
                    <a:noFill/>
                  </a:ln>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algn="l" defTabSz="914099" rtl="0" eaLnBrk="1" fontAlgn="base" latinLnBrk="0" hangingPunct="1">
                  <a:lnSpc>
                    <a:spcPct val="100000"/>
                  </a:lnSpc>
                  <a:spcBef>
                    <a:spcPct val="0"/>
                  </a:spcBef>
                  <a:spcAft>
                    <a:spcPts val="600"/>
                  </a:spcAft>
                  <a:buClrTx/>
                  <a:buSzTx/>
                  <a:buFontTx/>
                  <a:buNone/>
                  <a:tabLst/>
                  <a:defRPr/>
                </a:pPr>
                <a:endParaRPr kumimoji="0" lang="en-US" sz="1000" b="1" i="0" u="none" strike="noStrike" kern="0" cap="none" spc="0" normalizeH="0" baseline="0" noProof="0">
                  <a:ln>
                    <a:noFill/>
                  </a:ln>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algn="l" defTabSz="914099" rtl="0" eaLnBrk="1" fontAlgn="base" latinLnBrk="0" hangingPunct="1">
                  <a:lnSpc>
                    <a:spcPct val="100000"/>
                  </a:lnSpc>
                  <a:spcBef>
                    <a:spcPct val="0"/>
                  </a:spcBef>
                  <a:spcAft>
                    <a:spcPts val="600"/>
                  </a:spcAft>
                  <a:buClrTx/>
                  <a:buSzTx/>
                  <a:buFontTx/>
                  <a:buNone/>
                  <a:tabLst/>
                  <a:defRPr/>
                </a:pPr>
                <a:endParaRPr kumimoji="0" lang="en-US" sz="1000" b="1" i="0" u="none" strike="noStrike" kern="0" cap="none" spc="0" normalizeH="0" baseline="0" noProof="0">
                  <a:ln>
                    <a:noFill/>
                  </a:ln>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algn="l" defTabSz="914099" rtl="0" eaLnBrk="1" fontAlgn="base" latinLnBrk="0" hangingPunct="1">
                  <a:lnSpc>
                    <a:spcPct val="100000"/>
                  </a:lnSpc>
                  <a:spcBef>
                    <a:spcPct val="0"/>
                  </a:spcBef>
                  <a:spcAft>
                    <a:spcPts val="600"/>
                  </a:spcAft>
                  <a:buClrTx/>
                  <a:buSzTx/>
                  <a:buFontTx/>
                  <a:buNone/>
                  <a:tabLst/>
                  <a:defRPr/>
                </a:pPr>
                <a:endParaRPr kumimoji="0" lang="en-US" sz="1000" b="1" i="0" u="none" strike="noStrike" kern="0" cap="none" spc="0" normalizeH="0" baseline="0" noProof="0">
                  <a:ln>
                    <a:noFill/>
                  </a:ln>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algn="l" defTabSz="914099" rtl="0" eaLnBrk="1" fontAlgn="base" latinLnBrk="0" hangingPunct="1">
                  <a:lnSpc>
                    <a:spcPct val="100000"/>
                  </a:lnSpc>
                  <a:spcBef>
                    <a:spcPct val="0"/>
                  </a:spcBef>
                  <a:spcAft>
                    <a:spcPts val="600"/>
                  </a:spcAft>
                  <a:buClrTx/>
                  <a:buSzTx/>
                  <a:buFontTx/>
                  <a:buNone/>
                  <a:tabLst/>
                  <a:defRPr/>
                </a:pPr>
                <a:endParaRPr kumimoji="0" lang="en-US" sz="1000" b="1" i="0" u="none" strike="noStrike" kern="0" cap="none" spc="0" normalizeH="0" baseline="0" noProof="0">
                  <a:ln>
                    <a:noFill/>
                  </a:ln>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algn="ctr" defTabSz="914099" rtl="0" eaLnBrk="1" fontAlgn="base" latinLnBrk="0" hangingPunct="1">
                  <a:lnSpc>
                    <a:spcPct val="100000"/>
                  </a:lnSpc>
                  <a:spcBef>
                    <a:spcPct val="0"/>
                  </a:spcBef>
                  <a:spcAft>
                    <a:spcPts val="600"/>
                  </a:spcAft>
                  <a:buClrTx/>
                  <a:buSzTx/>
                  <a:buFontTx/>
                  <a:buNone/>
                  <a:tabLst/>
                  <a:defRPr/>
                </a:pPr>
                <a:endParaRPr kumimoji="0" lang="en-US" sz="1200" b="1" i="0" u="none" strike="noStrike" kern="0" cap="none" spc="0" normalizeH="0" baseline="0" noProof="0">
                  <a:ln>
                    <a:noFill/>
                  </a:ln>
                  <a:effectLst/>
                  <a:uLnTx/>
                  <a:uFillTx/>
                  <a:latin typeface="Segoe UI Semibold" panose="020B0702040204020203" pitchFamily="34" charset="0"/>
                  <a:ea typeface="Segoe UI" pitchFamily="34" charset="0"/>
                  <a:cs typeface="Segoe UI Semibold" panose="020B0702040204020203" pitchFamily="34" charset="0"/>
                </a:endParaRPr>
              </a:p>
            </p:txBody>
          </p:sp>
          <p:sp>
            <p:nvSpPr>
              <p:cNvPr id="40" name="Rectangle 39">
                <a:extLst>
                  <a:ext uri="{FF2B5EF4-FFF2-40B4-BE49-F238E27FC236}">
                    <a16:creationId xmlns:a16="http://schemas.microsoft.com/office/drawing/2014/main" id="{1D8E626F-4C89-4B5A-974B-B6AFB6B471A9}"/>
                  </a:ext>
                </a:extLst>
              </p:cNvPr>
              <p:cNvSpPr/>
              <p:nvPr/>
            </p:nvSpPr>
            <p:spPr>
              <a:xfrm>
                <a:off x="2650811" y="4717284"/>
                <a:ext cx="2174889" cy="307777"/>
              </a:xfrm>
              <a:prstGeom prst="rect">
                <a:avLst/>
              </a:prstGeom>
              <a:grpFill/>
            </p:spPr>
            <p:txBody>
              <a:bodyPr wrap="square">
                <a:spAutoFit/>
              </a:bodyPr>
              <a:lstStyle/>
              <a:p>
                <a:pPr marL="0" marR="0" lvl="0" indent="0" algn="l" defTabSz="914099" rtl="0" eaLnBrk="1" fontAlgn="base" latinLnBrk="0" hangingPunct="1">
                  <a:lnSpc>
                    <a:spcPct val="100000"/>
                  </a:lnSpc>
                  <a:spcBef>
                    <a:spcPct val="0"/>
                  </a:spcBef>
                  <a:spcAft>
                    <a:spcPts val="600"/>
                  </a:spcAft>
                  <a:buClrTx/>
                  <a:buSzTx/>
                  <a:buFontTx/>
                  <a:buNone/>
                  <a:tabLst/>
                  <a:defRPr/>
                </a:pPr>
                <a:r>
                  <a:rPr kumimoji="0" lang="en-US" sz="1400" b="1" i="0" u="none" strike="noStrike" kern="0" cap="none" spc="0" normalizeH="0" baseline="0" noProof="0" dirty="0">
                    <a:ln>
                      <a:noFill/>
                    </a:ln>
                    <a:solidFill>
                      <a:schemeClr val="bg1"/>
                    </a:solidFill>
                    <a:effectLst/>
                    <a:uLnTx/>
                    <a:uFillTx/>
                    <a:latin typeface="Segoe UI Semibold" panose="020B0702040204020203" pitchFamily="34" charset="0"/>
                    <a:ea typeface="Segoe UI" pitchFamily="34" charset="0"/>
                    <a:cs typeface="Segoe UI Semibold" panose="020B0702040204020203" pitchFamily="34" charset="0"/>
                  </a:rPr>
                  <a:t>Explore Predictions</a:t>
                </a:r>
              </a:p>
            </p:txBody>
          </p:sp>
          <p:sp>
            <p:nvSpPr>
              <p:cNvPr id="41" name="Rectangle 40">
                <a:extLst>
                  <a:ext uri="{FF2B5EF4-FFF2-40B4-BE49-F238E27FC236}">
                    <a16:creationId xmlns:a16="http://schemas.microsoft.com/office/drawing/2014/main" id="{B9D3C4B1-FAAF-4DB0-8371-565B09E677F9}"/>
                  </a:ext>
                </a:extLst>
              </p:cNvPr>
              <p:cNvSpPr/>
              <p:nvPr/>
            </p:nvSpPr>
            <p:spPr>
              <a:xfrm>
                <a:off x="2657885" y="2851684"/>
                <a:ext cx="2177049" cy="307777"/>
              </a:xfrm>
              <a:prstGeom prst="rect">
                <a:avLst/>
              </a:prstGeom>
              <a:grpFill/>
            </p:spPr>
            <p:txBody>
              <a:bodyPr wrap="square">
                <a:spAutoFit/>
              </a:bodyPr>
              <a:lstStyle/>
              <a:p>
                <a:pPr marL="0" marR="0" lvl="0" indent="0" algn="l" defTabSz="914099" rtl="0" eaLnBrk="1" fontAlgn="base" latinLnBrk="0" hangingPunct="1">
                  <a:lnSpc>
                    <a:spcPct val="100000"/>
                  </a:lnSpc>
                  <a:spcBef>
                    <a:spcPct val="0"/>
                  </a:spcBef>
                  <a:spcAft>
                    <a:spcPts val="600"/>
                  </a:spcAft>
                  <a:buClrTx/>
                  <a:buSzTx/>
                  <a:buFontTx/>
                  <a:buNone/>
                  <a:tabLst/>
                  <a:defRPr/>
                </a:pPr>
                <a:r>
                  <a:rPr kumimoji="0" lang="en-US" sz="1400" b="1" i="0" u="none" strike="noStrike" kern="0" cap="none" spc="0" normalizeH="0" baseline="0" noProof="0" dirty="0">
                    <a:ln>
                      <a:noFill/>
                    </a:ln>
                    <a:solidFill>
                      <a:schemeClr val="bg1"/>
                    </a:solidFill>
                    <a:effectLst/>
                    <a:uLnTx/>
                    <a:uFillTx/>
                    <a:latin typeface="Segoe UI Semibold" panose="020B0702040204020203" pitchFamily="34" charset="0"/>
                    <a:ea typeface="Segoe UI" pitchFamily="34" charset="0"/>
                    <a:cs typeface="Segoe UI Semibold" panose="020B0702040204020203" pitchFamily="34" charset="0"/>
                  </a:rPr>
                  <a:t>Create ML models</a:t>
                </a:r>
              </a:p>
            </p:txBody>
          </p:sp>
        </p:grpSp>
        <p:pic>
          <p:nvPicPr>
            <p:cNvPr id="37" name="Picture 2" descr="Image result for r visualizations power bi">
              <a:extLst>
                <a:ext uri="{FF2B5EF4-FFF2-40B4-BE49-F238E27FC236}">
                  <a16:creationId xmlns:a16="http://schemas.microsoft.com/office/drawing/2014/main" id="{D045461F-2035-4A7A-AB24-C7F0231D7F4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43561" y="3241161"/>
              <a:ext cx="1836972" cy="1280964"/>
            </a:xfrm>
            <a:prstGeom prst="rect">
              <a:avLst/>
            </a:prstGeom>
            <a:grpFill/>
          </p:spPr>
        </p:pic>
        <p:pic>
          <p:nvPicPr>
            <p:cNvPr id="38" name="Picture 37">
              <a:extLst>
                <a:ext uri="{FF2B5EF4-FFF2-40B4-BE49-F238E27FC236}">
                  <a16:creationId xmlns:a16="http://schemas.microsoft.com/office/drawing/2014/main" id="{EA3D3AD3-20A1-4515-96AC-595058C80B2A}"/>
                </a:ext>
              </a:extLst>
            </p:cNvPr>
            <p:cNvPicPr>
              <a:picLocks noChangeAspect="1"/>
            </p:cNvPicPr>
            <p:nvPr/>
          </p:nvPicPr>
          <p:blipFill>
            <a:blip r:embed="rId13"/>
            <a:stretch>
              <a:fillRect/>
            </a:stretch>
          </p:blipFill>
          <p:spPr>
            <a:xfrm>
              <a:off x="2741555" y="5043315"/>
              <a:ext cx="1838977" cy="1269922"/>
            </a:xfrm>
            <a:prstGeom prst="rect">
              <a:avLst/>
            </a:prstGeom>
            <a:grpFill/>
          </p:spPr>
        </p:pic>
      </p:grpSp>
      <p:grpSp>
        <p:nvGrpSpPr>
          <p:cNvPr id="42" name="Group 41">
            <a:extLst>
              <a:ext uri="{FF2B5EF4-FFF2-40B4-BE49-F238E27FC236}">
                <a16:creationId xmlns:a16="http://schemas.microsoft.com/office/drawing/2014/main" id="{A3A697AA-C1FB-49B3-AC81-702454AEA9D5}"/>
              </a:ext>
            </a:extLst>
          </p:cNvPr>
          <p:cNvGrpSpPr/>
          <p:nvPr/>
        </p:nvGrpSpPr>
        <p:grpSpPr>
          <a:xfrm>
            <a:off x="175040" y="2802136"/>
            <a:ext cx="2286000" cy="3832931"/>
            <a:chOff x="220760" y="2743199"/>
            <a:chExt cx="2286000" cy="3832931"/>
          </a:xfrm>
          <a:solidFill>
            <a:srgbClr val="000000">
              <a:alpha val="61176"/>
            </a:srgbClr>
          </a:solidFill>
        </p:grpSpPr>
        <p:grpSp>
          <p:nvGrpSpPr>
            <p:cNvPr id="43" name="Group 42">
              <a:extLst>
                <a:ext uri="{FF2B5EF4-FFF2-40B4-BE49-F238E27FC236}">
                  <a16:creationId xmlns:a16="http://schemas.microsoft.com/office/drawing/2014/main" id="{2884427A-2566-48B8-A178-A954426E80F4}"/>
                </a:ext>
              </a:extLst>
            </p:cNvPr>
            <p:cNvGrpSpPr/>
            <p:nvPr/>
          </p:nvGrpSpPr>
          <p:grpSpPr>
            <a:xfrm>
              <a:off x="220760" y="2743199"/>
              <a:ext cx="2286000" cy="3832931"/>
              <a:chOff x="220760" y="2743199"/>
              <a:chExt cx="2286000" cy="3832931"/>
            </a:xfrm>
            <a:grpFill/>
          </p:grpSpPr>
          <p:sp>
            <p:nvSpPr>
              <p:cNvPr id="46" name="Rectangle 45">
                <a:extLst>
                  <a:ext uri="{FF2B5EF4-FFF2-40B4-BE49-F238E27FC236}">
                    <a16:creationId xmlns:a16="http://schemas.microsoft.com/office/drawing/2014/main" id="{BC5F66FA-95C8-424B-AA6A-196B79FA1CB6}"/>
                  </a:ext>
                </a:extLst>
              </p:cNvPr>
              <p:cNvSpPr/>
              <p:nvPr/>
            </p:nvSpPr>
            <p:spPr bwMode="auto">
              <a:xfrm>
                <a:off x="220760" y="2743199"/>
                <a:ext cx="2286000" cy="3832931"/>
              </a:xfrm>
              <a:prstGeom prst="rect">
                <a:avLst/>
              </a:prstGeom>
              <a:solidFill>
                <a:schemeClr val="bg1">
                  <a:lumMod val="20000"/>
                  <a:lumOff val="80000"/>
                </a:schemeClr>
              </a:solidFill>
              <a:ln w="9525" cap="flat" cmpd="sng" algn="ctr">
                <a:noFill/>
                <a:prstDash val="solid"/>
                <a:headEnd type="none" w="med" len="med"/>
                <a:tailEnd type="none" w="med" len="med"/>
              </a:ln>
              <a:effectLst/>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914099" rtl="0" eaLnBrk="1" fontAlgn="base" latinLnBrk="0" hangingPunct="1">
                  <a:lnSpc>
                    <a:spcPct val="100000"/>
                  </a:lnSpc>
                  <a:spcBef>
                    <a:spcPct val="0"/>
                  </a:spcBef>
                  <a:spcAft>
                    <a:spcPts val="600"/>
                  </a:spcAft>
                  <a:buClrTx/>
                  <a:buSzTx/>
                  <a:buFontTx/>
                  <a:buNone/>
                  <a:tabLst/>
                  <a:defRPr/>
                </a:pPr>
                <a:endParaRPr kumimoji="0" lang="en-US" sz="1200" b="1" i="0" u="none" strike="noStrike" kern="0" cap="none" spc="0" normalizeH="0" baseline="0" noProof="0">
                  <a:ln>
                    <a:noFill/>
                  </a:ln>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algn="l" defTabSz="914099" rtl="0" eaLnBrk="1" fontAlgn="base" latinLnBrk="0" hangingPunct="1">
                  <a:lnSpc>
                    <a:spcPct val="100000"/>
                  </a:lnSpc>
                  <a:spcBef>
                    <a:spcPct val="0"/>
                  </a:spcBef>
                  <a:spcAft>
                    <a:spcPts val="600"/>
                  </a:spcAft>
                  <a:buClrTx/>
                  <a:buSzTx/>
                  <a:buFontTx/>
                  <a:buNone/>
                  <a:tabLst/>
                  <a:defRPr/>
                </a:pPr>
                <a:endParaRPr kumimoji="0" lang="en-US" sz="1200" b="1" i="0" u="none" strike="noStrike" kern="0" cap="none" spc="0" normalizeH="0" baseline="0" noProof="0">
                  <a:ln>
                    <a:noFill/>
                  </a:ln>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algn="l" defTabSz="914099" rtl="0" eaLnBrk="1" fontAlgn="base" latinLnBrk="0" hangingPunct="1">
                  <a:lnSpc>
                    <a:spcPct val="100000"/>
                  </a:lnSpc>
                  <a:spcBef>
                    <a:spcPct val="0"/>
                  </a:spcBef>
                  <a:spcAft>
                    <a:spcPts val="600"/>
                  </a:spcAft>
                  <a:buClrTx/>
                  <a:buSzTx/>
                  <a:buFontTx/>
                  <a:buNone/>
                  <a:tabLst/>
                  <a:defRPr/>
                </a:pPr>
                <a:endParaRPr kumimoji="0" lang="en-US" sz="1200" b="1" i="0" u="none" strike="noStrike" kern="0" cap="none" spc="0" normalizeH="0" baseline="0" noProof="0">
                  <a:ln>
                    <a:noFill/>
                  </a:ln>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algn="l" defTabSz="914099" rtl="0" eaLnBrk="1" fontAlgn="base" latinLnBrk="0" hangingPunct="1">
                  <a:lnSpc>
                    <a:spcPct val="100000"/>
                  </a:lnSpc>
                  <a:spcBef>
                    <a:spcPct val="0"/>
                  </a:spcBef>
                  <a:spcAft>
                    <a:spcPts val="600"/>
                  </a:spcAft>
                  <a:buClrTx/>
                  <a:buSzTx/>
                  <a:buFontTx/>
                  <a:buNone/>
                  <a:tabLst/>
                  <a:defRPr/>
                </a:pPr>
                <a:endParaRPr kumimoji="0" lang="en-US" sz="1200" b="1" i="0" u="none" strike="noStrike" kern="0" cap="none" spc="0" normalizeH="0" baseline="0" noProof="0">
                  <a:ln>
                    <a:noFill/>
                  </a:ln>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algn="l" defTabSz="914099" rtl="0" eaLnBrk="1" fontAlgn="base" latinLnBrk="0" hangingPunct="1">
                  <a:lnSpc>
                    <a:spcPct val="100000"/>
                  </a:lnSpc>
                  <a:spcBef>
                    <a:spcPct val="0"/>
                  </a:spcBef>
                  <a:spcAft>
                    <a:spcPts val="600"/>
                  </a:spcAft>
                  <a:buClrTx/>
                  <a:buSzTx/>
                  <a:buFontTx/>
                  <a:buNone/>
                  <a:tabLst/>
                  <a:defRPr/>
                </a:pPr>
                <a:endParaRPr kumimoji="0" lang="en-US" sz="1200" b="1" i="0" u="none" strike="noStrike" kern="0" cap="none" spc="0" normalizeH="0" baseline="0" noProof="0">
                  <a:ln>
                    <a:noFill/>
                  </a:ln>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algn="l" defTabSz="914099" rtl="0" eaLnBrk="1" fontAlgn="base" latinLnBrk="0" hangingPunct="1">
                  <a:lnSpc>
                    <a:spcPct val="100000"/>
                  </a:lnSpc>
                  <a:spcBef>
                    <a:spcPct val="0"/>
                  </a:spcBef>
                  <a:spcAft>
                    <a:spcPts val="600"/>
                  </a:spcAft>
                  <a:buClrTx/>
                  <a:buSzTx/>
                  <a:buFontTx/>
                  <a:buNone/>
                  <a:tabLst/>
                  <a:defRPr/>
                </a:pPr>
                <a:endParaRPr kumimoji="0" lang="en-US" sz="1200" b="1" i="0" u="none" strike="noStrike" kern="0" cap="none" spc="0" normalizeH="0" baseline="0" noProof="0">
                  <a:ln>
                    <a:noFill/>
                  </a:ln>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algn="ctr" defTabSz="914099" rtl="0" eaLnBrk="1" fontAlgn="base" latinLnBrk="0" hangingPunct="1">
                  <a:lnSpc>
                    <a:spcPct val="100000"/>
                  </a:lnSpc>
                  <a:spcBef>
                    <a:spcPct val="0"/>
                  </a:spcBef>
                  <a:spcAft>
                    <a:spcPts val="600"/>
                  </a:spcAft>
                  <a:buClrTx/>
                  <a:buSzTx/>
                  <a:buFontTx/>
                  <a:buNone/>
                  <a:tabLst/>
                  <a:defRPr/>
                </a:pPr>
                <a:endParaRPr kumimoji="0" lang="en-US" sz="1200" b="1" i="0" u="none" strike="noStrike" kern="0" cap="none" spc="0" normalizeH="0" baseline="0" noProof="0">
                  <a:ln>
                    <a:noFill/>
                  </a:ln>
                  <a:effectLst/>
                  <a:uLnTx/>
                  <a:uFillTx/>
                  <a:latin typeface="Segoe UI Semibold" panose="020B0702040204020203" pitchFamily="34" charset="0"/>
                  <a:ea typeface="Segoe UI" pitchFamily="34" charset="0"/>
                  <a:cs typeface="Segoe UI Semibold" panose="020B0702040204020203" pitchFamily="34" charset="0"/>
                </a:endParaRPr>
              </a:p>
              <a:p>
                <a:pPr marL="233363" marR="0" lvl="1" indent="0" algn="l" defTabSz="914099" rtl="0" eaLnBrk="1" fontAlgn="base" latinLnBrk="0" hangingPunct="1">
                  <a:lnSpc>
                    <a:spcPct val="100000"/>
                  </a:lnSpc>
                  <a:spcBef>
                    <a:spcPct val="0"/>
                  </a:spcBef>
                  <a:spcAft>
                    <a:spcPts val="600"/>
                  </a:spcAft>
                  <a:buClrTx/>
                  <a:buSzTx/>
                  <a:buFontTx/>
                  <a:buNone/>
                  <a:tabLst/>
                  <a:defRPr/>
                </a:pPr>
                <a:endParaRPr kumimoji="0" lang="en-US" sz="1200" b="0" i="0" u="none" strike="noStrike" kern="0" cap="none" spc="0" normalizeH="0" baseline="0" noProof="0">
                  <a:ln>
                    <a:noFill/>
                  </a:ln>
                  <a:effectLst/>
                  <a:uLnTx/>
                  <a:uFillTx/>
                  <a:latin typeface="Segoe UI Semibold" panose="020B0702040204020203" pitchFamily="34" charset="0"/>
                  <a:ea typeface="Segoe UI" pitchFamily="34" charset="0"/>
                  <a:cs typeface="Segoe UI Semibold" panose="020B0702040204020203" pitchFamily="34" charset="0"/>
                </a:endParaRPr>
              </a:p>
            </p:txBody>
          </p:sp>
          <p:sp>
            <p:nvSpPr>
              <p:cNvPr id="47" name="Rectangle 46">
                <a:extLst>
                  <a:ext uri="{FF2B5EF4-FFF2-40B4-BE49-F238E27FC236}">
                    <a16:creationId xmlns:a16="http://schemas.microsoft.com/office/drawing/2014/main" id="{DD3CCCF9-3187-42F4-AFA1-A1FC0E9B9217}"/>
                  </a:ext>
                </a:extLst>
              </p:cNvPr>
              <p:cNvSpPr/>
              <p:nvPr/>
            </p:nvSpPr>
            <p:spPr>
              <a:xfrm>
                <a:off x="276056" y="2854780"/>
                <a:ext cx="2179714" cy="307777"/>
              </a:xfrm>
              <a:prstGeom prst="rect">
                <a:avLst/>
              </a:prstGeom>
              <a:grpFill/>
            </p:spPr>
            <p:txBody>
              <a:bodyPr wrap="square">
                <a:spAutoFit/>
              </a:bodyPr>
              <a:lstStyle/>
              <a:p>
                <a:pPr marL="0" marR="0" lvl="0" indent="0" algn="l" defTabSz="914099" rtl="0" eaLnBrk="1" fontAlgn="base" latinLnBrk="0" hangingPunct="1">
                  <a:lnSpc>
                    <a:spcPct val="100000"/>
                  </a:lnSpc>
                  <a:spcBef>
                    <a:spcPct val="0"/>
                  </a:spcBef>
                  <a:spcAft>
                    <a:spcPts val="600"/>
                  </a:spcAft>
                  <a:buClrTx/>
                  <a:buSzTx/>
                  <a:buFontTx/>
                  <a:buNone/>
                  <a:tabLst/>
                  <a:defRPr/>
                </a:pPr>
                <a:r>
                  <a:rPr kumimoji="0" lang="en-US" sz="1400" b="1" i="0" u="none" strike="noStrike" kern="0" cap="none" spc="0" normalizeH="0" baseline="0" noProof="0" dirty="0">
                    <a:ln>
                      <a:noFill/>
                    </a:ln>
                    <a:solidFill>
                      <a:schemeClr val="bg1"/>
                    </a:solidFill>
                    <a:effectLst/>
                    <a:uLnTx/>
                    <a:uFillTx/>
                    <a:latin typeface="Segoe UI Semibold" panose="020B0702040204020203" pitchFamily="34" charset="0"/>
                    <a:ea typeface="Segoe UI" pitchFamily="34" charset="0"/>
                    <a:cs typeface="Segoe UI Semibold" panose="020B0702040204020203" pitchFamily="34" charset="0"/>
                  </a:rPr>
                  <a:t>Extend with Azure ML </a:t>
                </a:r>
              </a:p>
            </p:txBody>
          </p:sp>
          <p:sp>
            <p:nvSpPr>
              <p:cNvPr id="48" name="Rectangle 47">
                <a:extLst>
                  <a:ext uri="{FF2B5EF4-FFF2-40B4-BE49-F238E27FC236}">
                    <a16:creationId xmlns:a16="http://schemas.microsoft.com/office/drawing/2014/main" id="{85BB7A8D-E2BA-4C4A-8D0C-EA8C9A418B64}"/>
                  </a:ext>
                </a:extLst>
              </p:cNvPr>
              <p:cNvSpPr/>
              <p:nvPr/>
            </p:nvSpPr>
            <p:spPr>
              <a:xfrm>
                <a:off x="276056" y="4715180"/>
                <a:ext cx="2174067" cy="307777"/>
              </a:xfrm>
              <a:prstGeom prst="rect">
                <a:avLst/>
              </a:prstGeom>
              <a:grpFill/>
            </p:spPr>
            <p:txBody>
              <a:bodyPr wrap="square">
                <a:spAutoFit/>
              </a:bodyPr>
              <a:lstStyle/>
              <a:p>
                <a:pPr marL="0" marR="0" lvl="0" indent="0" algn="l" defTabSz="914099" rtl="0" eaLnBrk="1" fontAlgn="base" latinLnBrk="0" hangingPunct="1">
                  <a:lnSpc>
                    <a:spcPct val="100000"/>
                  </a:lnSpc>
                  <a:spcBef>
                    <a:spcPct val="0"/>
                  </a:spcBef>
                  <a:spcAft>
                    <a:spcPts val="600"/>
                  </a:spcAft>
                  <a:buClrTx/>
                  <a:buSzTx/>
                  <a:buFontTx/>
                  <a:buNone/>
                  <a:tabLst/>
                  <a:defRPr/>
                </a:pPr>
                <a:r>
                  <a:rPr kumimoji="0" lang="en-US" sz="1400" b="1" i="0" u="none" strike="noStrike" kern="0" cap="none" spc="0" normalizeH="0" baseline="0" noProof="0" dirty="0">
                    <a:ln>
                      <a:noFill/>
                    </a:ln>
                    <a:solidFill>
                      <a:schemeClr val="bg1"/>
                    </a:solidFill>
                    <a:effectLst/>
                    <a:uLnTx/>
                    <a:uFillTx/>
                    <a:latin typeface="Segoe UI Semibold" panose="020B0702040204020203" pitchFamily="34" charset="0"/>
                    <a:ea typeface="Segoe UI" pitchFamily="34" charset="0"/>
                    <a:cs typeface="Segoe UI Semibold" panose="020B0702040204020203" pitchFamily="34" charset="0"/>
                  </a:rPr>
                  <a:t>Python &amp; R Integration</a:t>
                </a:r>
                <a:endParaRPr kumimoji="0" lang="en-US" sz="1100" b="0" i="0" u="none" strike="noStrike" kern="0" cap="none" spc="0" normalizeH="0" baseline="0" noProof="0" dirty="0">
                  <a:ln>
                    <a:noFill/>
                  </a:ln>
                  <a:solidFill>
                    <a:schemeClr val="bg1"/>
                  </a:solidFill>
                  <a:effectLst/>
                  <a:uLnTx/>
                  <a:uFillTx/>
                  <a:latin typeface="Segoe UI Semibold" panose="020B0702040204020203" pitchFamily="34" charset="0"/>
                  <a:ea typeface="Segoe UI" pitchFamily="34" charset="0"/>
                  <a:cs typeface="Segoe UI Semibold" panose="020B0702040204020203" pitchFamily="34" charset="0"/>
                </a:endParaRPr>
              </a:p>
            </p:txBody>
          </p:sp>
        </p:grpSp>
        <p:pic>
          <p:nvPicPr>
            <p:cNvPr id="44" name="Picture 43">
              <a:extLst>
                <a:ext uri="{FF2B5EF4-FFF2-40B4-BE49-F238E27FC236}">
                  <a16:creationId xmlns:a16="http://schemas.microsoft.com/office/drawing/2014/main" id="{AB0AF876-9A57-42BC-B8F5-5FDF559EA4E6}"/>
                </a:ext>
              </a:extLst>
            </p:cNvPr>
            <p:cNvPicPr>
              <a:picLocks noChangeAspect="1"/>
            </p:cNvPicPr>
            <p:nvPr/>
          </p:nvPicPr>
          <p:blipFill>
            <a:blip r:embed="rId14"/>
            <a:stretch>
              <a:fillRect/>
            </a:stretch>
          </p:blipFill>
          <p:spPr>
            <a:xfrm>
              <a:off x="405346" y="3241122"/>
              <a:ext cx="1836972" cy="1280965"/>
            </a:xfrm>
            <a:prstGeom prst="rect">
              <a:avLst/>
            </a:prstGeom>
            <a:grpFill/>
          </p:spPr>
        </p:pic>
        <p:pic>
          <p:nvPicPr>
            <p:cNvPr id="45" name="Picture 44">
              <a:extLst>
                <a:ext uri="{FF2B5EF4-FFF2-40B4-BE49-F238E27FC236}">
                  <a16:creationId xmlns:a16="http://schemas.microsoft.com/office/drawing/2014/main" id="{10EA09A5-933F-4AE7-93B7-FD928B31F100}"/>
                </a:ext>
              </a:extLst>
            </p:cNvPr>
            <p:cNvPicPr>
              <a:picLocks noChangeAspect="1"/>
            </p:cNvPicPr>
            <p:nvPr/>
          </p:nvPicPr>
          <p:blipFill>
            <a:blip r:embed="rId15"/>
            <a:stretch>
              <a:fillRect/>
            </a:stretch>
          </p:blipFill>
          <p:spPr>
            <a:xfrm>
              <a:off x="442113" y="5049464"/>
              <a:ext cx="1836971" cy="1263773"/>
            </a:xfrm>
            <a:prstGeom prst="rect">
              <a:avLst/>
            </a:prstGeom>
            <a:grpFill/>
          </p:spPr>
        </p:pic>
      </p:grpSp>
      <p:grpSp>
        <p:nvGrpSpPr>
          <p:cNvPr id="49" name="Group 48">
            <a:extLst>
              <a:ext uri="{FF2B5EF4-FFF2-40B4-BE49-F238E27FC236}">
                <a16:creationId xmlns:a16="http://schemas.microsoft.com/office/drawing/2014/main" id="{E1C9567F-1E74-43D5-9BD0-B84F1C21B9E9}"/>
              </a:ext>
            </a:extLst>
          </p:cNvPr>
          <p:cNvGrpSpPr/>
          <p:nvPr/>
        </p:nvGrpSpPr>
        <p:grpSpPr>
          <a:xfrm>
            <a:off x="9695155" y="2804436"/>
            <a:ext cx="2286000" cy="3832931"/>
            <a:chOff x="9740875" y="2745499"/>
            <a:chExt cx="2286000" cy="3832931"/>
          </a:xfrm>
          <a:solidFill>
            <a:srgbClr val="000000">
              <a:alpha val="61176"/>
            </a:srgbClr>
          </a:solidFill>
        </p:grpSpPr>
        <p:grpSp>
          <p:nvGrpSpPr>
            <p:cNvPr id="50" name="Group 49">
              <a:extLst>
                <a:ext uri="{FF2B5EF4-FFF2-40B4-BE49-F238E27FC236}">
                  <a16:creationId xmlns:a16="http://schemas.microsoft.com/office/drawing/2014/main" id="{9F93A588-C3E1-4B80-ADDA-B19706D6CBDE}"/>
                </a:ext>
              </a:extLst>
            </p:cNvPr>
            <p:cNvGrpSpPr/>
            <p:nvPr/>
          </p:nvGrpSpPr>
          <p:grpSpPr>
            <a:xfrm>
              <a:off x="9740875" y="2745499"/>
              <a:ext cx="2286000" cy="3832931"/>
              <a:chOff x="9740875" y="2745499"/>
              <a:chExt cx="2286000" cy="3832931"/>
            </a:xfrm>
            <a:grpFill/>
          </p:grpSpPr>
          <p:grpSp>
            <p:nvGrpSpPr>
              <p:cNvPr id="52" name="Group 51">
                <a:extLst>
                  <a:ext uri="{FF2B5EF4-FFF2-40B4-BE49-F238E27FC236}">
                    <a16:creationId xmlns:a16="http://schemas.microsoft.com/office/drawing/2014/main" id="{1223F367-C7C2-4FFD-A03D-70EED29EA50A}"/>
                  </a:ext>
                </a:extLst>
              </p:cNvPr>
              <p:cNvGrpSpPr/>
              <p:nvPr/>
            </p:nvGrpSpPr>
            <p:grpSpPr>
              <a:xfrm>
                <a:off x="9740875" y="2745499"/>
                <a:ext cx="2286000" cy="3832931"/>
                <a:chOff x="9740875" y="2745499"/>
                <a:chExt cx="2286000" cy="3832931"/>
              </a:xfrm>
              <a:grpFill/>
            </p:grpSpPr>
            <p:pic>
              <p:nvPicPr>
                <p:cNvPr id="55" name="Graphic 54">
                  <a:extLst>
                    <a:ext uri="{FF2B5EF4-FFF2-40B4-BE49-F238E27FC236}">
                      <a16:creationId xmlns:a16="http://schemas.microsoft.com/office/drawing/2014/main" id="{C96EADE4-2D83-49FF-84ED-0B498B2404D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851765" y="6168093"/>
                  <a:ext cx="247056" cy="269513"/>
                </a:xfrm>
                <a:prstGeom prst="rect">
                  <a:avLst/>
                </a:prstGeom>
              </p:spPr>
            </p:pic>
            <p:sp>
              <p:nvSpPr>
                <p:cNvPr id="56" name="Rectangle 55">
                  <a:extLst>
                    <a:ext uri="{FF2B5EF4-FFF2-40B4-BE49-F238E27FC236}">
                      <a16:creationId xmlns:a16="http://schemas.microsoft.com/office/drawing/2014/main" id="{66F1BA7A-1976-483F-8F31-1686B1F9763B}"/>
                    </a:ext>
                  </a:extLst>
                </p:cNvPr>
                <p:cNvSpPr/>
                <p:nvPr/>
              </p:nvSpPr>
              <p:spPr bwMode="auto">
                <a:xfrm>
                  <a:off x="9740875" y="2745499"/>
                  <a:ext cx="2286000" cy="3832931"/>
                </a:xfrm>
                <a:prstGeom prst="rect">
                  <a:avLst/>
                </a:prstGeom>
                <a:solidFill>
                  <a:schemeClr val="bg1">
                    <a:lumMod val="20000"/>
                    <a:lumOff val="80000"/>
                  </a:schemeClr>
                </a:solidFill>
                <a:ln w="9525" cap="flat" cmpd="sng" algn="ctr">
                  <a:noFill/>
                  <a:prstDash val="solid"/>
                  <a:headEnd type="none" w="med" len="med"/>
                  <a:tailEnd type="none" w="med" len="med"/>
                </a:ln>
                <a:effectLst/>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914099" rtl="0" eaLnBrk="1" fontAlgn="base" latinLnBrk="0" hangingPunct="1">
                    <a:lnSpc>
                      <a:spcPct val="100000"/>
                    </a:lnSpc>
                    <a:spcBef>
                      <a:spcPct val="0"/>
                    </a:spcBef>
                    <a:spcAft>
                      <a:spcPts val="600"/>
                    </a:spcAft>
                    <a:buClrTx/>
                    <a:buSzTx/>
                    <a:buFontTx/>
                    <a:buNone/>
                    <a:tabLst/>
                    <a:defRPr/>
                  </a:pPr>
                  <a:endParaRPr kumimoji="0" lang="en-US" sz="1000" b="1" i="0" u="none" strike="noStrike" kern="0" cap="none" spc="0" normalizeH="0" baseline="0" noProof="0">
                    <a:ln>
                      <a:noFill/>
                    </a:ln>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algn="l" defTabSz="914099" rtl="0" eaLnBrk="1" fontAlgn="base" latinLnBrk="0" hangingPunct="1">
                    <a:lnSpc>
                      <a:spcPct val="100000"/>
                    </a:lnSpc>
                    <a:spcBef>
                      <a:spcPct val="0"/>
                    </a:spcBef>
                    <a:spcAft>
                      <a:spcPts val="600"/>
                    </a:spcAft>
                    <a:buClrTx/>
                    <a:buSzTx/>
                    <a:buFontTx/>
                    <a:buNone/>
                    <a:tabLst/>
                    <a:defRPr/>
                  </a:pPr>
                  <a:endParaRPr kumimoji="0" lang="en-US" sz="1000" b="1" i="0" u="none" strike="noStrike" kern="0" cap="none" spc="0" normalizeH="0" baseline="0" noProof="0">
                    <a:ln>
                      <a:noFill/>
                    </a:ln>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algn="l" defTabSz="914099" rtl="0" eaLnBrk="1" fontAlgn="base" latinLnBrk="0" hangingPunct="1">
                    <a:lnSpc>
                      <a:spcPct val="100000"/>
                    </a:lnSpc>
                    <a:spcBef>
                      <a:spcPct val="0"/>
                    </a:spcBef>
                    <a:spcAft>
                      <a:spcPts val="600"/>
                    </a:spcAft>
                    <a:buClrTx/>
                    <a:buSzTx/>
                    <a:buFontTx/>
                    <a:buNone/>
                    <a:tabLst/>
                    <a:defRPr/>
                  </a:pPr>
                  <a:endParaRPr kumimoji="0" lang="en-US" sz="1000" b="1" i="0" u="none" strike="noStrike" kern="0" cap="none" spc="0" normalizeH="0" baseline="0" noProof="0">
                    <a:ln>
                      <a:noFill/>
                    </a:ln>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algn="l" defTabSz="914099" rtl="0" eaLnBrk="1" fontAlgn="base" latinLnBrk="0" hangingPunct="1">
                    <a:lnSpc>
                      <a:spcPct val="100000"/>
                    </a:lnSpc>
                    <a:spcBef>
                      <a:spcPct val="0"/>
                    </a:spcBef>
                    <a:spcAft>
                      <a:spcPts val="600"/>
                    </a:spcAft>
                    <a:buClrTx/>
                    <a:buSzTx/>
                    <a:buFontTx/>
                    <a:buNone/>
                    <a:tabLst/>
                    <a:defRPr/>
                  </a:pPr>
                  <a:endParaRPr kumimoji="0" lang="en-US" sz="1000" b="1" i="0" u="none" strike="noStrike" kern="0" cap="none" spc="0" normalizeH="0" baseline="0" noProof="0">
                    <a:ln>
                      <a:noFill/>
                    </a:ln>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algn="l" defTabSz="914099" rtl="0" eaLnBrk="1" fontAlgn="base" latinLnBrk="0" hangingPunct="1">
                    <a:lnSpc>
                      <a:spcPct val="100000"/>
                    </a:lnSpc>
                    <a:spcBef>
                      <a:spcPct val="0"/>
                    </a:spcBef>
                    <a:spcAft>
                      <a:spcPts val="600"/>
                    </a:spcAft>
                    <a:buClrTx/>
                    <a:buSzTx/>
                    <a:buFontTx/>
                    <a:buNone/>
                    <a:tabLst/>
                    <a:defRPr/>
                  </a:pPr>
                  <a:endParaRPr kumimoji="0" lang="en-US" sz="1000" b="1" i="0" u="none" strike="noStrike" kern="0" cap="none" spc="0" normalizeH="0" baseline="0" noProof="0">
                    <a:ln>
                      <a:noFill/>
                    </a:ln>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algn="l" defTabSz="914099" rtl="0" eaLnBrk="1" fontAlgn="base" latinLnBrk="0" hangingPunct="1">
                    <a:lnSpc>
                      <a:spcPct val="100000"/>
                    </a:lnSpc>
                    <a:spcBef>
                      <a:spcPct val="0"/>
                    </a:spcBef>
                    <a:spcAft>
                      <a:spcPts val="600"/>
                    </a:spcAft>
                    <a:buClrTx/>
                    <a:buSzTx/>
                    <a:buFontTx/>
                    <a:buNone/>
                    <a:tabLst/>
                    <a:defRPr/>
                  </a:pPr>
                  <a:endParaRPr kumimoji="0" lang="en-US" sz="1000" b="1" i="0" u="none" strike="noStrike" kern="0" cap="none" spc="0" normalizeH="0" baseline="0" noProof="0">
                    <a:ln>
                      <a:noFill/>
                    </a:ln>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algn="l" defTabSz="914099" rtl="0" eaLnBrk="1" fontAlgn="base" latinLnBrk="0" hangingPunct="1">
                    <a:lnSpc>
                      <a:spcPct val="100000"/>
                    </a:lnSpc>
                    <a:spcBef>
                      <a:spcPct val="0"/>
                    </a:spcBef>
                    <a:spcAft>
                      <a:spcPts val="600"/>
                    </a:spcAft>
                    <a:buClrTx/>
                    <a:buSzTx/>
                    <a:buFontTx/>
                    <a:buNone/>
                    <a:tabLst/>
                    <a:defRPr/>
                  </a:pPr>
                  <a:endParaRPr kumimoji="0" lang="en-US" sz="1000" b="1" i="0" u="none" strike="noStrike" kern="0" cap="none" spc="0" normalizeH="0" baseline="0" noProof="0">
                    <a:ln>
                      <a:noFill/>
                    </a:ln>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algn="ctr" defTabSz="914099" rtl="0" eaLnBrk="1" fontAlgn="base" latinLnBrk="0" hangingPunct="1">
                    <a:lnSpc>
                      <a:spcPct val="100000"/>
                    </a:lnSpc>
                    <a:spcBef>
                      <a:spcPct val="0"/>
                    </a:spcBef>
                    <a:spcAft>
                      <a:spcPts val="600"/>
                    </a:spcAft>
                    <a:buClrTx/>
                    <a:buSzTx/>
                    <a:buFontTx/>
                    <a:buNone/>
                    <a:tabLst/>
                    <a:defRPr/>
                  </a:pPr>
                  <a:endParaRPr kumimoji="0" lang="en-US" sz="1200" b="1" i="0" u="none" strike="noStrike" kern="0" cap="none" spc="0" normalizeH="0" baseline="0" noProof="0">
                    <a:ln>
                      <a:noFill/>
                    </a:ln>
                    <a:effectLst/>
                    <a:uLnTx/>
                    <a:uFillTx/>
                    <a:latin typeface="Segoe UI Semibold" panose="020B0702040204020203" pitchFamily="34" charset="0"/>
                    <a:ea typeface="Segoe UI" pitchFamily="34" charset="0"/>
                    <a:cs typeface="Segoe UI Semibold" panose="020B0702040204020203" pitchFamily="34" charset="0"/>
                  </a:endParaRPr>
                </a:p>
                <a:p>
                  <a:pPr marL="228600" marR="0" lvl="0" indent="0" algn="l" defTabSz="914099" rtl="0" eaLnBrk="1" fontAlgn="base" latinLnBrk="0" hangingPunct="1">
                    <a:lnSpc>
                      <a:spcPct val="100000"/>
                    </a:lnSpc>
                    <a:spcBef>
                      <a:spcPct val="0"/>
                    </a:spcBef>
                    <a:spcAft>
                      <a:spcPts val="600"/>
                    </a:spcAft>
                    <a:buClrTx/>
                    <a:buSzTx/>
                    <a:buFontTx/>
                    <a:buNone/>
                    <a:tabLst/>
                    <a:defRPr/>
                  </a:pPr>
                  <a:endParaRPr kumimoji="0" lang="en-US" sz="1200" b="0" i="0" u="none" strike="noStrike" kern="0" cap="none" spc="0" normalizeH="0" baseline="0" noProof="0">
                    <a:ln>
                      <a:noFill/>
                    </a:ln>
                    <a:effectLst/>
                    <a:uLnTx/>
                    <a:uFillTx/>
                    <a:latin typeface="Segoe UI Semibold" panose="020B0702040204020203" pitchFamily="34" charset="0"/>
                    <a:ea typeface="Segoe UI" pitchFamily="34" charset="0"/>
                    <a:cs typeface="Segoe UI Semibold" panose="020B0702040204020203" pitchFamily="34" charset="0"/>
                  </a:endParaRPr>
                </a:p>
              </p:txBody>
            </p:sp>
            <p:sp>
              <p:nvSpPr>
                <p:cNvPr id="57" name="Rectangle 56">
                  <a:extLst>
                    <a:ext uri="{FF2B5EF4-FFF2-40B4-BE49-F238E27FC236}">
                      <a16:creationId xmlns:a16="http://schemas.microsoft.com/office/drawing/2014/main" id="{FDEDCA28-891E-40C4-9FE2-260D9F6CB199}"/>
                    </a:ext>
                  </a:extLst>
                </p:cNvPr>
                <p:cNvSpPr/>
                <p:nvPr/>
              </p:nvSpPr>
              <p:spPr>
                <a:xfrm>
                  <a:off x="9780927" y="2851684"/>
                  <a:ext cx="2208543" cy="307777"/>
                </a:xfrm>
                <a:prstGeom prst="rect">
                  <a:avLst/>
                </a:prstGeom>
                <a:grpFill/>
              </p:spPr>
              <p:txBody>
                <a:bodyPr wrap="square">
                  <a:spAutoFit/>
                </a:bodyPr>
                <a:lstStyle/>
                <a:p>
                  <a:pPr marL="0" marR="0" lvl="0" indent="0" algn="l" defTabSz="914099" rtl="0" eaLnBrk="1" fontAlgn="base" latinLnBrk="0" hangingPunct="1">
                    <a:lnSpc>
                      <a:spcPct val="100000"/>
                    </a:lnSpc>
                    <a:spcBef>
                      <a:spcPct val="0"/>
                    </a:spcBef>
                    <a:spcAft>
                      <a:spcPts val="600"/>
                    </a:spcAft>
                    <a:buClrTx/>
                    <a:buSzTx/>
                    <a:buFontTx/>
                    <a:buNone/>
                    <a:tabLst/>
                    <a:defRPr/>
                  </a:pPr>
                  <a:r>
                    <a:rPr kumimoji="0" lang="en-US" sz="1400" b="1" i="0" u="none" strike="noStrike" kern="0" cap="none" spc="0" normalizeH="0" baseline="0" noProof="0" dirty="0">
                      <a:ln>
                        <a:noFill/>
                      </a:ln>
                      <a:solidFill>
                        <a:schemeClr val="bg1"/>
                      </a:solidFill>
                      <a:effectLst/>
                      <a:uLnTx/>
                      <a:uFillTx/>
                      <a:latin typeface="Segoe UI Semibold" panose="020B0702040204020203" pitchFamily="34" charset="0"/>
                      <a:ea typeface="Segoe UI" pitchFamily="34" charset="0"/>
                      <a:cs typeface="Segoe UI Semibold" panose="020B0702040204020203" pitchFamily="34" charset="0"/>
                    </a:rPr>
                    <a:t>Smart Narratives</a:t>
                  </a:r>
                </a:p>
              </p:txBody>
            </p:sp>
          </p:grpSp>
          <p:sp>
            <p:nvSpPr>
              <p:cNvPr id="53" name="Rectangle 52">
                <a:extLst>
                  <a:ext uri="{FF2B5EF4-FFF2-40B4-BE49-F238E27FC236}">
                    <a16:creationId xmlns:a16="http://schemas.microsoft.com/office/drawing/2014/main" id="{28468118-AB83-4A83-9B14-5CDFEF6FB77D}"/>
                  </a:ext>
                </a:extLst>
              </p:cNvPr>
              <p:cNvSpPr/>
              <p:nvPr/>
            </p:nvSpPr>
            <p:spPr>
              <a:xfrm>
                <a:off x="9780927" y="4722840"/>
                <a:ext cx="2213682" cy="307777"/>
              </a:xfrm>
              <a:prstGeom prst="rect">
                <a:avLst/>
              </a:prstGeom>
              <a:grpFill/>
            </p:spPr>
            <p:txBody>
              <a:bodyPr wrap="square">
                <a:spAutoFit/>
              </a:bodyPr>
              <a:lstStyle/>
              <a:p>
                <a:pPr marL="0" marR="0" lvl="0" indent="0" algn="l" defTabSz="914099" rtl="0" eaLnBrk="1" fontAlgn="base" latinLnBrk="0" hangingPunct="1">
                  <a:lnSpc>
                    <a:spcPct val="100000"/>
                  </a:lnSpc>
                  <a:spcBef>
                    <a:spcPct val="0"/>
                  </a:spcBef>
                  <a:spcAft>
                    <a:spcPts val="600"/>
                  </a:spcAft>
                  <a:buClrTx/>
                  <a:buSzTx/>
                  <a:buFontTx/>
                  <a:buNone/>
                  <a:tabLst/>
                  <a:defRPr/>
                </a:pPr>
                <a:r>
                  <a:rPr kumimoji="0" lang="en-US" sz="1400" b="1" i="0" u="none" strike="noStrike" kern="0" cap="none" spc="0" normalizeH="0" baseline="0" noProof="0" dirty="0">
                    <a:ln>
                      <a:noFill/>
                    </a:ln>
                    <a:solidFill>
                      <a:schemeClr val="bg1"/>
                    </a:solidFill>
                    <a:effectLst/>
                    <a:uLnTx/>
                    <a:uFillTx/>
                    <a:latin typeface="Segoe UI Semibold" panose="020B0702040204020203" pitchFamily="34" charset="0"/>
                    <a:ea typeface="Segoe UI" pitchFamily="34" charset="0"/>
                    <a:cs typeface="Segoe UI Semibold" panose="020B0702040204020203" pitchFamily="34" charset="0"/>
                  </a:rPr>
                  <a:t>Q&amp;A</a:t>
                </a:r>
              </a:p>
            </p:txBody>
          </p:sp>
          <p:pic>
            <p:nvPicPr>
              <p:cNvPr id="54" name="Picture 53">
                <a:extLst>
                  <a:ext uri="{FF2B5EF4-FFF2-40B4-BE49-F238E27FC236}">
                    <a16:creationId xmlns:a16="http://schemas.microsoft.com/office/drawing/2014/main" id="{27CC2A5E-2FA9-4F9D-AE14-F5E10CC19ACD}"/>
                  </a:ext>
                </a:extLst>
              </p:cNvPr>
              <p:cNvPicPr>
                <a:picLocks noChangeAspect="1"/>
              </p:cNvPicPr>
              <p:nvPr/>
            </p:nvPicPr>
            <p:blipFill>
              <a:blip r:embed="rId18"/>
              <a:stretch>
                <a:fillRect/>
              </a:stretch>
            </p:blipFill>
            <p:spPr>
              <a:xfrm>
                <a:off x="9910397" y="3249886"/>
                <a:ext cx="1876257" cy="1286338"/>
              </a:xfrm>
              <a:prstGeom prst="rect">
                <a:avLst/>
              </a:prstGeom>
              <a:grpFill/>
            </p:spPr>
          </p:pic>
        </p:grpSp>
        <p:pic>
          <p:nvPicPr>
            <p:cNvPr id="51" name="Picture 50">
              <a:extLst>
                <a:ext uri="{FF2B5EF4-FFF2-40B4-BE49-F238E27FC236}">
                  <a16:creationId xmlns:a16="http://schemas.microsoft.com/office/drawing/2014/main" id="{EBA5E123-C879-45CD-8EE1-BB2EC085EFE9}"/>
                </a:ext>
              </a:extLst>
            </p:cNvPr>
            <p:cNvPicPr>
              <a:picLocks noChangeAspect="1"/>
            </p:cNvPicPr>
            <p:nvPr/>
          </p:nvPicPr>
          <p:blipFill>
            <a:blip r:embed="rId19"/>
            <a:stretch>
              <a:fillRect/>
            </a:stretch>
          </p:blipFill>
          <p:spPr>
            <a:xfrm>
              <a:off x="9917121" y="5054677"/>
              <a:ext cx="1858890" cy="1269790"/>
            </a:xfrm>
            <a:prstGeom prst="rect">
              <a:avLst/>
            </a:prstGeom>
            <a:grpFill/>
          </p:spPr>
        </p:pic>
      </p:grpSp>
      <p:pic>
        <p:nvPicPr>
          <p:cNvPr id="58" name="Picture 57">
            <a:extLst>
              <a:ext uri="{FF2B5EF4-FFF2-40B4-BE49-F238E27FC236}">
                <a16:creationId xmlns:a16="http://schemas.microsoft.com/office/drawing/2014/main" id="{1F446D4C-8F23-49CE-9EAC-5ADEFB4AEF69}"/>
              </a:ext>
            </a:extLst>
          </p:cNvPr>
          <p:cNvPicPr>
            <a:picLocks noChangeAspect="1"/>
          </p:cNvPicPr>
          <p:nvPr/>
        </p:nvPicPr>
        <p:blipFill>
          <a:blip r:embed="rId14"/>
          <a:stretch>
            <a:fillRect/>
          </a:stretch>
        </p:blipFill>
        <p:spPr>
          <a:xfrm>
            <a:off x="230336" y="3226841"/>
            <a:ext cx="2180478" cy="1462133"/>
          </a:xfrm>
          <a:prstGeom prst="rect">
            <a:avLst/>
          </a:prstGeom>
          <a:solidFill>
            <a:schemeClr val="accent1"/>
          </a:solidFill>
          <a:effectLst>
            <a:outerShdw blurRad="50800" dist="38100" dir="2700000" algn="tl" rotWithShape="0">
              <a:prstClr val="black">
                <a:alpha val="40000"/>
              </a:prstClr>
            </a:outerShdw>
          </a:effectLst>
        </p:spPr>
      </p:pic>
      <p:pic>
        <p:nvPicPr>
          <p:cNvPr id="59" name="Picture 58" descr="Image result for r visualizations power bi">
            <a:extLst>
              <a:ext uri="{FF2B5EF4-FFF2-40B4-BE49-F238E27FC236}">
                <a16:creationId xmlns:a16="http://schemas.microsoft.com/office/drawing/2014/main" id="{E6E01F8F-347B-4A8E-862B-6FF3EEA893E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0336" y="5077645"/>
            <a:ext cx="2179714" cy="1476668"/>
          </a:xfrm>
          <a:prstGeom prst="rect">
            <a:avLst/>
          </a:prstGeom>
          <a:solidFill>
            <a:schemeClr val="accent1"/>
          </a:solidFill>
          <a:effectLst>
            <a:outerShdw blurRad="50800" dist="38100" dir="2700000" algn="tl" rotWithShape="0">
              <a:prstClr val="black">
                <a:alpha val="40000"/>
              </a:prstClr>
            </a:outerShdw>
          </a:effectLst>
        </p:spPr>
      </p:pic>
      <p:pic>
        <p:nvPicPr>
          <p:cNvPr id="60" name="Picture 59">
            <a:extLst>
              <a:ext uri="{FF2B5EF4-FFF2-40B4-BE49-F238E27FC236}">
                <a16:creationId xmlns:a16="http://schemas.microsoft.com/office/drawing/2014/main" id="{8F9B8226-229B-410F-B162-DD777F0C48F9}"/>
              </a:ext>
            </a:extLst>
          </p:cNvPr>
          <p:cNvPicPr>
            <a:picLocks noChangeAspect="1"/>
          </p:cNvPicPr>
          <p:nvPr/>
        </p:nvPicPr>
        <p:blipFill>
          <a:blip r:embed="rId20"/>
          <a:stretch>
            <a:fillRect/>
          </a:stretch>
        </p:blipFill>
        <p:spPr>
          <a:xfrm>
            <a:off x="2607680" y="3226841"/>
            <a:ext cx="2177049" cy="1471767"/>
          </a:xfrm>
          <a:prstGeom prst="rect">
            <a:avLst/>
          </a:prstGeom>
          <a:effectLst>
            <a:outerShdw blurRad="50800" dist="38100" dir="2700000" algn="tl" rotWithShape="0">
              <a:prstClr val="black">
                <a:alpha val="40000"/>
              </a:prstClr>
            </a:outerShdw>
          </a:effectLst>
        </p:spPr>
      </p:pic>
      <p:pic>
        <p:nvPicPr>
          <p:cNvPr id="61" name="Picture 60">
            <a:extLst>
              <a:ext uri="{FF2B5EF4-FFF2-40B4-BE49-F238E27FC236}">
                <a16:creationId xmlns:a16="http://schemas.microsoft.com/office/drawing/2014/main" id="{3C6CBF9E-862F-41C3-98AF-0CC7A9506C33}"/>
              </a:ext>
            </a:extLst>
          </p:cNvPr>
          <p:cNvPicPr>
            <a:picLocks noChangeAspect="1"/>
          </p:cNvPicPr>
          <p:nvPr/>
        </p:nvPicPr>
        <p:blipFill>
          <a:blip r:embed="rId11"/>
          <a:stretch>
            <a:fillRect/>
          </a:stretch>
        </p:blipFill>
        <p:spPr>
          <a:xfrm>
            <a:off x="2607680" y="5077645"/>
            <a:ext cx="2177049" cy="1460347"/>
          </a:xfrm>
          <a:prstGeom prst="rect">
            <a:avLst/>
          </a:prstGeom>
          <a:solidFill>
            <a:schemeClr val="accent1"/>
          </a:solidFill>
          <a:effectLst>
            <a:outerShdw blurRad="50800" dist="38100" dir="2700000" algn="tl" rotWithShape="0">
              <a:prstClr val="black">
                <a:alpha val="40000"/>
              </a:prstClr>
            </a:outerShdw>
          </a:effectLst>
        </p:spPr>
      </p:pic>
      <p:pic>
        <p:nvPicPr>
          <p:cNvPr id="62" name="Picture 61">
            <a:extLst>
              <a:ext uri="{FF2B5EF4-FFF2-40B4-BE49-F238E27FC236}">
                <a16:creationId xmlns:a16="http://schemas.microsoft.com/office/drawing/2014/main" id="{FFAA4FC6-6223-47F9-9E6F-80E71EF0DECE}"/>
              </a:ext>
            </a:extLst>
          </p:cNvPr>
          <p:cNvPicPr>
            <a:picLocks noChangeAspect="1"/>
          </p:cNvPicPr>
          <p:nvPr/>
        </p:nvPicPr>
        <p:blipFill rotWithShape="1">
          <a:blip r:embed="rId9"/>
          <a:srcRect r="1849"/>
          <a:stretch/>
        </p:blipFill>
        <p:spPr>
          <a:xfrm>
            <a:off x="4984678" y="3226841"/>
            <a:ext cx="2190949" cy="1471767"/>
          </a:xfrm>
          <a:prstGeom prst="rect">
            <a:avLst/>
          </a:prstGeom>
          <a:solidFill>
            <a:schemeClr val="accent1"/>
          </a:solidFill>
          <a:effectLst>
            <a:outerShdw blurRad="50800" dist="38100" dir="2700000" algn="tl" rotWithShape="0">
              <a:prstClr val="black">
                <a:alpha val="40000"/>
              </a:prstClr>
            </a:outerShdw>
          </a:effectLst>
        </p:spPr>
      </p:pic>
      <p:pic>
        <p:nvPicPr>
          <p:cNvPr id="63" name="Picture 62">
            <a:extLst>
              <a:ext uri="{FF2B5EF4-FFF2-40B4-BE49-F238E27FC236}">
                <a16:creationId xmlns:a16="http://schemas.microsoft.com/office/drawing/2014/main" id="{0B191482-5BF9-407F-83B0-305D86EA8D10}"/>
              </a:ext>
            </a:extLst>
          </p:cNvPr>
          <p:cNvPicPr>
            <a:picLocks noChangeAspect="1"/>
          </p:cNvPicPr>
          <p:nvPr/>
        </p:nvPicPr>
        <p:blipFill>
          <a:blip r:embed="rId21"/>
          <a:stretch>
            <a:fillRect/>
          </a:stretch>
        </p:blipFill>
        <p:spPr>
          <a:xfrm>
            <a:off x="4984678" y="5077645"/>
            <a:ext cx="2190949" cy="1476827"/>
          </a:xfrm>
          <a:prstGeom prst="rect">
            <a:avLst/>
          </a:prstGeom>
          <a:effectLst>
            <a:outerShdw blurRad="50800" dist="38100" dir="2700000" algn="tl" rotWithShape="0">
              <a:prstClr val="black">
                <a:alpha val="40000"/>
              </a:prstClr>
            </a:outerShdw>
          </a:effectLst>
        </p:spPr>
      </p:pic>
      <p:pic>
        <p:nvPicPr>
          <p:cNvPr id="64" name="Picture 63">
            <a:extLst>
              <a:ext uri="{FF2B5EF4-FFF2-40B4-BE49-F238E27FC236}">
                <a16:creationId xmlns:a16="http://schemas.microsoft.com/office/drawing/2014/main" id="{0DD3D7A5-6E89-4A04-8BF6-1B6E0B621931}"/>
              </a:ext>
            </a:extLst>
          </p:cNvPr>
          <p:cNvPicPr>
            <a:picLocks noChangeAspect="1"/>
          </p:cNvPicPr>
          <p:nvPr/>
        </p:nvPicPr>
        <p:blipFill>
          <a:blip r:embed="rId18"/>
          <a:stretch>
            <a:fillRect/>
          </a:stretch>
        </p:blipFill>
        <p:spPr>
          <a:xfrm>
            <a:off x="7370957" y="3226841"/>
            <a:ext cx="2202542" cy="1471767"/>
          </a:xfrm>
          <a:prstGeom prst="rect">
            <a:avLst/>
          </a:prstGeom>
          <a:solidFill>
            <a:schemeClr val="accent1"/>
          </a:solidFill>
          <a:effectLst>
            <a:outerShdw blurRad="50800" dist="38100" dir="2700000" algn="tl" rotWithShape="0">
              <a:prstClr val="black">
                <a:alpha val="40000"/>
              </a:prstClr>
            </a:outerShdw>
          </a:effectLst>
        </p:spPr>
      </p:pic>
      <p:pic>
        <p:nvPicPr>
          <p:cNvPr id="65" name="Picture 64">
            <a:extLst>
              <a:ext uri="{FF2B5EF4-FFF2-40B4-BE49-F238E27FC236}">
                <a16:creationId xmlns:a16="http://schemas.microsoft.com/office/drawing/2014/main" id="{9DE26F42-E22E-4A49-901E-6C3E36F03690}"/>
              </a:ext>
            </a:extLst>
          </p:cNvPr>
          <p:cNvPicPr>
            <a:picLocks noChangeAspect="1"/>
          </p:cNvPicPr>
          <p:nvPr/>
        </p:nvPicPr>
        <p:blipFill>
          <a:blip r:embed="rId22"/>
          <a:stretch>
            <a:fillRect/>
          </a:stretch>
        </p:blipFill>
        <p:spPr>
          <a:xfrm>
            <a:off x="7370957" y="5077645"/>
            <a:ext cx="2202542" cy="1468010"/>
          </a:xfrm>
          <a:prstGeom prst="rect">
            <a:avLst/>
          </a:prstGeom>
          <a:effectLst>
            <a:outerShdw blurRad="50800" dist="38100" dir="2700000" algn="tl" rotWithShape="0">
              <a:prstClr val="black">
                <a:alpha val="40000"/>
              </a:prstClr>
            </a:outerShdw>
          </a:effectLst>
        </p:spPr>
      </p:pic>
      <p:pic>
        <p:nvPicPr>
          <p:cNvPr id="66" name="Picture 65">
            <a:extLst>
              <a:ext uri="{FF2B5EF4-FFF2-40B4-BE49-F238E27FC236}">
                <a16:creationId xmlns:a16="http://schemas.microsoft.com/office/drawing/2014/main" id="{3C2B2D72-F97C-4FC6-B994-08C69913EFA8}"/>
              </a:ext>
            </a:extLst>
          </p:cNvPr>
          <p:cNvPicPr>
            <a:picLocks noChangeAspect="1"/>
          </p:cNvPicPr>
          <p:nvPr/>
        </p:nvPicPr>
        <p:blipFill>
          <a:blip r:embed="rId23"/>
          <a:stretch>
            <a:fillRect/>
          </a:stretch>
        </p:blipFill>
        <p:spPr>
          <a:xfrm>
            <a:off x="9747453" y="3226841"/>
            <a:ext cx="2202541" cy="1471767"/>
          </a:xfrm>
          <a:prstGeom prst="rect">
            <a:avLst/>
          </a:prstGeom>
          <a:effectLst>
            <a:outerShdw blurRad="50800" dist="38100" dir="2700000" algn="tl" rotWithShape="0">
              <a:prstClr val="black">
                <a:alpha val="40000"/>
              </a:prstClr>
            </a:outerShdw>
          </a:effectLst>
        </p:spPr>
      </p:pic>
      <p:pic>
        <p:nvPicPr>
          <p:cNvPr id="67" name="Picture 66">
            <a:extLst>
              <a:ext uri="{FF2B5EF4-FFF2-40B4-BE49-F238E27FC236}">
                <a16:creationId xmlns:a16="http://schemas.microsoft.com/office/drawing/2014/main" id="{08458B50-A8FE-4409-8687-4FC379CD7936}"/>
              </a:ext>
            </a:extLst>
          </p:cNvPr>
          <p:cNvPicPr>
            <a:picLocks noChangeAspect="1"/>
          </p:cNvPicPr>
          <p:nvPr/>
        </p:nvPicPr>
        <p:blipFill>
          <a:blip r:embed="rId24"/>
          <a:stretch>
            <a:fillRect/>
          </a:stretch>
        </p:blipFill>
        <p:spPr>
          <a:xfrm>
            <a:off x="9735207" y="5077645"/>
            <a:ext cx="2214786" cy="1460347"/>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10C03D7D-7B3B-46AB-813E-E56181B4155D}"/>
              </a:ext>
            </a:extLst>
          </p:cNvPr>
          <p:cNvSpPr txBox="1"/>
          <p:nvPr/>
        </p:nvSpPr>
        <p:spPr>
          <a:xfrm>
            <a:off x="7395913" y="6679907"/>
            <a:ext cx="4585235" cy="169277"/>
          </a:xfrm>
          <a:prstGeom prst="rect">
            <a:avLst/>
          </a:prstGeom>
          <a:noFill/>
        </p:spPr>
        <p:txBody>
          <a:bodyPr wrap="square" lIns="0" tIns="0" rIns="0" bIns="0" rtlCol="0">
            <a:spAutoFit/>
          </a:bodyPr>
          <a:lstStyle/>
          <a:p>
            <a:pPr algn="r"/>
            <a:r>
              <a:rPr lang="en-US" sz="1100" dirty="0" err="1">
                <a:hlinkClick r:id="rId25"/>
              </a:rPr>
              <a:t>WhatTheHack</a:t>
            </a:r>
            <a:r>
              <a:rPr lang="en-US" sz="1100" dirty="0">
                <a:hlinkClick r:id="rId25"/>
              </a:rPr>
              <a:t>/BI2AI</a:t>
            </a:r>
            <a:endParaRPr lang="en-US" sz="1100" dirty="0"/>
          </a:p>
        </p:txBody>
      </p:sp>
    </p:spTree>
    <p:extLst>
      <p:ext uri="{BB962C8B-B14F-4D97-AF65-F5344CB8AC3E}">
        <p14:creationId xmlns:p14="http://schemas.microsoft.com/office/powerpoint/2010/main" val="11623336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4665F-07F8-482D-B000-534E342A90F0}"/>
              </a:ext>
            </a:extLst>
          </p:cNvPr>
          <p:cNvSpPr>
            <a:spLocks noGrp="1"/>
          </p:cNvSpPr>
          <p:nvPr>
            <p:ph type="title"/>
          </p:nvPr>
        </p:nvSpPr>
        <p:spPr/>
        <p:txBody>
          <a:bodyPr/>
          <a:lstStyle/>
          <a:p>
            <a:r>
              <a:rPr lang="en-US" dirty="0"/>
              <a:t>Data Flow Demo</a:t>
            </a:r>
          </a:p>
        </p:txBody>
      </p:sp>
      <p:sp>
        <p:nvSpPr>
          <p:cNvPr id="3" name="Text Placeholder 2">
            <a:extLst>
              <a:ext uri="{FF2B5EF4-FFF2-40B4-BE49-F238E27FC236}">
                <a16:creationId xmlns:a16="http://schemas.microsoft.com/office/drawing/2014/main" id="{DBAAB8AD-D8A1-4BE5-A88A-A10E6EB2E5E5}"/>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916727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725007-EC21-48A0-AC21-8DF70044734C}"/>
              </a:ext>
            </a:extLst>
          </p:cNvPr>
          <p:cNvSpPr>
            <a:spLocks noGrp="1"/>
          </p:cNvSpPr>
          <p:nvPr>
            <p:ph type="body" sz="quarter" idx="12"/>
          </p:nvPr>
        </p:nvSpPr>
        <p:spPr/>
        <p:txBody>
          <a:bodyPr/>
          <a:lstStyle/>
          <a:p>
            <a:r>
              <a:rPr lang="en-US" dirty="0"/>
              <a:t>Enterprise BI</a:t>
            </a:r>
          </a:p>
        </p:txBody>
      </p:sp>
      <p:sp>
        <p:nvSpPr>
          <p:cNvPr id="3" name="Title 2">
            <a:extLst>
              <a:ext uri="{FF2B5EF4-FFF2-40B4-BE49-F238E27FC236}">
                <a16:creationId xmlns:a16="http://schemas.microsoft.com/office/drawing/2014/main" id="{C3E57EC6-CB88-49F0-A831-42BE464FC981}"/>
              </a:ext>
            </a:extLst>
          </p:cNvPr>
          <p:cNvSpPr>
            <a:spLocks noGrp="1"/>
          </p:cNvSpPr>
          <p:nvPr>
            <p:ph type="title"/>
          </p:nvPr>
        </p:nvSpPr>
        <p:spPr/>
        <p:txBody>
          <a:bodyPr/>
          <a:lstStyle/>
          <a:p>
            <a:r>
              <a:rPr lang="en-US" dirty="0"/>
              <a:t>Power BI Service</a:t>
            </a:r>
          </a:p>
        </p:txBody>
      </p:sp>
    </p:spTree>
    <p:extLst>
      <p:ext uri="{BB962C8B-B14F-4D97-AF65-F5344CB8AC3E}">
        <p14:creationId xmlns:p14="http://schemas.microsoft.com/office/powerpoint/2010/main" val="271608324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7E3B6-BA8E-904C-B81D-E05A70A499EA}"/>
              </a:ext>
            </a:extLst>
          </p:cNvPr>
          <p:cNvSpPr>
            <a:spLocks noGrp="1"/>
          </p:cNvSpPr>
          <p:nvPr>
            <p:ph type="title"/>
          </p:nvPr>
        </p:nvSpPr>
        <p:spPr/>
        <p:txBody>
          <a:bodyPr/>
          <a:lstStyle/>
          <a:p>
            <a:r>
              <a:rPr lang="en-US" dirty="0"/>
              <a:t>Power BI + Azure Synapse Analytics</a:t>
            </a:r>
          </a:p>
        </p:txBody>
      </p:sp>
      <p:sp>
        <p:nvSpPr>
          <p:cNvPr id="6" name="Text Placeholder 1">
            <a:extLst>
              <a:ext uri="{FF2B5EF4-FFF2-40B4-BE49-F238E27FC236}">
                <a16:creationId xmlns:a16="http://schemas.microsoft.com/office/drawing/2014/main" id="{8A03A530-1627-4561-8A49-151BE36D334F}"/>
              </a:ext>
            </a:extLst>
          </p:cNvPr>
          <p:cNvSpPr txBox="1">
            <a:spLocks/>
          </p:cNvSpPr>
          <p:nvPr/>
        </p:nvSpPr>
        <p:spPr>
          <a:xfrm>
            <a:off x="426423" y="1313396"/>
            <a:ext cx="11339774" cy="332399"/>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a:t>Industry leading combination for Enterprise Business Intelligence in the Cloud</a:t>
            </a:r>
          </a:p>
        </p:txBody>
      </p:sp>
      <p:pic>
        <p:nvPicPr>
          <p:cNvPr id="7" name="Graphic 6" descr="Add">
            <a:extLst>
              <a:ext uri="{FF2B5EF4-FFF2-40B4-BE49-F238E27FC236}">
                <a16:creationId xmlns:a16="http://schemas.microsoft.com/office/drawing/2014/main" id="{A4B8C28A-6417-4AFF-8B37-40874FA1EDE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72835" y="3750369"/>
            <a:ext cx="1198722" cy="1198722"/>
          </a:xfrm>
          <a:prstGeom prst="rect">
            <a:avLst/>
          </a:prstGeom>
        </p:spPr>
      </p:pic>
      <p:grpSp>
        <p:nvGrpSpPr>
          <p:cNvPr id="8" name="Group 7">
            <a:extLst>
              <a:ext uri="{FF2B5EF4-FFF2-40B4-BE49-F238E27FC236}">
                <a16:creationId xmlns:a16="http://schemas.microsoft.com/office/drawing/2014/main" id="{BF395846-4E1D-4A92-B928-C77F370E0FB9}"/>
              </a:ext>
            </a:extLst>
          </p:cNvPr>
          <p:cNvGrpSpPr/>
          <p:nvPr/>
        </p:nvGrpSpPr>
        <p:grpSpPr>
          <a:xfrm>
            <a:off x="1193754" y="2695507"/>
            <a:ext cx="2863482" cy="914400"/>
            <a:chOff x="1193754" y="2077447"/>
            <a:chExt cx="2863482" cy="914400"/>
          </a:xfrm>
        </p:grpSpPr>
        <p:grpSp>
          <p:nvGrpSpPr>
            <p:cNvPr id="9" name="Group 8">
              <a:extLst>
                <a:ext uri="{FF2B5EF4-FFF2-40B4-BE49-F238E27FC236}">
                  <a16:creationId xmlns:a16="http://schemas.microsoft.com/office/drawing/2014/main" id="{2C716A31-1502-4F88-BAF8-3B00C796BCFC}"/>
                </a:ext>
              </a:extLst>
            </p:cNvPr>
            <p:cNvGrpSpPr>
              <a:grpSpLocks noChangeAspect="1"/>
            </p:cNvGrpSpPr>
            <p:nvPr/>
          </p:nvGrpSpPr>
          <p:grpSpPr>
            <a:xfrm>
              <a:off x="3142833" y="2077447"/>
              <a:ext cx="914403" cy="914400"/>
              <a:chOff x="841687" y="2758648"/>
              <a:chExt cx="1234761" cy="1234757"/>
            </a:xfrm>
          </p:grpSpPr>
          <p:sp>
            <p:nvSpPr>
              <p:cNvPr id="11" name="Oval 10">
                <a:extLst>
                  <a:ext uri="{FF2B5EF4-FFF2-40B4-BE49-F238E27FC236}">
                    <a16:creationId xmlns:a16="http://schemas.microsoft.com/office/drawing/2014/main" id="{0D9CCA47-4D11-4FC0-9E3C-4801D6B1F62E}"/>
                  </a:ext>
                </a:extLst>
              </p:cNvPr>
              <p:cNvSpPr/>
              <p:nvPr/>
            </p:nvSpPr>
            <p:spPr bwMode="auto">
              <a:xfrm>
                <a:off x="841687" y="2758648"/>
                <a:ext cx="1234761" cy="1234757"/>
              </a:xfrm>
              <a:prstGeom prst="ellipse">
                <a:avLst/>
              </a:prstGeom>
              <a:solidFill>
                <a:schemeClr val="bg1"/>
              </a:solidFill>
              <a:ln w="10795" cap="flat" cmpd="sng" algn="ctr">
                <a:noFill/>
                <a:prstDash val="solid"/>
              </a:ln>
              <a:effectLst>
                <a:outerShdw blurRad="190500" dist="50800" dir="2400000" algn="tl" rotWithShape="0">
                  <a:prstClr val="black">
                    <a:alpha val="40000"/>
                  </a:prstClr>
                </a:outerShdw>
              </a:effectLst>
            </p:spPr>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12" name="Graphic 11">
                <a:extLst>
                  <a:ext uri="{FF2B5EF4-FFF2-40B4-BE49-F238E27FC236}">
                    <a16:creationId xmlns:a16="http://schemas.microsoft.com/office/drawing/2014/main" id="{CF80DC7A-FD29-4663-8156-1118DDF40A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27384" y="3144816"/>
                <a:ext cx="457199" cy="457199"/>
              </a:xfrm>
              <a:prstGeom prst="rect">
                <a:avLst/>
              </a:prstGeom>
            </p:spPr>
          </p:pic>
        </p:grpSp>
        <p:sp>
          <p:nvSpPr>
            <p:cNvPr id="10" name="Rectangle 9">
              <a:extLst>
                <a:ext uri="{FF2B5EF4-FFF2-40B4-BE49-F238E27FC236}">
                  <a16:creationId xmlns:a16="http://schemas.microsoft.com/office/drawing/2014/main" id="{118F2626-BC13-44DF-873E-975A2ADD2D5B}"/>
                </a:ext>
              </a:extLst>
            </p:cNvPr>
            <p:cNvSpPr/>
            <p:nvPr/>
          </p:nvSpPr>
          <p:spPr>
            <a:xfrm>
              <a:off x="1193754" y="2380759"/>
              <a:ext cx="1702544"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Performance</a:t>
              </a:r>
            </a:p>
          </p:txBody>
        </p:sp>
      </p:grpSp>
      <p:grpSp>
        <p:nvGrpSpPr>
          <p:cNvPr id="13" name="Group 12">
            <a:extLst>
              <a:ext uri="{FF2B5EF4-FFF2-40B4-BE49-F238E27FC236}">
                <a16:creationId xmlns:a16="http://schemas.microsoft.com/office/drawing/2014/main" id="{408C0DFC-BF1E-4F33-B74B-12B777F6E2F1}"/>
              </a:ext>
            </a:extLst>
          </p:cNvPr>
          <p:cNvGrpSpPr/>
          <p:nvPr/>
        </p:nvGrpSpPr>
        <p:grpSpPr>
          <a:xfrm>
            <a:off x="1196839" y="3897078"/>
            <a:ext cx="2860397" cy="914400"/>
            <a:chOff x="1196839" y="3279018"/>
            <a:chExt cx="2860397" cy="914400"/>
          </a:xfrm>
        </p:grpSpPr>
        <p:grpSp>
          <p:nvGrpSpPr>
            <p:cNvPr id="14" name="Group 13">
              <a:extLst>
                <a:ext uri="{FF2B5EF4-FFF2-40B4-BE49-F238E27FC236}">
                  <a16:creationId xmlns:a16="http://schemas.microsoft.com/office/drawing/2014/main" id="{3219A308-2C23-4D3A-84FA-690B9B8EB4CF}"/>
                </a:ext>
              </a:extLst>
            </p:cNvPr>
            <p:cNvGrpSpPr>
              <a:grpSpLocks noChangeAspect="1"/>
            </p:cNvGrpSpPr>
            <p:nvPr/>
          </p:nvGrpSpPr>
          <p:grpSpPr>
            <a:xfrm>
              <a:off x="3142833" y="3279018"/>
              <a:ext cx="914403" cy="914400"/>
              <a:chOff x="3161025" y="2758650"/>
              <a:chExt cx="1234762" cy="1234758"/>
            </a:xfrm>
          </p:grpSpPr>
          <p:sp>
            <p:nvSpPr>
              <p:cNvPr id="16" name="Oval 15">
                <a:extLst>
                  <a:ext uri="{FF2B5EF4-FFF2-40B4-BE49-F238E27FC236}">
                    <a16:creationId xmlns:a16="http://schemas.microsoft.com/office/drawing/2014/main" id="{F0B33040-EA47-4AFF-8F5F-1368FD83B64B}"/>
                  </a:ext>
                </a:extLst>
              </p:cNvPr>
              <p:cNvSpPr/>
              <p:nvPr/>
            </p:nvSpPr>
            <p:spPr bwMode="auto">
              <a:xfrm>
                <a:off x="3161025" y="2758650"/>
                <a:ext cx="1234762" cy="1234758"/>
              </a:xfrm>
              <a:prstGeom prst="ellipse">
                <a:avLst/>
              </a:prstGeom>
              <a:solidFill>
                <a:schemeClr val="bg1"/>
              </a:solidFill>
              <a:ln w="10795" cap="flat" cmpd="sng" algn="ctr">
                <a:noFill/>
                <a:prstDash val="solid"/>
              </a:ln>
              <a:effectLst>
                <a:outerShdw blurRad="190500" dist="50800" dir="2400000" algn="tl" rotWithShape="0">
                  <a:prstClr val="black">
                    <a:alpha val="40000"/>
                  </a:prstClr>
                </a:outerShdw>
              </a:effectLst>
            </p:spPr>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17" name="Graphic 16">
                <a:extLst>
                  <a:ext uri="{FF2B5EF4-FFF2-40B4-BE49-F238E27FC236}">
                    <a16:creationId xmlns:a16="http://schemas.microsoft.com/office/drawing/2014/main" id="{A9B652F8-A965-4956-935B-A7B22E72EE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24545" y="3119555"/>
                <a:ext cx="507722" cy="507722"/>
              </a:xfrm>
              <a:prstGeom prst="rect">
                <a:avLst/>
              </a:prstGeom>
            </p:spPr>
          </p:pic>
        </p:grpSp>
        <p:sp>
          <p:nvSpPr>
            <p:cNvPr id="15" name="Rectangle 14">
              <a:extLst>
                <a:ext uri="{FF2B5EF4-FFF2-40B4-BE49-F238E27FC236}">
                  <a16:creationId xmlns:a16="http://schemas.microsoft.com/office/drawing/2014/main" id="{D512DE48-EFB8-448A-A207-09DF5D5BD694}"/>
                </a:ext>
              </a:extLst>
            </p:cNvPr>
            <p:cNvSpPr/>
            <p:nvPr/>
          </p:nvSpPr>
          <p:spPr>
            <a:xfrm>
              <a:off x="1196839" y="3582330"/>
              <a:ext cx="1702544"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Security</a:t>
              </a:r>
            </a:p>
          </p:txBody>
        </p:sp>
      </p:grpSp>
      <p:grpSp>
        <p:nvGrpSpPr>
          <p:cNvPr id="18" name="Group 17">
            <a:extLst>
              <a:ext uri="{FF2B5EF4-FFF2-40B4-BE49-F238E27FC236}">
                <a16:creationId xmlns:a16="http://schemas.microsoft.com/office/drawing/2014/main" id="{50B2BD79-1CA1-4A4F-89F9-D5EAFC0D1A12}"/>
              </a:ext>
            </a:extLst>
          </p:cNvPr>
          <p:cNvGrpSpPr/>
          <p:nvPr/>
        </p:nvGrpSpPr>
        <p:grpSpPr>
          <a:xfrm>
            <a:off x="1196839" y="5098649"/>
            <a:ext cx="2860397" cy="914400"/>
            <a:chOff x="1196839" y="4480589"/>
            <a:chExt cx="2860397" cy="914400"/>
          </a:xfrm>
        </p:grpSpPr>
        <p:grpSp>
          <p:nvGrpSpPr>
            <p:cNvPr id="19" name="Group 18">
              <a:extLst>
                <a:ext uri="{FF2B5EF4-FFF2-40B4-BE49-F238E27FC236}">
                  <a16:creationId xmlns:a16="http://schemas.microsoft.com/office/drawing/2014/main" id="{C9803657-1F2D-474F-AF24-4D67B0FC9CA8}"/>
                </a:ext>
              </a:extLst>
            </p:cNvPr>
            <p:cNvGrpSpPr>
              <a:grpSpLocks noChangeAspect="1"/>
            </p:cNvGrpSpPr>
            <p:nvPr/>
          </p:nvGrpSpPr>
          <p:grpSpPr>
            <a:xfrm>
              <a:off x="3142833" y="4480589"/>
              <a:ext cx="914403" cy="914400"/>
              <a:chOff x="5480362" y="2758650"/>
              <a:chExt cx="1234762" cy="1234758"/>
            </a:xfrm>
          </p:grpSpPr>
          <p:sp>
            <p:nvSpPr>
              <p:cNvPr id="21" name="Oval 20">
                <a:extLst>
                  <a:ext uri="{FF2B5EF4-FFF2-40B4-BE49-F238E27FC236}">
                    <a16:creationId xmlns:a16="http://schemas.microsoft.com/office/drawing/2014/main" id="{CDEC49F8-340D-45E6-88F6-28681D910A0D}"/>
                  </a:ext>
                </a:extLst>
              </p:cNvPr>
              <p:cNvSpPr/>
              <p:nvPr/>
            </p:nvSpPr>
            <p:spPr bwMode="auto">
              <a:xfrm>
                <a:off x="5480362" y="2758650"/>
                <a:ext cx="1234762" cy="1234758"/>
              </a:xfrm>
              <a:prstGeom prst="ellipse">
                <a:avLst/>
              </a:prstGeom>
              <a:solidFill>
                <a:schemeClr val="bg1"/>
              </a:solidFill>
              <a:ln w="10795" cap="flat" cmpd="sng" algn="ctr">
                <a:noFill/>
                <a:prstDash val="solid"/>
              </a:ln>
              <a:effectLst>
                <a:outerShdw blurRad="190500" dist="50800" dir="2400000" algn="tl" rotWithShape="0">
                  <a:prstClr val="black">
                    <a:alpha val="40000"/>
                  </a:prstClr>
                </a:outerShdw>
              </a:effectLst>
            </p:spPr>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22" name="Graphic 21">
                <a:extLst>
                  <a:ext uri="{FF2B5EF4-FFF2-40B4-BE49-F238E27FC236}">
                    <a16:creationId xmlns:a16="http://schemas.microsoft.com/office/drawing/2014/main" id="{9779D5BE-1BA3-4EB6-B5EA-D01354D9DC3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64557" y="3144816"/>
                <a:ext cx="457200" cy="457200"/>
              </a:xfrm>
              <a:prstGeom prst="rect">
                <a:avLst/>
              </a:prstGeom>
            </p:spPr>
          </p:pic>
        </p:grpSp>
        <p:sp>
          <p:nvSpPr>
            <p:cNvPr id="20" name="Rectangle 19">
              <a:extLst>
                <a:ext uri="{FF2B5EF4-FFF2-40B4-BE49-F238E27FC236}">
                  <a16:creationId xmlns:a16="http://schemas.microsoft.com/office/drawing/2014/main" id="{32D51376-40FB-4CB8-802A-EE5221E5933F}"/>
                </a:ext>
              </a:extLst>
            </p:cNvPr>
            <p:cNvSpPr/>
            <p:nvPr/>
          </p:nvSpPr>
          <p:spPr>
            <a:xfrm>
              <a:off x="1196839" y="4687449"/>
              <a:ext cx="170254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Workload Management</a:t>
              </a:r>
            </a:p>
          </p:txBody>
        </p:sp>
      </p:grpSp>
      <p:grpSp>
        <p:nvGrpSpPr>
          <p:cNvPr id="23" name="Group 22">
            <a:extLst>
              <a:ext uri="{FF2B5EF4-FFF2-40B4-BE49-F238E27FC236}">
                <a16:creationId xmlns:a16="http://schemas.microsoft.com/office/drawing/2014/main" id="{3EE5D1CA-629D-4B32-A53E-31B151419D77}"/>
              </a:ext>
            </a:extLst>
          </p:cNvPr>
          <p:cNvGrpSpPr/>
          <p:nvPr/>
        </p:nvGrpSpPr>
        <p:grpSpPr>
          <a:xfrm>
            <a:off x="7734776" y="2695507"/>
            <a:ext cx="3096334" cy="914400"/>
            <a:chOff x="7734776" y="2077447"/>
            <a:chExt cx="3096334" cy="914400"/>
          </a:xfrm>
        </p:grpSpPr>
        <p:grpSp>
          <p:nvGrpSpPr>
            <p:cNvPr id="24" name="Group 23">
              <a:extLst>
                <a:ext uri="{FF2B5EF4-FFF2-40B4-BE49-F238E27FC236}">
                  <a16:creationId xmlns:a16="http://schemas.microsoft.com/office/drawing/2014/main" id="{D5F53530-A4E9-4D48-AD58-7E532107BDEF}"/>
                </a:ext>
              </a:extLst>
            </p:cNvPr>
            <p:cNvGrpSpPr>
              <a:grpSpLocks noChangeAspect="1"/>
            </p:cNvGrpSpPr>
            <p:nvPr/>
          </p:nvGrpSpPr>
          <p:grpSpPr>
            <a:xfrm>
              <a:off x="7734776" y="2077447"/>
              <a:ext cx="914403" cy="914400"/>
              <a:chOff x="3161025" y="2758650"/>
              <a:chExt cx="1234762" cy="1234758"/>
            </a:xfrm>
          </p:grpSpPr>
          <p:sp>
            <p:nvSpPr>
              <p:cNvPr id="26" name="Oval 25">
                <a:extLst>
                  <a:ext uri="{FF2B5EF4-FFF2-40B4-BE49-F238E27FC236}">
                    <a16:creationId xmlns:a16="http://schemas.microsoft.com/office/drawing/2014/main" id="{8AF9EA65-BCE2-4937-A0EA-9C63008690F6}"/>
                  </a:ext>
                </a:extLst>
              </p:cNvPr>
              <p:cNvSpPr/>
              <p:nvPr/>
            </p:nvSpPr>
            <p:spPr bwMode="auto">
              <a:xfrm>
                <a:off x="3161025" y="2758650"/>
                <a:ext cx="1234762" cy="1234758"/>
              </a:xfrm>
              <a:prstGeom prst="ellipse">
                <a:avLst/>
              </a:prstGeom>
              <a:solidFill>
                <a:schemeClr val="bg1"/>
              </a:solidFill>
              <a:ln w="10795" cap="flat" cmpd="sng" algn="ctr">
                <a:noFill/>
                <a:prstDash val="solid"/>
              </a:ln>
              <a:effectLst>
                <a:outerShdw blurRad="190500" dist="50800" dir="2400000" algn="tl" rotWithShape="0">
                  <a:prstClr val="black">
                    <a:alpha val="40000"/>
                  </a:prstClr>
                </a:outerShdw>
              </a:effectLst>
            </p:spPr>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27" name="Graphic 26">
                <a:extLst>
                  <a:ext uri="{FF2B5EF4-FFF2-40B4-BE49-F238E27FC236}">
                    <a16:creationId xmlns:a16="http://schemas.microsoft.com/office/drawing/2014/main" id="{D4DDA7FA-2298-44E0-80C1-46C4084AAE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24545" y="3119555"/>
                <a:ext cx="507722" cy="507722"/>
              </a:xfrm>
              <a:prstGeom prst="rect">
                <a:avLst/>
              </a:prstGeom>
            </p:spPr>
          </p:pic>
        </p:grpSp>
        <p:sp>
          <p:nvSpPr>
            <p:cNvPr id="25" name="Rectangle 24">
              <a:extLst>
                <a:ext uri="{FF2B5EF4-FFF2-40B4-BE49-F238E27FC236}">
                  <a16:creationId xmlns:a16="http://schemas.microsoft.com/office/drawing/2014/main" id="{DC92F9E7-031A-45BB-A798-E6AA130AFD49}"/>
                </a:ext>
              </a:extLst>
            </p:cNvPr>
            <p:cNvSpPr/>
            <p:nvPr/>
          </p:nvSpPr>
          <p:spPr>
            <a:xfrm>
              <a:off x="9128566" y="2380759"/>
              <a:ext cx="1702544"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In-Memory</a:t>
              </a:r>
            </a:p>
          </p:txBody>
        </p:sp>
      </p:grpSp>
      <p:grpSp>
        <p:nvGrpSpPr>
          <p:cNvPr id="28" name="Group 27">
            <a:extLst>
              <a:ext uri="{FF2B5EF4-FFF2-40B4-BE49-F238E27FC236}">
                <a16:creationId xmlns:a16="http://schemas.microsoft.com/office/drawing/2014/main" id="{D7DEA4DC-B3F8-4691-9E2A-EE20E0F90E22}"/>
              </a:ext>
            </a:extLst>
          </p:cNvPr>
          <p:cNvGrpSpPr/>
          <p:nvPr/>
        </p:nvGrpSpPr>
        <p:grpSpPr>
          <a:xfrm>
            <a:off x="7734776" y="3897078"/>
            <a:ext cx="3096334" cy="914400"/>
            <a:chOff x="7734776" y="3279018"/>
            <a:chExt cx="3096334" cy="914400"/>
          </a:xfrm>
        </p:grpSpPr>
        <p:grpSp>
          <p:nvGrpSpPr>
            <p:cNvPr id="29" name="Group 28">
              <a:extLst>
                <a:ext uri="{FF2B5EF4-FFF2-40B4-BE49-F238E27FC236}">
                  <a16:creationId xmlns:a16="http://schemas.microsoft.com/office/drawing/2014/main" id="{A28DAF6C-C0FF-492B-A7C1-3F5831D0F84E}"/>
                </a:ext>
              </a:extLst>
            </p:cNvPr>
            <p:cNvGrpSpPr>
              <a:grpSpLocks noChangeAspect="1"/>
            </p:cNvGrpSpPr>
            <p:nvPr/>
          </p:nvGrpSpPr>
          <p:grpSpPr>
            <a:xfrm>
              <a:off x="7734776" y="3279018"/>
              <a:ext cx="914403" cy="914400"/>
              <a:chOff x="5480362" y="2758650"/>
              <a:chExt cx="1234762" cy="1234758"/>
            </a:xfrm>
          </p:grpSpPr>
          <p:sp>
            <p:nvSpPr>
              <p:cNvPr id="31" name="Oval 30">
                <a:extLst>
                  <a:ext uri="{FF2B5EF4-FFF2-40B4-BE49-F238E27FC236}">
                    <a16:creationId xmlns:a16="http://schemas.microsoft.com/office/drawing/2014/main" id="{063182BD-0C1D-4F50-8670-8EF92B9F75B8}"/>
                  </a:ext>
                </a:extLst>
              </p:cNvPr>
              <p:cNvSpPr/>
              <p:nvPr/>
            </p:nvSpPr>
            <p:spPr bwMode="auto">
              <a:xfrm>
                <a:off x="5480362" y="2758650"/>
                <a:ext cx="1234762" cy="1234758"/>
              </a:xfrm>
              <a:prstGeom prst="ellipse">
                <a:avLst/>
              </a:prstGeom>
              <a:solidFill>
                <a:schemeClr val="bg1"/>
              </a:solidFill>
              <a:ln w="10795" cap="flat" cmpd="sng" algn="ctr">
                <a:noFill/>
                <a:prstDash val="solid"/>
              </a:ln>
              <a:effectLst>
                <a:outerShdw blurRad="190500" dist="50800" dir="2400000" algn="tl" rotWithShape="0">
                  <a:prstClr val="black">
                    <a:alpha val="40000"/>
                  </a:prstClr>
                </a:outerShdw>
              </a:effectLst>
            </p:spPr>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32" name="Graphic 31">
                <a:extLst>
                  <a:ext uri="{FF2B5EF4-FFF2-40B4-BE49-F238E27FC236}">
                    <a16:creationId xmlns:a16="http://schemas.microsoft.com/office/drawing/2014/main" id="{12936C6A-E810-46BC-A47E-601AE0D665B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64557" y="3144816"/>
                <a:ext cx="457200" cy="457200"/>
              </a:xfrm>
              <a:prstGeom prst="rect">
                <a:avLst/>
              </a:prstGeom>
            </p:spPr>
          </p:pic>
        </p:grpSp>
        <p:sp>
          <p:nvSpPr>
            <p:cNvPr id="30" name="Rectangle 29">
              <a:extLst>
                <a:ext uri="{FF2B5EF4-FFF2-40B4-BE49-F238E27FC236}">
                  <a16:creationId xmlns:a16="http://schemas.microsoft.com/office/drawing/2014/main" id="{B25EE0A0-3EF2-4E6F-A793-16EAF85BF728}"/>
                </a:ext>
              </a:extLst>
            </p:cNvPr>
            <p:cNvSpPr/>
            <p:nvPr/>
          </p:nvSpPr>
          <p:spPr>
            <a:xfrm>
              <a:off x="9128566" y="3582330"/>
              <a:ext cx="1702544"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err="1">
                  <a:ln>
                    <a:noFill/>
                  </a:ln>
                  <a:solidFill>
                    <a:prstClr val="black"/>
                  </a:solidFill>
                  <a:effectLst/>
                  <a:uLnTx/>
                  <a:uFillTx/>
                  <a:latin typeface="Segoe UI Semibold" panose="020B0702040204020203" pitchFamily="34" charset="0"/>
                  <a:ea typeface="+mn-ea"/>
                  <a:cs typeface="Segoe UI Semibold" panose="020B0702040204020203" pitchFamily="34" charset="0"/>
                </a:rPr>
                <a:t>DirectQuery</a:t>
              </a:r>
              <a:endParaRPr kumimoji="0" lang="en-US" sz="1400" b="1"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grpSp>
      <p:grpSp>
        <p:nvGrpSpPr>
          <p:cNvPr id="33" name="Group 32">
            <a:extLst>
              <a:ext uri="{FF2B5EF4-FFF2-40B4-BE49-F238E27FC236}">
                <a16:creationId xmlns:a16="http://schemas.microsoft.com/office/drawing/2014/main" id="{07BB2925-617B-49FA-8039-73058A0CD51D}"/>
              </a:ext>
            </a:extLst>
          </p:cNvPr>
          <p:cNvGrpSpPr/>
          <p:nvPr/>
        </p:nvGrpSpPr>
        <p:grpSpPr>
          <a:xfrm>
            <a:off x="7734776" y="5098649"/>
            <a:ext cx="3096334" cy="914400"/>
            <a:chOff x="7734776" y="4480589"/>
            <a:chExt cx="3096334" cy="914400"/>
          </a:xfrm>
        </p:grpSpPr>
        <p:grpSp>
          <p:nvGrpSpPr>
            <p:cNvPr id="34" name="Group 33">
              <a:extLst>
                <a:ext uri="{FF2B5EF4-FFF2-40B4-BE49-F238E27FC236}">
                  <a16:creationId xmlns:a16="http://schemas.microsoft.com/office/drawing/2014/main" id="{6F944750-ED5E-4533-9FAA-E0C0C8A993FE}"/>
                </a:ext>
              </a:extLst>
            </p:cNvPr>
            <p:cNvGrpSpPr>
              <a:grpSpLocks noChangeAspect="1"/>
            </p:cNvGrpSpPr>
            <p:nvPr/>
          </p:nvGrpSpPr>
          <p:grpSpPr>
            <a:xfrm>
              <a:off x="7734776" y="4480589"/>
              <a:ext cx="914403" cy="914400"/>
              <a:chOff x="7799699" y="2758650"/>
              <a:chExt cx="1234762" cy="1234758"/>
            </a:xfrm>
          </p:grpSpPr>
          <p:sp>
            <p:nvSpPr>
              <p:cNvPr id="36" name="Oval 35">
                <a:extLst>
                  <a:ext uri="{FF2B5EF4-FFF2-40B4-BE49-F238E27FC236}">
                    <a16:creationId xmlns:a16="http://schemas.microsoft.com/office/drawing/2014/main" id="{510269D2-19A8-465B-A1D5-F8BF1B38A2D3}"/>
                  </a:ext>
                </a:extLst>
              </p:cNvPr>
              <p:cNvSpPr/>
              <p:nvPr/>
            </p:nvSpPr>
            <p:spPr bwMode="auto">
              <a:xfrm>
                <a:off x="7799699" y="2758650"/>
                <a:ext cx="1234762" cy="1234758"/>
              </a:xfrm>
              <a:prstGeom prst="ellipse">
                <a:avLst/>
              </a:prstGeom>
              <a:solidFill>
                <a:schemeClr val="bg1"/>
              </a:solidFill>
              <a:ln w="10795" cap="flat" cmpd="sng" algn="ctr">
                <a:noFill/>
                <a:prstDash val="solid"/>
              </a:ln>
              <a:effectLst>
                <a:outerShdw blurRad="190500" dist="50800" dir="2400000" algn="tl" rotWithShape="0">
                  <a:prstClr val="black">
                    <a:alpha val="40000"/>
                  </a:prstClr>
                </a:outerShdw>
              </a:effectLst>
            </p:spPr>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37" name="Graphic 36">
                <a:extLst>
                  <a:ext uri="{FF2B5EF4-FFF2-40B4-BE49-F238E27FC236}">
                    <a16:creationId xmlns:a16="http://schemas.microsoft.com/office/drawing/2014/main" id="{DF1D4C41-D752-41C9-A851-5E0519FF02C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188480" y="3162649"/>
                <a:ext cx="457200" cy="457200"/>
              </a:xfrm>
              <a:prstGeom prst="rect">
                <a:avLst/>
              </a:prstGeom>
            </p:spPr>
          </p:pic>
        </p:grpSp>
        <p:sp>
          <p:nvSpPr>
            <p:cNvPr id="35" name="Rectangle 34">
              <a:extLst>
                <a:ext uri="{FF2B5EF4-FFF2-40B4-BE49-F238E27FC236}">
                  <a16:creationId xmlns:a16="http://schemas.microsoft.com/office/drawing/2014/main" id="{B5365A72-89EA-4770-B966-6F9B37D93E62}"/>
                </a:ext>
              </a:extLst>
            </p:cNvPr>
            <p:cNvSpPr/>
            <p:nvPr/>
          </p:nvSpPr>
          <p:spPr>
            <a:xfrm>
              <a:off x="9128566" y="4783901"/>
              <a:ext cx="1702544"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Composite Models</a:t>
              </a:r>
            </a:p>
          </p:txBody>
        </p:sp>
      </p:grpSp>
      <p:sp>
        <p:nvSpPr>
          <p:cNvPr id="38" name="Rectangle 37">
            <a:extLst>
              <a:ext uri="{FF2B5EF4-FFF2-40B4-BE49-F238E27FC236}">
                <a16:creationId xmlns:a16="http://schemas.microsoft.com/office/drawing/2014/main" id="{A1805877-D28A-494C-94D2-F50725086BB2}"/>
              </a:ext>
            </a:extLst>
          </p:cNvPr>
          <p:cNvSpPr/>
          <p:nvPr/>
        </p:nvSpPr>
        <p:spPr>
          <a:xfrm>
            <a:off x="1741596" y="1964818"/>
            <a:ext cx="1855042"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spAutoFit/>
          </a:bodyPr>
          <a:lstStyle/>
          <a:p>
            <a:pPr algn="ctr"/>
            <a:r>
              <a:rPr lang="en-US">
                <a:solidFill>
                  <a:schemeClr val="tx2"/>
                </a:solidFill>
                <a:latin typeface="+mj-lt"/>
                <a:cs typeface="Segoe UI Semibold" panose="020B0702040204020203" pitchFamily="34" charset="0"/>
              </a:rPr>
              <a:t>Azure Synapse </a:t>
            </a:r>
          </a:p>
        </p:txBody>
      </p:sp>
      <p:sp>
        <p:nvSpPr>
          <p:cNvPr id="39" name="Rectangle 38">
            <a:extLst>
              <a:ext uri="{FF2B5EF4-FFF2-40B4-BE49-F238E27FC236}">
                <a16:creationId xmlns:a16="http://schemas.microsoft.com/office/drawing/2014/main" id="{6F888981-0C1F-4984-993A-9BFFA7177419}"/>
              </a:ext>
            </a:extLst>
          </p:cNvPr>
          <p:cNvSpPr/>
          <p:nvPr/>
        </p:nvSpPr>
        <p:spPr>
          <a:xfrm>
            <a:off x="8516159" y="1964818"/>
            <a:ext cx="1224814"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spAutoFit/>
          </a:bodyPr>
          <a:lstStyle/>
          <a:p>
            <a:pPr algn="ctr"/>
            <a:r>
              <a:rPr lang="en-US">
                <a:solidFill>
                  <a:schemeClr val="tx2"/>
                </a:solidFill>
                <a:latin typeface="+mj-lt"/>
                <a:cs typeface="Segoe UI Semibold" panose="020B0702040204020203" pitchFamily="34" charset="0"/>
              </a:rPr>
              <a:t>Power BI</a:t>
            </a:r>
          </a:p>
        </p:txBody>
      </p:sp>
    </p:spTree>
    <p:extLst>
      <p:ext uri="{BB962C8B-B14F-4D97-AF65-F5344CB8AC3E}">
        <p14:creationId xmlns:p14="http://schemas.microsoft.com/office/powerpoint/2010/main" val="9609842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par>
                          <p:cTn id="28" fill="hold">
                            <p:stCondLst>
                              <p:cond delay="3000"/>
                            </p:stCondLst>
                            <p:childTnLst>
                              <p:par>
                                <p:cTn id="29" presetID="1" presetClass="entr" presetSubtype="0" fill="hold" grpId="0" nodeType="after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par>
                          <p:cTn id="31" fill="hold">
                            <p:stCondLst>
                              <p:cond delay="3000"/>
                            </p:stCondLst>
                            <p:childTnLst>
                              <p:par>
                                <p:cTn id="32" presetID="1" presetClass="entr" presetSubtype="0" fill="hold" grpId="0" nodeType="afterEffect">
                                  <p:stCondLst>
                                    <p:cond delay="0"/>
                                  </p:stCondLst>
                                  <p:childTnLst>
                                    <p:set>
                                      <p:cBhvr>
                                        <p:cTn id="33"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7E3B6-BA8E-904C-B81D-E05A70A499EA}"/>
              </a:ext>
            </a:extLst>
          </p:cNvPr>
          <p:cNvSpPr>
            <a:spLocks noGrp="1"/>
          </p:cNvSpPr>
          <p:nvPr>
            <p:ph type="title"/>
          </p:nvPr>
        </p:nvSpPr>
        <p:spPr>
          <a:xfrm>
            <a:off x="588263" y="457200"/>
            <a:ext cx="11018520" cy="553998"/>
          </a:xfrm>
        </p:spPr>
        <p:txBody>
          <a:bodyPr/>
          <a:lstStyle/>
          <a:p>
            <a:r>
              <a:rPr lang="en-US" dirty="0"/>
              <a:t>Integrate with Azure Synapse Analytics</a:t>
            </a:r>
          </a:p>
        </p:txBody>
      </p:sp>
      <p:pic>
        <p:nvPicPr>
          <p:cNvPr id="40" name="Picture 39">
            <a:extLst>
              <a:ext uri="{FF2B5EF4-FFF2-40B4-BE49-F238E27FC236}">
                <a16:creationId xmlns:a16="http://schemas.microsoft.com/office/drawing/2014/main" id="{4C2EB953-B726-4A54-BCF1-EAFE836316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4318" y="1433499"/>
            <a:ext cx="8470330" cy="5099246"/>
          </a:xfrm>
          <a:custGeom>
            <a:avLst/>
            <a:gdLst>
              <a:gd name="connsiteX0" fmla="*/ 0 w 5798642"/>
              <a:gd name="connsiteY0" fmla="*/ 0 h 3490856"/>
              <a:gd name="connsiteX1" fmla="*/ 5798642 w 5798642"/>
              <a:gd name="connsiteY1" fmla="*/ 0 h 3490856"/>
              <a:gd name="connsiteX2" fmla="*/ 5798642 w 5798642"/>
              <a:gd name="connsiteY2" fmla="*/ 3490856 h 3490856"/>
              <a:gd name="connsiteX3" fmla="*/ 0 w 5798642"/>
              <a:gd name="connsiteY3" fmla="*/ 3490856 h 3490856"/>
            </a:gdLst>
            <a:ahLst/>
            <a:cxnLst>
              <a:cxn ang="0">
                <a:pos x="connsiteX0" y="connsiteY0"/>
              </a:cxn>
              <a:cxn ang="0">
                <a:pos x="connsiteX1" y="connsiteY1"/>
              </a:cxn>
              <a:cxn ang="0">
                <a:pos x="connsiteX2" y="connsiteY2"/>
              </a:cxn>
              <a:cxn ang="0">
                <a:pos x="connsiteX3" y="connsiteY3"/>
              </a:cxn>
            </a:cxnLst>
            <a:rect l="l" t="t" r="r" b="b"/>
            <a:pathLst>
              <a:path w="5798642" h="3490856">
                <a:moveTo>
                  <a:pt x="0" y="0"/>
                </a:moveTo>
                <a:lnTo>
                  <a:pt x="5798642" y="0"/>
                </a:lnTo>
                <a:lnTo>
                  <a:pt x="5798642" y="3490856"/>
                </a:lnTo>
                <a:lnTo>
                  <a:pt x="0" y="3490856"/>
                </a:lnTo>
                <a:close/>
              </a:path>
            </a:pathLst>
          </a:custGeom>
        </p:spPr>
      </p:pic>
      <p:sp>
        <p:nvSpPr>
          <p:cNvPr id="4" name="TextBox 3">
            <a:extLst>
              <a:ext uri="{FF2B5EF4-FFF2-40B4-BE49-F238E27FC236}">
                <a16:creationId xmlns:a16="http://schemas.microsoft.com/office/drawing/2014/main" id="{0E39FCAA-E48B-4360-9B64-A4E23AF8A232}"/>
              </a:ext>
            </a:extLst>
          </p:cNvPr>
          <p:cNvSpPr txBox="1"/>
          <p:nvPr/>
        </p:nvSpPr>
        <p:spPr>
          <a:xfrm>
            <a:off x="8988725" y="6584876"/>
            <a:ext cx="3203276" cy="276999"/>
          </a:xfrm>
          <a:prstGeom prst="rect">
            <a:avLst/>
          </a:prstGeom>
          <a:noFill/>
        </p:spPr>
        <p:txBody>
          <a:bodyPr wrap="square">
            <a:spAutoFit/>
          </a:bodyPr>
          <a:lstStyle/>
          <a:p>
            <a:pPr algn="r"/>
            <a:r>
              <a:rPr lang="en-US" sz="1200" dirty="0"/>
              <a:t>Miguel Myers &amp; Chris Hamill</a:t>
            </a:r>
          </a:p>
        </p:txBody>
      </p:sp>
    </p:spTree>
    <p:extLst>
      <p:ext uri="{BB962C8B-B14F-4D97-AF65-F5344CB8AC3E}">
        <p14:creationId xmlns:p14="http://schemas.microsoft.com/office/powerpoint/2010/main" val="1030202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A4E474C-E39B-334F-AE27-3309D316DCD1}"/>
              </a:ext>
            </a:extLst>
          </p:cNvPr>
          <p:cNvSpPr>
            <a:spLocks noGrp="1"/>
          </p:cNvSpPr>
          <p:nvPr>
            <p:ph type="body" sz="quarter" idx="12"/>
          </p:nvPr>
        </p:nvSpPr>
        <p:spPr>
          <a:xfrm>
            <a:off x="640503" y="4385056"/>
            <a:ext cx="1950535" cy="369332"/>
          </a:xfrm>
        </p:spPr>
        <p:txBody>
          <a:bodyPr vert="horz" wrap="square" lIns="0" tIns="0" rIns="0" bIns="0" rtlCol="0" anchor="t">
            <a:spAutoFit/>
          </a:bodyPr>
          <a:lstStyle/>
          <a:p>
            <a:r>
              <a:rPr lang="en-US" sz="1200">
                <a:cs typeface="Segoe UI"/>
              </a:rPr>
              <a:t>Senior Cloud Solution Architect</a:t>
            </a:r>
          </a:p>
        </p:txBody>
      </p:sp>
      <p:sp>
        <p:nvSpPr>
          <p:cNvPr id="3" name="Text Placeholder 2">
            <a:extLst>
              <a:ext uri="{FF2B5EF4-FFF2-40B4-BE49-F238E27FC236}">
                <a16:creationId xmlns:a16="http://schemas.microsoft.com/office/drawing/2014/main" id="{97039C4B-0160-3149-8CBD-3EB8E19D8730}"/>
              </a:ext>
            </a:extLst>
          </p:cNvPr>
          <p:cNvSpPr>
            <a:spLocks noGrp="1"/>
          </p:cNvSpPr>
          <p:nvPr>
            <p:ph type="body" sz="quarter" idx="11"/>
          </p:nvPr>
        </p:nvSpPr>
        <p:spPr>
          <a:xfrm>
            <a:off x="640503" y="3992345"/>
            <a:ext cx="2160000" cy="276999"/>
          </a:xfrm>
        </p:spPr>
        <p:txBody>
          <a:bodyPr/>
          <a:lstStyle/>
          <a:p>
            <a:r>
              <a:rPr lang="en-US"/>
              <a:t>Alex Karasek</a:t>
            </a:r>
          </a:p>
        </p:txBody>
      </p:sp>
      <p:pic>
        <p:nvPicPr>
          <p:cNvPr id="22" name="Picture Placeholder 21">
            <a:extLst>
              <a:ext uri="{FF2B5EF4-FFF2-40B4-BE49-F238E27FC236}">
                <a16:creationId xmlns:a16="http://schemas.microsoft.com/office/drawing/2014/main" id="{461CE1ED-83C3-344B-B5D3-B9A625D9ACCA}"/>
              </a:ext>
            </a:extLst>
          </p:cNvPr>
          <p:cNvPicPr>
            <a:picLocks noGrp="1" noChangeAspect="1"/>
          </p:cNvPicPr>
          <p:nvPr>
            <p:ph type="pic" sz="quarter" idx="23"/>
          </p:nvPr>
        </p:nvPicPr>
        <p:blipFill>
          <a:blip r:embed="rId3"/>
          <a:srcRect/>
          <a:stretch/>
        </p:blipFill>
        <p:spPr>
          <a:xfrm>
            <a:off x="640503" y="1982130"/>
            <a:ext cx="1944597" cy="1792224"/>
          </a:xfrm>
          <a:prstGeom prst="ellipse">
            <a:avLst/>
          </a:prstGeom>
          <a:ln>
            <a:noFill/>
          </a:ln>
        </p:spPr>
      </p:pic>
      <p:sp>
        <p:nvSpPr>
          <p:cNvPr id="2" name="Title 1">
            <a:extLst>
              <a:ext uri="{FF2B5EF4-FFF2-40B4-BE49-F238E27FC236}">
                <a16:creationId xmlns:a16="http://schemas.microsoft.com/office/drawing/2014/main" id="{70283C3B-A465-3A49-9A34-8F1977B09EED}"/>
              </a:ext>
            </a:extLst>
          </p:cNvPr>
          <p:cNvSpPr>
            <a:spLocks noGrp="1"/>
          </p:cNvSpPr>
          <p:nvPr>
            <p:ph type="title"/>
          </p:nvPr>
        </p:nvSpPr>
        <p:spPr/>
        <p:txBody>
          <a:bodyPr/>
          <a:lstStyle/>
          <a:p>
            <a:r>
              <a:rPr lang="en-US"/>
              <a:t>Modern Analytics Academy Team</a:t>
            </a:r>
          </a:p>
        </p:txBody>
      </p:sp>
      <p:sp>
        <p:nvSpPr>
          <p:cNvPr id="45" name="Text Placeholder 3">
            <a:extLst>
              <a:ext uri="{FF2B5EF4-FFF2-40B4-BE49-F238E27FC236}">
                <a16:creationId xmlns:a16="http://schemas.microsoft.com/office/drawing/2014/main" id="{BC2BA13F-1195-44DE-88E2-A6BC713F3622}"/>
              </a:ext>
            </a:extLst>
          </p:cNvPr>
          <p:cNvSpPr txBox="1">
            <a:spLocks/>
          </p:cNvSpPr>
          <p:nvPr/>
        </p:nvSpPr>
        <p:spPr>
          <a:xfrm>
            <a:off x="7289189" y="4385056"/>
            <a:ext cx="1950535" cy="369332"/>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00"/>
              <a:t>Principal Cloud Solution Architect</a:t>
            </a:r>
          </a:p>
        </p:txBody>
      </p:sp>
      <p:sp>
        <p:nvSpPr>
          <p:cNvPr id="46" name="Text Placeholder 2">
            <a:extLst>
              <a:ext uri="{FF2B5EF4-FFF2-40B4-BE49-F238E27FC236}">
                <a16:creationId xmlns:a16="http://schemas.microsoft.com/office/drawing/2014/main" id="{BF99BDB9-E0DB-405B-9DC4-758CAE95F90B}"/>
              </a:ext>
            </a:extLst>
          </p:cNvPr>
          <p:cNvSpPr txBox="1">
            <a:spLocks/>
          </p:cNvSpPr>
          <p:nvPr/>
        </p:nvSpPr>
        <p:spPr>
          <a:xfrm>
            <a:off x="7289189" y="3992345"/>
            <a:ext cx="2160000" cy="276999"/>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Chris Mitchell</a:t>
            </a:r>
          </a:p>
        </p:txBody>
      </p:sp>
      <p:pic>
        <p:nvPicPr>
          <p:cNvPr id="47" name="Picture Placeholder 21">
            <a:extLst>
              <a:ext uri="{FF2B5EF4-FFF2-40B4-BE49-F238E27FC236}">
                <a16:creationId xmlns:a16="http://schemas.microsoft.com/office/drawing/2014/main" id="{636A0769-DC11-4369-AD4F-CD6F7A7B95A3}"/>
              </a:ext>
            </a:extLst>
          </p:cNvPr>
          <p:cNvPicPr>
            <a:picLocks noChangeAspect="1"/>
          </p:cNvPicPr>
          <p:nvPr/>
        </p:nvPicPr>
        <p:blipFill>
          <a:blip r:embed="rId4"/>
          <a:srcRect t="5040" b="5040"/>
          <a:stretch/>
        </p:blipFill>
        <p:spPr>
          <a:xfrm>
            <a:off x="7289189" y="1982130"/>
            <a:ext cx="1792224" cy="1792224"/>
          </a:xfrm>
          <a:prstGeom prst="ellipse">
            <a:avLst/>
          </a:prstGeom>
          <a:ln>
            <a:noFill/>
          </a:ln>
        </p:spPr>
      </p:pic>
      <p:sp>
        <p:nvSpPr>
          <p:cNvPr id="48" name="Text Placeholder 3">
            <a:extLst>
              <a:ext uri="{FF2B5EF4-FFF2-40B4-BE49-F238E27FC236}">
                <a16:creationId xmlns:a16="http://schemas.microsoft.com/office/drawing/2014/main" id="{6F0BA5DB-9D8C-4B05-AF90-B15A6009D9D6}"/>
              </a:ext>
            </a:extLst>
          </p:cNvPr>
          <p:cNvSpPr txBox="1">
            <a:spLocks/>
          </p:cNvSpPr>
          <p:nvPr/>
        </p:nvSpPr>
        <p:spPr>
          <a:xfrm>
            <a:off x="9543504" y="4385056"/>
            <a:ext cx="1950535" cy="369332"/>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00"/>
              <a:t>Principal Cloud Solution Architect</a:t>
            </a:r>
          </a:p>
        </p:txBody>
      </p:sp>
      <p:sp>
        <p:nvSpPr>
          <p:cNvPr id="49" name="Text Placeholder 2">
            <a:extLst>
              <a:ext uri="{FF2B5EF4-FFF2-40B4-BE49-F238E27FC236}">
                <a16:creationId xmlns:a16="http://schemas.microsoft.com/office/drawing/2014/main" id="{3A6CA05C-BB21-4433-85B1-5C585FAE47BF}"/>
              </a:ext>
            </a:extLst>
          </p:cNvPr>
          <p:cNvSpPr txBox="1">
            <a:spLocks/>
          </p:cNvSpPr>
          <p:nvPr/>
        </p:nvSpPr>
        <p:spPr>
          <a:xfrm>
            <a:off x="9543504" y="3992345"/>
            <a:ext cx="2160000" cy="276999"/>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Jason Virtue</a:t>
            </a:r>
          </a:p>
        </p:txBody>
      </p:sp>
      <p:pic>
        <p:nvPicPr>
          <p:cNvPr id="50" name="Picture Placeholder 21">
            <a:extLst>
              <a:ext uri="{FF2B5EF4-FFF2-40B4-BE49-F238E27FC236}">
                <a16:creationId xmlns:a16="http://schemas.microsoft.com/office/drawing/2014/main" id="{0605FAC9-86AE-447E-A341-03C3AC6FFA75}"/>
              </a:ext>
            </a:extLst>
          </p:cNvPr>
          <p:cNvPicPr>
            <a:picLocks noChangeAspect="1"/>
          </p:cNvPicPr>
          <p:nvPr/>
        </p:nvPicPr>
        <p:blipFill>
          <a:blip r:embed="rId5"/>
          <a:srcRect t="1067" b="1067"/>
          <a:stretch/>
        </p:blipFill>
        <p:spPr>
          <a:xfrm>
            <a:off x="9543504" y="1982130"/>
            <a:ext cx="1792224" cy="1792224"/>
          </a:xfrm>
          <a:prstGeom prst="ellipse">
            <a:avLst/>
          </a:prstGeom>
          <a:ln>
            <a:noFill/>
          </a:ln>
        </p:spPr>
      </p:pic>
      <p:sp>
        <p:nvSpPr>
          <p:cNvPr id="51" name="Text Placeholder 3">
            <a:extLst>
              <a:ext uri="{FF2B5EF4-FFF2-40B4-BE49-F238E27FC236}">
                <a16:creationId xmlns:a16="http://schemas.microsoft.com/office/drawing/2014/main" id="{2C8E261B-13FE-4DDB-8444-B22C1A9E64DA}"/>
              </a:ext>
            </a:extLst>
          </p:cNvPr>
          <p:cNvSpPr txBox="1">
            <a:spLocks/>
          </p:cNvSpPr>
          <p:nvPr/>
        </p:nvSpPr>
        <p:spPr>
          <a:xfrm>
            <a:off x="2936982" y="4385056"/>
            <a:ext cx="1950535" cy="369332"/>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00"/>
              <a:t>Senior Cloud Solution Architect</a:t>
            </a:r>
          </a:p>
        </p:txBody>
      </p:sp>
      <p:sp>
        <p:nvSpPr>
          <p:cNvPr id="52" name="Text Placeholder 2">
            <a:extLst>
              <a:ext uri="{FF2B5EF4-FFF2-40B4-BE49-F238E27FC236}">
                <a16:creationId xmlns:a16="http://schemas.microsoft.com/office/drawing/2014/main" id="{B2C12A78-C534-4149-B71A-9715435C907A}"/>
              </a:ext>
            </a:extLst>
          </p:cNvPr>
          <p:cNvSpPr txBox="1">
            <a:spLocks/>
          </p:cNvSpPr>
          <p:nvPr/>
        </p:nvSpPr>
        <p:spPr>
          <a:xfrm>
            <a:off x="2936982" y="3992345"/>
            <a:ext cx="2160000" cy="276999"/>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Annie Xu</a:t>
            </a:r>
          </a:p>
        </p:txBody>
      </p:sp>
      <p:pic>
        <p:nvPicPr>
          <p:cNvPr id="53" name="Picture Placeholder 21">
            <a:extLst>
              <a:ext uri="{FF2B5EF4-FFF2-40B4-BE49-F238E27FC236}">
                <a16:creationId xmlns:a16="http://schemas.microsoft.com/office/drawing/2014/main" id="{E735C9A4-221B-46DA-8C00-29083676059F}"/>
              </a:ext>
            </a:extLst>
          </p:cNvPr>
          <p:cNvPicPr>
            <a:picLocks noChangeAspect="1"/>
          </p:cNvPicPr>
          <p:nvPr/>
        </p:nvPicPr>
        <p:blipFill>
          <a:blip r:embed="rId6"/>
          <a:srcRect t="12161" b="12161"/>
          <a:stretch/>
        </p:blipFill>
        <p:spPr>
          <a:xfrm>
            <a:off x="2936982" y="1982130"/>
            <a:ext cx="1746010" cy="1792224"/>
          </a:xfrm>
          <a:prstGeom prst="ellipse">
            <a:avLst/>
          </a:prstGeom>
          <a:ln>
            <a:noFill/>
          </a:ln>
        </p:spPr>
      </p:pic>
      <p:sp>
        <p:nvSpPr>
          <p:cNvPr id="54" name="Text Placeholder 3">
            <a:extLst>
              <a:ext uri="{FF2B5EF4-FFF2-40B4-BE49-F238E27FC236}">
                <a16:creationId xmlns:a16="http://schemas.microsoft.com/office/drawing/2014/main" id="{277D8F4E-4781-4775-A97A-9E8658A0B9AF}"/>
              </a:ext>
            </a:extLst>
          </p:cNvPr>
          <p:cNvSpPr txBox="1">
            <a:spLocks/>
          </p:cNvSpPr>
          <p:nvPr/>
        </p:nvSpPr>
        <p:spPr>
          <a:xfrm>
            <a:off x="5034874" y="4385056"/>
            <a:ext cx="1950535" cy="369332"/>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00"/>
              <a:t>Senior Cloud Solution Architect</a:t>
            </a:r>
          </a:p>
        </p:txBody>
      </p:sp>
      <p:sp>
        <p:nvSpPr>
          <p:cNvPr id="55" name="Text Placeholder 2">
            <a:extLst>
              <a:ext uri="{FF2B5EF4-FFF2-40B4-BE49-F238E27FC236}">
                <a16:creationId xmlns:a16="http://schemas.microsoft.com/office/drawing/2014/main" id="{13F4D082-D342-4A66-AD25-BE3A1803E6BD}"/>
              </a:ext>
            </a:extLst>
          </p:cNvPr>
          <p:cNvSpPr txBox="1">
            <a:spLocks/>
          </p:cNvSpPr>
          <p:nvPr/>
        </p:nvSpPr>
        <p:spPr>
          <a:xfrm>
            <a:off x="5034874" y="3992345"/>
            <a:ext cx="2160000" cy="276999"/>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Brian Hitney</a:t>
            </a:r>
          </a:p>
        </p:txBody>
      </p:sp>
      <p:pic>
        <p:nvPicPr>
          <p:cNvPr id="56" name="Picture Placeholder 21">
            <a:extLst>
              <a:ext uri="{FF2B5EF4-FFF2-40B4-BE49-F238E27FC236}">
                <a16:creationId xmlns:a16="http://schemas.microsoft.com/office/drawing/2014/main" id="{3D57B626-66A7-46D9-BDFA-758ABA4F4B50}"/>
              </a:ext>
            </a:extLst>
          </p:cNvPr>
          <p:cNvPicPr>
            <a:picLocks noChangeAspect="1"/>
          </p:cNvPicPr>
          <p:nvPr/>
        </p:nvPicPr>
        <p:blipFill>
          <a:blip r:embed="rId7"/>
          <a:srcRect l="16700" r="16700"/>
          <a:stretch/>
        </p:blipFill>
        <p:spPr>
          <a:xfrm>
            <a:off x="5034874" y="1982130"/>
            <a:ext cx="1792224" cy="1792224"/>
          </a:xfrm>
          <a:prstGeom prst="ellipse">
            <a:avLst/>
          </a:prstGeom>
          <a:ln>
            <a:noFill/>
          </a:ln>
        </p:spPr>
      </p:pic>
      <p:sp>
        <p:nvSpPr>
          <p:cNvPr id="59" name="Text Placeholder 4">
            <a:extLst>
              <a:ext uri="{FF2B5EF4-FFF2-40B4-BE49-F238E27FC236}">
                <a16:creationId xmlns:a16="http://schemas.microsoft.com/office/drawing/2014/main" id="{C97A90F7-0BB6-45BD-A4C4-F8E5E2395CB5}"/>
              </a:ext>
            </a:extLst>
          </p:cNvPr>
          <p:cNvSpPr txBox="1">
            <a:spLocks/>
          </p:cNvSpPr>
          <p:nvPr/>
        </p:nvSpPr>
        <p:spPr>
          <a:xfrm>
            <a:off x="588263" y="6091303"/>
            <a:ext cx="9144000" cy="338554"/>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https://aka.ms/maa</a:t>
            </a:r>
          </a:p>
        </p:txBody>
      </p:sp>
    </p:spTree>
    <p:extLst>
      <p:ext uri="{BB962C8B-B14F-4D97-AF65-F5344CB8AC3E}">
        <p14:creationId xmlns:p14="http://schemas.microsoft.com/office/powerpoint/2010/main" val="243927039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7E3B6-BA8E-904C-B81D-E05A70A499EA}"/>
              </a:ext>
            </a:extLst>
          </p:cNvPr>
          <p:cNvSpPr>
            <a:spLocks noGrp="1"/>
          </p:cNvSpPr>
          <p:nvPr>
            <p:ph type="title"/>
          </p:nvPr>
        </p:nvSpPr>
        <p:spPr>
          <a:xfrm>
            <a:off x="588263" y="457200"/>
            <a:ext cx="11018520" cy="553998"/>
          </a:xfrm>
        </p:spPr>
        <p:txBody>
          <a:bodyPr/>
          <a:lstStyle/>
          <a:p>
            <a:r>
              <a:rPr lang="en-US" dirty="0"/>
              <a:t>Develop Hub – Power BI</a:t>
            </a:r>
          </a:p>
        </p:txBody>
      </p:sp>
      <p:sp>
        <p:nvSpPr>
          <p:cNvPr id="4" name="Text Placeholder 3">
            <a:extLst>
              <a:ext uri="{FF2B5EF4-FFF2-40B4-BE49-F238E27FC236}">
                <a16:creationId xmlns:a16="http://schemas.microsoft.com/office/drawing/2014/main" id="{4284DD21-B4C7-49F8-BD8B-673CE427CA66}"/>
              </a:ext>
            </a:extLst>
          </p:cNvPr>
          <p:cNvSpPr txBox="1">
            <a:spLocks/>
          </p:cNvSpPr>
          <p:nvPr/>
        </p:nvSpPr>
        <p:spPr>
          <a:xfrm>
            <a:off x="437318" y="2141394"/>
            <a:ext cx="5555965" cy="1084399"/>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pPr>
            <a:r>
              <a:rPr lang="en-US" sz="2000" dirty="0"/>
              <a:t>Create Power BI reports in the workspace</a:t>
            </a:r>
          </a:p>
          <a:p>
            <a:pPr>
              <a:lnSpc>
                <a:spcPct val="150000"/>
              </a:lnSpc>
            </a:pPr>
            <a:r>
              <a:rPr lang="en-US" sz="2000" dirty="0"/>
              <a:t>Provides access to published reports in the workspace</a:t>
            </a:r>
          </a:p>
          <a:p>
            <a:pPr>
              <a:lnSpc>
                <a:spcPct val="150000"/>
              </a:lnSpc>
            </a:pPr>
            <a:r>
              <a:rPr lang="en-US" sz="2000" dirty="0"/>
              <a:t>Update reports real time from Synapse workspace to get it reflected on Power BI service</a:t>
            </a:r>
          </a:p>
          <a:p>
            <a:pPr>
              <a:lnSpc>
                <a:spcPct val="150000"/>
              </a:lnSpc>
            </a:pPr>
            <a:r>
              <a:rPr lang="en-US" sz="2000" dirty="0"/>
              <a:t>Visually explore and analyze data</a:t>
            </a:r>
          </a:p>
        </p:txBody>
      </p:sp>
      <p:pic>
        <p:nvPicPr>
          <p:cNvPr id="6" name="Picture 5">
            <a:extLst>
              <a:ext uri="{FF2B5EF4-FFF2-40B4-BE49-F238E27FC236}">
                <a16:creationId xmlns:a16="http://schemas.microsoft.com/office/drawing/2014/main" id="{9EDCEAE6-1025-457A-B788-17D30DD76836}"/>
              </a:ext>
            </a:extLst>
          </p:cNvPr>
          <p:cNvPicPr>
            <a:picLocks noChangeAspect="1"/>
          </p:cNvPicPr>
          <p:nvPr/>
        </p:nvPicPr>
        <p:blipFill>
          <a:blip r:embed="rId3"/>
          <a:stretch>
            <a:fillRect/>
          </a:stretch>
        </p:blipFill>
        <p:spPr>
          <a:xfrm>
            <a:off x="6735868" y="2141394"/>
            <a:ext cx="3748699" cy="3417517"/>
          </a:xfrm>
          <a:prstGeom prst="rect">
            <a:avLst/>
          </a:prstGeom>
          <a:solidFill>
            <a:srgbClr val="FFFFFF">
              <a:lumMod val="95000"/>
            </a:srgbClr>
          </a:solidFill>
          <a:ln w="15875" cap="flat" cmpd="sng" algn="ctr">
            <a:noFill/>
            <a:prstDash val="solid"/>
            <a:headEnd type="none" w="med" len="med"/>
            <a:tailEnd type="none" w="med" len="med"/>
          </a:ln>
          <a:effectLst>
            <a:outerShdw blurRad="127000" dist="38100" dir="5400000" algn="ctr" rotWithShape="0">
              <a:prstClr val="black">
                <a:alpha val="34000"/>
              </a:prstClr>
            </a:outerShdw>
          </a:effectLst>
        </p:spPr>
      </p:pic>
      <p:pic>
        <p:nvPicPr>
          <p:cNvPr id="7" name="Picture 6">
            <a:extLst>
              <a:ext uri="{FF2B5EF4-FFF2-40B4-BE49-F238E27FC236}">
                <a16:creationId xmlns:a16="http://schemas.microsoft.com/office/drawing/2014/main" id="{EC5FD644-F6A8-4C37-8327-592FFD7972FE}"/>
              </a:ext>
            </a:extLst>
          </p:cNvPr>
          <p:cNvPicPr>
            <a:picLocks noChangeAspect="1"/>
          </p:cNvPicPr>
          <p:nvPr/>
        </p:nvPicPr>
        <p:blipFill>
          <a:blip r:embed="rId4"/>
          <a:stretch>
            <a:fillRect/>
          </a:stretch>
        </p:blipFill>
        <p:spPr>
          <a:xfrm>
            <a:off x="9370661" y="1607650"/>
            <a:ext cx="2051220" cy="2868439"/>
          </a:xfrm>
          <a:prstGeom prst="rect">
            <a:avLst/>
          </a:prstGeom>
          <a:solidFill>
            <a:srgbClr val="FFFFFF">
              <a:lumMod val="95000"/>
            </a:srgbClr>
          </a:solidFill>
          <a:ln w="15875" cap="flat" cmpd="sng" algn="ctr">
            <a:noFill/>
            <a:prstDash val="solid"/>
            <a:headEnd type="none" w="med" len="med"/>
            <a:tailEnd type="none" w="med" len="med"/>
          </a:ln>
          <a:effectLst>
            <a:outerShdw blurRad="127000" dist="38100" dir="5400000" algn="ctr" rotWithShape="0">
              <a:prstClr val="black">
                <a:alpha val="34000"/>
              </a:prstClr>
            </a:outerShdw>
          </a:effectLst>
        </p:spPr>
      </p:pic>
    </p:spTree>
    <p:extLst>
      <p:ext uri="{BB962C8B-B14F-4D97-AF65-F5344CB8AC3E}">
        <p14:creationId xmlns:p14="http://schemas.microsoft.com/office/powerpoint/2010/main" val="297849861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4665F-07F8-482D-B000-534E342A90F0}"/>
              </a:ext>
            </a:extLst>
          </p:cNvPr>
          <p:cNvSpPr>
            <a:spLocks noGrp="1"/>
          </p:cNvSpPr>
          <p:nvPr>
            <p:ph type="title"/>
          </p:nvPr>
        </p:nvSpPr>
        <p:spPr/>
        <p:txBody>
          <a:bodyPr/>
          <a:lstStyle/>
          <a:p>
            <a:r>
              <a:rPr lang="en-US" dirty="0"/>
              <a:t>Synapse + Power BI</a:t>
            </a:r>
          </a:p>
        </p:txBody>
      </p:sp>
      <p:sp>
        <p:nvSpPr>
          <p:cNvPr id="3" name="Text Placeholder 2">
            <a:extLst>
              <a:ext uri="{FF2B5EF4-FFF2-40B4-BE49-F238E27FC236}">
                <a16:creationId xmlns:a16="http://schemas.microsoft.com/office/drawing/2014/main" id="{DBAAB8AD-D8A1-4BE5-A88A-A10E6EB2E5E5}"/>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56360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F92A9D-FEA2-4D82-B158-92775347BC1A}"/>
              </a:ext>
            </a:extLst>
          </p:cNvPr>
          <p:cNvSpPr>
            <a:spLocks noGrp="1"/>
          </p:cNvSpPr>
          <p:nvPr>
            <p:ph type="body" sz="quarter" idx="12"/>
          </p:nvPr>
        </p:nvSpPr>
        <p:spPr/>
        <p:txBody>
          <a:bodyPr/>
          <a:lstStyle/>
          <a:p>
            <a:r>
              <a:rPr lang="en-US" dirty="0"/>
              <a:t>Pixel Perfect Reports</a:t>
            </a:r>
          </a:p>
        </p:txBody>
      </p:sp>
      <p:sp>
        <p:nvSpPr>
          <p:cNvPr id="3" name="Title 2">
            <a:extLst>
              <a:ext uri="{FF2B5EF4-FFF2-40B4-BE49-F238E27FC236}">
                <a16:creationId xmlns:a16="http://schemas.microsoft.com/office/drawing/2014/main" id="{2F5F59BE-0D14-485B-8150-79E5C5D055E9}"/>
              </a:ext>
            </a:extLst>
          </p:cNvPr>
          <p:cNvSpPr>
            <a:spLocks noGrp="1"/>
          </p:cNvSpPr>
          <p:nvPr>
            <p:ph type="title"/>
          </p:nvPr>
        </p:nvSpPr>
        <p:spPr/>
        <p:txBody>
          <a:bodyPr/>
          <a:lstStyle/>
          <a:p>
            <a:r>
              <a:rPr lang="en-US" dirty="0"/>
              <a:t>Power BI Report Builder</a:t>
            </a:r>
          </a:p>
        </p:txBody>
      </p:sp>
    </p:spTree>
    <p:extLst>
      <p:ext uri="{BB962C8B-B14F-4D97-AF65-F5344CB8AC3E}">
        <p14:creationId xmlns:p14="http://schemas.microsoft.com/office/powerpoint/2010/main" val="357389333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7E3B6-BA8E-904C-B81D-E05A70A499EA}"/>
              </a:ext>
            </a:extLst>
          </p:cNvPr>
          <p:cNvSpPr>
            <a:spLocks noGrp="1"/>
          </p:cNvSpPr>
          <p:nvPr>
            <p:ph type="title"/>
          </p:nvPr>
        </p:nvSpPr>
        <p:spPr>
          <a:xfrm>
            <a:off x="588263" y="457200"/>
            <a:ext cx="11018520" cy="553998"/>
          </a:xfrm>
        </p:spPr>
        <p:txBody>
          <a:bodyPr/>
          <a:lstStyle/>
          <a:p>
            <a:r>
              <a:rPr lang="en-US" sz="3600" dirty="0"/>
              <a:t>Paginated Reports vs. Power BI reports</a:t>
            </a:r>
            <a:endParaRPr lang="en-US" dirty="0"/>
          </a:p>
        </p:txBody>
      </p:sp>
      <p:sp>
        <p:nvSpPr>
          <p:cNvPr id="6" name="Content Placeholder 9">
            <a:extLst>
              <a:ext uri="{FF2B5EF4-FFF2-40B4-BE49-F238E27FC236}">
                <a16:creationId xmlns:a16="http://schemas.microsoft.com/office/drawing/2014/main" id="{0C949469-368A-4214-83B7-72D3D7173DE8}"/>
              </a:ext>
            </a:extLst>
          </p:cNvPr>
          <p:cNvSpPr txBox="1">
            <a:spLocks/>
          </p:cNvSpPr>
          <p:nvPr/>
        </p:nvSpPr>
        <p:spPr>
          <a:xfrm>
            <a:off x="838200" y="4827614"/>
            <a:ext cx="5181600" cy="1809726"/>
          </a:xfrm>
          <a:prstGeom prst="rect">
            <a:avLst/>
          </a:prstGeom>
        </p:spPr>
        <p:txBody>
          <a:bodyPr anchor="b"/>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a:t>Paginated reports (RDL)</a:t>
            </a:r>
          </a:p>
          <a:p>
            <a:r>
              <a:rPr lang="en-US" sz="2400"/>
              <a:t>Documents generated from data and used in business processes</a:t>
            </a:r>
            <a:endParaRPr lang="en-US" sz="2400" dirty="0"/>
          </a:p>
        </p:txBody>
      </p:sp>
      <p:sp>
        <p:nvSpPr>
          <p:cNvPr id="7" name="Content Placeholder 11">
            <a:extLst>
              <a:ext uri="{FF2B5EF4-FFF2-40B4-BE49-F238E27FC236}">
                <a16:creationId xmlns:a16="http://schemas.microsoft.com/office/drawing/2014/main" id="{DDDCE8D2-6ADC-4BD0-9AAB-C6009BE182F7}"/>
              </a:ext>
            </a:extLst>
          </p:cNvPr>
          <p:cNvSpPr txBox="1">
            <a:spLocks/>
          </p:cNvSpPr>
          <p:nvPr/>
        </p:nvSpPr>
        <p:spPr>
          <a:xfrm>
            <a:off x="6172200" y="4827613"/>
            <a:ext cx="5181600" cy="1809726"/>
          </a:xfrm>
          <a:prstGeom prst="rect">
            <a:avLst/>
          </a:prstGeom>
        </p:spPr>
        <p:txBody>
          <a:bodyPr anchor="b"/>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a:t>Analytical reports (PBIX)</a:t>
            </a:r>
          </a:p>
          <a:p>
            <a:r>
              <a:rPr lang="en-US" sz="2400"/>
              <a:t>On-screen interactive data analysis to discover insights and inform decisions</a:t>
            </a:r>
            <a:endParaRPr lang="en-US" sz="2400" dirty="0"/>
          </a:p>
        </p:txBody>
      </p:sp>
      <p:pic>
        <p:nvPicPr>
          <p:cNvPr id="8" name="Picture 7">
            <a:extLst>
              <a:ext uri="{FF2B5EF4-FFF2-40B4-BE49-F238E27FC236}">
                <a16:creationId xmlns:a16="http://schemas.microsoft.com/office/drawing/2014/main" id="{5AB0864B-2C5A-4722-970E-8032C3343F7F}"/>
              </a:ext>
            </a:extLst>
          </p:cNvPr>
          <p:cNvPicPr>
            <a:picLocks noChangeAspect="1"/>
          </p:cNvPicPr>
          <p:nvPr/>
        </p:nvPicPr>
        <p:blipFill>
          <a:blip r:embed="rId3"/>
          <a:stretch>
            <a:fillRect/>
          </a:stretch>
        </p:blipFill>
        <p:spPr>
          <a:xfrm>
            <a:off x="6265333" y="1400236"/>
            <a:ext cx="4223635" cy="3264912"/>
          </a:xfrm>
          <a:prstGeom prst="rect">
            <a:avLst/>
          </a:prstGeom>
          <a:ln>
            <a:solidFill>
              <a:schemeClr val="tx2"/>
            </a:solidFill>
          </a:ln>
        </p:spPr>
      </p:pic>
      <p:pic>
        <p:nvPicPr>
          <p:cNvPr id="9" name="Picture 8">
            <a:extLst>
              <a:ext uri="{FF2B5EF4-FFF2-40B4-BE49-F238E27FC236}">
                <a16:creationId xmlns:a16="http://schemas.microsoft.com/office/drawing/2014/main" id="{A9705F00-F9F4-4C86-BB68-FA473323326A}"/>
              </a:ext>
            </a:extLst>
          </p:cNvPr>
          <p:cNvPicPr>
            <a:picLocks noChangeAspect="1"/>
          </p:cNvPicPr>
          <p:nvPr/>
        </p:nvPicPr>
        <p:blipFill>
          <a:blip r:embed="rId4"/>
          <a:stretch>
            <a:fillRect/>
          </a:stretch>
        </p:blipFill>
        <p:spPr>
          <a:xfrm>
            <a:off x="968089" y="1400236"/>
            <a:ext cx="2130704" cy="3019363"/>
          </a:xfrm>
          <a:prstGeom prst="rect">
            <a:avLst/>
          </a:prstGeom>
          <a:ln w="12700">
            <a:solidFill>
              <a:schemeClr val="tx2"/>
            </a:solidFill>
          </a:ln>
        </p:spPr>
      </p:pic>
    </p:spTree>
    <p:extLst>
      <p:ext uri="{BB962C8B-B14F-4D97-AF65-F5344CB8AC3E}">
        <p14:creationId xmlns:p14="http://schemas.microsoft.com/office/powerpoint/2010/main" val="191340433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D78B7-3431-4FA3-8AB5-7ABEF9DF1F80}"/>
              </a:ext>
            </a:extLst>
          </p:cNvPr>
          <p:cNvSpPr>
            <a:spLocks noGrp="1"/>
          </p:cNvSpPr>
          <p:nvPr>
            <p:ph type="title"/>
          </p:nvPr>
        </p:nvSpPr>
        <p:spPr/>
        <p:txBody>
          <a:bodyPr/>
          <a:lstStyle/>
          <a:p>
            <a:r>
              <a:rPr lang="en-US"/>
              <a:t>Best practice guidance</a:t>
            </a:r>
          </a:p>
        </p:txBody>
      </p:sp>
      <p:sp>
        <p:nvSpPr>
          <p:cNvPr id="4" name="Content Placeholder 3">
            <a:extLst>
              <a:ext uri="{FF2B5EF4-FFF2-40B4-BE49-F238E27FC236}">
                <a16:creationId xmlns:a16="http://schemas.microsoft.com/office/drawing/2014/main" id="{640BDF37-6B4D-42E5-A255-089B91C0AC0B}"/>
              </a:ext>
            </a:extLst>
          </p:cNvPr>
          <p:cNvSpPr>
            <a:spLocks noGrp="1"/>
          </p:cNvSpPr>
          <p:nvPr>
            <p:ph sz="quarter" idx="10"/>
          </p:nvPr>
        </p:nvSpPr>
        <p:spPr>
          <a:xfrm>
            <a:off x="5977466" y="1844675"/>
            <a:ext cx="5625571" cy="4424363"/>
          </a:xfrm>
        </p:spPr>
        <p:txBody>
          <a:bodyPr/>
          <a:lstStyle/>
          <a:p>
            <a:r>
              <a:rPr lang="en-US" dirty="0"/>
              <a:t>Consider using </a:t>
            </a:r>
            <a:r>
              <a:rPr lang="en-US" b="1" dirty="0"/>
              <a:t>Power BI paginated reports</a:t>
            </a:r>
            <a:r>
              <a:rPr lang="en-US" dirty="0"/>
              <a:t>, which can query Azure Synapse Analytics directly</a:t>
            </a:r>
          </a:p>
          <a:p>
            <a:pPr lvl="1"/>
            <a:r>
              <a:rPr lang="en-US" dirty="0"/>
              <a:t>No need to develop a Power BI dataset</a:t>
            </a:r>
          </a:p>
          <a:p>
            <a:pPr lvl="1"/>
            <a:r>
              <a:rPr lang="en-US" dirty="0"/>
              <a:t>Suited to print-ready, pixel-perfect report layouts</a:t>
            </a:r>
          </a:p>
          <a:p>
            <a:pPr lvl="1"/>
            <a:r>
              <a:rPr lang="en-US" dirty="0"/>
              <a:t>Also, they are a good choice when the report needs row-level details</a:t>
            </a:r>
          </a:p>
          <a:p>
            <a:endParaRPr lang="en-US" dirty="0"/>
          </a:p>
        </p:txBody>
      </p:sp>
      <p:sp>
        <p:nvSpPr>
          <p:cNvPr id="5" name="Footer Placeholder 4">
            <a:extLst>
              <a:ext uri="{FF2B5EF4-FFF2-40B4-BE49-F238E27FC236}">
                <a16:creationId xmlns:a16="http://schemas.microsoft.com/office/drawing/2014/main" id="{07C6E888-5816-418F-83AD-7A77B34ACE90}"/>
              </a:ext>
            </a:extLst>
          </p:cNvPr>
          <p:cNvSpPr>
            <a:spLocks noGrp="1"/>
          </p:cNvSpPr>
          <p:nvPr>
            <p:ph type="ftr" sz="quarter" idx="4294967295"/>
          </p:nvPr>
        </p:nvSpPr>
        <p:spPr>
          <a:xfrm>
            <a:off x="0" y="0"/>
            <a:ext cx="0" cy="0"/>
          </a:xfrm>
        </p:spPr>
        <p:txBody>
          <a:bodyPr/>
          <a:lstStyle/>
          <a:p>
            <a:endParaRPr lang="en-AU" dirty="0">
              <a:solidFill>
                <a:schemeClr val="tx2"/>
              </a:solidFill>
            </a:endParaRPr>
          </a:p>
        </p:txBody>
      </p:sp>
      <p:pic>
        <p:nvPicPr>
          <p:cNvPr id="7" name="Picture 6">
            <a:extLst>
              <a:ext uri="{FF2B5EF4-FFF2-40B4-BE49-F238E27FC236}">
                <a16:creationId xmlns:a16="http://schemas.microsoft.com/office/drawing/2014/main" id="{EACA6E11-5A04-493F-B705-5AB6CE0D52B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5467" y="2073704"/>
            <a:ext cx="4942324" cy="4601733"/>
          </a:xfrm>
          <a:prstGeom prst="rect">
            <a:avLst/>
          </a:prstGeom>
        </p:spPr>
      </p:pic>
    </p:spTree>
    <p:extLst>
      <p:ext uri="{BB962C8B-B14F-4D97-AF65-F5344CB8AC3E}">
        <p14:creationId xmlns:p14="http://schemas.microsoft.com/office/powerpoint/2010/main" val="375297428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7E3B6-BA8E-904C-B81D-E05A70A499EA}"/>
              </a:ext>
            </a:extLst>
          </p:cNvPr>
          <p:cNvSpPr>
            <a:spLocks noGrp="1"/>
          </p:cNvSpPr>
          <p:nvPr>
            <p:ph type="title"/>
          </p:nvPr>
        </p:nvSpPr>
        <p:spPr>
          <a:xfrm>
            <a:off x="588263" y="457200"/>
            <a:ext cx="11018520" cy="553998"/>
          </a:xfrm>
        </p:spPr>
        <p:txBody>
          <a:bodyPr/>
          <a:lstStyle/>
          <a:p>
            <a:r>
              <a:rPr lang="en-US" sz="3600" dirty="0"/>
              <a:t>Integrated authoring experience with Power BI</a:t>
            </a:r>
            <a:endParaRPr lang="en-US" dirty="0"/>
          </a:p>
        </p:txBody>
      </p:sp>
      <p:sp>
        <p:nvSpPr>
          <p:cNvPr id="4" name="Text Placeholder 5">
            <a:extLst>
              <a:ext uri="{FF2B5EF4-FFF2-40B4-BE49-F238E27FC236}">
                <a16:creationId xmlns:a16="http://schemas.microsoft.com/office/drawing/2014/main" id="{CE4C48B1-4E54-47C7-B31C-A41EB8712C79}"/>
              </a:ext>
            </a:extLst>
          </p:cNvPr>
          <p:cNvSpPr txBox="1">
            <a:spLocks/>
          </p:cNvSpPr>
          <p:nvPr/>
        </p:nvSpPr>
        <p:spPr>
          <a:xfrm>
            <a:off x="135296" y="2884723"/>
            <a:ext cx="3891295" cy="1723549"/>
          </a:xfrm>
          <a:prstGeom prst="rect">
            <a:avLst/>
          </a:prstGeom>
        </p:spPr>
        <p:txBody>
          <a:bodyPr>
            <a:norm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a:t>Sign in to Power BI</a:t>
            </a:r>
          </a:p>
          <a:p>
            <a:pPr lvl="1"/>
            <a:r>
              <a:rPr lang="en-US"/>
              <a:t>Search/Browse workspaces</a:t>
            </a:r>
          </a:p>
          <a:p>
            <a:pPr lvl="1"/>
            <a:r>
              <a:rPr lang="en-US"/>
              <a:t>Open/Save directly from/to the Power BI service</a:t>
            </a:r>
          </a:p>
          <a:p>
            <a:pPr marL="228600" lvl="1" indent="0">
              <a:buFont typeface="Wingdings" panose="05000000000000000000" pitchFamily="2" charset="2"/>
              <a:buNone/>
            </a:pPr>
            <a:endParaRPr lang="en-US" dirty="0"/>
          </a:p>
        </p:txBody>
      </p:sp>
      <p:pic>
        <p:nvPicPr>
          <p:cNvPr id="5" name="Picture 4">
            <a:extLst>
              <a:ext uri="{FF2B5EF4-FFF2-40B4-BE49-F238E27FC236}">
                <a16:creationId xmlns:a16="http://schemas.microsoft.com/office/drawing/2014/main" id="{C17E5030-40D1-449E-ADA1-D7ACB4C5A48A}"/>
              </a:ext>
            </a:extLst>
          </p:cNvPr>
          <p:cNvPicPr>
            <a:picLocks noChangeAspect="1"/>
          </p:cNvPicPr>
          <p:nvPr/>
        </p:nvPicPr>
        <p:blipFill>
          <a:blip r:embed="rId3"/>
          <a:stretch>
            <a:fillRect/>
          </a:stretch>
        </p:blipFill>
        <p:spPr>
          <a:xfrm>
            <a:off x="4390485" y="1829142"/>
            <a:ext cx="7490228" cy="3834710"/>
          </a:xfrm>
          <a:prstGeom prst="rect">
            <a:avLst/>
          </a:prstGeom>
        </p:spPr>
      </p:pic>
    </p:spTree>
    <p:extLst>
      <p:ext uri="{BB962C8B-B14F-4D97-AF65-F5344CB8AC3E}">
        <p14:creationId xmlns:p14="http://schemas.microsoft.com/office/powerpoint/2010/main" val="1588194609"/>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7E3B6-BA8E-904C-B81D-E05A70A499EA}"/>
              </a:ext>
            </a:extLst>
          </p:cNvPr>
          <p:cNvSpPr>
            <a:spLocks noGrp="1"/>
          </p:cNvSpPr>
          <p:nvPr>
            <p:ph type="title"/>
          </p:nvPr>
        </p:nvSpPr>
        <p:spPr>
          <a:xfrm>
            <a:off x="588263" y="457200"/>
            <a:ext cx="11018520" cy="553998"/>
          </a:xfrm>
        </p:spPr>
        <p:txBody>
          <a:bodyPr/>
          <a:lstStyle/>
          <a:p>
            <a:r>
              <a:rPr lang="en-US" sz="3600" b="1" dirty="0">
                <a:latin typeface="Segoe UI" panose="020B0502040204020203" pitchFamily="34" charset="0"/>
                <a:cs typeface="Segoe UI" panose="020B0502040204020203" pitchFamily="34" charset="0"/>
              </a:rPr>
              <a:t>Paginated Reports</a:t>
            </a:r>
          </a:p>
        </p:txBody>
      </p:sp>
      <p:sp>
        <p:nvSpPr>
          <p:cNvPr id="6" name="TextBox 5">
            <a:extLst>
              <a:ext uri="{FF2B5EF4-FFF2-40B4-BE49-F238E27FC236}">
                <a16:creationId xmlns:a16="http://schemas.microsoft.com/office/drawing/2014/main" id="{BC2E691B-2183-4380-8E35-5C24E3947F03}"/>
              </a:ext>
            </a:extLst>
          </p:cNvPr>
          <p:cNvSpPr txBox="1"/>
          <p:nvPr/>
        </p:nvSpPr>
        <p:spPr>
          <a:xfrm>
            <a:off x="125795" y="2021988"/>
            <a:ext cx="3256638" cy="1102610"/>
          </a:xfrm>
          <a:prstGeom prst="rect">
            <a:avLst/>
          </a:prstGeom>
          <a:noFill/>
        </p:spPr>
        <p:txBody>
          <a:bodyPr wrap="square" rtlCol="0">
            <a:spAutoFit/>
          </a:bodyPr>
          <a:lstStyle/>
          <a:p>
            <a:r>
              <a:rPr lang="en-US" b="1" dirty="0">
                <a:latin typeface="Segoe UI" panose="020B0502040204020203" pitchFamily="34" charset="0"/>
                <a:cs typeface="Segoe UI" panose="020B0502040204020203" pitchFamily="34" charset="0"/>
              </a:rPr>
              <a:t>Features:</a:t>
            </a:r>
          </a:p>
          <a:p>
            <a:r>
              <a:rPr lang="en-US" sz="1600" dirty="0">
                <a:latin typeface="Segoe UI" panose="020B0502040204020203" pitchFamily="34" charset="0"/>
                <a:cs typeface="Segoe UI" panose="020B0502040204020203" pitchFamily="34" charset="0"/>
              </a:rPr>
              <a:t>Self-Paced: Paginated Reports in a Day Course</a:t>
            </a:r>
          </a:p>
          <a:p>
            <a:r>
              <a:rPr lang="en-US" sz="1600" dirty="0">
                <a:latin typeface="Segoe UI" panose="020B0502040204020203" pitchFamily="34" charset="0"/>
                <a:cs typeface="Segoe UI" panose="020B0502040204020203" pitchFamily="34" charset="0"/>
              </a:rPr>
              <a:t> </a:t>
            </a:r>
          </a:p>
        </p:txBody>
      </p:sp>
      <p:pic>
        <p:nvPicPr>
          <p:cNvPr id="7" name="Picture 6">
            <a:extLst>
              <a:ext uri="{FF2B5EF4-FFF2-40B4-BE49-F238E27FC236}">
                <a16:creationId xmlns:a16="http://schemas.microsoft.com/office/drawing/2014/main" id="{ED103306-992A-4A9C-AA89-A23F179D6934}"/>
              </a:ext>
            </a:extLst>
          </p:cNvPr>
          <p:cNvPicPr>
            <a:picLocks noChangeAspect="1"/>
          </p:cNvPicPr>
          <p:nvPr/>
        </p:nvPicPr>
        <p:blipFill>
          <a:blip r:embed="rId3"/>
          <a:stretch>
            <a:fillRect/>
          </a:stretch>
        </p:blipFill>
        <p:spPr>
          <a:xfrm>
            <a:off x="3517153" y="1391801"/>
            <a:ext cx="7925489" cy="5236059"/>
          </a:xfrm>
          <a:prstGeom prst="rect">
            <a:avLst/>
          </a:prstGeom>
        </p:spPr>
      </p:pic>
      <p:sp>
        <p:nvSpPr>
          <p:cNvPr id="5" name="TextBox 4">
            <a:extLst>
              <a:ext uri="{FF2B5EF4-FFF2-40B4-BE49-F238E27FC236}">
                <a16:creationId xmlns:a16="http://schemas.microsoft.com/office/drawing/2014/main" id="{31D8EC70-BE42-41B2-90E2-26163BA78502}"/>
              </a:ext>
            </a:extLst>
          </p:cNvPr>
          <p:cNvSpPr txBox="1"/>
          <p:nvPr/>
        </p:nvSpPr>
        <p:spPr>
          <a:xfrm>
            <a:off x="8988725" y="6584876"/>
            <a:ext cx="3203276" cy="276999"/>
          </a:xfrm>
          <a:prstGeom prst="rect">
            <a:avLst/>
          </a:prstGeom>
          <a:noFill/>
        </p:spPr>
        <p:txBody>
          <a:bodyPr wrap="square">
            <a:spAutoFit/>
          </a:bodyPr>
          <a:lstStyle/>
          <a:p>
            <a:pPr algn="r"/>
            <a:r>
              <a:rPr lang="en-US" sz="1200" dirty="0"/>
              <a:t>Peter Myers &amp; Chris Finlan</a:t>
            </a:r>
          </a:p>
        </p:txBody>
      </p:sp>
      <p:sp>
        <p:nvSpPr>
          <p:cNvPr id="3" name="TextBox 2">
            <a:extLst>
              <a:ext uri="{FF2B5EF4-FFF2-40B4-BE49-F238E27FC236}">
                <a16:creationId xmlns:a16="http://schemas.microsoft.com/office/drawing/2014/main" id="{97DB1159-DD1A-46E8-B574-951717636C00}"/>
              </a:ext>
            </a:extLst>
          </p:cNvPr>
          <p:cNvSpPr txBox="1"/>
          <p:nvPr/>
        </p:nvSpPr>
        <p:spPr>
          <a:xfrm>
            <a:off x="48637" y="6643997"/>
            <a:ext cx="8151779" cy="184666"/>
          </a:xfrm>
          <a:prstGeom prst="rect">
            <a:avLst/>
          </a:prstGeom>
          <a:noFill/>
        </p:spPr>
        <p:txBody>
          <a:bodyPr wrap="square" lIns="0" tIns="0" rIns="0" bIns="0" rtlCol="0">
            <a:spAutoFit/>
          </a:bodyPr>
          <a:lstStyle/>
          <a:p>
            <a:pPr algn="l"/>
            <a:r>
              <a:rPr lang="en-US" sz="1200" dirty="0">
                <a:hlinkClick r:id="rId4"/>
              </a:rPr>
              <a:t>Power BI Paginated Reports in a Day course - Power BI | Microsoft Docs</a:t>
            </a:r>
            <a:endParaRPr lang="en-US" sz="1200" dirty="0"/>
          </a:p>
        </p:txBody>
      </p:sp>
    </p:spTree>
    <p:extLst>
      <p:ext uri="{BB962C8B-B14F-4D97-AF65-F5344CB8AC3E}">
        <p14:creationId xmlns:p14="http://schemas.microsoft.com/office/powerpoint/2010/main" val="349899879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4665F-07F8-482D-B000-534E342A90F0}"/>
              </a:ext>
            </a:extLst>
          </p:cNvPr>
          <p:cNvSpPr>
            <a:spLocks noGrp="1"/>
          </p:cNvSpPr>
          <p:nvPr>
            <p:ph type="title"/>
          </p:nvPr>
        </p:nvSpPr>
        <p:spPr/>
        <p:txBody>
          <a:bodyPr/>
          <a:lstStyle/>
          <a:p>
            <a:r>
              <a:rPr lang="en-US" dirty="0"/>
              <a:t>Paginated Reports</a:t>
            </a:r>
          </a:p>
        </p:txBody>
      </p:sp>
      <p:sp>
        <p:nvSpPr>
          <p:cNvPr id="3" name="Text Placeholder 2">
            <a:extLst>
              <a:ext uri="{FF2B5EF4-FFF2-40B4-BE49-F238E27FC236}">
                <a16:creationId xmlns:a16="http://schemas.microsoft.com/office/drawing/2014/main" id="{DBAAB8AD-D8A1-4BE5-A88A-A10E6EB2E5E5}"/>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716388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DC5D92-E2B1-450C-B660-8FFED24DAEEC}"/>
              </a:ext>
            </a:extLst>
          </p:cNvPr>
          <p:cNvSpPr>
            <a:spLocks noGrp="1"/>
          </p:cNvSpPr>
          <p:nvPr>
            <p:ph type="body" sz="quarter" idx="12"/>
          </p:nvPr>
        </p:nvSpPr>
        <p:spPr/>
        <p:txBody>
          <a:bodyPr/>
          <a:lstStyle/>
          <a:p>
            <a:r>
              <a:rPr lang="en-US" dirty="0"/>
              <a:t>Solution Builders</a:t>
            </a:r>
          </a:p>
        </p:txBody>
      </p:sp>
      <p:sp>
        <p:nvSpPr>
          <p:cNvPr id="3" name="Title 2">
            <a:extLst>
              <a:ext uri="{FF2B5EF4-FFF2-40B4-BE49-F238E27FC236}">
                <a16:creationId xmlns:a16="http://schemas.microsoft.com/office/drawing/2014/main" id="{7537C156-CB2D-4681-83D6-FF6750E401F1}"/>
              </a:ext>
            </a:extLst>
          </p:cNvPr>
          <p:cNvSpPr>
            <a:spLocks noGrp="1"/>
          </p:cNvSpPr>
          <p:nvPr>
            <p:ph type="title"/>
          </p:nvPr>
        </p:nvSpPr>
        <p:spPr/>
        <p:txBody>
          <a:bodyPr/>
          <a:lstStyle/>
          <a:p>
            <a:r>
              <a:rPr lang="en-US" dirty="0"/>
              <a:t>Power BI Embedded</a:t>
            </a:r>
          </a:p>
        </p:txBody>
      </p:sp>
    </p:spTree>
    <p:extLst>
      <p:ext uri="{BB962C8B-B14F-4D97-AF65-F5344CB8AC3E}">
        <p14:creationId xmlns:p14="http://schemas.microsoft.com/office/powerpoint/2010/main" val="140656498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B16419-C730-46B5-9126-FCD21C8C87AC}"/>
              </a:ext>
            </a:extLst>
          </p:cNvPr>
          <p:cNvSpPr>
            <a:spLocks noGrp="1"/>
          </p:cNvSpPr>
          <p:nvPr>
            <p:ph type="title"/>
          </p:nvPr>
        </p:nvSpPr>
        <p:spPr>
          <a:xfrm>
            <a:off x="588263" y="457200"/>
            <a:ext cx="11018520" cy="553998"/>
          </a:xfrm>
        </p:spPr>
        <p:txBody>
          <a:bodyPr wrap="square" anchor="ctr">
            <a:normAutofit/>
          </a:bodyPr>
          <a:lstStyle/>
          <a:p>
            <a:r>
              <a:rPr lang="en-US" dirty="0">
                <a:cs typeface="Segoe UI"/>
              </a:rPr>
              <a:t>Power BI Embedded in a nutshell</a:t>
            </a:r>
            <a:endParaRPr lang="en-US" dirty="0"/>
          </a:p>
        </p:txBody>
      </p:sp>
      <p:grpSp>
        <p:nvGrpSpPr>
          <p:cNvPr id="18" name="Group 17">
            <a:extLst>
              <a:ext uri="{FF2B5EF4-FFF2-40B4-BE49-F238E27FC236}">
                <a16:creationId xmlns:a16="http://schemas.microsoft.com/office/drawing/2014/main" id="{7DF49FBF-4C8D-45B1-84F9-5D3BBDB84F2E}"/>
              </a:ext>
            </a:extLst>
          </p:cNvPr>
          <p:cNvGrpSpPr/>
          <p:nvPr/>
        </p:nvGrpSpPr>
        <p:grpSpPr>
          <a:xfrm>
            <a:off x="664474" y="4040398"/>
            <a:ext cx="4280962" cy="980586"/>
            <a:chOff x="588263" y="5287394"/>
            <a:chExt cx="4280962" cy="980586"/>
          </a:xfrm>
        </p:grpSpPr>
        <p:sp>
          <p:nvSpPr>
            <p:cNvPr id="19" name="Rectangle 18">
              <a:extLst>
                <a:ext uri="{FF2B5EF4-FFF2-40B4-BE49-F238E27FC236}">
                  <a16:creationId xmlns:a16="http://schemas.microsoft.com/office/drawing/2014/main" id="{D05B4F2B-F831-478C-9EB8-96CAAC89DE8A}"/>
                </a:ext>
              </a:extLst>
            </p:cNvPr>
            <p:cNvSpPr/>
            <p:nvPr/>
          </p:nvSpPr>
          <p:spPr bwMode="auto">
            <a:xfrm>
              <a:off x="1646446" y="5287394"/>
              <a:ext cx="3222779" cy="980586"/>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a:ln>
                    <a:noFill/>
                  </a:ln>
                  <a:gradFill>
                    <a:gsLst>
                      <a:gs pos="62564">
                        <a:srgbClr val="000000"/>
                      </a:gs>
                      <a:gs pos="55000">
                        <a:srgbClr val="000000"/>
                      </a:gs>
                    </a:gsLst>
                    <a:lin ang="5400000" scaled="0"/>
                  </a:gradFill>
                  <a:effectLst/>
                  <a:uLnTx/>
                  <a:uFillTx/>
                  <a:latin typeface="Segoe UI Semibold"/>
                  <a:ea typeface="+mn-ea"/>
                  <a:cs typeface="Segoe UI" pitchFamily="34" charset="0"/>
                </a:rPr>
                <a:t>Purpose built for software companies</a:t>
              </a:r>
            </a:p>
          </p:txBody>
        </p:sp>
        <p:grpSp>
          <p:nvGrpSpPr>
            <p:cNvPr id="21" name="Group 20">
              <a:extLst>
                <a:ext uri="{FF2B5EF4-FFF2-40B4-BE49-F238E27FC236}">
                  <a16:creationId xmlns:a16="http://schemas.microsoft.com/office/drawing/2014/main" id="{D3EE45A5-4669-4DED-9151-258EA94D857F}"/>
                </a:ext>
              </a:extLst>
            </p:cNvPr>
            <p:cNvGrpSpPr/>
            <p:nvPr/>
          </p:nvGrpSpPr>
          <p:grpSpPr>
            <a:xfrm>
              <a:off x="588263" y="5322769"/>
              <a:ext cx="909837" cy="909837"/>
              <a:chOff x="5658876" y="1473191"/>
              <a:chExt cx="1118722" cy="1118722"/>
            </a:xfrm>
          </p:grpSpPr>
          <p:sp>
            <p:nvSpPr>
              <p:cNvPr id="22" name="Oval 21">
                <a:extLst>
                  <a:ext uri="{FF2B5EF4-FFF2-40B4-BE49-F238E27FC236}">
                    <a16:creationId xmlns:a16="http://schemas.microsoft.com/office/drawing/2014/main" id="{BCC00C00-773E-4AA3-A78F-26C791800FB4}"/>
                  </a:ext>
                </a:extLst>
              </p:cNvPr>
              <p:cNvSpPr/>
              <p:nvPr/>
            </p:nvSpPr>
            <p:spPr bwMode="auto">
              <a:xfrm>
                <a:off x="5658876" y="1473191"/>
                <a:ext cx="1118722" cy="1118722"/>
              </a:xfrm>
              <a:prstGeom prst="ellipse">
                <a:avLst/>
              </a:prstGeom>
              <a:solidFill>
                <a:schemeClr val="bg1"/>
              </a:solidFill>
              <a:ln w="9525" cap="flat" cmpd="sng" algn="ctr">
                <a:solidFill>
                  <a:schemeClr val="bg1"/>
                </a:solidFill>
                <a:prstDash val="solid"/>
                <a:headEnd type="none" w="med" len="med"/>
                <a:tailEnd type="none" w="med" len="med"/>
              </a:ln>
              <a:effectLst>
                <a:outerShdw blurRad="190500" dist="50800" dir="2400000" algn="ctr" rotWithShape="0">
                  <a:srgbClr val="000000">
                    <a:alpha val="2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23" name="Graphic 22">
                <a:extLst>
                  <a:ext uri="{FF2B5EF4-FFF2-40B4-BE49-F238E27FC236}">
                    <a16:creationId xmlns:a16="http://schemas.microsoft.com/office/drawing/2014/main" id="{BF68CACB-2AB0-441E-BC02-15EE01087B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46050" y="1752117"/>
                <a:ext cx="544374" cy="560870"/>
              </a:xfrm>
              <a:prstGeom prst="rect">
                <a:avLst/>
              </a:prstGeom>
            </p:spPr>
          </p:pic>
        </p:grpSp>
      </p:grpSp>
      <p:grpSp>
        <p:nvGrpSpPr>
          <p:cNvPr id="24" name="Group 23">
            <a:extLst>
              <a:ext uri="{FF2B5EF4-FFF2-40B4-BE49-F238E27FC236}">
                <a16:creationId xmlns:a16="http://schemas.microsoft.com/office/drawing/2014/main" id="{3EDB28CB-8C14-4F65-AA15-809321736FE5}"/>
              </a:ext>
            </a:extLst>
          </p:cNvPr>
          <p:cNvGrpSpPr/>
          <p:nvPr/>
        </p:nvGrpSpPr>
        <p:grpSpPr>
          <a:xfrm>
            <a:off x="664474" y="2852348"/>
            <a:ext cx="4280956" cy="980586"/>
            <a:chOff x="588263" y="4110305"/>
            <a:chExt cx="4280956" cy="980586"/>
          </a:xfrm>
        </p:grpSpPr>
        <p:sp>
          <p:nvSpPr>
            <p:cNvPr id="25" name="Rectangle 24">
              <a:extLst>
                <a:ext uri="{FF2B5EF4-FFF2-40B4-BE49-F238E27FC236}">
                  <a16:creationId xmlns:a16="http://schemas.microsoft.com/office/drawing/2014/main" id="{38A3FFCD-F49F-4F41-A0DD-EE00DD4178C2}"/>
                </a:ext>
              </a:extLst>
            </p:cNvPr>
            <p:cNvSpPr/>
            <p:nvPr/>
          </p:nvSpPr>
          <p:spPr bwMode="auto">
            <a:xfrm>
              <a:off x="1646446" y="4110305"/>
              <a:ext cx="3222773" cy="980586"/>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a:ln>
                    <a:noFill/>
                  </a:ln>
                  <a:gradFill>
                    <a:gsLst>
                      <a:gs pos="62564">
                        <a:srgbClr val="000000"/>
                      </a:gs>
                      <a:gs pos="55000">
                        <a:srgbClr val="000000"/>
                      </a:gs>
                    </a:gsLst>
                    <a:lin ang="5400000" scaled="0"/>
                  </a:gradFill>
                  <a:effectLst/>
                  <a:uLnTx/>
                  <a:uFillTx/>
                  <a:latin typeface="Segoe UI Semibold"/>
                  <a:ea typeface="+mn-ea"/>
                  <a:cs typeface="Segoe UI" pitchFamily="34" charset="0"/>
                </a:rPr>
                <a:t>No end user </a:t>
              </a:r>
              <a:br>
                <a:rPr kumimoji="0" lang="en-US" sz="2000" b="0" i="0" u="none" strike="noStrike" kern="0" cap="none" spc="0" normalizeH="0" baseline="0" noProof="0">
                  <a:ln>
                    <a:noFill/>
                  </a:ln>
                  <a:gradFill>
                    <a:gsLst>
                      <a:gs pos="62564">
                        <a:srgbClr val="000000"/>
                      </a:gs>
                      <a:gs pos="55000">
                        <a:srgbClr val="000000"/>
                      </a:gs>
                    </a:gsLst>
                    <a:lin ang="5400000" scaled="0"/>
                  </a:gradFill>
                  <a:effectLst/>
                  <a:uLnTx/>
                  <a:uFillTx/>
                  <a:latin typeface="Segoe UI Semibold"/>
                  <a:ea typeface="+mn-ea"/>
                  <a:cs typeface="Segoe UI" pitchFamily="34" charset="0"/>
                </a:rPr>
              </a:br>
              <a:r>
                <a:rPr kumimoji="0" lang="en-US" sz="2000" b="0" i="0" u="none" strike="noStrike" kern="0" cap="none" spc="0" normalizeH="0" baseline="0" noProof="0">
                  <a:ln>
                    <a:noFill/>
                  </a:ln>
                  <a:gradFill>
                    <a:gsLst>
                      <a:gs pos="62564">
                        <a:srgbClr val="000000"/>
                      </a:gs>
                      <a:gs pos="55000">
                        <a:srgbClr val="000000"/>
                      </a:gs>
                    </a:gsLst>
                    <a:lin ang="5400000" scaled="0"/>
                  </a:gradFill>
                  <a:effectLst/>
                  <a:uLnTx/>
                  <a:uFillTx/>
                  <a:latin typeface="Segoe UI Semibold"/>
                  <a:ea typeface="+mn-ea"/>
                  <a:cs typeface="Segoe UI" pitchFamily="34" charset="0"/>
                </a:rPr>
                <a:t>licensing required </a:t>
              </a:r>
              <a:br>
                <a:rPr kumimoji="0" lang="en-US" sz="2000" b="0" i="0" u="none" strike="noStrike" kern="0" cap="none" spc="0" normalizeH="0" baseline="0" noProof="0">
                  <a:ln>
                    <a:noFill/>
                  </a:ln>
                  <a:gradFill>
                    <a:gsLst>
                      <a:gs pos="62564">
                        <a:srgbClr val="000000"/>
                      </a:gs>
                      <a:gs pos="55000">
                        <a:srgbClr val="000000"/>
                      </a:gs>
                    </a:gsLst>
                    <a:lin ang="5400000" scaled="0"/>
                  </a:gradFill>
                  <a:effectLst/>
                  <a:uLnTx/>
                  <a:uFillTx/>
                  <a:latin typeface="Segoe UI Semibold"/>
                  <a:ea typeface="+mn-ea"/>
                  <a:cs typeface="Segoe UI" pitchFamily="34" charset="0"/>
                </a:rPr>
              </a:br>
              <a:r>
                <a:rPr kumimoji="0" lang="en-US" sz="2000" b="0" i="0" u="none" strike="noStrike" kern="0" cap="none" spc="0" normalizeH="0" baseline="0" noProof="0">
                  <a:ln>
                    <a:noFill/>
                  </a:ln>
                  <a:gradFill>
                    <a:gsLst>
                      <a:gs pos="62564">
                        <a:srgbClr val="000000"/>
                      </a:gs>
                      <a:gs pos="55000">
                        <a:srgbClr val="000000"/>
                      </a:gs>
                    </a:gsLst>
                    <a:lin ang="5400000" scaled="0"/>
                  </a:gradFill>
                  <a:effectLst/>
                  <a:uLnTx/>
                  <a:uFillTx/>
                  <a:latin typeface="Segoe UI Semibold"/>
                  <a:ea typeface="+mn-ea"/>
                  <a:cs typeface="Segoe UI" pitchFamily="34" charset="0"/>
                </a:rPr>
                <a:t>(ISV scenario)</a:t>
              </a:r>
            </a:p>
          </p:txBody>
        </p:sp>
        <p:grpSp>
          <p:nvGrpSpPr>
            <p:cNvPr id="26" name="Group 25">
              <a:extLst>
                <a:ext uri="{FF2B5EF4-FFF2-40B4-BE49-F238E27FC236}">
                  <a16:creationId xmlns:a16="http://schemas.microsoft.com/office/drawing/2014/main" id="{5107DDF2-DB34-4E73-9E68-001082308309}"/>
                </a:ext>
              </a:extLst>
            </p:cNvPr>
            <p:cNvGrpSpPr/>
            <p:nvPr/>
          </p:nvGrpSpPr>
          <p:grpSpPr>
            <a:xfrm>
              <a:off x="588263" y="4145680"/>
              <a:ext cx="909837" cy="909837"/>
              <a:chOff x="-533396" y="4193086"/>
              <a:chExt cx="909837" cy="909837"/>
            </a:xfrm>
          </p:grpSpPr>
          <p:sp>
            <p:nvSpPr>
              <p:cNvPr id="27" name="Oval 26">
                <a:extLst>
                  <a:ext uri="{FF2B5EF4-FFF2-40B4-BE49-F238E27FC236}">
                    <a16:creationId xmlns:a16="http://schemas.microsoft.com/office/drawing/2014/main" id="{0CDB9617-3675-4C27-AFAE-312631A16651}"/>
                  </a:ext>
                </a:extLst>
              </p:cNvPr>
              <p:cNvSpPr/>
              <p:nvPr/>
            </p:nvSpPr>
            <p:spPr bwMode="auto">
              <a:xfrm>
                <a:off x="-533396" y="4193086"/>
                <a:ext cx="909837" cy="909837"/>
              </a:xfrm>
              <a:prstGeom prst="ellipse">
                <a:avLst/>
              </a:prstGeom>
              <a:solidFill>
                <a:schemeClr val="bg1"/>
              </a:solidFill>
              <a:ln w="9525" cap="flat" cmpd="sng" algn="ctr">
                <a:solidFill>
                  <a:schemeClr val="bg1"/>
                </a:solidFill>
                <a:prstDash val="solid"/>
                <a:headEnd type="none" w="med" len="med"/>
                <a:tailEnd type="none" w="med" len="med"/>
              </a:ln>
              <a:effectLst>
                <a:outerShdw blurRad="190500" dist="50800" dir="2400000" algn="ctr" rotWithShape="0">
                  <a:srgbClr val="000000">
                    <a:alpha val="2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28" name="Group 27">
                <a:extLst>
                  <a:ext uri="{FF2B5EF4-FFF2-40B4-BE49-F238E27FC236}">
                    <a16:creationId xmlns:a16="http://schemas.microsoft.com/office/drawing/2014/main" id="{68C9B476-B063-43E0-88EA-BD3FD5BCECFF}"/>
                  </a:ext>
                </a:extLst>
              </p:cNvPr>
              <p:cNvGrpSpPr/>
              <p:nvPr/>
            </p:nvGrpSpPr>
            <p:grpSpPr>
              <a:xfrm>
                <a:off x="-264762" y="4401810"/>
                <a:ext cx="372568" cy="492389"/>
                <a:chOff x="-1004888" y="4475163"/>
                <a:chExt cx="315913" cy="417513"/>
              </a:xfrm>
            </p:grpSpPr>
            <p:sp>
              <p:nvSpPr>
                <p:cNvPr id="29" name="Freeform 5">
                  <a:extLst>
                    <a:ext uri="{FF2B5EF4-FFF2-40B4-BE49-F238E27FC236}">
                      <a16:creationId xmlns:a16="http://schemas.microsoft.com/office/drawing/2014/main" id="{43D34207-70E4-44D3-8083-71EA76144E11}"/>
                    </a:ext>
                  </a:extLst>
                </p:cNvPr>
                <p:cNvSpPr>
                  <a:spLocks noEditPoints="1"/>
                </p:cNvSpPr>
                <p:nvPr/>
              </p:nvSpPr>
              <p:spPr bwMode="auto">
                <a:xfrm>
                  <a:off x="-1004888" y="4659313"/>
                  <a:ext cx="315913" cy="233363"/>
                </a:xfrm>
                <a:custGeom>
                  <a:avLst/>
                  <a:gdLst>
                    <a:gd name="T0" fmla="*/ 160 w 320"/>
                    <a:gd name="T1" fmla="*/ 179 h 237"/>
                    <a:gd name="T2" fmla="*/ 160 w 320"/>
                    <a:gd name="T3" fmla="*/ 179 h 237"/>
                    <a:gd name="T4" fmla="*/ 106 w 320"/>
                    <a:gd name="T5" fmla="*/ 125 h 237"/>
                    <a:gd name="T6" fmla="*/ 160 w 320"/>
                    <a:gd name="T7" fmla="*/ 72 h 237"/>
                    <a:gd name="T8" fmla="*/ 213 w 320"/>
                    <a:gd name="T9" fmla="*/ 125 h 237"/>
                    <a:gd name="T10" fmla="*/ 160 w 320"/>
                    <a:gd name="T11" fmla="*/ 179 h 237"/>
                    <a:gd name="T12" fmla="*/ 0 w 320"/>
                    <a:gd name="T13" fmla="*/ 237 h 237"/>
                    <a:gd name="T14" fmla="*/ 0 w 320"/>
                    <a:gd name="T15" fmla="*/ 237 h 237"/>
                    <a:gd name="T16" fmla="*/ 320 w 320"/>
                    <a:gd name="T17" fmla="*/ 237 h 237"/>
                    <a:gd name="T18" fmla="*/ 320 w 320"/>
                    <a:gd name="T19" fmla="*/ 0 h 237"/>
                    <a:gd name="T20" fmla="*/ 0 w 320"/>
                    <a:gd name="T21" fmla="*/ 0 h 237"/>
                    <a:gd name="T22" fmla="*/ 0 w 320"/>
                    <a:gd name="T23" fmla="*/ 237 h 237"/>
                    <a:gd name="T24" fmla="*/ 0 w 320"/>
                    <a:gd name="T25" fmla="*/ 0 h 237"/>
                    <a:gd name="T26" fmla="*/ 0 w 320"/>
                    <a:gd name="T27"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0" h="237">
                      <a:moveTo>
                        <a:pt x="160" y="179"/>
                      </a:moveTo>
                      <a:lnTo>
                        <a:pt x="160" y="179"/>
                      </a:lnTo>
                      <a:cubicBezTo>
                        <a:pt x="130" y="179"/>
                        <a:pt x="106" y="155"/>
                        <a:pt x="106" y="125"/>
                      </a:cubicBezTo>
                      <a:cubicBezTo>
                        <a:pt x="106" y="96"/>
                        <a:pt x="130" y="72"/>
                        <a:pt x="160" y="72"/>
                      </a:cubicBezTo>
                      <a:cubicBezTo>
                        <a:pt x="189" y="72"/>
                        <a:pt x="213" y="96"/>
                        <a:pt x="213" y="125"/>
                      </a:cubicBezTo>
                      <a:cubicBezTo>
                        <a:pt x="213" y="155"/>
                        <a:pt x="189" y="179"/>
                        <a:pt x="160" y="179"/>
                      </a:cubicBezTo>
                      <a:close/>
                      <a:moveTo>
                        <a:pt x="0" y="237"/>
                      </a:moveTo>
                      <a:lnTo>
                        <a:pt x="0" y="237"/>
                      </a:lnTo>
                      <a:lnTo>
                        <a:pt x="320" y="237"/>
                      </a:lnTo>
                      <a:lnTo>
                        <a:pt x="320" y="0"/>
                      </a:lnTo>
                      <a:lnTo>
                        <a:pt x="0" y="0"/>
                      </a:lnTo>
                      <a:lnTo>
                        <a:pt x="0" y="237"/>
                      </a:lnTo>
                      <a:close/>
                      <a:moveTo>
                        <a:pt x="0" y="0"/>
                      </a:move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0" name="Freeform 6">
                  <a:extLst>
                    <a:ext uri="{FF2B5EF4-FFF2-40B4-BE49-F238E27FC236}">
                      <a16:creationId xmlns:a16="http://schemas.microsoft.com/office/drawing/2014/main" id="{B02028CF-5BDE-4C4E-BFF2-726592217A70}"/>
                    </a:ext>
                  </a:extLst>
                </p:cNvPr>
                <p:cNvSpPr>
                  <a:spLocks/>
                </p:cNvSpPr>
                <p:nvPr/>
              </p:nvSpPr>
              <p:spPr bwMode="auto">
                <a:xfrm>
                  <a:off x="-874713" y="4756151"/>
                  <a:ext cx="52388" cy="52388"/>
                </a:xfrm>
                <a:custGeom>
                  <a:avLst/>
                  <a:gdLst>
                    <a:gd name="T0" fmla="*/ 27 w 53"/>
                    <a:gd name="T1" fmla="*/ 0 h 53"/>
                    <a:gd name="T2" fmla="*/ 27 w 53"/>
                    <a:gd name="T3" fmla="*/ 0 h 53"/>
                    <a:gd name="T4" fmla="*/ 0 w 53"/>
                    <a:gd name="T5" fmla="*/ 26 h 53"/>
                    <a:gd name="T6" fmla="*/ 27 w 53"/>
                    <a:gd name="T7" fmla="*/ 53 h 53"/>
                    <a:gd name="T8" fmla="*/ 53 w 53"/>
                    <a:gd name="T9" fmla="*/ 26 h 53"/>
                    <a:gd name="T10" fmla="*/ 27 w 53"/>
                    <a:gd name="T11" fmla="*/ 0 h 53"/>
                  </a:gdLst>
                  <a:ahLst/>
                  <a:cxnLst>
                    <a:cxn ang="0">
                      <a:pos x="T0" y="T1"/>
                    </a:cxn>
                    <a:cxn ang="0">
                      <a:pos x="T2" y="T3"/>
                    </a:cxn>
                    <a:cxn ang="0">
                      <a:pos x="T4" y="T5"/>
                    </a:cxn>
                    <a:cxn ang="0">
                      <a:pos x="T6" y="T7"/>
                    </a:cxn>
                    <a:cxn ang="0">
                      <a:pos x="T8" y="T9"/>
                    </a:cxn>
                    <a:cxn ang="0">
                      <a:pos x="T10" y="T11"/>
                    </a:cxn>
                  </a:cxnLst>
                  <a:rect l="0" t="0" r="r" b="b"/>
                  <a:pathLst>
                    <a:path w="53" h="53">
                      <a:moveTo>
                        <a:pt x="27" y="0"/>
                      </a:moveTo>
                      <a:lnTo>
                        <a:pt x="27" y="0"/>
                      </a:lnTo>
                      <a:cubicBezTo>
                        <a:pt x="12" y="0"/>
                        <a:pt x="0" y="11"/>
                        <a:pt x="0" y="26"/>
                      </a:cubicBezTo>
                      <a:cubicBezTo>
                        <a:pt x="0" y="41"/>
                        <a:pt x="12" y="53"/>
                        <a:pt x="27" y="53"/>
                      </a:cubicBezTo>
                      <a:cubicBezTo>
                        <a:pt x="42" y="53"/>
                        <a:pt x="53" y="41"/>
                        <a:pt x="53" y="26"/>
                      </a:cubicBezTo>
                      <a:cubicBezTo>
                        <a:pt x="53" y="11"/>
                        <a:pt x="42" y="0"/>
                        <a:pt x="27" y="0"/>
                      </a:cubicBez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1" name="Freeform 7">
                  <a:extLst>
                    <a:ext uri="{FF2B5EF4-FFF2-40B4-BE49-F238E27FC236}">
                      <a16:creationId xmlns:a16="http://schemas.microsoft.com/office/drawing/2014/main" id="{D27CCCAC-0F24-4618-86B6-40B6DE6F1EE0}"/>
                    </a:ext>
                  </a:extLst>
                </p:cNvPr>
                <p:cNvSpPr>
                  <a:spLocks/>
                </p:cNvSpPr>
                <p:nvPr/>
              </p:nvSpPr>
              <p:spPr bwMode="auto">
                <a:xfrm>
                  <a:off x="-952500" y="4475163"/>
                  <a:ext cx="209550" cy="184150"/>
                </a:xfrm>
                <a:custGeom>
                  <a:avLst/>
                  <a:gdLst>
                    <a:gd name="T0" fmla="*/ 205 w 213"/>
                    <a:gd name="T1" fmla="*/ 65 h 186"/>
                    <a:gd name="T2" fmla="*/ 205 w 213"/>
                    <a:gd name="T3" fmla="*/ 65 h 186"/>
                    <a:gd name="T4" fmla="*/ 183 w 213"/>
                    <a:gd name="T5" fmla="*/ 31 h 186"/>
                    <a:gd name="T6" fmla="*/ 149 w 213"/>
                    <a:gd name="T7" fmla="*/ 7 h 186"/>
                    <a:gd name="T8" fmla="*/ 107 w 213"/>
                    <a:gd name="T9" fmla="*/ 0 h 186"/>
                    <a:gd name="T10" fmla="*/ 65 w 213"/>
                    <a:gd name="T11" fmla="*/ 7 h 186"/>
                    <a:gd name="T12" fmla="*/ 31 w 213"/>
                    <a:gd name="T13" fmla="*/ 31 h 186"/>
                    <a:gd name="T14" fmla="*/ 8 w 213"/>
                    <a:gd name="T15" fmla="*/ 65 h 186"/>
                    <a:gd name="T16" fmla="*/ 0 w 213"/>
                    <a:gd name="T17" fmla="*/ 106 h 186"/>
                    <a:gd name="T18" fmla="*/ 27 w 213"/>
                    <a:gd name="T19" fmla="*/ 106 h 186"/>
                    <a:gd name="T20" fmla="*/ 33 w 213"/>
                    <a:gd name="T21" fmla="*/ 76 h 186"/>
                    <a:gd name="T22" fmla="*/ 50 w 213"/>
                    <a:gd name="T23" fmla="*/ 50 h 186"/>
                    <a:gd name="T24" fmla="*/ 75 w 213"/>
                    <a:gd name="T25" fmla="*/ 32 h 186"/>
                    <a:gd name="T26" fmla="*/ 107 w 213"/>
                    <a:gd name="T27" fmla="*/ 26 h 186"/>
                    <a:gd name="T28" fmla="*/ 139 w 213"/>
                    <a:gd name="T29" fmla="*/ 32 h 186"/>
                    <a:gd name="T30" fmla="*/ 164 w 213"/>
                    <a:gd name="T31" fmla="*/ 50 h 186"/>
                    <a:gd name="T32" fmla="*/ 181 w 213"/>
                    <a:gd name="T33" fmla="*/ 76 h 186"/>
                    <a:gd name="T34" fmla="*/ 187 w 213"/>
                    <a:gd name="T35" fmla="*/ 108 h 186"/>
                    <a:gd name="T36" fmla="*/ 187 w 213"/>
                    <a:gd name="T37" fmla="*/ 186 h 186"/>
                    <a:gd name="T38" fmla="*/ 213 w 213"/>
                    <a:gd name="T39" fmla="*/ 186 h 186"/>
                    <a:gd name="T40" fmla="*/ 213 w 213"/>
                    <a:gd name="T41" fmla="*/ 108 h 186"/>
                    <a:gd name="T42" fmla="*/ 205 w 213"/>
                    <a:gd name="T43" fmla="*/ 6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3" h="186">
                      <a:moveTo>
                        <a:pt x="205" y="65"/>
                      </a:moveTo>
                      <a:lnTo>
                        <a:pt x="205" y="65"/>
                      </a:lnTo>
                      <a:cubicBezTo>
                        <a:pt x="200" y="52"/>
                        <a:pt x="192" y="41"/>
                        <a:pt x="183" y="31"/>
                      </a:cubicBezTo>
                      <a:cubicBezTo>
                        <a:pt x="173" y="21"/>
                        <a:pt x="162" y="13"/>
                        <a:pt x="149" y="7"/>
                      </a:cubicBezTo>
                      <a:cubicBezTo>
                        <a:pt x="136" y="3"/>
                        <a:pt x="122" y="0"/>
                        <a:pt x="107" y="0"/>
                      </a:cubicBezTo>
                      <a:cubicBezTo>
                        <a:pt x="92" y="0"/>
                        <a:pt x="78" y="3"/>
                        <a:pt x="65" y="7"/>
                      </a:cubicBezTo>
                      <a:cubicBezTo>
                        <a:pt x="52" y="13"/>
                        <a:pt x="40" y="21"/>
                        <a:pt x="31" y="31"/>
                      </a:cubicBezTo>
                      <a:cubicBezTo>
                        <a:pt x="21" y="41"/>
                        <a:pt x="14" y="52"/>
                        <a:pt x="8" y="65"/>
                      </a:cubicBezTo>
                      <a:cubicBezTo>
                        <a:pt x="3" y="78"/>
                        <a:pt x="0" y="91"/>
                        <a:pt x="0" y="106"/>
                      </a:cubicBezTo>
                      <a:lnTo>
                        <a:pt x="27" y="106"/>
                      </a:lnTo>
                      <a:cubicBezTo>
                        <a:pt x="27" y="95"/>
                        <a:pt x="29" y="85"/>
                        <a:pt x="33" y="76"/>
                      </a:cubicBezTo>
                      <a:cubicBezTo>
                        <a:pt x="37" y="66"/>
                        <a:pt x="42" y="57"/>
                        <a:pt x="50" y="50"/>
                      </a:cubicBezTo>
                      <a:cubicBezTo>
                        <a:pt x="57" y="42"/>
                        <a:pt x="65" y="36"/>
                        <a:pt x="75" y="32"/>
                      </a:cubicBezTo>
                      <a:cubicBezTo>
                        <a:pt x="85" y="28"/>
                        <a:pt x="95" y="26"/>
                        <a:pt x="107" y="26"/>
                      </a:cubicBezTo>
                      <a:cubicBezTo>
                        <a:pt x="118" y="26"/>
                        <a:pt x="129" y="28"/>
                        <a:pt x="139" y="32"/>
                      </a:cubicBezTo>
                      <a:cubicBezTo>
                        <a:pt x="148" y="36"/>
                        <a:pt x="157" y="42"/>
                        <a:pt x="164" y="50"/>
                      </a:cubicBezTo>
                      <a:cubicBezTo>
                        <a:pt x="171" y="57"/>
                        <a:pt x="177" y="66"/>
                        <a:pt x="181" y="76"/>
                      </a:cubicBezTo>
                      <a:cubicBezTo>
                        <a:pt x="185" y="86"/>
                        <a:pt x="187" y="96"/>
                        <a:pt x="187" y="108"/>
                      </a:cubicBezTo>
                      <a:lnTo>
                        <a:pt x="187" y="186"/>
                      </a:lnTo>
                      <a:lnTo>
                        <a:pt x="213" y="186"/>
                      </a:lnTo>
                      <a:lnTo>
                        <a:pt x="213" y="108"/>
                      </a:lnTo>
                      <a:cubicBezTo>
                        <a:pt x="213" y="93"/>
                        <a:pt x="211" y="79"/>
                        <a:pt x="205" y="65"/>
                      </a:cubicBez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2" name="Freeform 8">
                  <a:extLst>
                    <a:ext uri="{FF2B5EF4-FFF2-40B4-BE49-F238E27FC236}">
                      <a16:creationId xmlns:a16="http://schemas.microsoft.com/office/drawing/2014/main" id="{E9E5E415-7BF4-49B4-BD2E-AF11791F6905}"/>
                    </a:ext>
                  </a:extLst>
                </p:cNvPr>
                <p:cNvSpPr>
                  <a:spLocks/>
                </p:cNvSpPr>
                <p:nvPr/>
              </p:nvSpPr>
              <p:spPr bwMode="auto">
                <a:xfrm>
                  <a:off x="-989013" y="4659313"/>
                  <a:ext cx="85725" cy="0"/>
                </a:xfrm>
                <a:custGeom>
                  <a:avLst/>
                  <a:gdLst>
                    <a:gd name="T0" fmla="*/ 36 w 86"/>
                    <a:gd name="T1" fmla="*/ 36 w 86"/>
                    <a:gd name="T2" fmla="*/ 0 w 86"/>
                    <a:gd name="T3" fmla="*/ 0 w 86"/>
                    <a:gd name="T4" fmla="*/ 86 w 86"/>
                    <a:gd name="T5" fmla="*/ 86 w 86"/>
                    <a:gd name="T6" fmla="*/ 63 w 86"/>
                    <a:gd name="T7" fmla="*/ 36 w 86"/>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86">
                      <a:moveTo>
                        <a:pt x="36" y="0"/>
                      </a:moveTo>
                      <a:lnTo>
                        <a:pt x="36" y="0"/>
                      </a:lnTo>
                      <a:lnTo>
                        <a:pt x="0" y="0"/>
                      </a:lnTo>
                      <a:lnTo>
                        <a:pt x="0" y="0"/>
                      </a:lnTo>
                      <a:lnTo>
                        <a:pt x="86" y="0"/>
                      </a:lnTo>
                      <a:lnTo>
                        <a:pt x="86" y="0"/>
                      </a:lnTo>
                      <a:lnTo>
                        <a:pt x="63" y="0"/>
                      </a:lnTo>
                      <a:lnTo>
                        <a:pt x="3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grpSp>
      <p:grpSp>
        <p:nvGrpSpPr>
          <p:cNvPr id="33" name="Group 32">
            <a:extLst>
              <a:ext uri="{FF2B5EF4-FFF2-40B4-BE49-F238E27FC236}">
                <a16:creationId xmlns:a16="http://schemas.microsoft.com/office/drawing/2014/main" id="{76646AC8-F059-4A3E-A9D3-CEB6C8A2C0CE}"/>
              </a:ext>
            </a:extLst>
          </p:cNvPr>
          <p:cNvGrpSpPr/>
          <p:nvPr/>
        </p:nvGrpSpPr>
        <p:grpSpPr>
          <a:xfrm>
            <a:off x="664463" y="5228448"/>
            <a:ext cx="4280967" cy="980586"/>
            <a:chOff x="588263" y="2971047"/>
            <a:chExt cx="4280967" cy="980586"/>
          </a:xfrm>
        </p:grpSpPr>
        <p:sp>
          <p:nvSpPr>
            <p:cNvPr id="34" name="Rectangle 33">
              <a:extLst>
                <a:ext uri="{FF2B5EF4-FFF2-40B4-BE49-F238E27FC236}">
                  <a16:creationId xmlns:a16="http://schemas.microsoft.com/office/drawing/2014/main" id="{82BF5EF7-952A-4886-8ED5-8A49836DFADD}"/>
                </a:ext>
              </a:extLst>
            </p:cNvPr>
            <p:cNvSpPr/>
            <p:nvPr/>
          </p:nvSpPr>
          <p:spPr bwMode="auto">
            <a:xfrm>
              <a:off x="1646446" y="2971047"/>
              <a:ext cx="3222784" cy="980586"/>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a:ln>
                    <a:noFill/>
                  </a:ln>
                  <a:gradFill>
                    <a:gsLst>
                      <a:gs pos="62564">
                        <a:srgbClr val="000000"/>
                      </a:gs>
                      <a:gs pos="55000">
                        <a:srgbClr val="000000"/>
                      </a:gs>
                    </a:gsLst>
                    <a:lin ang="5400000" scaled="0"/>
                  </a:gradFill>
                  <a:effectLst/>
                  <a:uLnTx/>
                  <a:uFillTx/>
                  <a:latin typeface="Segoe UI Semibold"/>
                  <a:ea typeface="Segoe UI" pitchFamily="34" charset="0"/>
                  <a:cs typeface="Segoe UI" pitchFamily="34" charset="0"/>
                </a:rPr>
                <a:t>Total control of visuals </a:t>
              </a:r>
              <a:br>
                <a:rPr kumimoji="0" lang="en-US" sz="2000" b="0" i="0" u="none" strike="noStrike" kern="0" cap="none" spc="0" normalizeH="0" baseline="0" noProof="0">
                  <a:ln>
                    <a:noFill/>
                  </a:ln>
                  <a:gradFill>
                    <a:gsLst>
                      <a:gs pos="62564">
                        <a:srgbClr val="000000"/>
                      </a:gs>
                      <a:gs pos="55000">
                        <a:srgbClr val="000000"/>
                      </a:gs>
                    </a:gsLst>
                    <a:lin ang="5400000" scaled="0"/>
                  </a:gradFill>
                  <a:effectLst/>
                  <a:uLnTx/>
                  <a:uFillTx/>
                  <a:latin typeface="Segoe UI Semibold"/>
                  <a:ea typeface="Segoe UI" pitchFamily="34" charset="0"/>
                  <a:cs typeface="Segoe UI" pitchFamily="34" charset="0"/>
                </a:rPr>
              </a:br>
              <a:r>
                <a:rPr kumimoji="0" lang="en-US" sz="2000" b="0" i="0" u="none" strike="noStrike" kern="0" cap="none" spc="0" normalizeH="0" baseline="0" noProof="0">
                  <a:ln>
                    <a:noFill/>
                  </a:ln>
                  <a:gradFill>
                    <a:gsLst>
                      <a:gs pos="62564">
                        <a:srgbClr val="000000"/>
                      </a:gs>
                      <a:gs pos="55000">
                        <a:srgbClr val="000000"/>
                      </a:gs>
                    </a:gsLst>
                    <a:lin ang="5400000" scaled="0"/>
                  </a:gradFill>
                  <a:effectLst/>
                  <a:uLnTx/>
                  <a:uFillTx/>
                  <a:latin typeface="Segoe UI Semibold"/>
                  <a:ea typeface="Segoe UI" pitchFamily="34" charset="0"/>
                  <a:cs typeface="Segoe UI" pitchFamily="34" charset="0"/>
                </a:rPr>
                <a:t>and user experience</a:t>
              </a:r>
            </a:p>
          </p:txBody>
        </p:sp>
        <p:grpSp>
          <p:nvGrpSpPr>
            <p:cNvPr id="35" name="Group 34">
              <a:extLst>
                <a:ext uri="{FF2B5EF4-FFF2-40B4-BE49-F238E27FC236}">
                  <a16:creationId xmlns:a16="http://schemas.microsoft.com/office/drawing/2014/main" id="{28837C1A-1F3E-457A-BA4B-9029384FDFC1}"/>
                </a:ext>
              </a:extLst>
            </p:cNvPr>
            <p:cNvGrpSpPr/>
            <p:nvPr/>
          </p:nvGrpSpPr>
          <p:grpSpPr>
            <a:xfrm>
              <a:off x="588263" y="3006422"/>
              <a:ext cx="909837" cy="909837"/>
              <a:chOff x="-715112" y="3034562"/>
              <a:chExt cx="909837" cy="909837"/>
            </a:xfrm>
          </p:grpSpPr>
          <p:sp>
            <p:nvSpPr>
              <p:cNvPr id="36" name="Oval 35">
                <a:extLst>
                  <a:ext uri="{FF2B5EF4-FFF2-40B4-BE49-F238E27FC236}">
                    <a16:creationId xmlns:a16="http://schemas.microsoft.com/office/drawing/2014/main" id="{859EB616-01D5-4ABC-AA44-B98148D16AE2}"/>
                  </a:ext>
                </a:extLst>
              </p:cNvPr>
              <p:cNvSpPr/>
              <p:nvPr/>
            </p:nvSpPr>
            <p:spPr bwMode="auto">
              <a:xfrm>
                <a:off x="-715112" y="3034562"/>
                <a:ext cx="909837" cy="909837"/>
              </a:xfrm>
              <a:prstGeom prst="ellipse">
                <a:avLst/>
              </a:prstGeom>
              <a:solidFill>
                <a:schemeClr val="bg1"/>
              </a:solidFill>
              <a:ln w="9525" cap="flat" cmpd="sng" algn="ctr">
                <a:solidFill>
                  <a:schemeClr val="bg1"/>
                </a:solidFill>
                <a:prstDash val="solid"/>
                <a:headEnd type="none" w="med" len="med"/>
                <a:tailEnd type="none" w="med" len="med"/>
              </a:ln>
              <a:effectLst>
                <a:outerShdw blurRad="190500" dist="50800" dir="2400000" algn="ctr" rotWithShape="0">
                  <a:srgbClr val="000000">
                    <a:alpha val="2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37" name="Group 36">
                <a:extLst>
                  <a:ext uri="{FF2B5EF4-FFF2-40B4-BE49-F238E27FC236}">
                    <a16:creationId xmlns:a16="http://schemas.microsoft.com/office/drawing/2014/main" id="{14EDB81D-FA23-4C39-9830-AA82929D7EB6}"/>
                  </a:ext>
                </a:extLst>
              </p:cNvPr>
              <p:cNvGrpSpPr/>
              <p:nvPr/>
            </p:nvGrpSpPr>
            <p:grpSpPr>
              <a:xfrm>
                <a:off x="-487291" y="3284461"/>
                <a:ext cx="454195" cy="410038"/>
                <a:chOff x="-1243013" y="3470275"/>
                <a:chExt cx="342900" cy="309563"/>
              </a:xfrm>
            </p:grpSpPr>
            <p:sp>
              <p:nvSpPr>
                <p:cNvPr id="38" name="Freeform 12">
                  <a:extLst>
                    <a:ext uri="{FF2B5EF4-FFF2-40B4-BE49-F238E27FC236}">
                      <a16:creationId xmlns:a16="http://schemas.microsoft.com/office/drawing/2014/main" id="{8C175A2C-89DC-47A6-9CE0-A8DBCCCF09E3}"/>
                    </a:ext>
                  </a:extLst>
                </p:cNvPr>
                <p:cNvSpPr>
                  <a:spLocks/>
                </p:cNvSpPr>
                <p:nvPr/>
              </p:nvSpPr>
              <p:spPr bwMode="auto">
                <a:xfrm>
                  <a:off x="-1216026" y="3470275"/>
                  <a:ext cx="26988" cy="46038"/>
                </a:xfrm>
                <a:custGeom>
                  <a:avLst/>
                  <a:gdLst>
                    <a:gd name="T0" fmla="*/ 27 w 27"/>
                    <a:gd name="T1" fmla="*/ 0 h 46"/>
                    <a:gd name="T2" fmla="*/ 27 w 27"/>
                    <a:gd name="T3" fmla="*/ 0 h 46"/>
                    <a:gd name="T4" fmla="*/ 0 w 27"/>
                    <a:gd name="T5" fmla="*/ 0 h 46"/>
                    <a:gd name="T6" fmla="*/ 0 w 27"/>
                    <a:gd name="T7" fmla="*/ 46 h 46"/>
                    <a:gd name="T8" fmla="*/ 27 w 27"/>
                    <a:gd name="T9" fmla="*/ 46 h 46"/>
                    <a:gd name="T10" fmla="*/ 27 w 27"/>
                    <a:gd name="T11" fmla="*/ 0 h 46"/>
                  </a:gdLst>
                  <a:ahLst/>
                  <a:cxnLst>
                    <a:cxn ang="0">
                      <a:pos x="T0" y="T1"/>
                    </a:cxn>
                    <a:cxn ang="0">
                      <a:pos x="T2" y="T3"/>
                    </a:cxn>
                    <a:cxn ang="0">
                      <a:pos x="T4" y="T5"/>
                    </a:cxn>
                    <a:cxn ang="0">
                      <a:pos x="T6" y="T7"/>
                    </a:cxn>
                    <a:cxn ang="0">
                      <a:pos x="T8" y="T9"/>
                    </a:cxn>
                    <a:cxn ang="0">
                      <a:pos x="T10" y="T11"/>
                    </a:cxn>
                  </a:cxnLst>
                  <a:rect l="0" t="0" r="r" b="b"/>
                  <a:pathLst>
                    <a:path w="27" h="46">
                      <a:moveTo>
                        <a:pt x="27" y="0"/>
                      </a:moveTo>
                      <a:lnTo>
                        <a:pt x="27" y="0"/>
                      </a:lnTo>
                      <a:lnTo>
                        <a:pt x="0" y="0"/>
                      </a:lnTo>
                      <a:lnTo>
                        <a:pt x="0" y="46"/>
                      </a:lnTo>
                      <a:lnTo>
                        <a:pt x="27" y="46"/>
                      </a:lnTo>
                      <a:lnTo>
                        <a:pt x="27"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9" name="Freeform 13">
                  <a:extLst>
                    <a:ext uri="{FF2B5EF4-FFF2-40B4-BE49-F238E27FC236}">
                      <a16:creationId xmlns:a16="http://schemas.microsoft.com/office/drawing/2014/main" id="{222C971C-ABCC-4641-A47B-770E8F3E1C4D}"/>
                    </a:ext>
                  </a:extLst>
                </p:cNvPr>
                <p:cNvSpPr>
                  <a:spLocks/>
                </p:cNvSpPr>
                <p:nvPr/>
              </p:nvSpPr>
              <p:spPr bwMode="auto">
                <a:xfrm>
                  <a:off x="-1216026" y="3594100"/>
                  <a:ext cx="26988" cy="185738"/>
                </a:xfrm>
                <a:custGeom>
                  <a:avLst/>
                  <a:gdLst>
                    <a:gd name="T0" fmla="*/ 0 w 27"/>
                    <a:gd name="T1" fmla="*/ 187 h 187"/>
                    <a:gd name="T2" fmla="*/ 0 w 27"/>
                    <a:gd name="T3" fmla="*/ 187 h 187"/>
                    <a:gd name="T4" fmla="*/ 27 w 27"/>
                    <a:gd name="T5" fmla="*/ 187 h 187"/>
                    <a:gd name="T6" fmla="*/ 27 w 27"/>
                    <a:gd name="T7" fmla="*/ 0 h 187"/>
                    <a:gd name="T8" fmla="*/ 0 w 27"/>
                    <a:gd name="T9" fmla="*/ 0 h 187"/>
                    <a:gd name="T10" fmla="*/ 0 w 27"/>
                    <a:gd name="T11" fmla="*/ 187 h 187"/>
                  </a:gdLst>
                  <a:ahLst/>
                  <a:cxnLst>
                    <a:cxn ang="0">
                      <a:pos x="T0" y="T1"/>
                    </a:cxn>
                    <a:cxn ang="0">
                      <a:pos x="T2" y="T3"/>
                    </a:cxn>
                    <a:cxn ang="0">
                      <a:pos x="T4" y="T5"/>
                    </a:cxn>
                    <a:cxn ang="0">
                      <a:pos x="T6" y="T7"/>
                    </a:cxn>
                    <a:cxn ang="0">
                      <a:pos x="T8" y="T9"/>
                    </a:cxn>
                    <a:cxn ang="0">
                      <a:pos x="T10" y="T11"/>
                    </a:cxn>
                  </a:cxnLst>
                  <a:rect l="0" t="0" r="r" b="b"/>
                  <a:pathLst>
                    <a:path w="27" h="187">
                      <a:moveTo>
                        <a:pt x="0" y="187"/>
                      </a:moveTo>
                      <a:lnTo>
                        <a:pt x="0" y="187"/>
                      </a:lnTo>
                      <a:lnTo>
                        <a:pt x="27" y="187"/>
                      </a:lnTo>
                      <a:lnTo>
                        <a:pt x="27" y="0"/>
                      </a:lnTo>
                      <a:lnTo>
                        <a:pt x="0" y="0"/>
                      </a:lnTo>
                      <a:lnTo>
                        <a:pt x="0" y="187"/>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0" name="Freeform 14">
                  <a:extLst>
                    <a:ext uri="{FF2B5EF4-FFF2-40B4-BE49-F238E27FC236}">
                      <a16:creationId xmlns:a16="http://schemas.microsoft.com/office/drawing/2014/main" id="{7B4EC5CC-6E56-471D-8EF3-24A2CCCD09D8}"/>
                    </a:ext>
                  </a:extLst>
                </p:cNvPr>
                <p:cNvSpPr>
                  <a:spLocks/>
                </p:cNvSpPr>
                <p:nvPr/>
              </p:nvSpPr>
              <p:spPr bwMode="auto">
                <a:xfrm>
                  <a:off x="-1084263" y="3749675"/>
                  <a:ext cx="25400" cy="30163"/>
                </a:xfrm>
                <a:custGeom>
                  <a:avLst/>
                  <a:gdLst>
                    <a:gd name="T0" fmla="*/ 0 w 27"/>
                    <a:gd name="T1" fmla="*/ 30 h 30"/>
                    <a:gd name="T2" fmla="*/ 0 w 27"/>
                    <a:gd name="T3" fmla="*/ 30 h 30"/>
                    <a:gd name="T4" fmla="*/ 27 w 27"/>
                    <a:gd name="T5" fmla="*/ 30 h 30"/>
                    <a:gd name="T6" fmla="*/ 27 w 27"/>
                    <a:gd name="T7" fmla="*/ 0 h 30"/>
                    <a:gd name="T8" fmla="*/ 0 w 27"/>
                    <a:gd name="T9" fmla="*/ 0 h 30"/>
                    <a:gd name="T10" fmla="*/ 0 w 27"/>
                    <a:gd name="T11" fmla="*/ 30 h 30"/>
                  </a:gdLst>
                  <a:ahLst/>
                  <a:cxnLst>
                    <a:cxn ang="0">
                      <a:pos x="T0" y="T1"/>
                    </a:cxn>
                    <a:cxn ang="0">
                      <a:pos x="T2" y="T3"/>
                    </a:cxn>
                    <a:cxn ang="0">
                      <a:pos x="T4" y="T5"/>
                    </a:cxn>
                    <a:cxn ang="0">
                      <a:pos x="T6" y="T7"/>
                    </a:cxn>
                    <a:cxn ang="0">
                      <a:pos x="T8" y="T9"/>
                    </a:cxn>
                    <a:cxn ang="0">
                      <a:pos x="T10" y="T11"/>
                    </a:cxn>
                  </a:cxnLst>
                  <a:rect l="0" t="0" r="r" b="b"/>
                  <a:pathLst>
                    <a:path w="27" h="30">
                      <a:moveTo>
                        <a:pt x="0" y="30"/>
                      </a:moveTo>
                      <a:lnTo>
                        <a:pt x="0" y="30"/>
                      </a:lnTo>
                      <a:lnTo>
                        <a:pt x="27" y="30"/>
                      </a:lnTo>
                      <a:lnTo>
                        <a:pt x="27" y="0"/>
                      </a:lnTo>
                      <a:lnTo>
                        <a:pt x="0" y="0"/>
                      </a:lnTo>
                      <a:lnTo>
                        <a:pt x="0" y="3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1" name="Freeform 15">
                  <a:extLst>
                    <a:ext uri="{FF2B5EF4-FFF2-40B4-BE49-F238E27FC236}">
                      <a16:creationId xmlns:a16="http://schemas.microsoft.com/office/drawing/2014/main" id="{7FC6E0C6-B0BE-4335-B1F8-EDAA6C6C0903}"/>
                    </a:ext>
                  </a:extLst>
                </p:cNvPr>
                <p:cNvSpPr>
                  <a:spLocks/>
                </p:cNvSpPr>
                <p:nvPr/>
              </p:nvSpPr>
              <p:spPr bwMode="auto">
                <a:xfrm>
                  <a:off x="-1084263" y="3470275"/>
                  <a:ext cx="25400" cy="198438"/>
                </a:xfrm>
                <a:custGeom>
                  <a:avLst/>
                  <a:gdLst>
                    <a:gd name="T0" fmla="*/ 27 w 27"/>
                    <a:gd name="T1" fmla="*/ 0 h 201"/>
                    <a:gd name="T2" fmla="*/ 27 w 27"/>
                    <a:gd name="T3" fmla="*/ 0 h 201"/>
                    <a:gd name="T4" fmla="*/ 0 w 27"/>
                    <a:gd name="T5" fmla="*/ 0 h 201"/>
                    <a:gd name="T6" fmla="*/ 0 w 27"/>
                    <a:gd name="T7" fmla="*/ 201 h 201"/>
                    <a:gd name="T8" fmla="*/ 27 w 27"/>
                    <a:gd name="T9" fmla="*/ 201 h 201"/>
                    <a:gd name="T10" fmla="*/ 27 w 27"/>
                    <a:gd name="T11" fmla="*/ 0 h 201"/>
                  </a:gdLst>
                  <a:ahLst/>
                  <a:cxnLst>
                    <a:cxn ang="0">
                      <a:pos x="T0" y="T1"/>
                    </a:cxn>
                    <a:cxn ang="0">
                      <a:pos x="T2" y="T3"/>
                    </a:cxn>
                    <a:cxn ang="0">
                      <a:pos x="T4" y="T5"/>
                    </a:cxn>
                    <a:cxn ang="0">
                      <a:pos x="T6" y="T7"/>
                    </a:cxn>
                    <a:cxn ang="0">
                      <a:pos x="T8" y="T9"/>
                    </a:cxn>
                    <a:cxn ang="0">
                      <a:pos x="T10" y="T11"/>
                    </a:cxn>
                  </a:cxnLst>
                  <a:rect l="0" t="0" r="r" b="b"/>
                  <a:pathLst>
                    <a:path w="27" h="201">
                      <a:moveTo>
                        <a:pt x="27" y="0"/>
                      </a:moveTo>
                      <a:lnTo>
                        <a:pt x="27" y="0"/>
                      </a:lnTo>
                      <a:lnTo>
                        <a:pt x="0" y="0"/>
                      </a:lnTo>
                      <a:lnTo>
                        <a:pt x="0" y="201"/>
                      </a:lnTo>
                      <a:lnTo>
                        <a:pt x="27" y="201"/>
                      </a:lnTo>
                      <a:lnTo>
                        <a:pt x="27"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2" name="Freeform 16">
                  <a:extLst>
                    <a:ext uri="{FF2B5EF4-FFF2-40B4-BE49-F238E27FC236}">
                      <a16:creationId xmlns:a16="http://schemas.microsoft.com/office/drawing/2014/main" id="{E582A3A9-46CD-4196-A90E-5F3B4993C6C0}"/>
                    </a:ext>
                  </a:extLst>
                </p:cNvPr>
                <p:cNvSpPr>
                  <a:spLocks/>
                </p:cNvSpPr>
                <p:nvPr/>
              </p:nvSpPr>
              <p:spPr bwMode="auto">
                <a:xfrm>
                  <a:off x="-952501" y="3670300"/>
                  <a:ext cx="25400" cy="109538"/>
                </a:xfrm>
                <a:custGeom>
                  <a:avLst/>
                  <a:gdLst>
                    <a:gd name="T0" fmla="*/ 0 w 26"/>
                    <a:gd name="T1" fmla="*/ 110 h 110"/>
                    <a:gd name="T2" fmla="*/ 0 w 26"/>
                    <a:gd name="T3" fmla="*/ 110 h 110"/>
                    <a:gd name="T4" fmla="*/ 26 w 26"/>
                    <a:gd name="T5" fmla="*/ 110 h 110"/>
                    <a:gd name="T6" fmla="*/ 26 w 26"/>
                    <a:gd name="T7" fmla="*/ 0 h 110"/>
                    <a:gd name="T8" fmla="*/ 0 w 26"/>
                    <a:gd name="T9" fmla="*/ 0 h 110"/>
                    <a:gd name="T10" fmla="*/ 0 w 26"/>
                    <a:gd name="T11" fmla="*/ 110 h 110"/>
                  </a:gdLst>
                  <a:ahLst/>
                  <a:cxnLst>
                    <a:cxn ang="0">
                      <a:pos x="T0" y="T1"/>
                    </a:cxn>
                    <a:cxn ang="0">
                      <a:pos x="T2" y="T3"/>
                    </a:cxn>
                    <a:cxn ang="0">
                      <a:pos x="T4" y="T5"/>
                    </a:cxn>
                    <a:cxn ang="0">
                      <a:pos x="T6" y="T7"/>
                    </a:cxn>
                    <a:cxn ang="0">
                      <a:pos x="T8" y="T9"/>
                    </a:cxn>
                    <a:cxn ang="0">
                      <a:pos x="T10" y="T11"/>
                    </a:cxn>
                  </a:cxnLst>
                  <a:rect l="0" t="0" r="r" b="b"/>
                  <a:pathLst>
                    <a:path w="26" h="110">
                      <a:moveTo>
                        <a:pt x="0" y="110"/>
                      </a:moveTo>
                      <a:lnTo>
                        <a:pt x="0" y="110"/>
                      </a:lnTo>
                      <a:lnTo>
                        <a:pt x="26" y="110"/>
                      </a:lnTo>
                      <a:lnTo>
                        <a:pt x="26" y="0"/>
                      </a:lnTo>
                      <a:lnTo>
                        <a:pt x="0" y="0"/>
                      </a:lnTo>
                      <a:lnTo>
                        <a:pt x="0" y="11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3" name="Freeform 17">
                  <a:extLst>
                    <a:ext uri="{FF2B5EF4-FFF2-40B4-BE49-F238E27FC236}">
                      <a16:creationId xmlns:a16="http://schemas.microsoft.com/office/drawing/2014/main" id="{F02B1BF7-CC39-40E0-9181-76B6E6AF1F8C}"/>
                    </a:ext>
                  </a:extLst>
                </p:cNvPr>
                <p:cNvSpPr>
                  <a:spLocks/>
                </p:cNvSpPr>
                <p:nvPr/>
              </p:nvSpPr>
              <p:spPr bwMode="auto">
                <a:xfrm>
                  <a:off x="-952501" y="3470275"/>
                  <a:ext cx="25400" cy="119063"/>
                </a:xfrm>
                <a:custGeom>
                  <a:avLst/>
                  <a:gdLst>
                    <a:gd name="T0" fmla="*/ 26 w 26"/>
                    <a:gd name="T1" fmla="*/ 0 h 121"/>
                    <a:gd name="T2" fmla="*/ 26 w 26"/>
                    <a:gd name="T3" fmla="*/ 0 h 121"/>
                    <a:gd name="T4" fmla="*/ 0 w 26"/>
                    <a:gd name="T5" fmla="*/ 0 h 121"/>
                    <a:gd name="T6" fmla="*/ 0 w 26"/>
                    <a:gd name="T7" fmla="*/ 121 h 121"/>
                    <a:gd name="T8" fmla="*/ 26 w 26"/>
                    <a:gd name="T9" fmla="*/ 121 h 121"/>
                    <a:gd name="T10" fmla="*/ 26 w 26"/>
                    <a:gd name="T11" fmla="*/ 0 h 121"/>
                  </a:gdLst>
                  <a:ahLst/>
                  <a:cxnLst>
                    <a:cxn ang="0">
                      <a:pos x="T0" y="T1"/>
                    </a:cxn>
                    <a:cxn ang="0">
                      <a:pos x="T2" y="T3"/>
                    </a:cxn>
                    <a:cxn ang="0">
                      <a:pos x="T4" y="T5"/>
                    </a:cxn>
                    <a:cxn ang="0">
                      <a:pos x="T6" y="T7"/>
                    </a:cxn>
                    <a:cxn ang="0">
                      <a:pos x="T8" y="T9"/>
                    </a:cxn>
                    <a:cxn ang="0">
                      <a:pos x="T10" y="T11"/>
                    </a:cxn>
                  </a:cxnLst>
                  <a:rect l="0" t="0" r="r" b="b"/>
                  <a:pathLst>
                    <a:path w="26" h="121">
                      <a:moveTo>
                        <a:pt x="26" y="0"/>
                      </a:moveTo>
                      <a:lnTo>
                        <a:pt x="26" y="0"/>
                      </a:lnTo>
                      <a:lnTo>
                        <a:pt x="0" y="0"/>
                      </a:lnTo>
                      <a:lnTo>
                        <a:pt x="0" y="121"/>
                      </a:lnTo>
                      <a:lnTo>
                        <a:pt x="26" y="121"/>
                      </a:lnTo>
                      <a:lnTo>
                        <a:pt x="26"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4" name="Freeform 18">
                  <a:extLst>
                    <a:ext uri="{FF2B5EF4-FFF2-40B4-BE49-F238E27FC236}">
                      <a16:creationId xmlns:a16="http://schemas.microsoft.com/office/drawing/2014/main" id="{80C4B570-34CD-45F8-95C5-3F789114C043}"/>
                    </a:ext>
                  </a:extLst>
                </p:cNvPr>
                <p:cNvSpPr>
                  <a:spLocks/>
                </p:cNvSpPr>
                <p:nvPr/>
              </p:nvSpPr>
              <p:spPr bwMode="auto">
                <a:xfrm>
                  <a:off x="-1243013" y="3516313"/>
                  <a:ext cx="79375" cy="52388"/>
                </a:xfrm>
                <a:custGeom>
                  <a:avLst/>
                  <a:gdLst>
                    <a:gd name="T0" fmla="*/ 27 w 80"/>
                    <a:gd name="T1" fmla="*/ 0 h 53"/>
                    <a:gd name="T2" fmla="*/ 27 w 80"/>
                    <a:gd name="T3" fmla="*/ 0 h 53"/>
                    <a:gd name="T4" fmla="*/ 0 w 80"/>
                    <a:gd name="T5" fmla="*/ 0 h 53"/>
                    <a:gd name="T6" fmla="*/ 0 w 80"/>
                    <a:gd name="T7" fmla="*/ 53 h 53"/>
                    <a:gd name="T8" fmla="*/ 27 w 80"/>
                    <a:gd name="T9" fmla="*/ 53 h 53"/>
                    <a:gd name="T10" fmla="*/ 54 w 80"/>
                    <a:gd name="T11" fmla="*/ 53 h 53"/>
                    <a:gd name="T12" fmla="*/ 80 w 80"/>
                    <a:gd name="T13" fmla="*/ 53 h 53"/>
                    <a:gd name="T14" fmla="*/ 80 w 80"/>
                    <a:gd name="T15" fmla="*/ 0 h 53"/>
                    <a:gd name="T16" fmla="*/ 54 w 80"/>
                    <a:gd name="T17" fmla="*/ 0 h 53"/>
                    <a:gd name="T18" fmla="*/ 27 w 80"/>
                    <a:gd name="T1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53">
                      <a:moveTo>
                        <a:pt x="27" y="0"/>
                      </a:moveTo>
                      <a:lnTo>
                        <a:pt x="27" y="0"/>
                      </a:lnTo>
                      <a:lnTo>
                        <a:pt x="0" y="0"/>
                      </a:lnTo>
                      <a:lnTo>
                        <a:pt x="0" y="53"/>
                      </a:lnTo>
                      <a:lnTo>
                        <a:pt x="27" y="53"/>
                      </a:lnTo>
                      <a:lnTo>
                        <a:pt x="54" y="53"/>
                      </a:lnTo>
                      <a:lnTo>
                        <a:pt x="80" y="53"/>
                      </a:lnTo>
                      <a:lnTo>
                        <a:pt x="80" y="0"/>
                      </a:lnTo>
                      <a:lnTo>
                        <a:pt x="54" y="0"/>
                      </a:lnTo>
                      <a:lnTo>
                        <a:pt x="27"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5" name="Freeform 19">
                  <a:extLst>
                    <a:ext uri="{FF2B5EF4-FFF2-40B4-BE49-F238E27FC236}">
                      <a16:creationId xmlns:a16="http://schemas.microsoft.com/office/drawing/2014/main" id="{4F18D734-AA77-4F72-A1C7-1CCC91E3C0BC}"/>
                    </a:ext>
                  </a:extLst>
                </p:cNvPr>
                <p:cNvSpPr>
                  <a:spLocks/>
                </p:cNvSpPr>
                <p:nvPr/>
              </p:nvSpPr>
              <p:spPr bwMode="auto">
                <a:xfrm>
                  <a:off x="-1111251" y="3668713"/>
                  <a:ext cx="79375" cy="53975"/>
                </a:xfrm>
                <a:custGeom>
                  <a:avLst/>
                  <a:gdLst>
                    <a:gd name="T0" fmla="*/ 26 w 80"/>
                    <a:gd name="T1" fmla="*/ 0 h 54"/>
                    <a:gd name="T2" fmla="*/ 26 w 80"/>
                    <a:gd name="T3" fmla="*/ 0 h 54"/>
                    <a:gd name="T4" fmla="*/ 0 w 80"/>
                    <a:gd name="T5" fmla="*/ 0 h 54"/>
                    <a:gd name="T6" fmla="*/ 0 w 80"/>
                    <a:gd name="T7" fmla="*/ 54 h 54"/>
                    <a:gd name="T8" fmla="*/ 26 w 80"/>
                    <a:gd name="T9" fmla="*/ 54 h 54"/>
                    <a:gd name="T10" fmla="*/ 53 w 80"/>
                    <a:gd name="T11" fmla="*/ 54 h 54"/>
                    <a:gd name="T12" fmla="*/ 80 w 80"/>
                    <a:gd name="T13" fmla="*/ 54 h 54"/>
                    <a:gd name="T14" fmla="*/ 80 w 80"/>
                    <a:gd name="T15" fmla="*/ 0 h 54"/>
                    <a:gd name="T16" fmla="*/ 53 w 80"/>
                    <a:gd name="T17" fmla="*/ 0 h 54"/>
                    <a:gd name="T18" fmla="*/ 26 w 80"/>
                    <a:gd name="T1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54">
                      <a:moveTo>
                        <a:pt x="26" y="0"/>
                      </a:moveTo>
                      <a:lnTo>
                        <a:pt x="26" y="0"/>
                      </a:lnTo>
                      <a:lnTo>
                        <a:pt x="0" y="0"/>
                      </a:lnTo>
                      <a:lnTo>
                        <a:pt x="0" y="54"/>
                      </a:lnTo>
                      <a:lnTo>
                        <a:pt x="26" y="54"/>
                      </a:lnTo>
                      <a:lnTo>
                        <a:pt x="53" y="54"/>
                      </a:lnTo>
                      <a:lnTo>
                        <a:pt x="80" y="54"/>
                      </a:lnTo>
                      <a:lnTo>
                        <a:pt x="80" y="0"/>
                      </a:lnTo>
                      <a:lnTo>
                        <a:pt x="53" y="0"/>
                      </a:lnTo>
                      <a:lnTo>
                        <a:pt x="26"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6" name="Freeform 20">
                  <a:extLst>
                    <a:ext uri="{FF2B5EF4-FFF2-40B4-BE49-F238E27FC236}">
                      <a16:creationId xmlns:a16="http://schemas.microsoft.com/office/drawing/2014/main" id="{A4431400-B56F-4229-A2AF-F657CEFDF59D}"/>
                    </a:ext>
                  </a:extLst>
                </p:cNvPr>
                <p:cNvSpPr>
                  <a:spLocks/>
                </p:cNvSpPr>
                <p:nvPr/>
              </p:nvSpPr>
              <p:spPr bwMode="auto">
                <a:xfrm>
                  <a:off x="-979488" y="3589338"/>
                  <a:ext cx="79375" cy="52388"/>
                </a:xfrm>
                <a:custGeom>
                  <a:avLst/>
                  <a:gdLst>
                    <a:gd name="T0" fmla="*/ 53 w 80"/>
                    <a:gd name="T1" fmla="*/ 0 h 53"/>
                    <a:gd name="T2" fmla="*/ 53 w 80"/>
                    <a:gd name="T3" fmla="*/ 0 h 53"/>
                    <a:gd name="T4" fmla="*/ 27 w 80"/>
                    <a:gd name="T5" fmla="*/ 0 h 53"/>
                    <a:gd name="T6" fmla="*/ 0 w 80"/>
                    <a:gd name="T7" fmla="*/ 0 h 53"/>
                    <a:gd name="T8" fmla="*/ 0 w 80"/>
                    <a:gd name="T9" fmla="*/ 53 h 53"/>
                    <a:gd name="T10" fmla="*/ 27 w 80"/>
                    <a:gd name="T11" fmla="*/ 53 h 53"/>
                    <a:gd name="T12" fmla="*/ 53 w 80"/>
                    <a:gd name="T13" fmla="*/ 53 h 53"/>
                    <a:gd name="T14" fmla="*/ 80 w 80"/>
                    <a:gd name="T15" fmla="*/ 53 h 53"/>
                    <a:gd name="T16" fmla="*/ 80 w 80"/>
                    <a:gd name="T17" fmla="*/ 0 h 53"/>
                    <a:gd name="T18" fmla="*/ 53 w 80"/>
                    <a:gd name="T1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53">
                      <a:moveTo>
                        <a:pt x="53" y="0"/>
                      </a:moveTo>
                      <a:lnTo>
                        <a:pt x="53" y="0"/>
                      </a:lnTo>
                      <a:lnTo>
                        <a:pt x="27" y="0"/>
                      </a:lnTo>
                      <a:lnTo>
                        <a:pt x="0" y="0"/>
                      </a:lnTo>
                      <a:lnTo>
                        <a:pt x="0" y="53"/>
                      </a:lnTo>
                      <a:lnTo>
                        <a:pt x="27" y="53"/>
                      </a:lnTo>
                      <a:lnTo>
                        <a:pt x="53" y="53"/>
                      </a:lnTo>
                      <a:lnTo>
                        <a:pt x="80" y="53"/>
                      </a:lnTo>
                      <a:lnTo>
                        <a:pt x="80" y="0"/>
                      </a:lnTo>
                      <a:lnTo>
                        <a:pt x="53"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grpSp>
      <p:grpSp>
        <p:nvGrpSpPr>
          <p:cNvPr id="47" name="Group 46">
            <a:extLst>
              <a:ext uri="{FF2B5EF4-FFF2-40B4-BE49-F238E27FC236}">
                <a16:creationId xmlns:a16="http://schemas.microsoft.com/office/drawing/2014/main" id="{B0545D66-F776-45FC-B1AB-A2A361C39468}"/>
              </a:ext>
              <a:ext uri="{C183D7F6-B498-43B3-948B-1728B52AA6E4}">
                <adec:decorative xmlns:adec="http://schemas.microsoft.com/office/drawing/2017/decorative" val="0"/>
              </a:ext>
            </a:extLst>
          </p:cNvPr>
          <p:cNvGrpSpPr/>
          <p:nvPr/>
        </p:nvGrpSpPr>
        <p:grpSpPr>
          <a:xfrm>
            <a:off x="664462" y="1664298"/>
            <a:ext cx="4280968" cy="980586"/>
            <a:chOff x="588263" y="1759452"/>
            <a:chExt cx="4280968" cy="980586"/>
          </a:xfrm>
        </p:grpSpPr>
        <p:sp>
          <p:nvSpPr>
            <p:cNvPr id="48" name="Rectangle 47">
              <a:extLst>
                <a:ext uri="{FF2B5EF4-FFF2-40B4-BE49-F238E27FC236}">
                  <a16:creationId xmlns:a16="http://schemas.microsoft.com/office/drawing/2014/main" id="{5938EF50-C0BD-4BC8-A9D9-6A7EB9E7D89B}"/>
                </a:ext>
              </a:extLst>
            </p:cNvPr>
            <p:cNvSpPr/>
            <p:nvPr/>
          </p:nvSpPr>
          <p:spPr bwMode="auto">
            <a:xfrm>
              <a:off x="1646447" y="1759452"/>
              <a:ext cx="3222784" cy="980586"/>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a:ln>
                    <a:noFill/>
                  </a:ln>
                  <a:gradFill>
                    <a:gsLst>
                      <a:gs pos="62564">
                        <a:srgbClr val="000000"/>
                      </a:gs>
                      <a:gs pos="55000">
                        <a:srgbClr val="000000"/>
                      </a:gs>
                    </a:gsLst>
                    <a:lin ang="5400000" scaled="0"/>
                  </a:gradFill>
                  <a:effectLst/>
                  <a:uLnTx/>
                  <a:uFillTx/>
                  <a:latin typeface="Segoe UI Semibold"/>
                  <a:ea typeface="+mn-ea"/>
                  <a:cs typeface="Segoe UI" pitchFamily="34" charset="0"/>
                </a:rPr>
                <a:t>Leverage decades of analytics expertise</a:t>
              </a:r>
              <a:endParaRPr kumimoji="0" lang="en-US" sz="2000" b="0" i="0" u="none" strike="noStrike" kern="0" cap="none" spc="0" normalizeH="0" baseline="0" noProof="0">
                <a:ln>
                  <a:noFill/>
                </a:ln>
                <a:gradFill>
                  <a:gsLst>
                    <a:gs pos="62564">
                      <a:srgbClr val="000000"/>
                    </a:gs>
                    <a:gs pos="55000">
                      <a:srgbClr val="000000"/>
                    </a:gs>
                  </a:gsLst>
                  <a:lin ang="5400000" scaled="0"/>
                </a:gradFill>
                <a:effectLst/>
                <a:uLnTx/>
                <a:uFillTx/>
                <a:latin typeface="Segoe UI Semibold"/>
                <a:ea typeface="Segoe UI" pitchFamily="34" charset="0"/>
                <a:cs typeface="Segoe UI" pitchFamily="34" charset="0"/>
              </a:endParaRPr>
            </a:p>
          </p:txBody>
        </p:sp>
        <p:grpSp>
          <p:nvGrpSpPr>
            <p:cNvPr id="49" name="Group 48">
              <a:extLst>
                <a:ext uri="{FF2B5EF4-FFF2-40B4-BE49-F238E27FC236}">
                  <a16:creationId xmlns:a16="http://schemas.microsoft.com/office/drawing/2014/main" id="{59B7B636-5D2F-473D-B57F-1827B2B7515C}"/>
                </a:ext>
              </a:extLst>
            </p:cNvPr>
            <p:cNvGrpSpPr/>
            <p:nvPr/>
          </p:nvGrpSpPr>
          <p:grpSpPr>
            <a:xfrm>
              <a:off x="588263" y="1794827"/>
              <a:ext cx="909837" cy="909837"/>
              <a:chOff x="-700596" y="1848155"/>
              <a:chExt cx="909837" cy="909837"/>
            </a:xfrm>
          </p:grpSpPr>
          <p:sp>
            <p:nvSpPr>
              <p:cNvPr id="50" name="Oval 49">
                <a:extLst>
                  <a:ext uri="{FF2B5EF4-FFF2-40B4-BE49-F238E27FC236}">
                    <a16:creationId xmlns:a16="http://schemas.microsoft.com/office/drawing/2014/main" id="{FA4C14E5-4FFE-4A94-A017-17BA47CA2FE3}"/>
                  </a:ext>
                </a:extLst>
              </p:cNvPr>
              <p:cNvSpPr/>
              <p:nvPr/>
            </p:nvSpPr>
            <p:spPr bwMode="auto">
              <a:xfrm>
                <a:off x="-700596" y="1848155"/>
                <a:ext cx="909837" cy="909837"/>
              </a:xfrm>
              <a:prstGeom prst="ellipse">
                <a:avLst/>
              </a:prstGeom>
              <a:solidFill>
                <a:schemeClr val="bg1"/>
              </a:solidFill>
              <a:ln w="9525" cap="flat" cmpd="sng" algn="ctr">
                <a:solidFill>
                  <a:schemeClr val="bg1"/>
                </a:solidFill>
                <a:prstDash val="solid"/>
                <a:headEnd type="none" w="med" len="med"/>
                <a:tailEnd type="none" w="med" len="med"/>
              </a:ln>
              <a:effectLst>
                <a:outerShdw blurRad="190500" dist="50800" dir="2400000" algn="ctr" rotWithShape="0">
                  <a:srgbClr val="000000">
                    <a:alpha val="2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1" name="Freeform 24">
                <a:extLst>
                  <a:ext uri="{FF2B5EF4-FFF2-40B4-BE49-F238E27FC236}">
                    <a16:creationId xmlns:a16="http://schemas.microsoft.com/office/drawing/2014/main" id="{E7726C11-06BE-4EF6-83F9-2C37AEA3D8EC}"/>
                  </a:ext>
                </a:extLst>
              </p:cNvPr>
              <p:cNvSpPr>
                <a:spLocks/>
              </p:cNvSpPr>
              <p:nvPr/>
            </p:nvSpPr>
            <p:spPr bwMode="auto">
              <a:xfrm>
                <a:off x="-508452" y="2138839"/>
                <a:ext cx="525548" cy="328468"/>
              </a:xfrm>
              <a:custGeom>
                <a:avLst/>
                <a:gdLst>
                  <a:gd name="T0" fmla="*/ 100 w 400"/>
                  <a:gd name="T1" fmla="*/ 50 h 250"/>
                  <a:gd name="T2" fmla="*/ 100 w 400"/>
                  <a:gd name="T3" fmla="*/ 50 h 250"/>
                  <a:gd name="T4" fmla="*/ 61 w 400"/>
                  <a:gd name="T5" fmla="*/ 58 h 250"/>
                  <a:gd name="T6" fmla="*/ 29 w 400"/>
                  <a:gd name="T7" fmla="*/ 79 h 250"/>
                  <a:gd name="T8" fmla="*/ 8 w 400"/>
                  <a:gd name="T9" fmla="*/ 111 h 250"/>
                  <a:gd name="T10" fmla="*/ 0 w 400"/>
                  <a:gd name="T11" fmla="*/ 150 h 250"/>
                  <a:gd name="T12" fmla="*/ 8 w 400"/>
                  <a:gd name="T13" fmla="*/ 189 h 250"/>
                  <a:gd name="T14" fmla="*/ 29 w 400"/>
                  <a:gd name="T15" fmla="*/ 221 h 250"/>
                  <a:gd name="T16" fmla="*/ 61 w 400"/>
                  <a:gd name="T17" fmla="*/ 242 h 250"/>
                  <a:gd name="T18" fmla="*/ 100 w 400"/>
                  <a:gd name="T19" fmla="*/ 250 h 250"/>
                  <a:gd name="T20" fmla="*/ 106 w 400"/>
                  <a:gd name="T21" fmla="*/ 250 h 250"/>
                  <a:gd name="T22" fmla="*/ 200 w 400"/>
                  <a:gd name="T23" fmla="*/ 156 h 250"/>
                  <a:gd name="T24" fmla="*/ 294 w 400"/>
                  <a:gd name="T25" fmla="*/ 250 h 250"/>
                  <a:gd name="T26" fmla="*/ 325 w 400"/>
                  <a:gd name="T27" fmla="*/ 250 h 250"/>
                  <a:gd name="T28" fmla="*/ 354 w 400"/>
                  <a:gd name="T29" fmla="*/ 244 h 250"/>
                  <a:gd name="T30" fmla="*/ 378 w 400"/>
                  <a:gd name="T31" fmla="*/ 228 h 250"/>
                  <a:gd name="T32" fmla="*/ 394 w 400"/>
                  <a:gd name="T33" fmla="*/ 204 h 250"/>
                  <a:gd name="T34" fmla="*/ 400 w 400"/>
                  <a:gd name="T35" fmla="*/ 175 h 250"/>
                  <a:gd name="T36" fmla="*/ 394 w 400"/>
                  <a:gd name="T37" fmla="*/ 146 h 250"/>
                  <a:gd name="T38" fmla="*/ 378 w 400"/>
                  <a:gd name="T39" fmla="*/ 122 h 250"/>
                  <a:gd name="T40" fmla="*/ 354 w 400"/>
                  <a:gd name="T41" fmla="*/ 106 h 250"/>
                  <a:gd name="T42" fmla="*/ 324 w 400"/>
                  <a:gd name="T43" fmla="*/ 100 h 250"/>
                  <a:gd name="T44" fmla="*/ 312 w 400"/>
                  <a:gd name="T45" fmla="*/ 60 h 250"/>
                  <a:gd name="T46" fmla="*/ 287 w 400"/>
                  <a:gd name="T47" fmla="*/ 29 h 250"/>
                  <a:gd name="T48" fmla="*/ 253 w 400"/>
                  <a:gd name="T49" fmla="*/ 8 h 250"/>
                  <a:gd name="T50" fmla="*/ 212 w 400"/>
                  <a:gd name="T51" fmla="*/ 0 h 250"/>
                  <a:gd name="T52" fmla="*/ 184 w 400"/>
                  <a:gd name="T53" fmla="*/ 4 h 250"/>
                  <a:gd name="T54" fmla="*/ 158 w 400"/>
                  <a:gd name="T55" fmla="*/ 14 h 250"/>
                  <a:gd name="T56" fmla="*/ 136 w 400"/>
                  <a:gd name="T57" fmla="*/ 30 h 250"/>
                  <a:gd name="T58" fmla="*/ 118 w 400"/>
                  <a:gd name="T59" fmla="*/ 52 h 250"/>
                  <a:gd name="T60" fmla="*/ 100 w 400"/>
                  <a:gd name="T61" fmla="*/ 50 h 250"/>
                  <a:gd name="connsiteX0" fmla="*/ 2500 w 10000"/>
                  <a:gd name="connsiteY0" fmla="*/ 2000 h 10000"/>
                  <a:gd name="connsiteX1" fmla="*/ 2500 w 10000"/>
                  <a:gd name="connsiteY1" fmla="*/ 2000 h 10000"/>
                  <a:gd name="connsiteX2" fmla="*/ 1525 w 10000"/>
                  <a:gd name="connsiteY2" fmla="*/ 2320 h 10000"/>
                  <a:gd name="connsiteX3" fmla="*/ 725 w 10000"/>
                  <a:gd name="connsiteY3" fmla="*/ 3160 h 10000"/>
                  <a:gd name="connsiteX4" fmla="*/ 200 w 10000"/>
                  <a:gd name="connsiteY4" fmla="*/ 4440 h 10000"/>
                  <a:gd name="connsiteX5" fmla="*/ 0 w 10000"/>
                  <a:gd name="connsiteY5" fmla="*/ 6000 h 10000"/>
                  <a:gd name="connsiteX6" fmla="*/ 200 w 10000"/>
                  <a:gd name="connsiteY6" fmla="*/ 7560 h 10000"/>
                  <a:gd name="connsiteX7" fmla="*/ 725 w 10000"/>
                  <a:gd name="connsiteY7" fmla="*/ 8840 h 10000"/>
                  <a:gd name="connsiteX8" fmla="*/ 1525 w 10000"/>
                  <a:gd name="connsiteY8" fmla="*/ 9680 h 10000"/>
                  <a:gd name="connsiteX9" fmla="*/ 2500 w 10000"/>
                  <a:gd name="connsiteY9" fmla="*/ 10000 h 10000"/>
                  <a:gd name="connsiteX10" fmla="*/ 2650 w 10000"/>
                  <a:gd name="connsiteY10" fmla="*/ 10000 h 10000"/>
                  <a:gd name="connsiteX11" fmla="*/ 7350 w 10000"/>
                  <a:gd name="connsiteY11" fmla="*/ 10000 h 10000"/>
                  <a:gd name="connsiteX12" fmla="*/ 8125 w 10000"/>
                  <a:gd name="connsiteY12" fmla="*/ 10000 h 10000"/>
                  <a:gd name="connsiteX13" fmla="*/ 8850 w 10000"/>
                  <a:gd name="connsiteY13" fmla="*/ 9760 h 10000"/>
                  <a:gd name="connsiteX14" fmla="*/ 9450 w 10000"/>
                  <a:gd name="connsiteY14" fmla="*/ 9120 h 10000"/>
                  <a:gd name="connsiteX15" fmla="*/ 9850 w 10000"/>
                  <a:gd name="connsiteY15" fmla="*/ 8160 h 10000"/>
                  <a:gd name="connsiteX16" fmla="*/ 10000 w 10000"/>
                  <a:gd name="connsiteY16" fmla="*/ 7000 h 10000"/>
                  <a:gd name="connsiteX17" fmla="*/ 9850 w 10000"/>
                  <a:gd name="connsiteY17" fmla="*/ 5840 h 10000"/>
                  <a:gd name="connsiteX18" fmla="*/ 9450 w 10000"/>
                  <a:gd name="connsiteY18" fmla="*/ 4880 h 10000"/>
                  <a:gd name="connsiteX19" fmla="*/ 8850 w 10000"/>
                  <a:gd name="connsiteY19" fmla="*/ 4240 h 10000"/>
                  <a:gd name="connsiteX20" fmla="*/ 8100 w 10000"/>
                  <a:gd name="connsiteY20" fmla="*/ 4000 h 10000"/>
                  <a:gd name="connsiteX21" fmla="*/ 7800 w 10000"/>
                  <a:gd name="connsiteY21" fmla="*/ 2400 h 10000"/>
                  <a:gd name="connsiteX22" fmla="*/ 7175 w 10000"/>
                  <a:gd name="connsiteY22" fmla="*/ 1160 h 10000"/>
                  <a:gd name="connsiteX23" fmla="*/ 6325 w 10000"/>
                  <a:gd name="connsiteY23" fmla="*/ 320 h 10000"/>
                  <a:gd name="connsiteX24" fmla="*/ 5300 w 10000"/>
                  <a:gd name="connsiteY24" fmla="*/ 0 h 10000"/>
                  <a:gd name="connsiteX25" fmla="*/ 4600 w 10000"/>
                  <a:gd name="connsiteY25" fmla="*/ 160 h 10000"/>
                  <a:gd name="connsiteX26" fmla="*/ 3950 w 10000"/>
                  <a:gd name="connsiteY26" fmla="*/ 560 h 10000"/>
                  <a:gd name="connsiteX27" fmla="*/ 3400 w 10000"/>
                  <a:gd name="connsiteY27" fmla="*/ 1200 h 10000"/>
                  <a:gd name="connsiteX28" fmla="*/ 2950 w 10000"/>
                  <a:gd name="connsiteY28" fmla="*/ 2080 h 10000"/>
                  <a:gd name="connsiteX29" fmla="*/ 2500 w 10000"/>
                  <a:gd name="connsiteY29" fmla="*/ 2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000" h="10000">
                    <a:moveTo>
                      <a:pt x="2500" y="2000"/>
                    </a:moveTo>
                    <a:lnTo>
                      <a:pt x="2500" y="2000"/>
                    </a:lnTo>
                    <a:cubicBezTo>
                      <a:pt x="2150" y="2000"/>
                      <a:pt x="1825" y="2120"/>
                      <a:pt x="1525" y="2320"/>
                    </a:cubicBezTo>
                    <a:cubicBezTo>
                      <a:pt x="1225" y="2520"/>
                      <a:pt x="950" y="2800"/>
                      <a:pt x="725" y="3160"/>
                    </a:cubicBezTo>
                    <a:cubicBezTo>
                      <a:pt x="500" y="3520"/>
                      <a:pt x="325" y="3960"/>
                      <a:pt x="200" y="4440"/>
                    </a:cubicBezTo>
                    <a:cubicBezTo>
                      <a:pt x="50" y="4920"/>
                      <a:pt x="0" y="5440"/>
                      <a:pt x="0" y="6000"/>
                    </a:cubicBezTo>
                    <a:cubicBezTo>
                      <a:pt x="0" y="6560"/>
                      <a:pt x="50" y="7080"/>
                      <a:pt x="200" y="7560"/>
                    </a:cubicBezTo>
                    <a:cubicBezTo>
                      <a:pt x="325" y="8040"/>
                      <a:pt x="500" y="8480"/>
                      <a:pt x="725" y="8840"/>
                    </a:cubicBezTo>
                    <a:cubicBezTo>
                      <a:pt x="950" y="9200"/>
                      <a:pt x="1225" y="9480"/>
                      <a:pt x="1525" y="9680"/>
                    </a:cubicBezTo>
                    <a:cubicBezTo>
                      <a:pt x="1825" y="9880"/>
                      <a:pt x="2150" y="10000"/>
                      <a:pt x="2500" y="10000"/>
                    </a:cubicBezTo>
                    <a:lnTo>
                      <a:pt x="2650" y="10000"/>
                    </a:lnTo>
                    <a:lnTo>
                      <a:pt x="7350" y="10000"/>
                    </a:lnTo>
                    <a:lnTo>
                      <a:pt x="8125" y="10000"/>
                    </a:lnTo>
                    <a:cubicBezTo>
                      <a:pt x="8375" y="10000"/>
                      <a:pt x="8625" y="9920"/>
                      <a:pt x="8850" y="9760"/>
                    </a:cubicBezTo>
                    <a:cubicBezTo>
                      <a:pt x="9075" y="9600"/>
                      <a:pt x="9275" y="9400"/>
                      <a:pt x="9450" y="9120"/>
                    </a:cubicBezTo>
                    <a:cubicBezTo>
                      <a:pt x="9625" y="8840"/>
                      <a:pt x="9750" y="8520"/>
                      <a:pt x="9850" y="8160"/>
                    </a:cubicBezTo>
                    <a:cubicBezTo>
                      <a:pt x="9950" y="7800"/>
                      <a:pt x="10000" y="7400"/>
                      <a:pt x="10000" y="7000"/>
                    </a:cubicBezTo>
                    <a:cubicBezTo>
                      <a:pt x="10000" y="6560"/>
                      <a:pt x="9950" y="6200"/>
                      <a:pt x="9850" y="5840"/>
                    </a:cubicBezTo>
                    <a:cubicBezTo>
                      <a:pt x="9750" y="5440"/>
                      <a:pt x="9600" y="5160"/>
                      <a:pt x="9450" y="4880"/>
                    </a:cubicBezTo>
                    <a:cubicBezTo>
                      <a:pt x="9275" y="4600"/>
                      <a:pt x="9075" y="4400"/>
                      <a:pt x="8850" y="4240"/>
                    </a:cubicBezTo>
                    <a:cubicBezTo>
                      <a:pt x="8600" y="4080"/>
                      <a:pt x="8375" y="4000"/>
                      <a:pt x="8100" y="4000"/>
                    </a:cubicBezTo>
                    <a:cubicBezTo>
                      <a:pt x="8050" y="3440"/>
                      <a:pt x="7950" y="2920"/>
                      <a:pt x="7800" y="2400"/>
                    </a:cubicBezTo>
                    <a:cubicBezTo>
                      <a:pt x="7625" y="1920"/>
                      <a:pt x="7425" y="1520"/>
                      <a:pt x="7175" y="1160"/>
                    </a:cubicBezTo>
                    <a:cubicBezTo>
                      <a:pt x="6925" y="800"/>
                      <a:pt x="6650" y="520"/>
                      <a:pt x="6325" y="320"/>
                    </a:cubicBezTo>
                    <a:cubicBezTo>
                      <a:pt x="6000" y="120"/>
                      <a:pt x="5675" y="0"/>
                      <a:pt x="5300" y="0"/>
                    </a:cubicBezTo>
                    <a:cubicBezTo>
                      <a:pt x="5075" y="0"/>
                      <a:pt x="4825" y="40"/>
                      <a:pt x="4600" y="160"/>
                    </a:cubicBezTo>
                    <a:cubicBezTo>
                      <a:pt x="4375" y="240"/>
                      <a:pt x="4150" y="360"/>
                      <a:pt x="3950" y="560"/>
                    </a:cubicBezTo>
                    <a:cubicBezTo>
                      <a:pt x="3750" y="720"/>
                      <a:pt x="3575" y="960"/>
                      <a:pt x="3400" y="1200"/>
                    </a:cubicBezTo>
                    <a:cubicBezTo>
                      <a:pt x="3225" y="1440"/>
                      <a:pt x="3075" y="1760"/>
                      <a:pt x="2950" y="2080"/>
                    </a:cubicBezTo>
                    <a:cubicBezTo>
                      <a:pt x="2800" y="2040"/>
                      <a:pt x="2650" y="2000"/>
                      <a:pt x="2500" y="2000"/>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grpSp>
        <p:nvGrpSpPr>
          <p:cNvPr id="52" name="Group 51">
            <a:extLst>
              <a:ext uri="{FF2B5EF4-FFF2-40B4-BE49-F238E27FC236}">
                <a16:creationId xmlns:a16="http://schemas.microsoft.com/office/drawing/2014/main" id="{FE8D7BAF-6B14-42F4-A663-CC9B2AE9DC98}"/>
              </a:ext>
            </a:extLst>
          </p:cNvPr>
          <p:cNvGrpSpPr/>
          <p:nvPr/>
        </p:nvGrpSpPr>
        <p:grpSpPr>
          <a:xfrm>
            <a:off x="4122913" y="1566363"/>
            <a:ext cx="11233392" cy="5008003"/>
            <a:chOff x="3588739" y="1450549"/>
            <a:chExt cx="9419804" cy="4199480"/>
          </a:xfrm>
        </p:grpSpPr>
        <p:pic>
          <p:nvPicPr>
            <p:cNvPr id="53" name="Picture 52" descr="A flat screen television&#10;&#10;Description automatically generated">
              <a:extLst>
                <a:ext uri="{FF2B5EF4-FFF2-40B4-BE49-F238E27FC236}">
                  <a16:creationId xmlns:a16="http://schemas.microsoft.com/office/drawing/2014/main" id="{56184CCB-3788-4CCF-A31F-76BADB4FBA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88739" y="1450549"/>
              <a:ext cx="9419804" cy="4199480"/>
            </a:xfrm>
            <a:prstGeom prst="rect">
              <a:avLst/>
            </a:prstGeom>
            <a:effectLst>
              <a:outerShdw blurRad="317500" sx="102000" sy="102000" algn="ctr" rotWithShape="0">
                <a:prstClr val="black">
                  <a:alpha val="25000"/>
                </a:prstClr>
              </a:outerShdw>
            </a:effectLst>
          </p:spPr>
        </p:pic>
        <p:pic>
          <p:nvPicPr>
            <p:cNvPr id="54" name="Picture 53">
              <a:extLst>
                <a:ext uri="{FF2B5EF4-FFF2-40B4-BE49-F238E27FC236}">
                  <a16:creationId xmlns:a16="http://schemas.microsoft.com/office/drawing/2014/main" id="{0BCB5553-D964-4959-8F5C-B8AB85C8FBB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93446" y="1743790"/>
              <a:ext cx="7010390" cy="3471053"/>
            </a:xfrm>
            <a:prstGeom prst="rect">
              <a:avLst/>
            </a:prstGeom>
          </p:spPr>
        </p:pic>
      </p:grpSp>
    </p:spTree>
    <p:extLst>
      <p:ext uri="{BB962C8B-B14F-4D97-AF65-F5344CB8AC3E}">
        <p14:creationId xmlns:p14="http://schemas.microsoft.com/office/powerpoint/2010/main" val="86218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42" presetClass="path" presetSubtype="0" decel="100000" fill="hold" nodeType="withEffect">
                                  <p:stCondLst>
                                    <p:cond delay="0"/>
                                  </p:stCondLst>
                                  <p:childTnLst>
                                    <p:animMotion origin="layout" path="M 1.875E-6 -3.7037E-7 L 1.875E-6 0.02384 " pathEditMode="relative" rAng="0" ptsTypes="AA">
                                      <p:cBhvr>
                                        <p:cTn id="9" dur="500" spd="-100000" fill="hold"/>
                                        <p:tgtEl>
                                          <p:spTgt spid="47"/>
                                        </p:tgtEl>
                                        <p:attrNameLst>
                                          <p:attrName>ppt_x</p:attrName>
                                          <p:attrName>ppt_y</p:attrName>
                                        </p:attrNameLst>
                                      </p:cBhvr>
                                      <p:rCtr x="0" y="1181"/>
                                    </p:animMotion>
                                  </p:childTnLst>
                                </p:cTn>
                              </p:par>
                              <p:par>
                                <p:cTn id="10" presetID="10" presetClass="entr" presetSubtype="0" fill="hold" nodeType="withEffect">
                                  <p:stCondLst>
                                    <p:cond delay="15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42" presetClass="path" presetSubtype="0" decel="100000" fill="hold" nodeType="withEffect">
                                  <p:stCondLst>
                                    <p:cond delay="150"/>
                                  </p:stCondLst>
                                  <p:childTnLst>
                                    <p:animMotion origin="layout" path="M 1.875E-6 3.7037E-6 L 1.875E-6 0.02384 " pathEditMode="relative" rAng="0" ptsTypes="AA">
                                      <p:cBhvr>
                                        <p:cTn id="14" dur="500" spd="-100000" fill="hold"/>
                                        <p:tgtEl>
                                          <p:spTgt spid="33"/>
                                        </p:tgtEl>
                                        <p:attrNameLst>
                                          <p:attrName>ppt_x</p:attrName>
                                          <p:attrName>ppt_y</p:attrName>
                                        </p:attrNameLst>
                                      </p:cBhvr>
                                      <p:rCtr x="0" y="1181"/>
                                    </p:animMotion>
                                  </p:childTnLst>
                                </p:cTn>
                              </p:par>
                              <p:par>
                                <p:cTn id="15" presetID="10" presetClass="entr" presetSubtype="0" fill="hold" nodeType="withEffect">
                                  <p:stCondLst>
                                    <p:cond delay="3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42" presetClass="path" presetSubtype="0" decel="100000" fill="hold" nodeType="withEffect">
                                  <p:stCondLst>
                                    <p:cond delay="300"/>
                                  </p:stCondLst>
                                  <p:childTnLst>
                                    <p:animMotion origin="layout" path="M 1.875E-6 1.48148E-6 L 1.875E-6 0.02384 " pathEditMode="relative" rAng="0" ptsTypes="AA">
                                      <p:cBhvr>
                                        <p:cTn id="19" dur="500" spd="-100000" fill="hold"/>
                                        <p:tgtEl>
                                          <p:spTgt spid="24"/>
                                        </p:tgtEl>
                                        <p:attrNameLst>
                                          <p:attrName>ppt_x</p:attrName>
                                          <p:attrName>ppt_y</p:attrName>
                                        </p:attrNameLst>
                                      </p:cBhvr>
                                      <p:rCtr x="0" y="1181"/>
                                    </p:animMotion>
                                  </p:childTnLst>
                                </p:cTn>
                              </p:par>
                              <p:par>
                                <p:cTn id="20" presetID="10" presetClass="entr" presetSubtype="0" fill="hold" nodeType="withEffect">
                                  <p:stCondLst>
                                    <p:cond delay="45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42" presetClass="path" presetSubtype="0" decel="100000" fill="hold" nodeType="withEffect">
                                  <p:stCondLst>
                                    <p:cond delay="450"/>
                                  </p:stCondLst>
                                  <p:childTnLst>
                                    <p:animMotion origin="layout" path="M 1.875E-6 1.85185E-6 L 1.875E-6 0.02384 " pathEditMode="relative" rAng="0" ptsTypes="AA">
                                      <p:cBhvr>
                                        <p:cTn id="24" dur="500" spd="-100000" fill="hold"/>
                                        <p:tgtEl>
                                          <p:spTgt spid="18"/>
                                        </p:tgtEl>
                                        <p:attrNameLst>
                                          <p:attrName>ppt_x</p:attrName>
                                          <p:attrName>ppt_y</p:attrName>
                                        </p:attrNameLst>
                                      </p:cBhvr>
                                      <p:rCtr x="0" y="11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2F90B-C85B-BB4C-AFA1-2BAE8CA1FAE5}"/>
              </a:ext>
            </a:extLst>
          </p:cNvPr>
          <p:cNvSpPr>
            <a:spLocks noGrp="1"/>
          </p:cNvSpPr>
          <p:nvPr>
            <p:ph type="title"/>
          </p:nvPr>
        </p:nvSpPr>
        <p:spPr/>
        <p:txBody>
          <a:bodyPr/>
          <a:lstStyle/>
          <a:p>
            <a:r>
              <a:rPr lang="en-US"/>
              <a:t>Academy Sessions</a:t>
            </a:r>
          </a:p>
        </p:txBody>
      </p:sp>
      <p:grpSp>
        <p:nvGrpSpPr>
          <p:cNvPr id="58" name="Group 57">
            <a:extLst>
              <a:ext uri="{FF2B5EF4-FFF2-40B4-BE49-F238E27FC236}">
                <a16:creationId xmlns:a16="http://schemas.microsoft.com/office/drawing/2014/main" id="{C6E61B68-34D7-4C51-B655-00AF219C1DED}"/>
              </a:ext>
            </a:extLst>
          </p:cNvPr>
          <p:cNvGrpSpPr/>
          <p:nvPr/>
        </p:nvGrpSpPr>
        <p:grpSpPr>
          <a:xfrm>
            <a:off x="111853" y="1941452"/>
            <a:ext cx="658800" cy="658800"/>
            <a:chOff x="588263" y="1653426"/>
            <a:chExt cx="658800" cy="658800"/>
          </a:xfrm>
        </p:grpSpPr>
        <p:grpSp>
          <p:nvGrpSpPr>
            <p:cNvPr id="38" name="Group 37">
              <a:extLst>
                <a:ext uri="{FF2B5EF4-FFF2-40B4-BE49-F238E27FC236}">
                  <a16:creationId xmlns:a16="http://schemas.microsoft.com/office/drawing/2014/main" id="{3D9AAD17-1F1C-7547-99C1-43B3B21F5B36}"/>
                </a:ext>
              </a:extLst>
            </p:cNvPr>
            <p:cNvGrpSpPr/>
            <p:nvPr/>
          </p:nvGrpSpPr>
          <p:grpSpPr>
            <a:xfrm>
              <a:off x="588263" y="1653426"/>
              <a:ext cx="658800" cy="658800"/>
              <a:chOff x="584200" y="3560884"/>
              <a:chExt cx="659875" cy="659875"/>
            </a:xfrm>
          </p:grpSpPr>
          <p:sp>
            <p:nvSpPr>
              <p:cNvPr id="40" name="Oval 39">
                <a:extLst>
                  <a:ext uri="{FF2B5EF4-FFF2-40B4-BE49-F238E27FC236}">
                    <a16:creationId xmlns:a16="http://schemas.microsoft.com/office/drawing/2014/main" id="{6A4BC42F-7CC8-F04C-A0A3-31ECFF2217E9}"/>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sp>
            <p:nvSpPr>
              <p:cNvPr id="41" name="Oval 40">
                <a:extLst>
                  <a:ext uri="{FF2B5EF4-FFF2-40B4-BE49-F238E27FC236}">
                    <a16:creationId xmlns:a16="http://schemas.microsoft.com/office/drawing/2014/main" id="{C9F74016-CE2C-664F-86AF-F4071FCF510E}"/>
                  </a:ext>
                </a:extLst>
              </p:cNvPr>
              <p:cNvSpPr/>
              <p:nvPr/>
            </p:nvSpPr>
            <p:spPr bwMode="auto">
              <a:xfrm>
                <a:off x="624585" y="3601268"/>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grpSp>
        <p:pic>
          <p:nvPicPr>
            <p:cNvPr id="6" name="Graphic 5">
              <a:extLst>
                <a:ext uri="{FF2B5EF4-FFF2-40B4-BE49-F238E27FC236}">
                  <a16:creationId xmlns:a16="http://schemas.microsoft.com/office/drawing/2014/main" id="{EE4892D4-C966-4FD7-8492-AD623D27E2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5740" y="1770430"/>
              <a:ext cx="399563" cy="399563"/>
            </a:xfrm>
            <a:prstGeom prst="rect">
              <a:avLst/>
            </a:prstGeom>
          </p:spPr>
        </p:pic>
      </p:grpSp>
      <p:grpSp>
        <p:nvGrpSpPr>
          <p:cNvPr id="54" name="Group 53">
            <a:extLst>
              <a:ext uri="{FF2B5EF4-FFF2-40B4-BE49-F238E27FC236}">
                <a16:creationId xmlns:a16="http://schemas.microsoft.com/office/drawing/2014/main" id="{1D1D6AA1-D9FB-4D17-9CA3-5F4F00395CDD}"/>
              </a:ext>
            </a:extLst>
          </p:cNvPr>
          <p:cNvGrpSpPr/>
          <p:nvPr/>
        </p:nvGrpSpPr>
        <p:grpSpPr>
          <a:xfrm>
            <a:off x="2459400" y="1941452"/>
            <a:ext cx="658800" cy="658800"/>
            <a:chOff x="3083725" y="1608704"/>
            <a:chExt cx="658800" cy="658800"/>
          </a:xfrm>
        </p:grpSpPr>
        <p:grpSp>
          <p:nvGrpSpPr>
            <p:cNvPr id="43" name="Group 42">
              <a:extLst>
                <a:ext uri="{FF2B5EF4-FFF2-40B4-BE49-F238E27FC236}">
                  <a16:creationId xmlns:a16="http://schemas.microsoft.com/office/drawing/2014/main" id="{6AD15DBE-00D3-5B47-BA43-3A2F873E0273}"/>
                </a:ext>
              </a:extLst>
            </p:cNvPr>
            <p:cNvGrpSpPr/>
            <p:nvPr/>
          </p:nvGrpSpPr>
          <p:grpSpPr>
            <a:xfrm>
              <a:off x="3083725" y="1608704"/>
              <a:ext cx="658800" cy="658800"/>
              <a:chOff x="584200" y="3560884"/>
              <a:chExt cx="659875" cy="659875"/>
            </a:xfrm>
          </p:grpSpPr>
          <p:sp>
            <p:nvSpPr>
              <p:cNvPr id="45" name="Oval 44">
                <a:extLst>
                  <a:ext uri="{FF2B5EF4-FFF2-40B4-BE49-F238E27FC236}">
                    <a16:creationId xmlns:a16="http://schemas.microsoft.com/office/drawing/2014/main" id="{01541B86-E7B5-3F44-BB27-D08D3D1BD9B8}"/>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sp>
            <p:nvSpPr>
              <p:cNvPr id="46" name="Oval 45">
                <a:extLst>
                  <a:ext uri="{FF2B5EF4-FFF2-40B4-BE49-F238E27FC236}">
                    <a16:creationId xmlns:a16="http://schemas.microsoft.com/office/drawing/2014/main" id="{F27331DF-C664-5440-823F-C8D9CD58F013}"/>
                  </a:ext>
                </a:extLst>
              </p:cNvPr>
              <p:cNvSpPr/>
              <p:nvPr/>
            </p:nvSpPr>
            <p:spPr bwMode="auto">
              <a:xfrm>
                <a:off x="624585" y="3601269"/>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grpSp>
        <p:pic>
          <p:nvPicPr>
            <p:cNvPr id="8" name="Graphic 7">
              <a:extLst>
                <a:ext uri="{FF2B5EF4-FFF2-40B4-BE49-F238E27FC236}">
                  <a16:creationId xmlns:a16="http://schemas.microsoft.com/office/drawing/2014/main" id="{3A9FD471-B9F4-4314-9528-745B1CDD40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06770" y="1734905"/>
              <a:ext cx="419091" cy="419091"/>
            </a:xfrm>
            <a:prstGeom prst="rect">
              <a:avLst/>
            </a:prstGeom>
          </p:spPr>
        </p:pic>
      </p:grpSp>
      <p:grpSp>
        <p:nvGrpSpPr>
          <p:cNvPr id="52" name="Group 51">
            <a:extLst>
              <a:ext uri="{FF2B5EF4-FFF2-40B4-BE49-F238E27FC236}">
                <a16:creationId xmlns:a16="http://schemas.microsoft.com/office/drawing/2014/main" id="{045BCA51-234C-4A1E-80D2-29671CA2E34A}"/>
              </a:ext>
            </a:extLst>
          </p:cNvPr>
          <p:cNvGrpSpPr/>
          <p:nvPr/>
        </p:nvGrpSpPr>
        <p:grpSpPr>
          <a:xfrm>
            <a:off x="4912238" y="1941452"/>
            <a:ext cx="658800" cy="658800"/>
            <a:chOff x="5616943" y="1608704"/>
            <a:chExt cx="658800" cy="658800"/>
          </a:xfrm>
        </p:grpSpPr>
        <p:grpSp>
          <p:nvGrpSpPr>
            <p:cNvPr id="48" name="Group 47">
              <a:extLst>
                <a:ext uri="{FF2B5EF4-FFF2-40B4-BE49-F238E27FC236}">
                  <a16:creationId xmlns:a16="http://schemas.microsoft.com/office/drawing/2014/main" id="{10D59015-1A07-2644-8804-226C8225BC26}"/>
                </a:ext>
              </a:extLst>
            </p:cNvPr>
            <p:cNvGrpSpPr/>
            <p:nvPr/>
          </p:nvGrpSpPr>
          <p:grpSpPr>
            <a:xfrm>
              <a:off x="5616943" y="1608704"/>
              <a:ext cx="658800" cy="658800"/>
              <a:chOff x="584200" y="3560884"/>
              <a:chExt cx="659875" cy="659875"/>
            </a:xfrm>
          </p:grpSpPr>
          <p:sp>
            <p:nvSpPr>
              <p:cNvPr id="50" name="Oval 49">
                <a:extLst>
                  <a:ext uri="{FF2B5EF4-FFF2-40B4-BE49-F238E27FC236}">
                    <a16:creationId xmlns:a16="http://schemas.microsoft.com/office/drawing/2014/main" id="{176BBFD0-78FD-1948-B185-7A1649E6DC22}"/>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sp>
            <p:nvSpPr>
              <p:cNvPr id="51" name="Oval 50">
                <a:extLst>
                  <a:ext uri="{FF2B5EF4-FFF2-40B4-BE49-F238E27FC236}">
                    <a16:creationId xmlns:a16="http://schemas.microsoft.com/office/drawing/2014/main" id="{3FD7BC45-52E9-E84E-B007-DE81962B92EF}"/>
                  </a:ext>
                </a:extLst>
              </p:cNvPr>
              <p:cNvSpPr/>
              <p:nvPr/>
            </p:nvSpPr>
            <p:spPr bwMode="auto">
              <a:xfrm>
                <a:off x="624585" y="3601269"/>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grpSp>
        <p:pic>
          <p:nvPicPr>
            <p:cNvPr id="12" name="Graphic 11">
              <a:extLst>
                <a:ext uri="{FF2B5EF4-FFF2-40B4-BE49-F238E27FC236}">
                  <a16:creationId xmlns:a16="http://schemas.microsoft.com/office/drawing/2014/main" id="{F6BE5185-9A13-47B6-918E-BD279319C8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86420" y="1750744"/>
              <a:ext cx="331067" cy="331067"/>
            </a:xfrm>
            <a:prstGeom prst="rect">
              <a:avLst/>
            </a:prstGeom>
          </p:spPr>
        </p:pic>
      </p:grpSp>
      <p:grpSp>
        <p:nvGrpSpPr>
          <p:cNvPr id="26" name="Group 25">
            <a:extLst>
              <a:ext uri="{FF2B5EF4-FFF2-40B4-BE49-F238E27FC236}">
                <a16:creationId xmlns:a16="http://schemas.microsoft.com/office/drawing/2014/main" id="{BDF2F622-15A9-4498-87D4-A5D8ACA8E9BE}"/>
              </a:ext>
            </a:extLst>
          </p:cNvPr>
          <p:cNvGrpSpPr/>
          <p:nvPr/>
        </p:nvGrpSpPr>
        <p:grpSpPr>
          <a:xfrm>
            <a:off x="7280364" y="1941452"/>
            <a:ext cx="658800" cy="658800"/>
            <a:chOff x="7491361" y="1735930"/>
            <a:chExt cx="658800" cy="658800"/>
          </a:xfrm>
        </p:grpSpPr>
        <p:grpSp>
          <p:nvGrpSpPr>
            <p:cNvPr id="59" name="Group 58" descr="Icon location">
              <a:extLst>
                <a:ext uri="{FF2B5EF4-FFF2-40B4-BE49-F238E27FC236}">
                  <a16:creationId xmlns:a16="http://schemas.microsoft.com/office/drawing/2014/main" id="{80E0C68D-C8C0-4640-A581-FF69BA50F10C}"/>
                </a:ext>
              </a:extLst>
            </p:cNvPr>
            <p:cNvGrpSpPr/>
            <p:nvPr/>
          </p:nvGrpSpPr>
          <p:grpSpPr>
            <a:xfrm>
              <a:off x="7491361" y="1735930"/>
              <a:ext cx="658800" cy="658800"/>
              <a:chOff x="584200" y="3560884"/>
              <a:chExt cx="659875" cy="659875"/>
            </a:xfrm>
          </p:grpSpPr>
          <p:sp>
            <p:nvSpPr>
              <p:cNvPr id="61" name="Oval 60">
                <a:extLst>
                  <a:ext uri="{FF2B5EF4-FFF2-40B4-BE49-F238E27FC236}">
                    <a16:creationId xmlns:a16="http://schemas.microsoft.com/office/drawing/2014/main" id="{28E9E733-FCFE-D941-9900-36680F66CF91}"/>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sp>
            <p:nvSpPr>
              <p:cNvPr id="62" name="Oval 61">
                <a:extLst>
                  <a:ext uri="{FF2B5EF4-FFF2-40B4-BE49-F238E27FC236}">
                    <a16:creationId xmlns:a16="http://schemas.microsoft.com/office/drawing/2014/main" id="{D28E4E3D-49C8-9F45-8B25-ECED2E4C175B}"/>
                  </a:ext>
                </a:extLst>
              </p:cNvPr>
              <p:cNvSpPr/>
              <p:nvPr/>
            </p:nvSpPr>
            <p:spPr bwMode="auto">
              <a:xfrm>
                <a:off x="624585" y="3601269"/>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grpSp>
        <p:pic>
          <p:nvPicPr>
            <p:cNvPr id="16" name="Picture 15" descr="A picture containing text, clipart&#10;&#10;Description automatically generated">
              <a:extLst>
                <a:ext uri="{FF2B5EF4-FFF2-40B4-BE49-F238E27FC236}">
                  <a16:creationId xmlns:a16="http://schemas.microsoft.com/office/drawing/2014/main" id="{A7E6435D-ECFA-4261-B791-F589C0C4E038}"/>
                </a:ext>
              </a:extLst>
            </p:cNvPr>
            <p:cNvPicPr>
              <a:picLocks noChangeAspect="1"/>
            </p:cNvPicPr>
            <p:nvPr/>
          </p:nvPicPr>
          <p:blipFill>
            <a:blip r:embed="rId9"/>
            <a:stretch>
              <a:fillRect/>
            </a:stretch>
          </p:blipFill>
          <p:spPr>
            <a:xfrm>
              <a:off x="7567949" y="1812518"/>
              <a:ext cx="505621" cy="505621"/>
            </a:xfrm>
            <a:prstGeom prst="rect">
              <a:avLst/>
            </a:prstGeom>
          </p:spPr>
        </p:pic>
      </p:grpSp>
      <p:grpSp>
        <p:nvGrpSpPr>
          <p:cNvPr id="25" name="Group 24">
            <a:extLst>
              <a:ext uri="{FF2B5EF4-FFF2-40B4-BE49-F238E27FC236}">
                <a16:creationId xmlns:a16="http://schemas.microsoft.com/office/drawing/2014/main" id="{052A11AF-D5D6-44EA-B50F-E4D0FE1A7688}"/>
              </a:ext>
            </a:extLst>
          </p:cNvPr>
          <p:cNvGrpSpPr/>
          <p:nvPr/>
        </p:nvGrpSpPr>
        <p:grpSpPr>
          <a:xfrm>
            <a:off x="9675126" y="1941452"/>
            <a:ext cx="658800" cy="658800"/>
            <a:chOff x="9068941" y="4529663"/>
            <a:chExt cx="658800" cy="658800"/>
          </a:xfrm>
          <a:effectLst>
            <a:glow rad="228600">
              <a:schemeClr val="accent5">
                <a:satMod val="175000"/>
                <a:alpha val="40000"/>
              </a:schemeClr>
            </a:glow>
          </a:effectLst>
        </p:grpSpPr>
        <p:grpSp>
          <p:nvGrpSpPr>
            <p:cNvPr id="64" name="Group 63">
              <a:extLst>
                <a:ext uri="{FF2B5EF4-FFF2-40B4-BE49-F238E27FC236}">
                  <a16:creationId xmlns:a16="http://schemas.microsoft.com/office/drawing/2014/main" id="{AB3F4ACF-75D7-0E40-B2F5-33891F9CF75F}"/>
                </a:ext>
              </a:extLst>
            </p:cNvPr>
            <p:cNvGrpSpPr/>
            <p:nvPr/>
          </p:nvGrpSpPr>
          <p:grpSpPr>
            <a:xfrm>
              <a:off x="9068941" y="4529663"/>
              <a:ext cx="658800" cy="658800"/>
              <a:chOff x="584200" y="3560884"/>
              <a:chExt cx="659875" cy="659875"/>
            </a:xfrm>
          </p:grpSpPr>
          <p:sp>
            <p:nvSpPr>
              <p:cNvPr id="66" name="Oval 65">
                <a:extLst>
                  <a:ext uri="{FF2B5EF4-FFF2-40B4-BE49-F238E27FC236}">
                    <a16:creationId xmlns:a16="http://schemas.microsoft.com/office/drawing/2014/main" id="{8694164A-0490-384A-A5D3-EC78C1A50B98}"/>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sp>
            <p:nvSpPr>
              <p:cNvPr id="67" name="Oval 66">
                <a:extLst>
                  <a:ext uri="{FF2B5EF4-FFF2-40B4-BE49-F238E27FC236}">
                    <a16:creationId xmlns:a16="http://schemas.microsoft.com/office/drawing/2014/main" id="{76AFBA81-4BBB-B94C-8C3F-5F8D985BBD28}"/>
                  </a:ext>
                </a:extLst>
              </p:cNvPr>
              <p:cNvSpPr/>
              <p:nvPr/>
            </p:nvSpPr>
            <p:spPr bwMode="auto">
              <a:xfrm>
                <a:off x="624585" y="3601269"/>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grpSp>
        <p:pic>
          <p:nvPicPr>
            <p:cNvPr id="24" name="Picture 23" descr="Logo, icon&#10;&#10;Description automatically generated">
              <a:extLst>
                <a:ext uri="{FF2B5EF4-FFF2-40B4-BE49-F238E27FC236}">
                  <a16:creationId xmlns:a16="http://schemas.microsoft.com/office/drawing/2014/main" id="{50B91ED2-BD08-45EC-BC24-2D111E539489}"/>
                </a:ext>
              </a:extLst>
            </p:cNvPr>
            <p:cNvPicPr>
              <a:picLocks noChangeAspect="1"/>
            </p:cNvPicPr>
            <p:nvPr/>
          </p:nvPicPr>
          <p:blipFill>
            <a:blip r:embed="rId10"/>
            <a:stretch>
              <a:fillRect/>
            </a:stretch>
          </p:blipFill>
          <p:spPr>
            <a:xfrm>
              <a:off x="9143758" y="4604480"/>
              <a:ext cx="509164" cy="509164"/>
            </a:xfrm>
            <a:prstGeom prst="rect">
              <a:avLst/>
            </a:prstGeom>
          </p:spPr>
        </p:pic>
      </p:grpSp>
      <p:sp>
        <p:nvSpPr>
          <p:cNvPr id="78" name="Text Placeholder 2">
            <a:extLst>
              <a:ext uri="{FF2B5EF4-FFF2-40B4-BE49-F238E27FC236}">
                <a16:creationId xmlns:a16="http://schemas.microsoft.com/office/drawing/2014/main" id="{23C0A06E-E2AB-4C71-B5AF-5457EEA13C83}"/>
              </a:ext>
            </a:extLst>
          </p:cNvPr>
          <p:cNvSpPr txBox="1">
            <a:spLocks/>
          </p:cNvSpPr>
          <p:nvPr/>
        </p:nvSpPr>
        <p:spPr>
          <a:xfrm>
            <a:off x="719825" y="1950470"/>
            <a:ext cx="1654885" cy="61555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a:t>Acquisition &amp; Storage</a:t>
            </a:r>
          </a:p>
        </p:txBody>
      </p:sp>
      <p:sp>
        <p:nvSpPr>
          <p:cNvPr id="84" name="Text Placeholder 2">
            <a:extLst>
              <a:ext uri="{FF2B5EF4-FFF2-40B4-BE49-F238E27FC236}">
                <a16:creationId xmlns:a16="http://schemas.microsoft.com/office/drawing/2014/main" id="{03B53A63-CDBE-4E8C-A9E0-FD1382295773}"/>
              </a:ext>
            </a:extLst>
          </p:cNvPr>
          <p:cNvSpPr txBox="1">
            <a:spLocks/>
          </p:cNvSpPr>
          <p:nvPr/>
        </p:nvSpPr>
        <p:spPr>
          <a:xfrm>
            <a:off x="3104603" y="1950470"/>
            <a:ext cx="1654885" cy="61555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a:t>Modeling</a:t>
            </a:r>
          </a:p>
        </p:txBody>
      </p:sp>
      <p:sp>
        <p:nvSpPr>
          <p:cNvPr id="86" name="Text Placeholder 2">
            <a:extLst>
              <a:ext uri="{FF2B5EF4-FFF2-40B4-BE49-F238E27FC236}">
                <a16:creationId xmlns:a16="http://schemas.microsoft.com/office/drawing/2014/main" id="{FE33C653-049C-4928-9AD6-439F19F641C8}"/>
              </a:ext>
            </a:extLst>
          </p:cNvPr>
          <p:cNvSpPr txBox="1">
            <a:spLocks/>
          </p:cNvSpPr>
          <p:nvPr/>
        </p:nvSpPr>
        <p:spPr>
          <a:xfrm>
            <a:off x="5590981" y="1950470"/>
            <a:ext cx="1654885" cy="61555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a:t>Pipelines</a:t>
            </a:r>
          </a:p>
        </p:txBody>
      </p:sp>
      <p:sp>
        <p:nvSpPr>
          <p:cNvPr id="88" name="Text Placeholder 2">
            <a:extLst>
              <a:ext uri="{FF2B5EF4-FFF2-40B4-BE49-F238E27FC236}">
                <a16:creationId xmlns:a16="http://schemas.microsoft.com/office/drawing/2014/main" id="{32602323-2C3D-44FF-8677-2749DC2B4EC8}"/>
              </a:ext>
            </a:extLst>
          </p:cNvPr>
          <p:cNvSpPr txBox="1">
            <a:spLocks/>
          </p:cNvSpPr>
          <p:nvPr/>
        </p:nvSpPr>
        <p:spPr>
          <a:xfrm>
            <a:off x="7898174" y="1950470"/>
            <a:ext cx="1654885" cy="61555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a:t>Security &amp; Governance</a:t>
            </a:r>
          </a:p>
        </p:txBody>
      </p:sp>
      <p:sp>
        <p:nvSpPr>
          <p:cNvPr id="90" name="Text Placeholder 2">
            <a:extLst>
              <a:ext uri="{FF2B5EF4-FFF2-40B4-BE49-F238E27FC236}">
                <a16:creationId xmlns:a16="http://schemas.microsoft.com/office/drawing/2014/main" id="{4BD998E1-7DA6-42B0-B287-220AD365CEFE}"/>
              </a:ext>
            </a:extLst>
          </p:cNvPr>
          <p:cNvSpPr txBox="1">
            <a:spLocks/>
          </p:cNvSpPr>
          <p:nvPr/>
        </p:nvSpPr>
        <p:spPr>
          <a:xfrm>
            <a:off x="10418616" y="1950470"/>
            <a:ext cx="1654885" cy="615553"/>
          </a:xfrm>
          <a:prstGeom prst="rect">
            <a:avLst/>
          </a:prstGeom>
          <a:effectLst>
            <a:glow rad="228600">
              <a:schemeClr val="accent5">
                <a:satMod val="175000"/>
                <a:alpha val="40000"/>
              </a:schemeClr>
            </a:glow>
          </a:effectLst>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a:t>Visualization</a:t>
            </a:r>
          </a:p>
        </p:txBody>
      </p:sp>
      <p:sp>
        <p:nvSpPr>
          <p:cNvPr id="97" name="Text Placeholder 3">
            <a:extLst>
              <a:ext uri="{FF2B5EF4-FFF2-40B4-BE49-F238E27FC236}">
                <a16:creationId xmlns:a16="http://schemas.microsoft.com/office/drawing/2014/main" id="{40CEE526-4FF4-4EDC-BBB5-67969D9FEC3D}"/>
              </a:ext>
            </a:extLst>
          </p:cNvPr>
          <p:cNvSpPr txBox="1">
            <a:spLocks/>
          </p:cNvSpPr>
          <p:nvPr/>
        </p:nvSpPr>
        <p:spPr>
          <a:xfrm>
            <a:off x="4810288" y="2760786"/>
            <a:ext cx="2120180" cy="169892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a:t>Azure Data Factory</a:t>
            </a:r>
          </a:p>
          <a:p>
            <a:r>
              <a:rPr lang="en-US" sz="1400"/>
              <a:t>Synapse Pipelines</a:t>
            </a:r>
          </a:p>
          <a:p>
            <a:r>
              <a:rPr lang="en-US" sz="1400"/>
              <a:t>Power BI Dataflows</a:t>
            </a:r>
          </a:p>
          <a:p>
            <a:r>
              <a:rPr lang="en-US" sz="1400"/>
              <a:t>Azure Stream Analytics</a:t>
            </a:r>
          </a:p>
        </p:txBody>
      </p:sp>
      <p:sp>
        <p:nvSpPr>
          <p:cNvPr id="99" name="Text Placeholder 3">
            <a:extLst>
              <a:ext uri="{FF2B5EF4-FFF2-40B4-BE49-F238E27FC236}">
                <a16:creationId xmlns:a16="http://schemas.microsoft.com/office/drawing/2014/main" id="{7DD2EA85-E8A9-47A5-B7C5-028D5B3112EA}"/>
              </a:ext>
            </a:extLst>
          </p:cNvPr>
          <p:cNvSpPr txBox="1">
            <a:spLocks/>
          </p:cNvSpPr>
          <p:nvPr/>
        </p:nvSpPr>
        <p:spPr>
          <a:xfrm>
            <a:off x="2374710" y="2760787"/>
            <a:ext cx="2120180" cy="169892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a:t>Data Lake Structure</a:t>
            </a:r>
          </a:p>
          <a:p>
            <a:r>
              <a:rPr lang="en-US" sz="1400"/>
              <a:t>Synapse Spark Pools</a:t>
            </a:r>
          </a:p>
          <a:p>
            <a:r>
              <a:rPr lang="en-US" sz="1400"/>
              <a:t>Synapse SQL Pools</a:t>
            </a:r>
          </a:p>
          <a:p>
            <a:r>
              <a:rPr lang="en-US" sz="1400"/>
              <a:t>Synapse Serverless SQL</a:t>
            </a:r>
          </a:p>
        </p:txBody>
      </p:sp>
      <p:sp>
        <p:nvSpPr>
          <p:cNvPr id="101" name="Text Placeholder 3">
            <a:extLst>
              <a:ext uri="{FF2B5EF4-FFF2-40B4-BE49-F238E27FC236}">
                <a16:creationId xmlns:a16="http://schemas.microsoft.com/office/drawing/2014/main" id="{FC336980-A9A9-4632-98DE-E9919F229628}"/>
              </a:ext>
            </a:extLst>
          </p:cNvPr>
          <p:cNvSpPr txBox="1">
            <a:spLocks/>
          </p:cNvSpPr>
          <p:nvPr/>
        </p:nvSpPr>
        <p:spPr>
          <a:xfrm>
            <a:off x="111853" y="2760786"/>
            <a:ext cx="2120180" cy="169892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a:t>Azure Data Lake</a:t>
            </a:r>
          </a:p>
          <a:p>
            <a:r>
              <a:rPr lang="en-US" sz="1400"/>
              <a:t>Azure Cosmos DB</a:t>
            </a:r>
          </a:p>
          <a:p>
            <a:r>
              <a:rPr lang="en-US" sz="1400"/>
              <a:t>Azure Event Hubs</a:t>
            </a:r>
          </a:p>
          <a:p>
            <a:r>
              <a:rPr lang="en-US" sz="1400"/>
              <a:t>Synapse Link</a:t>
            </a:r>
          </a:p>
        </p:txBody>
      </p:sp>
      <p:sp>
        <p:nvSpPr>
          <p:cNvPr id="105" name="Text Placeholder 3">
            <a:extLst>
              <a:ext uri="{FF2B5EF4-FFF2-40B4-BE49-F238E27FC236}">
                <a16:creationId xmlns:a16="http://schemas.microsoft.com/office/drawing/2014/main" id="{D1CA5AAA-E135-4749-92C3-C20BA585F995}"/>
              </a:ext>
            </a:extLst>
          </p:cNvPr>
          <p:cNvSpPr txBox="1">
            <a:spLocks/>
          </p:cNvSpPr>
          <p:nvPr/>
        </p:nvSpPr>
        <p:spPr>
          <a:xfrm>
            <a:off x="7245866" y="2760786"/>
            <a:ext cx="2120180" cy="169892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a:t>Auditing</a:t>
            </a:r>
          </a:p>
          <a:p>
            <a:r>
              <a:rPr lang="en-US" sz="1400"/>
              <a:t>Security</a:t>
            </a:r>
          </a:p>
          <a:p>
            <a:r>
              <a:rPr lang="en-US" sz="1400"/>
              <a:t>Azure purview</a:t>
            </a:r>
          </a:p>
        </p:txBody>
      </p:sp>
      <p:sp>
        <p:nvSpPr>
          <p:cNvPr id="107" name="Text Placeholder 3">
            <a:extLst>
              <a:ext uri="{FF2B5EF4-FFF2-40B4-BE49-F238E27FC236}">
                <a16:creationId xmlns:a16="http://schemas.microsoft.com/office/drawing/2014/main" id="{A8BDB2EA-FF5A-42E6-99D6-F3E1F0EC4288}"/>
              </a:ext>
            </a:extLst>
          </p:cNvPr>
          <p:cNvSpPr txBox="1">
            <a:spLocks/>
          </p:cNvSpPr>
          <p:nvPr/>
        </p:nvSpPr>
        <p:spPr>
          <a:xfrm>
            <a:off x="9579494" y="2760786"/>
            <a:ext cx="2120180" cy="1698927"/>
          </a:xfrm>
          <a:prstGeom prst="rect">
            <a:avLst/>
          </a:prstGeom>
          <a:effectLst>
            <a:glow rad="228600">
              <a:schemeClr val="accent5">
                <a:satMod val="175000"/>
                <a:alpha val="40000"/>
              </a:schemeClr>
            </a:glow>
          </a:effectLst>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a:t>Power BI</a:t>
            </a:r>
          </a:p>
          <a:p>
            <a:r>
              <a:rPr lang="en-US" sz="1400"/>
              <a:t>Paginated Reports</a:t>
            </a:r>
          </a:p>
          <a:p>
            <a:r>
              <a:rPr lang="en-US" sz="1400"/>
              <a:t>Power BI Embedded</a:t>
            </a:r>
          </a:p>
        </p:txBody>
      </p:sp>
      <p:sp>
        <p:nvSpPr>
          <p:cNvPr id="39" name="Text Placeholder 4">
            <a:extLst>
              <a:ext uri="{FF2B5EF4-FFF2-40B4-BE49-F238E27FC236}">
                <a16:creationId xmlns:a16="http://schemas.microsoft.com/office/drawing/2014/main" id="{0BCC723B-24FC-47F6-A75F-BDD3C25A59F0}"/>
              </a:ext>
            </a:extLst>
          </p:cNvPr>
          <p:cNvSpPr txBox="1">
            <a:spLocks/>
          </p:cNvSpPr>
          <p:nvPr/>
        </p:nvSpPr>
        <p:spPr>
          <a:xfrm>
            <a:off x="588263" y="6091303"/>
            <a:ext cx="9144000" cy="338554"/>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https://aka.ms/maa</a:t>
            </a:r>
          </a:p>
        </p:txBody>
      </p:sp>
    </p:spTree>
    <p:extLst>
      <p:ext uri="{BB962C8B-B14F-4D97-AF65-F5344CB8AC3E}">
        <p14:creationId xmlns:p14="http://schemas.microsoft.com/office/powerpoint/2010/main" val="322381232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B16419-C730-46B5-9126-FCD21C8C87AC}"/>
              </a:ext>
            </a:extLst>
          </p:cNvPr>
          <p:cNvSpPr>
            <a:spLocks noGrp="1"/>
          </p:cNvSpPr>
          <p:nvPr>
            <p:ph type="title"/>
          </p:nvPr>
        </p:nvSpPr>
        <p:spPr>
          <a:xfrm>
            <a:off x="588263" y="457200"/>
            <a:ext cx="11018520" cy="553998"/>
          </a:xfrm>
        </p:spPr>
        <p:txBody>
          <a:bodyPr wrap="square" anchor="ctr">
            <a:normAutofit/>
          </a:bodyPr>
          <a:lstStyle/>
          <a:p>
            <a:r>
              <a:rPr lang="en-US" dirty="0">
                <a:cs typeface="Segoe UI"/>
              </a:rPr>
              <a:t>Power BI Embedded Contoso Sales Demo</a:t>
            </a:r>
            <a:endParaRPr lang="en-US" dirty="0"/>
          </a:p>
        </p:txBody>
      </p:sp>
      <p:pic>
        <p:nvPicPr>
          <p:cNvPr id="55" name="Picture 54" descr="Graphical user interface, application, table&#10;&#10;Description automatically generated">
            <a:extLst>
              <a:ext uri="{FF2B5EF4-FFF2-40B4-BE49-F238E27FC236}">
                <a16:creationId xmlns:a16="http://schemas.microsoft.com/office/drawing/2014/main" id="{CB1ACF12-25B0-4650-A7E1-23D5A3AB5C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6552" y="1475359"/>
            <a:ext cx="5311841" cy="2862619"/>
          </a:xfrm>
          <a:prstGeom prst="rect">
            <a:avLst/>
          </a:prstGeom>
          <a:effectLst>
            <a:outerShdw blurRad="50800" dist="38100" dir="2700000" algn="tl" rotWithShape="0">
              <a:prstClr val="black">
                <a:alpha val="40000"/>
              </a:prstClr>
            </a:outerShdw>
          </a:effectLst>
        </p:spPr>
      </p:pic>
      <p:sp>
        <p:nvSpPr>
          <p:cNvPr id="56" name="TextBox 55">
            <a:extLst>
              <a:ext uri="{FF2B5EF4-FFF2-40B4-BE49-F238E27FC236}">
                <a16:creationId xmlns:a16="http://schemas.microsoft.com/office/drawing/2014/main" id="{D489F88E-658F-4CBF-B15D-AA3B0D511434}"/>
              </a:ext>
            </a:extLst>
          </p:cNvPr>
          <p:cNvSpPr txBox="1"/>
          <p:nvPr/>
        </p:nvSpPr>
        <p:spPr>
          <a:xfrm>
            <a:off x="1245856" y="6488263"/>
            <a:ext cx="8368445" cy="307777"/>
          </a:xfrm>
          <a:prstGeom prst="rect">
            <a:avLst/>
          </a:prstGeom>
          <a:noFill/>
        </p:spPr>
        <p:txBody>
          <a:bodyPr wrap="none" lIns="0" tIns="0" rIns="0" bIns="0" rtlCol="0">
            <a:spAutoFit/>
          </a:bodyPr>
          <a:lstStyle/>
          <a:p>
            <a:pPr algn="l"/>
            <a:r>
              <a:rPr lang="en-US" sz="2000">
                <a:gradFill>
                  <a:gsLst>
                    <a:gs pos="2917">
                      <a:schemeClr val="tx1"/>
                    </a:gs>
                    <a:gs pos="30000">
                      <a:schemeClr val="tx1"/>
                    </a:gs>
                  </a:gsLst>
                  <a:lin ang="5400000" scaled="0"/>
                </a:gradFill>
                <a:hlinkClick r:id="rId4"/>
              </a:rPr>
              <a:t>https://contososalesdemo.azurewebsites.net/</a:t>
            </a:r>
            <a:r>
              <a:rPr lang="en-US" sz="2000">
                <a:gradFill>
                  <a:gsLst>
                    <a:gs pos="2917">
                      <a:schemeClr val="tx1"/>
                    </a:gs>
                    <a:gs pos="30000">
                      <a:schemeClr val="tx1"/>
                    </a:gs>
                  </a:gsLst>
                  <a:lin ang="5400000" scaled="0"/>
                </a:gradFill>
              </a:rPr>
              <a:t>  with source code </a:t>
            </a:r>
            <a:r>
              <a:rPr lang="en-US" sz="2000">
                <a:gradFill>
                  <a:gsLst>
                    <a:gs pos="2917">
                      <a:schemeClr val="tx1"/>
                    </a:gs>
                    <a:gs pos="30000">
                      <a:schemeClr val="tx1"/>
                    </a:gs>
                  </a:gsLst>
                  <a:lin ang="5400000" scaled="0"/>
                </a:gradFill>
                <a:hlinkClick r:id="rId5"/>
              </a:rPr>
              <a:t>on GitHub</a:t>
            </a:r>
            <a:endParaRPr lang="en-US" sz="2000">
              <a:gradFill>
                <a:gsLst>
                  <a:gs pos="2917">
                    <a:schemeClr val="tx1"/>
                  </a:gs>
                  <a:gs pos="30000">
                    <a:schemeClr val="tx1"/>
                  </a:gs>
                </a:gsLst>
                <a:lin ang="5400000" scaled="0"/>
              </a:gradFill>
            </a:endParaRPr>
          </a:p>
        </p:txBody>
      </p:sp>
      <p:pic>
        <p:nvPicPr>
          <p:cNvPr id="57" name="Picture 2" descr="Architecture">
            <a:extLst>
              <a:ext uri="{FF2B5EF4-FFF2-40B4-BE49-F238E27FC236}">
                <a16:creationId xmlns:a16="http://schemas.microsoft.com/office/drawing/2014/main" id="{3FF0168C-FD2D-43A6-8A91-A0DC295B3D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218" y="3472491"/>
            <a:ext cx="5908283" cy="299037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8" name="Picture 57" descr="Graphical user interface&#10;&#10;Description automatically generated">
            <a:extLst>
              <a:ext uri="{FF2B5EF4-FFF2-40B4-BE49-F238E27FC236}">
                <a16:creationId xmlns:a16="http://schemas.microsoft.com/office/drawing/2014/main" id="{75EEE6EB-FF93-4A82-A546-10AFB4270014}"/>
              </a:ext>
            </a:extLst>
          </p:cNvPr>
          <p:cNvPicPr>
            <a:picLocks noChangeAspect="1"/>
          </p:cNvPicPr>
          <p:nvPr/>
        </p:nvPicPr>
        <p:blipFill rotWithShape="1">
          <a:blip r:embed="rId7">
            <a:extLst>
              <a:ext uri="{28A0092B-C50C-407E-A947-70E740481C1C}">
                <a14:useLocalDpi xmlns:a14="http://schemas.microsoft.com/office/drawing/2010/main" val="0"/>
              </a:ext>
            </a:extLst>
          </a:blip>
          <a:srcRect b="37183"/>
          <a:stretch/>
        </p:blipFill>
        <p:spPr>
          <a:xfrm>
            <a:off x="8306873" y="3091787"/>
            <a:ext cx="3757470" cy="337107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6665647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B16419-C730-46B5-9126-FCD21C8C87AC}"/>
              </a:ext>
            </a:extLst>
          </p:cNvPr>
          <p:cNvSpPr>
            <a:spLocks noGrp="1"/>
          </p:cNvSpPr>
          <p:nvPr>
            <p:ph type="title"/>
          </p:nvPr>
        </p:nvSpPr>
        <p:spPr>
          <a:xfrm>
            <a:off x="588263" y="457200"/>
            <a:ext cx="11018520" cy="553998"/>
          </a:xfrm>
        </p:spPr>
        <p:txBody>
          <a:bodyPr wrap="square" anchor="ctr">
            <a:normAutofit/>
          </a:bodyPr>
          <a:lstStyle/>
          <a:p>
            <a:r>
              <a:rPr lang="en-US" dirty="0">
                <a:cs typeface="Segoe UI"/>
              </a:rPr>
              <a:t>Demos: Power BI Embedded Playground</a:t>
            </a:r>
            <a:endParaRPr lang="en-US" dirty="0"/>
          </a:p>
        </p:txBody>
      </p:sp>
      <p:sp>
        <p:nvSpPr>
          <p:cNvPr id="7" name="Text Placeholder 8">
            <a:extLst>
              <a:ext uri="{FF2B5EF4-FFF2-40B4-BE49-F238E27FC236}">
                <a16:creationId xmlns:a16="http://schemas.microsoft.com/office/drawing/2014/main" id="{0F57F39B-0B42-4AB5-8CC5-54E62B29053A}"/>
              </a:ext>
            </a:extLst>
          </p:cNvPr>
          <p:cNvSpPr txBox="1">
            <a:spLocks/>
          </p:cNvSpPr>
          <p:nvPr/>
        </p:nvSpPr>
        <p:spPr>
          <a:xfrm>
            <a:off x="7388562" y="6256336"/>
            <a:ext cx="4125637" cy="55403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a:hlinkClick r:id="rId3"/>
              </a:rPr>
              <a:t>https://aka.ms/pbijs</a:t>
            </a:r>
            <a:r>
              <a:rPr lang="en-US" sz="1800"/>
              <a:t> or </a:t>
            </a:r>
            <a:br>
              <a:rPr lang="en-US" sz="1800"/>
            </a:br>
            <a:r>
              <a:rPr lang="en-US" sz="1800">
                <a:hlinkClick r:id="rId4"/>
              </a:rPr>
              <a:t>https://playground.powerbi.com</a:t>
            </a:r>
            <a:endParaRPr lang="en-US" sz="1800"/>
          </a:p>
        </p:txBody>
      </p:sp>
      <p:sp>
        <p:nvSpPr>
          <p:cNvPr id="8" name="Rectangle 7">
            <a:extLst>
              <a:ext uri="{FF2B5EF4-FFF2-40B4-BE49-F238E27FC236}">
                <a16:creationId xmlns:a16="http://schemas.microsoft.com/office/drawing/2014/main" id="{FEBEF79E-F954-44AC-9355-1F8BF321FC61}"/>
              </a:ext>
            </a:extLst>
          </p:cNvPr>
          <p:cNvSpPr/>
          <p:nvPr/>
        </p:nvSpPr>
        <p:spPr bwMode="auto">
          <a:xfrm>
            <a:off x="635515" y="1874711"/>
            <a:ext cx="6197085" cy="396477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806782" rIns="179285" bIns="143428" numCol="1" spcCol="0" rtlCol="0" fromWordArt="0" anchor="t" anchorCtr="0" forceAA="0" compatLnSpc="1">
            <a:prstTxWarp prst="textNoShape">
              <a:avLst/>
            </a:prstTxWarp>
            <a:noAutofit/>
          </a:bodyPr>
          <a:lstStyle/>
          <a:p>
            <a:pPr defTabSz="914367">
              <a:lnSpc>
                <a:spcPct val="90000"/>
              </a:lnSpc>
              <a:spcBef>
                <a:spcPts val="784"/>
              </a:spcBef>
              <a:buSzPct val="90000"/>
              <a:defRPr/>
            </a:pPr>
            <a:r>
              <a:rPr lang="en-US" sz="2000" b="1">
                <a:solidFill>
                  <a:schemeClr val="tx1"/>
                </a:solidFill>
                <a:cs typeface="Segoe UI Semibold" panose="020B0702040204020203" pitchFamily="34" charset="0"/>
              </a:rPr>
              <a:t>Control the user experience, </a:t>
            </a:r>
            <a:br>
              <a:rPr lang="en-US" sz="2000" b="1">
                <a:solidFill>
                  <a:schemeClr val="tx1"/>
                </a:solidFill>
                <a:cs typeface="Segoe UI Semibold" panose="020B0702040204020203" pitchFamily="34" charset="0"/>
              </a:rPr>
            </a:br>
            <a:r>
              <a:rPr lang="en-US" sz="2000" b="1">
                <a:solidFill>
                  <a:schemeClr val="tx1"/>
                </a:solidFill>
                <a:cs typeface="Segoe UI Semibold" panose="020B0702040204020203" pitchFamily="34" charset="0"/>
              </a:rPr>
              <a:t>report layout and interactions</a:t>
            </a:r>
          </a:p>
          <a:p>
            <a:pPr defTabSz="914367">
              <a:lnSpc>
                <a:spcPct val="90000"/>
              </a:lnSpc>
              <a:spcBef>
                <a:spcPts val="784"/>
              </a:spcBef>
              <a:buSzPct val="90000"/>
              <a:defRPr/>
            </a:pPr>
            <a:endParaRPr lang="en-US" sz="2000" b="1">
              <a:solidFill>
                <a:schemeClr val="tx1"/>
              </a:solidFill>
            </a:endParaRPr>
          </a:p>
          <a:p>
            <a:pPr marL="336145" indent="-336145">
              <a:buFont typeface="Arial" panose="020B0604020202020204" pitchFamily="34" charset="0"/>
              <a:buChar char="•"/>
            </a:pPr>
            <a:r>
              <a:rPr lang="en-US" sz="2000">
                <a:solidFill>
                  <a:schemeClr val="tx1"/>
                </a:solidFill>
                <a:cs typeface="Segoe UI" pitchFamily="34" charset="0"/>
              </a:rPr>
              <a:t>Match to your brand with color themes</a:t>
            </a:r>
          </a:p>
          <a:p>
            <a:pPr marL="336145" indent="-336145">
              <a:buFont typeface="Arial" panose="020B0604020202020204" pitchFamily="34" charset="0"/>
              <a:buChar char="•"/>
            </a:pPr>
            <a:endParaRPr lang="en-US" sz="2000">
              <a:solidFill>
                <a:schemeClr val="tx1"/>
              </a:solidFill>
              <a:cs typeface="Segoe UI" pitchFamily="34" charset="0"/>
            </a:endParaRPr>
          </a:p>
          <a:p>
            <a:pPr marL="336145" indent="-336145">
              <a:buFont typeface="Arial" panose="020B0604020202020204" pitchFamily="34" charset="0"/>
              <a:buChar char="•"/>
            </a:pPr>
            <a:r>
              <a:rPr lang="en-US" sz="2000">
                <a:solidFill>
                  <a:schemeClr val="tx1"/>
                </a:solidFill>
                <a:cs typeface="Segoe UI" pitchFamily="34" charset="0"/>
              </a:rPr>
              <a:t>Interact programmatically with visuals</a:t>
            </a:r>
            <a:br>
              <a:rPr lang="en-US" sz="2000">
                <a:solidFill>
                  <a:schemeClr val="tx1"/>
                </a:solidFill>
                <a:cs typeface="Segoe UI" pitchFamily="34" charset="0"/>
              </a:rPr>
            </a:br>
            <a:endParaRPr lang="en-US" sz="2000">
              <a:solidFill>
                <a:schemeClr val="tx1"/>
              </a:solidFill>
              <a:cs typeface="Segoe UI" pitchFamily="34" charset="0"/>
            </a:endParaRPr>
          </a:p>
          <a:p>
            <a:pPr marL="336145" indent="-336145">
              <a:buFont typeface="Arial" panose="020B0604020202020204" pitchFamily="34" charset="0"/>
              <a:buChar char="•"/>
            </a:pPr>
            <a:r>
              <a:rPr lang="en-US" sz="2000">
                <a:solidFill>
                  <a:schemeClr val="tx1"/>
                </a:solidFill>
                <a:cs typeface="Segoe UI" pitchFamily="34" charset="0"/>
              </a:rPr>
              <a:t>Allow ad-hoc visual creation and editing</a:t>
            </a:r>
            <a:br>
              <a:rPr lang="en-US" sz="2000">
                <a:solidFill>
                  <a:schemeClr val="tx1"/>
                </a:solidFill>
                <a:cs typeface="Segoe UI" pitchFamily="34" charset="0"/>
              </a:rPr>
            </a:br>
            <a:r>
              <a:rPr lang="en-US" sz="2000">
                <a:solidFill>
                  <a:schemeClr val="tx1"/>
                </a:solidFill>
                <a:cs typeface="Segoe UI" pitchFamily="34" charset="0"/>
              </a:rPr>
              <a:t> </a:t>
            </a:r>
          </a:p>
          <a:p>
            <a:pPr marL="336145" indent="-336145">
              <a:buFont typeface="Arial" panose="020B0604020202020204" pitchFamily="34" charset="0"/>
              <a:buChar char="•"/>
            </a:pPr>
            <a:r>
              <a:rPr lang="en-US" sz="2000">
                <a:solidFill>
                  <a:schemeClr val="tx1"/>
                </a:solidFill>
                <a:cs typeface="Segoe UI" pitchFamily="34" charset="0"/>
              </a:rPr>
              <a:t>Provide answers immediately with Q&amp;A</a:t>
            </a:r>
            <a:br>
              <a:rPr lang="en-US" sz="2000">
                <a:solidFill>
                  <a:schemeClr val="tx1"/>
                </a:solidFill>
                <a:cs typeface="Segoe UI" pitchFamily="34" charset="0"/>
              </a:rPr>
            </a:br>
            <a:r>
              <a:rPr lang="en-US" sz="2000">
                <a:solidFill>
                  <a:schemeClr val="tx1"/>
                </a:solidFill>
                <a:cs typeface="Segoe UI" pitchFamily="34" charset="0"/>
              </a:rPr>
              <a:t> </a:t>
            </a:r>
          </a:p>
          <a:p>
            <a:pPr marL="336145" indent="-336145">
              <a:buFont typeface="Arial" panose="020B0604020202020204" pitchFamily="34" charset="0"/>
              <a:buChar char="•"/>
            </a:pPr>
            <a:r>
              <a:rPr lang="en-US" sz="2000">
                <a:solidFill>
                  <a:schemeClr val="tx1"/>
                </a:solidFill>
                <a:cs typeface="Segoe UI" pitchFamily="34" charset="0"/>
              </a:rPr>
              <a:t>Use visual data to respond with action in the app</a:t>
            </a:r>
          </a:p>
        </p:txBody>
      </p:sp>
      <p:pic>
        <p:nvPicPr>
          <p:cNvPr id="9" name="Picture 8">
            <a:extLst>
              <a:ext uri="{FF2B5EF4-FFF2-40B4-BE49-F238E27FC236}">
                <a16:creationId xmlns:a16="http://schemas.microsoft.com/office/drawing/2014/main" id="{0589249F-6E77-4B03-A0D9-97E846B34790}"/>
              </a:ext>
            </a:extLst>
          </p:cNvPr>
          <p:cNvPicPr>
            <a:picLocks noChangeAspect="1"/>
          </p:cNvPicPr>
          <p:nvPr/>
        </p:nvPicPr>
        <p:blipFill>
          <a:blip r:embed="rId5"/>
          <a:stretch>
            <a:fillRect/>
          </a:stretch>
        </p:blipFill>
        <p:spPr>
          <a:xfrm>
            <a:off x="5819085" y="1488550"/>
            <a:ext cx="4077274" cy="1893020"/>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AF31E08E-AA82-43EC-94CE-92BA9FD3C3C7}"/>
              </a:ext>
            </a:extLst>
          </p:cNvPr>
          <p:cNvPicPr>
            <a:picLocks noChangeAspect="1"/>
          </p:cNvPicPr>
          <p:nvPr/>
        </p:nvPicPr>
        <p:blipFill>
          <a:blip r:embed="rId6"/>
          <a:stretch>
            <a:fillRect/>
          </a:stretch>
        </p:blipFill>
        <p:spPr>
          <a:xfrm>
            <a:off x="7388562" y="3208359"/>
            <a:ext cx="4125637" cy="1973278"/>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282C473-7C8B-45D6-840A-4BC21FBAFB90}"/>
              </a:ext>
            </a:extLst>
          </p:cNvPr>
          <p:cNvPicPr>
            <a:picLocks noChangeAspect="1"/>
          </p:cNvPicPr>
          <p:nvPr/>
        </p:nvPicPr>
        <p:blipFill>
          <a:blip r:embed="rId7"/>
          <a:stretch>
            <a:fillRect/>
          </a:stretch>
        </p:blipFill>
        <p:spPr>
          <a:xfrm>
            <a:off x="8666647" y="4389020"/>
            <a:ext cx="3392933" cy="170114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604360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grpId="1" nodeType="withEffect">
                                  <p:stCondLst>
                                    <p:cond delay="150"/>
                                  </p:stCondLst>
                                  <p:childTnLst>
                                    <p:animMotion origin="layout" path="M 0 1.48148E-6 L 0 0.04352 " pathEditMode="relative" rAng="0" ptsTypes="AA">
                                      <p:cBhvr>
                                        <p:cTn id="9" dur="500" spd="-100000" fill="hold"/>
                                        <p:tgtEl>
                                          <p:spTgt spid="8"/>
                                        </p:tgtEl>
                                        <p:attrNameLst>
                                          <p:attrName>ppt_x</p:attrName>
                                          <p:attrName>ppt_y</p:attrName>
                                        </p:attrNameLst>
                                      </p:cBhvr>
                                      <p:rCtr x="0" y="21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4665F-07F8-482D-B000-534E342A90F0}"/>
              </a:ext>
            </a:extLst>
          </p:cNvPr>
          <p:cNvSpPr>
            <a:spLocks noGrp="1"/>
          </p:cNvSpPr>
          <p:nvPr>
            <p:ph type="title"/>
          </p:nvPr>
        </p:nvSpPr>
        <p:spPr/>
        <p:txBody>
          <a:bodyPr/>
          <a:lstStyle/>
          <a:p>
            <a:r>
              <a:rPr lang="en-US" dirty="0"/>
              <a:t>Power BI Embedded</a:t>
            </a:r>
          </a:p>
        </p:txBody>
      </p:sp>
      <p:sp>
        <p:nvSpPr>
          <p:cNvPr id="3" name="Text Placeholder 2">
            <a:extLst>
              <a:ext uri="{FF2B5EF4-FFF2-40B4-BE49-F238E27FC236}">
                <a16:creationId xmlns:a16="http://schemas.microsoft.com/office/drawing/2014/main" id="{DBAAB8AD-D8A1-4BE5-A88A-A10E6EB2E5E5}"/>
              </a:ext>
            </a:extLst>
          </p:cNvPr>
          <p:cNvSpPr>
            <a:spLocks noGrp="1"/>
          </p:cNvSpPr>
          <p:nvPr>
            <p:ph type="body" sz="quarter" idx="12"/>
          </p:nvPr>
        </p:nvSpPr>
        <p:spPr/>
        <p:txBody>
          <a:bodyPr/>
          <a:lstStyle/>
          <a:p>
            <a:r>
              <a:rPr lang="en-US" dirty="0"/>
              <a:t>Contoso Sales Demo</a:t>
            </a:r>
          </a:p>
        </p:txBody>
      </p:sp>
    </p:spTree>
    <p:extLst>
      <p:ext uri="{BB962C8B-B14F-4D97-AF65-F5344CB8AC3E}">
        <p14:creationId xmlns:p14="http://schemas.microsoft.com/office/powerpoint/2010/main" val="52517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7E3B6-BA8E-904C-B81D-E05A70A499EA}"/>
              </a:ext>
            </a:extLst>
          </p:cNvPr>
          <p:cNvSpPr>
            <a:spLocks noGrp="1"/>
          </p:cNvSpPr>
          <p:nvPr>
            <p:ph type="title"/>
          </p:nvPr>
        </p:nvSpPr>
        <p:spPr>
          <a:xfrm>
            <a:off x="588263" y="457200"/>
            <a:ext cx="11018520" cy="553998"/>
          </a:xfrm>
        </p:spPr>
        <p:txBody>
          <a:bodyPr/>
          <a:lstStyle/>
          <a:p>
            <a:r>
              <a:rPr lang="en-US" dirty="0"/>
              <a:t>Power BI Products &amp; Licensing Options</a:t>
            </a:r>
          </a:p>
        </p:txBody>
      </p:sp>
      <p:sp>
        <p:nvSpPr>
          <p:cNvPr id="8" name="Rectangle 7">
            <a:extLst>
              <a:ext uri="{FF2B5EF4-FFF2-40B4-BE49-F238E27FC236}">
                <a16:creationId xmlns:a16="http://schemas.microsoft.com/office/drawing/2014/main" id="{2D2C62E4-566A-4F2B-9D13-71B82D2AE873}"/>
              </a:ext>
            </a:extLst>
          </p:cNvPr>
          <p:cNvSpPr/>
          <p:nvPr/>
        </p:nvSpPr>
        <p:spPr>
          <a:xfrm>
            <a:off x="2808188" y="4259089"/>
            <a:ext cx="1907930" cy="867930"/>
          </a:xfrm>
          <a:prstGeom prst="rect">
            <a:avLst/>
          </a:prstGeom>
        </p:spPr>
        <p:txBody>
          <a:bodyPr wrap="square">
            <a:spAutoFit/>
          </a:bodyPr>
          <a:lstStyle/>
          <a:p>
            <a:pPr marL="0" marR="0" lvl="1" indent="0" algn="l" defTabSz="914367"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2917">
                      <a:srgbClr val="737373"/>
                    </a:gs>
                    <a:gs pos="30000">
                      <a:srgbClr val="353535"/>
                    </a:gs>
                  </a:gsLst>
                  <a:lin ang="5400000" scaled="0"/>
                </a:gradFill>
                <a:effectLst/>
                <a:uLnTx/>
                <a:uFillTx/>
                <a:latin typeface="Segoe UI Semilight"/>
                <a:ea typeface="+mn-ea"/>
                <a:cs typeface="+mn-cs"/>
              </a:rPr>
              <a:t>Build dashboards</a:t>
            </a:r>
          </a:p>
          <a:p>
            <a:pPr marL="0" marR="0" lvl="1" indent="0" algn="l" defTabSz="914367"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2917">
                      <a:srgbClr val="737373"/>
                    </a:gs>
                    <a:gs pos="30000">
                      <a:srgbClr val="353535"/>
                    </a:gs>
                  </a:gsLst>
                  <a:lin ang="5400000" scaled="0"/>
                </a:gradFill>
                <a:effectLst/>
                <a:uLnTx/>
                <a:uFillTx/>
                <a:latin typeface="Segoe UI Semilight"/>
                <a:ea typeface="+mn-ea"/>
                <a:cs typeface="+mn-cs"/>
              </a:rPr>
              <a:t>Share and collaborate</a:t>
            </a:r>
          </a:p>
          <a:p>
            <a:pPr marL="0" marR="0" lvl="1" indent="0" algn="l" defTabSz="914367"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2917">
                      <a:srgbClr val="737373"/>
                    </a:gs>
                    <a:gs pos="30000">
                      <a:srgbClr val="353535"/>
                    </a:gs>
                  </a:gsLst>
                  <a:lin ang="5400000" scaled="0"/>
                </a:gradFill>
                <a:effectLst/>
                <a:uLnTx/>
                <a:uFillTx/>
                <a:latin typeface="Segoe UI Semilight"/>
                <a:ea typeface="+mn-ea"/>
                <a:cs typeface="+mn-cs"/>
              </a:rPr>
              <a:t>Package and publish apps</a:t>
            </a:r>
          </a:p>
        </p:txBody>
      </p:sp>
      <p:sp>
        <p:nvSpPr>
          <p:cNvPr id="9" name="Rectangle 8">
            <a:extLst>
              <a:ext uri="{FF2B5EF4-FFF2-40B4-BE49-F238E27FC236}">
                <a16:creationId xmlns:a16="http://schemas.microsoft.com/office/drawing/2014/main" id="{93D9AF3A-05B0-44DD-8C89-71A26B8A3145}"/>
              </a:ext>
            </a:extLst>
          </p:cNvPr>
          <p:cNvSpPr/>
          <p:nvPr/>
        </p:nvSpPr>
        <p:spPr>
          <a:xfrm>
            <a:off x="2808187" y="3325990"/>
            <a:ext cx="1828729" cy="757130"/>
          </a:xfrm>
          <a:prstGeom prst="rect">
            <a:avLst/>
          </a:prstGeom>
        </p:spPr>
        <p:txBody>
          <a:bodyPr wrap="square" anchor="t">
            <a:spAutoFit/>
          </a:bodyPr>
          <a:lstStyle/>
          <a:p>
            <a:pPr marL="0" marR="0" lvl="0" indent="0" algn="l" defTabSz="914367"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light"/>
                <a:ea typeface="+mn-ea"/>
                <a:cs typeface="Segoe UI" panose="020B0502040204020203" pitchFamily="34" charset="0"/>
              </a:rPr>
              <a:t>Licensed per user per month (</a:t>
            </a:r>
            <a:r>
              <a:rPr kumimoji="0" lang="en-US" sz="1600" b="1" i="0" u="sng" strike="noStrike" kern="1200" cap="none" spc="0" normalizeH="0" baseline="0" noProof="0">
                <a:ln>
                  <a:noFill/>
                </a:ln>
                <a:gradFill>
                  <a:gsLst>
                    <a:gs pos="1250">
                      <a:srgbClr val="353535"/>
                    </a:gs>
                    <a:gs pos="100000">
                      <a:srgbClr val="353535"/>
                    </a:gs>
                  </a:gsLst>
                  <a:lin ang="5400000" scaled="0"/>
                </a:gradFill>
                <a:effectLst/>
                <a:uLnTx/>
                <a:uFillTx/>
                <a:latin typeface="Segoe UI Semilight"/>
                <a:ea typeface="+mn-ea"/>
                <a:cs typeface="Segoe UI" panose="020B0502040204020203" pitchFamily="34" charset="0"/>
              </a:rPr>
              <a:t>free trial</a:t>
            </a:r>
            <a:r>
              <a:rPr kumimoji="0" lang="en-US" sz="16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light"/>
                <a:ea typeface="+mn-ea"/>
                <a:cs typeface="Segoe UI" panose="020B0502040204020203" pitchFamily="34" charset="0"/>
              </a:rPr>
              <a:t>)</a:t>
            </a:r>
          </a:p>
        </p:txBody>
      </p:sp>
      <p:sp>
        <p:nvSpPr>
          <p:cNvPr id="10" name="Rectangle 9">
            <a:extLst>
              <a:ext uri="{FF2B5EF4-FFF2-40B4-BE49-F238E27FC236}">
                <a16:creationId xmlns:a16="http://schemas.microsoft.com/office/drawing/2014/main" id="{5764ED25-C168-4FFE-A87C-D59EEE71EBBE}"/>
              </a:ext>
            </a:extLst>
          </p:cNvPr>
          <p:cNvSpPr/>
          <p:nvPr/>
        </p:nvSpPr>
        <p:spPr bwMode="auto">
          <a:xfrm>
            <a:off x="572620" y="2863623"/>
            <a:ext cx="2080435" cy="338554"/>
          </a:xfrm>
          <a:prstGeom prst="rect">
            <a:avLst/>
          </a:prstGeom>
          <a:solidFill>
            <a:srgbClr val="107C1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Desktop</a:t>
            </a:r>
            <a:endParaRPr kumimoji="0" lang="en-US" sz="1800" b="1"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1" name="Rectangle 10">
            <a:extLst>
              <a:ext uri="{FF2B5EF4-FFF2-40B4-BE49-F238E27FC236}">
                <a16:creationId xmlns:a16="http://schemas.microsoft.com/office/drawing/2014/main" id="{4703C17D-27EB-40FF-B18D-BA263F8183EE}"/>
              </a:ext>
            </a:extLst>
          </p:cNvPr>
          <p:cNvSpPr/>
          <p:nvPr/>
        </p:nvSpPr>
        <p:spPr>
          <a:xfrm>
            <a:off x="2808188" y="2387379"/>
            <a:ext cx="3784780" cy="288667"/>
          </a:xfrm>
          <a:prstGeom prst="rect">
            <a:avLst/>
          </a:prstGeom>
          <a:solidFill>
            <a:schemeClr val="bg1"/>
          </a:solidFill>
          <a:ln w="38100">
            <a:solidFill>
              <a:srgbClr val="107C1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Semilight (Body)"/>
                <a:ea typeface="+mn-ea"/>
                <a:cs typeface="+mn-cs"/>
              </a:rPr>
              <a:t>Author &amp; Share</a:t>
            </a:r>
          </a:p>
        </p:txBody>
      </p:sp>
      <p:grpSp>
        <p:nvGrpSpPr>
          <p:cNvPr id="12" name="Group 11">
            <a:extLst>
              <a:ext uri="{FF2B5EF4-FFF2-40B4-BE49-F238E27FC236}">
                <a16:creationId xmlns:a16="http://schemas.microsoft.com/office/drawing/2014/main" id="{7DBB6243-D086-4CE0-8A3F-35BF8811DB88}"/>
              </a:ext>
            </a:extLst>
          </p:cNvPr>
          <p:cNvGrpSpPr/>
          <p:nvPr/>
        </p:nvGrpSpPr>
        <p:grpSpPr>
          <a:xfrm>
            <a:off x="571470" y="2744902"/>
            <a:ext cx="2319301" cy="2004199"/>
            <a:chOff x="-107337" y="1100337"/>
            <a:chExt cx="2537503" cy="2004199"/>
          </a:xfrm>
        </p:grpSpPr>
        <p:grpSp>
          <p:nvGrpSpPr>
            <p:cNvPr id="13" name="Group 12">
              <a:extLst>
                <a:ext uri="{FF2B5EF4-FFF2-40B4-BE49-F238E27FC236}">
                  <a16:creationId xmlns:a16="http://schemas.microsoft.com/office/drawing/2014/main" id="{A787730E-A8BC-4B2A-B800-286F7CDC3D02}"/>
                </a:ext>
              </a:extLst>
            </p:cNvPr>
            <p:cNvGrpSpPr/>
            <p:nvPr/>
          </p:nvGrpSpPr>
          <p:grpSpPr>
            <a:xfrm>
              <a:off x="-107337" y="1100337"/>
              <a:ext cx="2537503" cy="2004199"/>
              <a:chOff x="-345723" y="1121903"/>
              <a:chExt cx="3841715" cy="2044388"/>
            </a:xfrm>
          </p:grpSpPr>
          <p:sp>
            <p:nvSpPr>
              <p:cNvPr id="15" name="Rectangle 14">
                <a:extLst>
                  <a:ext uri="{FF2B5EF4-FFF2-40B4-BE49-F238E27FC236}">
                    <a16:creationId xmlns:a16="http://schemas.microsoft.com/office/drawing/2014/main" id="{23FA1ED6-3C5B-4FB6-95CE-509E43CE67AF}"/>
                  </a:ext>
                </a:extLst>
              </p:cNvPr>
              <p:cNvSpPr/>
              <p:nvPr/>
            </p:nvSpPr>
            <p:spPr>
              <a:xfrm>
                <a:off x="-345723" y="1121903"/>
                <a:ext cx="3841715" cy="376738"/>
              </a:xfrm>
              <a:prstGeom prst="rect">
                <a:avLst/>
              </a:prstGeom>
            </p:spPr>
            <p:txBody>
              <a:bodyPr wrap="square">
                <a:spAutoFit/>
              </a:bodyPr>
              <a:lstStyle/>
              <a:p>
                <a:pPr marL="0" marR="0" lvl="1" indent="0" algn="ctr" defTabSz="914225"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16" name="Rectangle 15">
                <a:extLst>
                  <a:ext uri="{FF2B5EF4-FFF2-40B4-BE49-F238E27FC236}">
                    <a16:creationId xmlns:a16="http://schemas.microsoft.com/office/drawing/2014/main" id="{7003F0AE-3E04-4329-A1D9-F906635DBC95}"/>
                  </a:ext>
                </a:extLst>
              </p:cNvPr>
              <p:cNvSpPr/>
              <p:nvPr/>
            </p:nvSpPr>
            <p:spPr>
              <a:xfrm>
                <a:off x="-265001" y="2676532"/>
                <a:ext cx="3624200" cy="489759"/>
              </a:xfrm>
              <a:prstGeom prst="rect">
                <a:avLst/>
              </a:prstGeom>
            </p:spPr>
            <p:txBody>
              <a:bodyPr wrap="square">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400" b="0" i="0" u="none" strike="noStrike" kern="1200" cap="none" spc="0" normalizeH="0" baseline="0" noProof="0">
                    <a:ln>
                      <a:noFill/>
                    </a:ln>
                    <a:gradFill>
                      <a:gsLst>
                        <a:gs pos="2917">
                          <a:srgbClr val="737373"/>
                        </a:gs>
                        <a:gs pos="30000">
                          <a:srgbClr val="353535"/>
                        </a:gs>
                      </a:gsLst>
                      <a:lin ang="5400000" scaled="0"/>
                    </a:gradFill>
                    <a:effectLst/>
                    <a:uLnTx/>
                    <a:uFillTx/>
                    <a:latin typeface="Segoe UI Semilight"/>
                    <a:ea typeface="+mn-ea"/>
                    <a:cs typeface="+mn-cs"/>
                  </a:rPr>
                  <a:t>Ad-hoc data exploration and report authoring</a:t>
                </a:r>
              </a:p>
            </p:txBody>
          </p:sp>
        </p:grpSp>
        <p:sp>
          <p:nvSpPr>
            <p:cNvPr id="14" name="Rectangle 13">
              <a:extLst>
                <a:ext uri="{FF2B5EF4-FFF2-40B4-BE49-F238E27FC236}">
                  <a16:creationId xmlns:a16="http://schemas.microsoft.com/office/drawing/2014/main" id="{3A9CEE17-694C-4A32-8CD4-059E8A93A443}"/>
                </a:ext>
              </a:extLst>
            </p:cNvPr>
            <p:cNvSpPr/>
            <p:nvPr/>
          </p:nvSpPr>
          <p:spPr>
            <a:xfrm>
              <a:off x="-54019" y="1670028"/>
              <a:ext cx="2224105" cy="535531"/>
            </a:xfrm>
            <a:prstGeom prst="rect">
              <a:avLst/>
            </a:prstGeom>
          </p:spPr>
          <p:txBody>
            <a:bodyPr wrap="square" anchor="t">
              <a:spAutoFit/>
            </a:bodyPr>
            <a:lstStyle/>
            <a:p>
              <a:pPr marL="0" marR="0" lvl="0" indent="0" algn="l" defTabSz="914367"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light"/>
                  <a:ea typeface="+mn-ea"/>
                  <a:cs typeface="Segoe UI" panose="020B0502040204020203" pitchFamily="34" charset="0"/>
                </a:rPr>
                <a:t>Licensed per user - for </a:t>
              </a:r>
              <a:r>
                <a:rPr kumimoji="0" lang="en-US" sz="1600" b="1" i="0" u="sng" strike="noStrike" kern="1200" cap="none" spc="0" normalizeH="0" baseline="0" noProof="0">
                  <a:ln>
                    <a:noFill/>
                  </a:ln>
                  <a:gradFill>
                    <a:gsLst>
                      <a:gs pos="1250">
                        <a:srgbClr val="353535"/>
                      </a:gs>
                      <a:gs pos="100000">
                        <a:srgbClr val="353535"/>
                      </a:gs>
                    </a:gsLst>
                    <a:lin ang="5400000" scaled="0"/>
                  </a:gradFill>
                  <a:effectLst/>
                  <a:uLnTx/>
                  <a:uFillTx/>
                  <a:latin typeface="Segoe UI Semilight"/>
                  <a:ea typeface="+mn-ea"/>
                  <a:cs typeface="Segoe UI" panose="020B0502040204020203" pitchFamily="34" charset="0"/>
                </a:rPr>
                <a:t>free</a:t>
              </a:r>
            </a:p>
          </p:txBody>
        </p:sp>
      </p:grpSp>
      <p:sp>
        <p:nvSpPr>
          <p:cNvPr id="17" name="Rectangle 16">
            <a:extLst>
              <a:ext uri="{FF2B5EF4-FFF2-40B4-BE49-F238E27FC236}">
                <a16:creationId xmlns:a16="http://schemas.microsoft.com/office/drawing/2014/main" id="{BFCD2995-8F4C-4C47-AE5A-D7164416FE81}"/>
              </a:ext>
            </a:extLst>
          </p:cNvPr>
          <p:cNvSpPr/>
          <p:nvPr/>
        </p:nvSpPr>
        <p:spPr>
          <a:xfrm>
            <a:off x="572620" y="2387379"/>
            <a:ext cx="2080435" cy="279922"/>
          </a:xfrm>
          <a:prstGeom prst="rect">
            <a:avLst/>
          </a:prstGeom>
          <a:solidFill>
            <a:schemeClr val="bg1"/>
          </a:solidFill>
          <a:ln w="38100">
            <a:solidFill>
              <a:srgbClr val="107C1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light (Body)"/>
                <a:ea typeface="+mn-ea"/>
                <a:cs typeface="Segoe UI Semibold" panose="020B0702040204020203" pitchFamily="34" charset="0"/>
              </a:rPr>
              <a:t>Author</a:t>
            </a:r>
          </a:p>
        </p:txBody>
      </p:sp>
      <p:grpSp>
        <p:nvGrpSpPr>
          <p:cNvPr id="18" name="Group 17">
            <a:extLst>
              <a:ext uri="{FF2B5EF4-FFF2-40B4-BE49-F238E27FC236}">
                <a16:creationId xmlns:a16="http://schemas.microsoft.com/office/drawing/2014/main" id="{FE7388A2-6034-47F4-98FE-A8E2D6BF4C7B}"/>
              </a:ext>
            </a:extLst>
          </p:cNvPr>
          <p:cNvGrpSpPr/>
          <p:nvPr/>
        </p:nvGrpSpPr>
        <p:grpSpPr>
          <a:xfrm>
            <a:off x="6816640" y="3318154"/>
            <a:ext cx="2158371" cy="1665948"/>
            <a:chOff x="9681283" y="2132268"/>
            <a:chExt cx="2201650" cy="1699354"/>
          </a:xfrm>
        </p:grpSpPr>
        <p:sp>
          <p:nvSpPr>
            <p:cNvPr id="19" name="Rectangle 18">
              <a:extLst>
                <a:ext uri="{FF2B5EF4-FFF2-40B4-BE49-F238E27FC236}">
                  <a16:creationId xmlns:a16="http://schemas.microsoft.com/office/drawing/2014/main" id="{5E5968EA-43EE-494F-B726-A3939AF0A372}"/>
                </a:ext>
              </a:extLst>
            </p:cNvPr>
            <p:cNvSpPr/>
            <p:nvPr/>
          </p:nvSpPr>
          <p:spPr>
            <a:xfrm>
              <a:off x="9681283" y="3144075"/>
              <a:ext cx="2201650" cy="687547"/>
            </a:xfrm>
            <a:prstGeom prst="rect">
              <a:avLst/>
            </a:prstGeom>
          </p:spPr>
          <p:txBody>
            <a:bodyPr wrap="square">
              <a:spAutoFit/>
            </a:bodyPr>
            <a:lstStyle/>
            <a:p>
              <a:pPr marL="0" marR="0" lvl="1" indent="0" algn="l" defTabSz="914367"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2917">
                        <a:srgbClr val="737373"/>
                      </a:gs>
                      <a:gs pos="30000">
                        <a:srgbClr val="353535"/>
                      </a:gs>
                    </a:gsLst>
                    <a:lin ang="5400000" scaled="0"/>
                  </a:gradFill>
                  <a:effectLst/>
                  <a:uLnTx/>
                  <a:uFillTx/>
                  <a:latin typeface="Segoe UI Semilight"/>
                  <a:ea typeface="+mn-ea"/>
                  <a:cs typeface="+mn-cs"/>
                </a:rPr>
                <a:t>Large scale deployments</a:t>
              </a:r>
            </a:p>
            <a:p>
              <a:pPr marL="0" marR="0" lvl="1" indent="0" algn="l" defTabSz="914367"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2917">
                        <a:srgbClr val="737373"/>
                      </a:gs>
                      <a:gs pos="30000">
                        <a:srgbClr val="353535"/>
                      </a:gs>
                    </a:gsLst>
                    <a:lin ang="5400000" scaled="0"/>
                  </a:gradFill>
                  <a:effectLst/>
                  <a:uLnTx/>
                  <a:uFillTx/>
                  <a:latin typeface="Segoe UI Semilight"/>
                  <a:ea typeface="+mn-ea"/>
                  <a:cs typeface="+mn-cs"/>
                </a:rPr>
                <a:t>without requiring per user licensing</a:t>
              </a:r>
            </a:p>
          </p:txBody>
        </p:sp>
        <p:sp>
          <p:nvSpPr>
            <p:cNvPr id="20" name="Rectangle 19">
              <a:extLst>
                <a:ext uri="{FF2B5EF4-FFF2-40B4-BE49-F238E27FC236}">
                  <a16:creationId xmlns:a16="http://schemas.microsoft.com/office/drawing/2014/main" id="{8E80B2E9-2576-472A-993F-2DA35F5F1B35}"/>
                </a:ext>
              </a:extLst>
            </p:cNvPr>
            <p:cNvSpPr/>
            <p:nvPr/>
          </p:nvSpPr>
          <p:spPr>
            <a:xfrm>
              <a:off x="9723523" y="2132268"/>
              <a:ext cx="2159409" cy="546270"/>
            </a:xfrm>
            <a:prstGeom prst="rect">
              <a:avLst/>
            </a:prstGeom>
          </p:spPr>
          <p:txBody>
            <a:bodyPr wrap="square" anchor="t">
              <a:spAutoFit/>
            </a:bodyPr>
            <a:lstStyle/>
            <a:p>
              <a:pPr marL="0" marR="0" lvl="0" indent="0" algn="l" defTabSz="914367"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light"/>
                  <a:ea typeface="+mn-ea"/>
                  <a:cs typeface="Segoe UI" panose="020B0502040204020203" pitchFamily="34" charset="0"/>
                </a:rPr>
                <a:t>Licensed by capacity per </a:t>
              </a:r>
              <a:r>
                <a:rPr kumimoji="0" lang="en-US" sz="1600" b="1" i="0" u="sng" strike="noStrike" kern="1200" cap="none" spc="0" normalizeH="0" baseline="0" noProof="0">
                  <a:ln>
                    <a:noFill/>
                  </a:ln>
                  <a:gradFill>
                    <a:gsLst>
                      <a:gs pos="1250">
                        <a:srgbClr val="353535"/>
                      </a:gs>
                      <a:gs pos="100000">
                        <a:srgbClr val="353535"/>
                      </a:gs>
                    </a:gsLst>
                    <a:lin ang="5400000" scaled="0"/>
                  </a:gradFill>
                  <a:effectLst/>
                  <a:uLnTx/>
                  <a:uFillTx/>
                  <a:latin typeface="Segoe UI Semilight"/>
                  <a:ea typeface="+mn-ea"/>
                  <a:cs typeface="Segoe UI" panose="020B0502040204020203" pitchFamily="34" charset="0"/>
                </a:rPr>
                <a:t>month</a:t>
              </a:r>
              <a:r>
                <a:rPr kumimoji="0" lang="en-US" sz="16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light"/>
                  <a:ea typeface="+mn-ea"/>
                  <a:cs typeface="Segoe UI" panose="020B0502040204020203" pitchFamily="34" charset="0"/>
                </a:rPr>
                <a:t> </a:t>
              </a:r>
              <a:r>
                <a:rPr kumimoji="0" lang="en-US" sz="12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light"/>
                  <a:ea typeface="+mn-ea"/>
                  <a:cs typeface="Segoe UI" panose="020B0502040204020203" pitchFamily="34" charset="0"/>
                </a:rPr>
                <a:t>(</a:t>
              </a:r>
              <a:r>
                <a:rPr kumimoji="0" lang="en-US" sz="1200" b="1" i="0" u="none" strike="noStrike" kern="1200" cap="none" spc="0" normalizeH="0" baseline="0" noProof="0">
                  <a:ln>
                    <a:noFill/>
                  </a:ln>
                  <a:gradFill>
                    <a:gsLst>
                      <a:gs pos="1250">
                        <a:srgbClr val="353535"/>
                      </a:gs>
                      <a:gs pos="100000">
                        <a:srgbClr val="353535"/>
                      </a:gs>
                    </a:gsLst>
                    <a:lin ang="5400000" scaled="0"/>
                  </a:gradFill>
                  <a:effectLst/>
                  <a:uLnTx/>
                  <a:uFillTx/>
                  <a:latin typeface="Segoe UI Semilight"/>
                  <a:ea typeface="+mn-ea"/>
                  <a:cs typeface="Segoe UI" panose="020B0502040204020203" pitchFamily="34" charset="0"/>
                </a:rPr>
                <a:t>P</a:t>
              </a:r>
              <a:r>
                <a:rPr kumimoji="0" lang="en-US" sz="12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light"/>
                  <a:ea typeface="+mn-ea"/>
                  <a:cs typeface="Segoe UI" panose="020B0502040204020203" pitchFamily="34" charset="0"/>
                </a:rPr>
                <a:t> SKUs)</a:t>
              </a:r>
              <a:endParaRPr kumimoji="0" lang="en-US" sz="16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light"/>
                <a:ea typeface="+mn-ea"/>
                <a:cs typeface="Segoe UI" panose="020B0502040204020203" pitchFamily="34" charset="0"/>
              </a:endParaRPr>
            </a:p>
          </p:txBody>
        </p:sp>
      </p:grpSp>
      <p:sp>
        <p:nvSpPr>
          <p:cNvPr id="21" name="Rectangle 20">
            <a:extLst>
              <a:ext uri="{FF2B5EF4-FFF2-40B4-BE49-F238E27FC236}">
                <a16:creationId xmlns:a16="http://schemas.microsoft.com/office/drawing/2014/main" id="{9FE53010-DB04-4219-88F6-21B9200CEE92}"/>
              </a:ext>
            </a:extLst>
          </p:cNvPr>
          <p:cNvSpPr/>
          <p:nvPr/>
        </p:nvSpPr>
        <p:spPr>
          <a:xfrm>
            <a:off x="6748101" y="2387379"/>
            <a:ext cx="2116967" cy="291498"/>
          </a:xfrm>
          <a:prstGeom prst="rect">
            <a:avLst/>
          </a:prstGeom>
          <a:solidFill>
            <a:schemeClr val="bg1"/>
          </a:solidFill>
          <a:ln w="38100">
            <a:solidFill>
              <a:srgbClr val="107C1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Semilight (Body)"/>
                <a:ea typeface="+mn-ea"/>
                <a:cs typeface="+mn-cs"/>
              </a:rPr>
              <a:t>Scale </a:t>
            </a:r>
          </a:p>
        </p:txBody>
      </p:sp>
      <p:grpSp>
        <p:nvGrpSpPr>
          <p:cNvPr id="22" name="Group 21">
            <a:extLst>
              <a:ext uri="{FF2B5EF4-FFF2-40B4-BE49-F238E27FC236}">
                <a16:creationId xmlns:a16="http://schemas.microsoft.com/office/drawing/2014/main" id="{8DCE0EE4-8F1E-4DAB-9AAE-C65080C46061}"/>
              </a:ext>
            </a:extLst>
          </p:cNvPr>
          <p:cNvGrpSpPr/>
          <p:nvPr/>
        </p:nvGrpSpPr>
        <p:grpSpPr>
          <a:xfrm>
            <a:off x="9109211" y="3318488"/>
            <a:ext cx="2350955" cy="1711581"/>
            <a:chOff x="9778059" y="2097009"/>
            <a:chExt cx="2398096" cy="1745901"/>
          </a:xfrm>
        </p:grpSpPr>
        <p:sp>
          <p:nvSpPr>
            <p:cNvPr id="23" name="Rectangle 22">
              <a:extLst>
                <a:ext uri="{FF2B5EF4-FFF2-40B4-BE49-F238E27FC236}">
                  <a16:creationId xmlns:a16="http://schemas.microsoft.com/office/drawing/2014/main" id="{62C5221A-EDD6-42C3-BD2E-F3B370671645}"/>
                </a:ext>
              </a:extLst>
            </p:cNvPr>
            <p:cNvSpPr/>
            <p:nvPr/>
          </p:nvSpPr>
          <p:spPr>
            <a:xfrm>
              <a:off x="9823879" y="3155364"/>
              <a:ext cx="2244418" cy="687546"/>
            </a:xfrm>
            <a:prstGeom prst="rect">
              <a:avLst/>
            </a:prstGeom>
          </p:spPr>
          <p:txBody>
            <a:bodyPr wrap="square">
              <a:spAutoFit/>
            </a:bodyPr>
            <a:lstStyle/>
            <a:p>
              <a:pPr marL="0" marR="0" lvl="1" indent="0" algn="l" defTabSz="914367"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2917">
                        <a:srgbClr val="737373"/>
                      </a:gs>
                      <a:gs pos="30000">
                        <a:srgbClr val="353535"/>
                      </a:gs>
                    </a:gsLst>
                    <a:lin ang="5400000" scaled="0"/>
                  </a:gradFill>
                  <a:effectLst/>
                  <a:uLnTx/>
                  <a:uFillTx/>
                  <a:latin typeface="Segoe UI Semilight"/>
                  <a:ea typeface="+mn-ea"/>
                  <a:cs typeface="+mn-cs"/>
                </a:rPr>
                <a:t>Embed for your application used by external app users</a:t>
              </a:r>
            </a:p>
          </p:txBody>
        </p:sp>
        <p:sp>
          <p:nvSpPr>
            <p:cNvPr id="24" name="Rectangle 23">
              <a:extLst>
                <a:ext uri="{FF2B5EF4-FFF2-40B4-BE49-F238E27FC236}">
                  <a16:creationId xmlns:a16="http://schemas.microsoft.com/office/drawing/2014/main" id="{DEE934DA-FE79-483B-BEEC-A0ACC89FD938}"/>
                </a:ext>
              </a:extLst>
            </p:cNvPr>
            <p:cNvSpPr/>
            <p:nvPr/>
          </p:nvSpPr>
          <p:spPr>
            <a:xfrm>
              <a:off x="9778059" y="2097009"/>
              <a:ext cx="2398096" cy="546269"/>
            </a:xfrm>
            <a:prstGeom prst="rect">
              <a:avLst/>
            </a:prstGeom>
          </p:spPr>
          <p:txBody>
            <a:bodyPr wrap="square" anchor="t">
              <a:spAutoFit/>
            </a:bodyPr>
            <a:lstStyle/>
            <a:p>
              <a:pPr marL="0" marR="0" lvl="0" indent="0" algn="l" defTabSz="914367"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light"/>
                  <a:ea typeface="+mn-ea"/>
                  <a:cs typeface="Segoe UI" panose="020B0502040204020203" pitchFamily="34" charset="0"/>
                </a:rPr>
                <a:t>Licensed by capacity </a:t>
              </a:r>
              <a:br>
                <a:rPr kumimoji="0" lang="en-US" sz="16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light"/>
                  <a:ea typeface="+mn-ea"/>
                  <a:cs typeface="Segoe UI" panose="020B0502040204020203" pitchFamily="34" charset="0"/>
                </a:rPr>
              </a:br>
              <a:r>
                <a:rPr kumimoji="0" lang="en-US" sz="16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light"/>
                  <a:ea typeface="+mn-ea"/>
                  <a:cs typeface="Segoe UI" panose="020B0502040204020203" pitchFamily="34" charset="0"/>
                </a:rPr>
                <a:t>per </a:t>
              </a:r>
              <a:r>
                <a:rPr kumimoji="0" lang="en-US" sz="1600" b="1" i="0" u="sng" strike="noStrike" kern="1200" cap="none" spc="0" normalizeH="0" baseline="0" noProof="0">
                  <a:ln>
                    <a:noFill/>
                  </a:ln>
                  <a:gradFill>
                    <a:gsLst>
                      <a:gs pos="1250">
                        <a:srgbClr val="353535"/>
                      </a:gs>
                      <a:gs pos="100000">
                        <a:srgbClr val="353535"/>
                      </a:gs>
                    </a:gsLst>
                    <a:lin ang="5400000" scaled="0"/>
                  </a:gradFill>
                  <a:effectLst/>
                  <a:uLnTx/>
                  <a:uFillTx/>
                  <a:latin typeface="Segoe UI Semilight"/>
                  <a:ea typeface="+mn-ea"/>
                  <a:cs typeface="Segoe UI" panose="020B0502040204020203" pitchFamily="34" charset="0"/>
                </a:rPr>
                <a:t>hour </a:t>
              </a:r>
              <a:r>
                <a:rPr kumimoji="0" lang="en-US" sz="1600" b="1" i="0" u="none" strike="noStrike" kern="1200" cap="none" spc="0" normalizeH="0" baseline="0" noProof="0">
                  <a:ln>
                    <a:noFill/>
                  </a:ln>
                  <a:gradFill>
                    <a:gsLst>
                      <a:gs pos="1250">
                        <a:srgbClr val="353535"/>
                      </a:gs>
                      <a:gs pos="100000">
                        <a:srgbClr val="353535"/>
                      </a:gs>
                    </a:gsLst>
                    <a:lin ang="5400000" scaled="0"/>
                  </a:gradFill>
                  <a:effectLst/>
                  <a:uLnTx/>
                  <a:uFillTx/>
                  <a:latin typeface="Segoe UI Semilight"/>
                  <a:ea typeface="+mn-ea"/>
                  <a:cs typeface="Segoe UI" panose="020B0502040204020203" pitchFamily="34" charset="0"/>
                </a:rPr>
                <a:t>on </a:t>
              </a:r>
              <a:r>
                <a:rPr kumimoji="0" lang="en-US" sz="1600" b="1" i="0" u="sng" strike="noStrike" kern="1200" cap="none" spc="0" normalizeH="0" baseline="0" noProof="0">
                  <a:ln>
                    <a:noFill/>
                  </a:ln>
                  <a:gradFill>
                    <a:gsLst>
                      <a:gs pos="1250">
                        <a:srgbClr val="353535"/>
                      </a:gs>
                      <a:gs pos="100000">
                        <a:srgbClr val="353535"/>
                      </a:gs>
                    </a:gsLst>
                    <a:lin ang="5400000" scaled="0"/>
                  </a:gradFill>
                  <a:effectLst/>
                  <a:uLnTx/>
                  <a:uFillTx/>
                  <a:latin typeface="Segoe UI Semilight"/>
                  <a:ea typeface="+mn-ea"/>
                  <a:cs typeface="Segoe UI" panose="020B0502040204020203" pitchFamily="34" charset="0"/>
                </a:rPr>
                <a:t>Azure</a:t>
              </a:r>
              <a:r>
                <a:rPr kumimoji="0" lang="en-US" sz="1600" b="1" i="0" u="none" strike="noStrike" kern="1200" cap="none" spc="0" normalizeH="0" baseline="0" noProof="0">
                  <a:ln>
                    <a:noFill/>
                  </a:ln>
                  <a:gradFill>
                    <a:gsLst>
                      <a:gs pos="1250">
                        <a:srgbClr val="353535"/>
                      </a:gs>
                      <a:gs pos="100000">
                        <a:srgbClr val="353535"/>
                      </a:gs>
                    </a:gsLst>
                    <a:lin ang="5400000" scaled="0"/>
                  </a:gradFill>
                  <a:effectLst/>
                  <a:uLnTx/>
                  <a:uFillTx/>
                  <a:latin typeface="Segoe UI Semilight"/>
                  <a:ea typeface="+mn-ea"/>
                  <a:cs typeface="Segoe UI" panose="020B0502040204020203" pitchFamily="34" charset="0"/>
                </a:rPr>
                <a:t> </a:t>
              </a:r>
              <a:r>
                <a:rPr kumimoji="0" lang="en-US" sz="1100" b="1" i="0" u="none" strike="noStrike" kern="1200" cap="none" spc="0" normalizeH="0" baseline="0" noProof="0">
                  <a:ln>
                    <a:noFill/>
                  </a:ln>
                  <a:gradFill>
                    <a:gsLst>
                      <a:gs pos="1250">
                        <a:srgbClr val="353535"/>
                      </a:gs>
                      <a:gs pos="100000">
                        <a:srgbClr val="353535"/>
                      </a:gs>
                    </a:gsLst>
                    <a:lin ang="5400000" scaled="0"/>
                  </a:gradFill>
                  <a:effectLst/>
                  <a:uLnTx/>
                  <a:uFillTx/>
                  <a:latin typeface="Segoe UI Semilight"/>
                  <a:ea typeface="+mn-ea"/>
                  <a:cs typeface="Segoe UI" panose="020B0502040204020203" pitchFamily="34" charset="0"/>
                </a:rPr>
                <a:t>(A </a:t>
              </a:r>
              <a:r>
                <a:rPr kumimoji="0" lang="en-US" sz="11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light"/>
                  <a:ea typeface="+mn-ea"/>
                  <a:cs typeface="Segoe UI" panose="020B0502040204020203" pitchFamily="34" charset="0"/>
                </a:rPr>
                <a:t>SKUs</a:t>
              </a:r>
              <a:r>
                <a:rPr kumimoji="0" lang="en-US" sz="1100" b="1" i="0" u="none" strike="noStrike" kern="1200" cap="none" spc="0" normalizeH="0" baseline="0" noProof="0">
                  <a:ln>
                    <a:noFill/>
                  </a:ln>
                  <a:gradFill>
                    <a:gsLst>
                      <a:gs pos="1250">
                        <a:srgbClr val="353535"/>
                      </a:gs>
                      <a:gs pos="100000">
                        <a:srgbClr val="353535"/>
                      </a:gs>
                    </a:gsLst>
                    <a:lin ang="5400000" scaled="0"/>
                  </a:gradFill>
                  <a:effectLst/>
                  <a:uLnTx/>
                  <a:uFillTx/>
                  <a:latin typeface="Segoe UI Semilight"/>
                  <a:ea typeface="+mn-ea"/>
                  <a:cs typeface="Segoe UI" panose="020B0502040204020203" pitchFamily="34" charset="0"/>
                </a:rPr>
                <a:t>)</a:t>
              </a:r>
              <a:r>
                <a:rPr kumimoji="0" lang="en-US" sz="1100" b="1" i="0" u="sng" strike="noStrike" kern="1200" cap="none" spc="0" normalizeH="0" baseline="0" noProof="0">
                  <a:ln>
                    <a:noFill/>
                  </a:ln>
                  <a:gradFill>
                    <a:gsLst>
                      <a:gs pos="1250">
                        <a:srgbClr val="353535"/>
                      </a:gs>
                      <a:gs pos="100000">
                        <a:srgbClr val="353535"/>
                      </a:gs>
                    </a:gsLst>
                    <a:lin ang="5400000" scaled="0"/>
                  </a:gradFill>
                  <a:effectLst/>
                  <a:uLnTx/>
                  <a:uFillTx/>
                  <a:latin typeface="Segoe UI Semilight"/>
                  <a:ea typeface="+mn-ea"/>
                  <a:cs typeface="Segoe UI" panose="020B0502040204020203" pitchFamily="34" charset="0"/>
                </a:rPr>
                <a:t> </a:t>
              </a:r>
              <a:r>
                <a:rPr kumimoji="0" lang="en-US" sz="1100" b="1" i="0" u="none" strike="noStrike" kern="1200" cap="none" spc="0" normalizeH="0" baseline="0" noProof="0">
                  <a:ln>
                    <a:noFill/>
                  </a:ln>
                  <a:gradFill>
                    <a:gsLst>
                      <a:gs pos="1250">
                        <a:srgbClr val="353535"/>
                      </a:gs>
                      <a:gs pos="100000">
                        <a:srgbClr val="353535"/>
                      </a:gs>
                    </a:gsLst>
                    <a:lin ang="5400000" scaled="0"/>
                  </a:gradFill>
                  <a:effectLst/>
                  <a:uLnTx/>
                  <a:uFillTx/>
                  <a:latin typeface="Segoe UI Semilight"/>
                  <a:ea typeface="+mn-ea"/>
                  <a:cs typeface="Segoe UI" panose="020B0502040204020203" pitchFamily="34" charset="0"/>
                </a:rPr>
                <a:t> </a:t>
              </a:r>
              <a:endParaRPr kumimoji="0" lang="en-US" sz="1600" b="1" i="0" u="none" strike="noStrike" kern="1200" cap="none" spc="0" normalizeH="0" baseline="0" noProof="0">
                <a:ln>
                  <a:noFill/>
                </a:ln>
                <a:gradFill>
                  <a:gsLst>
                    <a:gs pos="1250">
                      <a:srgbClr val="353535"/>
                    </a:gs>
                    <a:gs pos="100000">
                      <a:srgbClr val="353535"/>
                    </a:gs>
                  </a:gsLst>
                  <a:lin ang="5400000" scaled="0"/>
                </a:gradFill>
                <a:effectLst/>
                <a:uLnTx/>
                <a:uFillTx/>
                <a:latin typeface="Segoe UI Semilight"/>
                <a:ea typeface="+mn-ea"/>
                <a:cs typeface="Segoe UI" panose="020B0502040204020203" pitchFamily="34" charset="0"/>
              </a:endParaRPr>
            </a:p>
          </p:txBody>
        </p:sp>
      </p:grpSp>
      <p:sp>
        <p:nvSpPr>
          <p:cNvPr id="25" name="Rectangle 24">
            <a:extLst>
              <a:ext uri="{FF2B5EF4-FFF2-40B4-BE49-F238E27FC236}">
                <a16:creationId xmlns:a16="http://schemas.microsoft.com/office/drawing/2014/main" id="{8965FD5B-D28F-41AB-B06B-23909D5B4BD7}"/>
              </a:ext>
            </a:extLst>
          </p:cNvPr>
          <p:cNvSpPr/>
          <p:nvPr/>
        </p:nvSpPr>
        <p:spPr>
          <a:xfrm>
            <a:off x="9025324" y="2387379"/>
            <a:ext cx="2279867" cy="291497"/>
          </a:xfrm>
          <a:prstGeom prst="rect">
            <a:avLst/>
          </a:prstGeom>
          <a:solidFill>
            <a:schemeClr val="bg1"/>
          </a:solidFill>
          <a:ln w="38100">
            <a:solidFill>
              <a:srgbClr val="107C1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Semilight (Body)"/>
                <a:ea typeface="+mn-ea"/>
                <a:cs typeface="+mn-cs"/>
              </a:rPr>
              <a:t>Embed for ISV Apps </a:t>
            </a:r>
          </a:p>
        </p:txBody>
      </p:sp>
      <p:cxnSp>
        <p:nvCxnSpPr>
          <p:cNvPr id="26" name="Straight Connector 25">
            <a:extLst>
              <a:ext uri="{FF2B5EF4-FFF2-40B4-BE49-F238E27FC236}">
                <a16:creationId xmlns:a16="http://schemas.microsoft.com/office/drawing/2014/main" id="{09BCA21E-7ACB-458C-A5CD-D2661359184A}"/>
              </a:ext>
            </a:extLst>
          </p:cNvPr>
          <p:cNvCxnSpPr>
            <a:cxnSpLocks/>
          </p:cNvCxnSpPr>
          <p:nvPr/>
        </p:nvCxnSpPr>
        <p:spPr>
          <a:xfrm>
            <a:off x="571470" y="4171553"/>
            <a:ext cx="2012704"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EB88D81-6628-45BF-91E1-CE131E16CE2F}"/>
              </a:ext>
            </a:extLst>
          </p:cNvPr>
          <p:cNvCxnSpPr>
            <a:cxnSpLocks/>
          </p:cNvCxnSpPr>
          <p:nvPr/>
        </p:nvCxnSpPr>
        <p:spPr>
          <a:xfrm>
            <a:off x="2978582" y="4171553"/>
            <a:ext cx="1598388"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06DA1B1-DCAD-4D3B-96CB-5AB4348DE069}"/>
              </a:ext>
            </a:extLst>
          </p:cNvPr>
          <p:cNvCxnSpPr>
            <a:cxnSpLocks/>
          </p:cNvCxnSpPr>
          <p:nvPr/>
        </p:nvCxnSpPr>
        <p:spPr>
          <a:xfrm>
            <a:off x="6917635" y="4183580"/>
            <a:ext cx="2057375"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B4E8AFE-3F2E-4BD2-A687-8D760C23E740}"/>
              </a:ext>
            </a:extLst>
          </p:cNvPr>
          <p:cNvCxnSpPr>
            <a:cxnSpLocks/>
          </p:cNvCxnSpPr>
          <p:nvPr/>
        </p:nvCxnSpPr>
        <p:spPr>
          <a:xfrm>
            <a:off x="9163878" y="4171553"/>
            <a:ext cx="2254884"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0AC905FF-E806-48E2-9427-E2D319643CC3}"/>
              </a:ext>
            </a:extLst>
          </p:cNvPr>
          <p:cNvSpPr/>
          <p:nvPr/>
        </p:nvSpPr>
        <p:spPr bwMode="auto">
          <a:xfrm>
            <a:off x="2808187" y="2863623"/>
            <a:ext cx="1828729" cy="338554"/>
          </a:xfrm>
          <a:prstGeom prst="rect">
            <a:avLst/>
          </a:prstGeom>
          <a:solidFill>
            <a:srgbClr val="107C1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Pro</a:t>
            </a:r>
            <a:endParaRPr kumimoji="0" lang="en-US" sz="1800" b="1"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31" name="Rectangle 30">
            <a:extLst>
              <a:ext uri="{FF2B5EF4-FFF2-40B4-BE49-F238E27FC236}">
                <a16:creationId xmlns:a16="http://schemas.microsoft.com/office/drawing/2014/main" id="{15498CB6-D6A8-4042-91BB-F363ADF73E82}"/>
              </a:ext>
            </a:extLst>
          </p:cNvPr>
          <p:cNvSpPr/>
          <p:nvPr/>
        </p:nvSpPr>
        <p:spPr bwMode="auto">
          <a:xfrm>
            <a:off x="6748099" y="2863623"/>
            <a:ext cx="2116961" cy="338554"/>
          </a:xfrm>
          <a:prstGeom prst="rect">
            <a:avLst/>
          </a:prstGeom>
          <a:solidFill>
            <a:srgbClr val="107C1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Premium</a:t>
            </a:r>
            <a:endParaRPr kumimoji="0" lang="en-US" sz="1800" b="1"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32" name="Rectangle 31">
            <a:extLst>
              <a:ext uri="{FF2B5EF4-FFF2-40B4-BE49-F238E27FC236}">
                <a16:creationId xmlns:a16="http://schemas.microsoft.com/office/drawing/2014/main" id="{7738DA6B-FADA-4D15-BDF9-4AECD0492413}"/>
              </a:ext>
            </a:extLst>
          </p:cNvPr>
          <p:cNvSpPr/>
          <p:nvPr/>
        </p:nvSpPr>
        <p:spPr bwMode="auto">
          <a:xfrm>
            <a:off x="9020192" y="2863623"/>
            <a:ext cx="2290133" cy="338554"/>
          </a:xfrm>
          <a:prstGeom prst="rect">
            <a:avLst/>
          </a:prstGeom>
          <a:solidFill>
            <a:srgbClr val="107C1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Embedded</a:t>
            </a:r>
            <a:endParaRPr kumimoji="0" lang="en-US" sz="1800" b="1"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33" name="Rectangle 32">
            <a:extLst>
              <a:ext uri="{FF2B5EF4-FFF2-40B4-BE49-F238E27FC236}">
                <a16:creationId xmlns:a16="http://schemas.microsoft.com/office/drawing/2014/main" id="{5990D3D7-1BC6-416B-B45E-9CC3C28E7724}"/>
              </a:ext>
            </a:extLst>
          </p:cNvPr>
          <p:cNvSpPr/>
          <p:nvPr/>
        </p:nvSpPr>
        <p:spPr>
          <a:xfrm>
            <a:off x="6748100" y="5311222"/>
            <a:ext cx="2116960" cy="258532"/>
          </a:xfrm>
          <a:prstGeom prst="rect">
            <a:avLst/>
          </a:prstGeom>
          <a:solidFill>
            <a:srgbClr val="107C10"/>
          </a:solidFill>
        </p:spPr>
        <p:txBody>
          <a:bodyPr wrap="square">
            <a:spAutoFit/>
          </a:bodyPr>
          <a:lstStyle/>
          <a:p>
            <a:pPr marL="0" marR="0" lvl="1" indent="0" algn="ctr" defTabSz="914225"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Premium EM SKUs</a:t>
            </a:r>
          </a:p>
        </p:txBody>
      </p:sp>
      <p:sp>
        <p:nvSpPr>
          <p:cNvPr id="34" name="Slide Number Placeholder 12">
            <a:extLst>
              <a:ext uri="{FF2B5EF4-FFF2-40B4-BE49-F238E27FC236}">
                <a16:creationId xmlns:a16="http://schemas.microsoft.com/office/drawing/2014/main" id="{1849CAC8-9F0F-4088-998C-0856D8C1E111}"/>
              </a:ext>
            </a:extLst>
          </p:cNvPr>
          <p:cNvSpPr txBox="1">
            <a:spLocks/>
          </p:cNvSpPr>
          <p:nvPr/>
        </p:nvSpPr>
        <p:spPr>
          <a:xfrm>
            <a:off x="11098923" y="6356350"/>
            <a:ext cx="325003" cy="365125"/>
          </a:xfrm>
          <a:prstGeom prst="rect">
            <a:avLst/>
          </a:prstGeom>
        </p:spPr>
        <p:txBody>
          <a:bodyPr/>
          <a:lstStyle>
            <a:defPPr>
              <a:defRPr lang="en-US"/>
            </a:defPPr>
            <a:lvl1pPr>
              <a:defRPr sz="10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A10103A-79E1-4D02-B46D-DA3BE100E8E4}" type="slidenum">
              <a:rPr kumimoji="0" lang="en-US" sz="1000" b="0" i="0" u="none" strike="noStrike" kern="1200" cap="none" spc="0" normalizeH="0" baseline="0" noProof="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000" b="0" i="0" u="none" strike="noStrike" kern="1200" cap="none" spc="0" normalizeH="0" baseline="0" noProof="0">
              <a:ln>
                <a:noFill/>
              </a:ln>
              <a:solidFill>
                <a:srgbClr val="000000"/>
              </a:solidFill>
              <a:effectLst/>
              <a:uLnTx/>
              <a:uFillTx/>
              <a:latin typeface="Segoe UI"/>
              <a:ea typeface="+mn-ea"/>
              <a:cs typeface="+mn-cs"/>
            </a:endParaRPr>
          </a:p>
        </p:txBody>
      </p:sp>
      <p:sp>
        <p:nvSpPr>
          <p:cNvPr id="35" name="Rectangle 34">
            <a:extLst>
              <a:ext uri="{FF2B5EF4-FFF2-40B4-BE49-F238E27FC236}">
                <a16:creationId xmlns:a16="http://schemas.microsoft.com/office/drawing/2014/main" id="{F6BB788A-4156-46E1-9FAB-5DC25ACDA5DA}"/>
              </a:ext>
            </a:extLst>
          </p:cNvPr>
          <p:cNvSpPr/>
          <p:nvPr/>
        </p:nvSpPr>
        <p:spPr>
          <a:xfrm>
            <a:off x="2964718" y="1341092"/>
            <a:ext cx="8340473" cy="353815"/>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w="381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Consume and embed with the PBI service </a:t>
            </a:r>
          </a:p>
        </p:txBody>
      </p:sp>
      <p:sp>
        <p:nvSpPr>
          <p:cNvPr id="36" name="Rectangle 35">
            <a:extLst>
              <a:ext uri="{FF2B5EF4-FFF2-40B4-BE49-F238E27FC236}">
                <a16:creationId xmlns:a16="http://schemas.microsoft.com/office/drawing/2014/main" id="{A398E0BA-4FE9-4E4A-8250-1AE02007295F}"/>
              </a:ext>
            </a:extLst>
          </p:cNvPr>
          <p:cNvSpPr/>
          <p:nvPr/>
        </p:nvSpPr>
        <p:spPr>
          <a:xfrm>
            <a:off x="4815208" y="1764529"/>
            <a:ext cx="6489983" cy="231342"/>
          </a:xfrm>
          <a:prstGeom prst="rect">
            <a:avLst/>
          </a:prstGeom>
          <a:gradFill flip="none" rotWithShape="1">
            <a:gsLst>
              <a:gs pos="0">
                <a:srgbClr val="F8E078"/>
              </a:gs>
              <a:gs pos="33000">
                <a:srgbClr val="F3CF44"/>
              </a:gs>
              <a:gs pos="44000">
                <a:srgbClr val="F3CF44"/>
              </a:gs>
              <a:gs pos="100000">
                <a:srgbClr val="E0A410"/>
              </a:gs>
            </a:gsLst>
            <a:lin ang="0" scaled="1"/>
            <a:tileRect/>
          </a:gradFill>
          <a:ln w="381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Premium capabilities</a:t>
            </a:r>
          </a:p>
        </p:txBody>
      </p:sp>
      <p:sp>
        <p:nvSpPr>
          <p:cNvPr id="37" name="Rectangle 36">
            <a:extLst>
              <a:ext uri="{FF2B5EF4-FFF2-40B4-BE49-F238E27FC236}">
                <a16:creationId xmlns:a16="http://schemas.microsoft.com/office/drawing/2014/main" id="{068508E6-30E1-4E9D-8884-3775769CB276}"/>
              </a:ext>
            </a:extLst>
          </p:cNvPr>
          <p:cNvSpPr/>
          <p:nvPr/>
        </p:nvSpPr>
        <p:spPr>
          <a:xfrm>
            <a:off x="6748100" y="2079225"/>
            <a:ext cx="4557092" cy="226396"/>
          </a:xfrm>
          <a:prstGeom prst="rect">
            <a:avLst/>
          </a:prstGeom>
          <a:solidFill>
            <a:srgbClr val="E0A410"/>
          </a:solidFill>
          <a:ln w="381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Capacity licensing at scale</a:t>
            </a:r>
          </a:p>
        </p:txBody>
      </p:sp>
      <p:sp>
        <p:nvSpPr>
          <p:cNvPr id="38" name="Rectangle 37">
            <a:extLst>
              <a:ext uri="{FF2B5EF4-FFF2-40B4-BE49-F238E27FC236}">
                <a16:creationId xmlns:a16="http://schemas.microsoft.com/office/drawing/2014/main" id="{5632B5B6-D269-405C-883C-0CDF003DBB2B}"/>
              </a:ext>
            </a:extLst>
          </p:cNvPr>
          <p:cNvSpPr/>
          <p:nvPr/>
        </p:nvSpPr>
        <p:spPr bwMode="auto">
          <a:xfrm>
            <a:off x="4792048" y="2863623"/>
            <a:ext cx="1800919" cy="369332"/>
          </a:xfrm>
          <a:prstGeom prst="rect">
            <a:avLst/>
          </a:prstGeom>
          <a:solidFill>
            <a:srgbClr val="107C1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Premium</a:t>
            </a:r>
            <a:r>
              <a:rPr kumimoji="0" lang="en-US" sz="1800" b="1"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 </a:t>
            </a:r>
            <a:r>
              <a:rPr kumimoji="0" lang="en-US" sz="1200" b="1"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Per User </a:t>
            </a:r>
            <a:r>
              <a:rPr kumimoji="0" lang="en-US" sz="900" b="1"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(PPU)</a:t>
            </a:r>
            <a:endParaRPr kumimoji="0" lang="en-US" sz="1800" b="1"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39" name="Rectangle 38">
            <a:extLst>
              <a:ext uri="{FF2B5EF4-FFF2-40B4-BE49-F238E27FC236}">
                <a16:creationId xmlns:a16="http://schemas.microsoft.com/office/drawing/2014/main" id="{A569090E-370C-4835-844D-131E2D044E71}"/>
              </a:ext>
            </a:extLst>
          </p:cNvPr>
          <p:cNvSpPr/>
          <p:nvPr/>
        </p:nvSpPr>
        <p:spPr>
          <a:xfrm>
            <a:off x="4738542" y="4284306"/>
            <a:ext cx="1907930" cy="674031"/>
          </a:xfrm>
          <a:prstGeom prst="rect">
            <a:avLst/>
          </a:prstGeom>
        </p:spPr>
        <p:txBody>
          <a:bodyPr wrap="square">
            <a:spAutoFit/>
          </a:bodyPr>
          <a:lstStyle/>
          <a:p>
            <a:pPr marL="0" marR="0" lvl="1" indent="0" algn="l" defTabSz="914367"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2917">
                      <a:srgbClr val="737373"/>
                    </a:gs>
                    <a:gs pos="30000">
                      <a:srgbClr val="353535"/>
                    </a:gs>
                  </a:gsLst>
                  <a:lin ang="5400000" scaled="0"/>
                </a:gradFill>
                <a:effectLst/>
                <a:uLnTx/>
                <a:uFillTx/>
                <a:latin typeface="Segoe UI Semilight"/>
                <a:ea typeface="+mn-ea"/>
                <a:cs typeface="+mn-cs"/>
              </a:rPr>
              <a:t>Same as Pro with access to </a:t>
            </a:r>
            <a:r>
              <a:rPr kumimoji="0" lang="en-US" sz="1400" b="1" i="0" u="none" strike="noStrike" kern="1200" cap="none" spc="0" normalizeH="0" baseline="0" noProof="0">
                <a:ln>
                  <a:noFill/>
                </a:ln>
                <a:gradFill>
                  <a:gsLst>
                    <a:gs pos="2917">
                      <a:srgbClr val="737373"/>
                    </a:gs>
                    <a:gs pos="30000">
                      <a:srgbClr val="353535"/>
                    </a:gs>
                  </a:gsLst>
                  <a:lin ang="5400000" scaled="0"/>
                </a:gradFill>
                <a:effectLst/>
                <a:uLnTx/>
                <a:uFillTx/>
                <a:latin typeface="Segoe UI Semilight"/>
                <a:ea typeface="+mn-ea"/>
                <a:cs typeface="+mn-cs"/>
              </a:rPr>
              <a:t>Premium</a:t>
            </a:r>
            <a:r>
              <a:rPr kumimoji="0" lang="en-US" sz="1400" b="0" i="0" u="none" strike="noStrike" kern="1200" cap="none" spc="0" normalizeH="0" baseline="0" noProof="0">
                <a:ln>
                  <a:noFill/>
                </a:ln>
                <a:gradFill>
                  <a:gsLst>
                    <a:gs pos="2917">
                      <a:srgbClr val="737373"/>
                    </a:gs>
                    <a:gs pos="30000">
                      <a:srgbClr val="353535"/>
                    </a:gs>
                  </a:gsLst>
                  <a:lin ang="5400000" scaled="0"/>
                </a:gradFill>
                <a:effectLst/>
                <a:uLnTx/>
                <a:uFillTx/>
                <a:latin typeface="Segoe UI Semilight"/>
                <a:ea typeface="+mn-ea"/>
                <a:cs typeface="+mn-cs"/>
              </a:rPr>
              <a:t> capabilities</a:t>
            </a:r>
          </a:p>
        </p:txBody>
      </p:sp>
      <p:cxnSp>
        <p:nvCxnSpPr>
          <p:cNvPr id="40" name="Straight Connector 39">
            <a:extLst>
              <a:ext uri="{FF2B5EF4-FFF2-40B4-BE49-F238E27FC236}">
                <a16:creationId xmlns:a16="http://schemas.microsoft.com/office/drawing/2014/main" id="{4D3C399F-519C-451B-8F58-445B8569B9E0}"/>
              </a:ext>
            </a:extLst>
          </p:cNvPr>
          <p:cNvCxnSpPr>
            <a:cxnSpLocks/>
          </p:cNvCxnSpPr>
          <p:nvPr/>
        </p:nvCxnSpPr>
        <p:spPr>
          <a:xfrm>
            <a:off x="4792048" y="4183580"/>
            <a:ext cx="1800919"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6D9B424E-9762-4829-BAAC-E55820DEA702}"/>
              </a:ext>
            </a:extLst>
          </p:cNvPr>
          <p:cNvSpPr/>
          <p:nvPr/>
        </p:nvSpPr>
        <p:spPr>
          <a:xfrm>
            <a:off x="4778142" y="3367401"/>
            <a:ext cx="1828729" cy="701731"/>
          </a:xfrm>
          <a:prstGeom prst="rect">
            <a:avLst/>
          </a:prstGeom>
        </p:spPr>
        <p:txBody>
          <a:bodyPr wrap="square" anchor="t">
            <a:spAutoFit/>
          </a:bodyPr>
          <a:lstStyle/>
          <a:p>
            <a:pPr marL="0" marR="0" lvl="0" indent="0" algn="l" defTabSz="914367"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light"/>
                <a:ea typeface="+mn-ea"/>
                <a:cs typeface="Segoe UI" panose="020B0502040204020203" pitchFamily="34" charset="0"/>
              </a:rPr>
              <a:t>Licensed per user</a:t>
            </a:r>
          </a:p>
          <a:p>
            <a:pPr marL="0" marR="0" lvl="0" indent="0" algn="l" defTabSz="914367"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light"/>
                <a:ea typeface="+mn-ea"/>
                <a:cs typeface="Segoe UI" panose="020B0502040204020203" pitchFamily="34" charset="0"/>
              </a:rPr>
              <a:t>per month</a:t>
            </a:r>
            <a:br>
              <a:rPr kumimoji="0" lang="en-US" sz="16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light"/>
                <a:ea typeface="+mn-ea"/>
                <a:cs typeface="Segoe UI" panose="020B0502040204020203" pitchFamily="34" charset="0"/>
              </a:rPr>
            </a:br>
            <a:r>
              <a:rPr kumimoji="0" lang="en-US" sz="12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light"/>
                <a:ea typeface="+mn-ea"/>
                <a:cs typeface="Segoe UI" panose="020B0502040204020203" pitchFamily="34" charset="0"/>
              </a:rPr>
              <a:t>(details in </a:t>
            </a:r>
            <a:r>
              <a:rPr kumimoji="0" lang="en-US" sz="12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light"/>
                <a:ea typeface="+mn-ea"/>
                <a:cs typeface="Segoe UI" panose="020B0502040204020203" pitchFamily="34" charset="0"/>
                <a:hlinkClick r:id="rId2"/>
              </a:rPr>
              <a:t>here</a:t>
            </a:r>
            <a:r>
              <a:rPr kumimoji="0" lang="en-US" sz="12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light"/>
                <a:ea typeface="+mn-ea"/>
                <a:cs typeface="Segoe UI" panose="020B0502040204020203" pitchFamily="34" charset="0"/>
              </a:rPr>
              <a:t>)</a:t>
            </a:r>
            <a:endParaRPr kumimoji="0" lang="en-US" sz="16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light"/>
              <a:ea typeface="+mn-ea"/>
              <a:cs typeface="Segoe UI" panose="020B0502040204020203" pitchFamily="34" charset="0"/>
            </a:endParaRPr>
          </a:p>
        </p:txBody>
      </p:sp>
      <p:sp>
        <p:nvSpPr>
          <p:cNvPr id="42" name="Rectangle 41">
            <a:extLst>
              <a:ext uri="{FF2B5EF4-FFF2-40B4-BE49-F238E27FC236}">
                <a16:creationId xmlns:a16="http://schemas.microsoft.com/office/drawing/2014/main" id="{F3AB2415-4F85-49A4-9319-FB1313CE73ED}"/>
              </a:ext>
            </a:extLst>
          </p:cNvPr>
          <p:cNvSpPr/>
          <p:nvPr/>
        </p:nvSpPr>
        <p:spPr>
          <a:xfrm>
            <a:off x="6861821" y="5535838"/>
            <a:ext cx="2158371" cy="424732"/>
          </a:xfrm>
          <a:prstGeom prst="rect">
            <a:avLst/>
          </a:prstGeom>
        </p:spPr>
        <p:txBody>
          <a:bodyPr wrap="square">
            <a:spAutoFit/>
          </a:bodyPr>
          <a:lstStyle/>
          <a:p>
            <a:pPr marL="0" marR="0" lvl="1" indent="0" algn="l" defTabSz="91436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2917">
                      <a:srgbClr val="737373"/>
                    </a:gs>
                    <a:gs pos="30000">
                      <a:srgbClr val="353535"/>
                    </a:gs>
                  </a:gsLst>
                  <a:lin ang="5400000" scaled="0"/>
                </a:gradFill>
                <a:effectLst/>
                <a:uLnTx/>
                <a:uFillTx/>
                <a:latin typeface="Segoe UI Semilight"/>
                <a:ea typeface="+mn-ea"/>
                <a:cs typeface="+mn-cs"/>
              </a:rPr>
              <a:t>Lower capacity with yearly commitment</a:t>
            </a:r>
          </a:p>
        </p:txBody>
      </p:sp>
      <p:sp>
        <p:nvSpPr>
          <p:cNvPr id="43" name="TextBox 42">
            <a:extLst>
              <a:ext uri="{FF2B5EF4-FFF2-40B4-BE49-F238E27FC236}">
                <a16:creationId xmlns:a16="http://schemas.microsoft.com/office/drawing/2014/main" id="{6D535AA1-4569-4AC8-B743-CA0984F14E6D}"/>
              </a:ext>
            </a:extLst>
          </p:cNvPr>
          <p:cNvSpPr txBox="1"/>
          <p:nvPr/>
        </p:nvSpPr>
        <p:spPr>
          <a:xfrm>
            <a:off x="518845" y="6192165"/>
            <a:ext cx="2358466"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See further details </a:t>
            </a:r>
            <a:r>
              <a:rPr kumimoji="0" lang="en-US" sz="18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hlinkClick r:id="rId3"/>
              </a:rPr>
              <a:t>here</a:t>
            </a:r>
            <a:endParaRPr kumimoji="0" lang="en-US" sz="18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endParaRPr>
          </a:p>
        </p:txBody>
      </p:sp>
      <p:sp>
        <p:nvSpPr>
          <p:cNvPr id="44" name="Left Brace 43">
            <a:extLst>
              <a:ext uri="{FF2B5EF4-FFF2-40B4-BE49-F238E27FC236}">
                <a16:creationId xmlns:a16="http://schemas.microsoft.com/office/drawing/2014/main" id="{FE02A096-01C2-4A22-AE35-D9276FCA4450}"/>
              </a:ext>
            </a:extLst>
          </p:cNvPr>
          <p:cNvSpPr/>
          <p:nvPr/>
        </p:nvSpPr>
        <p:spPr>
          <a:xfrm rot="16200000">
            <a:off x="5725926" y="3013827"/>
            <a:ext cx="303980" cy="5974290"/>
          </a:xfrm>
          <a:prstGeom prst="leftBrace">
            <a:avLst>
              <a:gd name="adj1" fmla="val 8333"/>
              <a:gd name="adj2" fmla="val 50161"/>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5" name="TextBox 44">
            <a:extLst>
              <a:ext uri="{FF2B5EF4-FFF2-40B4-BE49-F238E27FC236}">
                <a16:creationId xmlns:a16="http://schemas.microsoft.com/office/drawing/2014/main" id="{E52E8E5D-0F4B-4A97-8285-D4D999E0BD69}"/>
              </a:ext>
            </a:extLst>
          </p:cNvPr>
          <p:cNvSpPr txBox="1"/>
          <p:nvPr/>
        </p:nvSpPr>
        <p:spPr>
          <a:xfrm flipH="1">
            <a:off x="4008274" y="6165346"/>
            <a:ext cx="3876978"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SKUs that can work with PBI end-user authentication </a:t>
            </a:r>
          </a:p>
        </p:txBody>
      </p:sp>
      <p:sp>
        <p:nvSpPr>
          <p:cNvPr id="46" name="Left Brace 45">
            <a:extLst>
              <a:ext uri="{FF2B5EF4-FFF2-40B4-BE49-F238E27FC236}">
                <a16:creationId xmlns:a16="http://schemas.microsoft.com/office/drawing/2014/main" id="{4C671C69-A014-467C-8314-A7A004BDCF98}"/>
              </a:ext>
            </a:extLst>
          </p:cNvPr>
          <p:cNvSpPr/>
          <p:nvPr/>
        </p:nvSpPr>
        <p:spPr>
          <a:xfrm rot="16200000">
            <a:off x="10054397" y="4792515"/>
            <a:ext cx="285638" cy="2398571"/>
          </a:xfrm>
          <a:prstGeom prst="leftBrace">
            <a:avLst>
              <a:gd name="adj1" fmla="val 8333"/>
              <a:gd name="adj2" fmla="val 50161"/>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7" name="TextBox 46">
            <a:extLst>
              <a:ext uri="{FF2B5EF4-FFF2-40B4-BE49-F238E27FC236}">
                <a16:creationId xmlns:a16="http://schemas.microsoft.com/office/drawing/2014/main" id="{D4BDE5C6-A236-42A5-8F13-0FA896A1041E}"/>
              </a:ext>
            </a:extLst>
          </p:cNvPr>
          <p:cNvSpPr txBox="1"/>
          <p:nvPr/>
        </p:nvSpPr>
        <p:spPr>
          <a:xfrm flipH="1">
            <a:off x="8406637" y="6165368"/>
            <a:ext cx="3472715" cy="1846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Cannot work with PBI end-user auth </a:t>
            </a:r>
            <a:r>
              <a:rPr kumimoji="0" lang="en-US" sz="1200" b="1"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in production  </a:t>
            </a:r>
          </a:p>
        </p:txBody>
      </p:sp>
      <p:grpSp>
        <p:nvGrpSpPr>
          <p:cNvPr id="48" name="Group 47">
            <a:extLst>
              <a:ext uri="{FF2B5EF4-FFF2-40B4-BE49-F238E27FC236}">
                <a16:creationId xmlns:a16="http://schemas.microsoft.com/office/drawing/2014/main" id="{EFCD2D0C-0ECD-4B9A-AAC5-0B312DB92892}"/>
              </a:ext>
            </a:extLst>
          </p:cNvPr>
          <p:cNvGrpSpPr/>
          <p:nvPr/>
        </p:nvGrpSpPr>
        <p:grpSpPr>
          <a:xfrm>
            <a:off x="518845" y="5311222"/>
            <a:ext cx="2187984" cy="632477"/>
            <a:chOff x="518845" y="5311222"/>
            <a:chExt cx="2187984" cy="632477"/>
          </a:xfrm>
        </p:grpSpPr>
        <p:sp>
          <p:nvSpPr>
            <p:cNvPr id="49" name="Rectangle 48">
              <a:extLst>
                <a:ext uri="{FF2B5EF4-FFF2-40B4-BE49-F238E27FC236}">
                  <a16:creationId xmlns:a16="http://schemas.microsoft.com/office/drawing/2014/main" id="{1BE60645-6E27-4EDD-9D7F-5FD9543C0DB9}"/>
                </a:ext>
              </a:extLst>
            </p:cNvPr>
            <p:cNvSpPr/>
            <p:nvPr/>
          </p:nvSpPr>
          <p:spPr>
            <a:xfrm>
              <a:off x="536095" y="5311222"/>
              <a:ext cx="2116960" cy="258532"/>
            </a:xfrm>
            <a:prstGeom prst="rect">
              <a:avLst/>
            </a:prstGeom>
            <a:solidFill>
              <a:srgbClr val="107C10"/>
            </a:solidFill>
          </p:spPr>
          <p:txBody>
            <a:bodyPr wrap="square">
              <a:spAutoFit/>
            </a:bodyPr>
            <a:lstStyle/>
            <a:p>
              <a:pPr marL="0" marR="0" lvl="1" indent="0" algn="ctr" defTabSz="914225"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Report Builder</a:t>
              </a:r>
            </a:p>
          </p:txBody>
        </p:sp>
        <p:sp>
          <p:nvSpPr>
            <p:cNvPr id="50" name="Rectangle 49">
              <a:extLst>
                <a:ext uri="{FF2B5EF4-FFF2-40B4-BE49-F238E27FC236}">
                  <a16:creationId xmlns:a16="http://schemas.microsoft.com/office/drawing/2014/main" id="{81C2F8A3-620B-4C1D-9CD6-60DF771EB641}"/>
                </a:ext>
              </a:extLst>
            </p:cNvPr>
            <p:cNvSpPr/>
            <p:nvPr/>
          </p:nvSpPr>
          <p:spPr>
            <a:xfrm>
              <a:off x="518845" y="5685167"/>
              <a:ext cx="2187984" cy="258532"/>
            </a:xfrm>
            <a:prstGeom prst="rect">
              <a:avLst/>
            </a:prstGeom>
          </p:spPr>
          <p:txBody>
            <a:bodyPr wrap="square">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200" b="0" i="0" u="none" strike="noStrike" kern="1200" cap="none" spc="0" normalizeH="0" baseline="0" noProof="0">
                  <a:ln>
                    <a:noFill/>
                  </a:ln>
                  <a:gradFill>
                    <a:gsLst>
                      <a:gs pos="2917">
                        <a:srgbClr val="737373"/>
                      </a:gs>
                      <a:gs pos="30000">
                        <a:srgbClr val="353535"/>
                      </a:gs>
                    </a:gsLst>
                    <a:lin ang="5400000" scaled="0"/>
                  </a:gradFill>
                  <a:effectLst/>
                  <a:uLnTx/>
                  <a:uFillTx/>
                  <a:latin typeface="Segoe UI Semilight"/>
                  <a:ea typeface="+mn-ea"/>
                  <a:cs typeface="+mn-cs"/>
                </a:rPr>
                <a:t>Author paginated reports</a:t>
              </a:r>
            </a:p>
          </p:txBody>
        </p:sp>
      </p:grpSp>
      <p:sp>
        <p:nvSpPr>
          <p:cNvPr id="51" name="TextBox 50">
            <a:extLst>
              <a:ext uri="{FF2B5EF4-FFF2-40B4-BE49-F238E27FC236}">
                <a16:creationId xmlns:a16="http://schemas.microsoft.com/office/drawing/2014/main" id="{CF38FAC8-437F-4B90-BF73-22C421D96D2B}"/>
              </a:ext>
            </a:extLst>
          </p:cNvPr>
          <p:cNvSpPr txBox="1"/>
          <p:nvPr/>
        </p:nvSpPr>
        <p:spPr>
          <a:xfrm>
            <a:off x="5224610" y="6415075"/>
            <a:ext cx="1444306"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See Pricing details </a:t>
            </a:r>
            <a:r>
              <a:rPr kumimoji="0" lang="en-US" sz="11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hlinkClick r:id="rId4"/>
              </a:rPr>
              <a:t>here</a:t>
            </a:r>
            <a:endParaRPr kumimoji="0" lang="en-US" sz="11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endParaRPr>
          </a:p>
        </p:txBody>
      </p:sp>
      <p:sp>
        <p:nvSpPr>
          <p:cNvPr id="52" name="TextBox 51">
            <a:extLst>
              <a:ext uri="{FF2B5EF4-FFF2-40B4-BE49-F238E27FC236}">
                <a16:creationId xmlns:a16="http://schemas.microsoft.com/office/drawing/2014/main" id="{0BC02568-79D0-4887-ACEA-60D3B1C4B743}"/>
              </a:ext>
            </a:extLst>
          </p:cNvPr>
          <p:cNvSpPr txBox="1"/>
          <p:nvPr/>
        </p:nvSpPr>
        <p:spPr>
          <a:xfrm>
            <a:off x="9475063" y="6415075"/>
            <a:ext cx="1444306"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See Pricing details </a:t>
            </a:r>
            <a:r>
              <a:rPr kumimoji="0" lang="en-US" sz="11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hlinkClick r:id="rId5"/>
              </a:rPr>
              <a:t>here</a:t>
            </a:r>
            <a:endParaRPr kumimoji="0" lang="en-US" sz="11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4952745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1000"/>
                                        <p:tgtEl>
                                          <p:spTgt spid="27"/>
                                        </p:tgtEl>
                                      </p:cBhvr>
                                    </p:animEffect>
                                    <p:anim calcmode="lin" valueType="num">
                                      <p:cBhvr>
                                        <p:cTn id="32" dur="1000" fill="hold"/>
                                        <p:tgtEl>
                                          <p:spTgt spid="27"/>
                                        </p:tgtEl>
                                        <p:attrNameLst>
                                          <p:attrName>ppt_x</p:attrName>
                                        </p:attrNameLst>
                                      </p:cBhvr>
                                      <p:tavLst>
                                        <p:tav tm="0">
                                          <p:val>
                                            <p:strVal val="#ppt_x"/>
                                          </p:val>
                                        </p:tav>
                                        <p:tav tm="100000">
                                          <p:val>
                                            <p:strVal val="#ppt_x"/>
                                          </p:val>
                                        </p:tav>
                                      </p:tavLst>
                                    </p:anim>
                                    <p:anim calcmode="lin" valueType="num">
                                      <p:cBhvr>
                                        <p:cTn id="33" dur="1000" fill="hold"/>
                                        <p:tgtEl>
                                          <p:spTgt spid="2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1000"/>
                                        <p:tgtEl>
                                          <p:spTgt spid="30"/>
                                        </p:tgtEl>
                                      </p:cBhvr>
                                    </p:animEffect>
                                    <p:anim calcmode="lin" valueType="num">
                                      <p:cBhvr>
                                        <p:cTn id="37" dur="1000" fill="hold"/>
                                        <p:tgtEl>
                                          <p:spTgt spid="30"/>
                                        </p:tgtEl>
                                        <p:attrNameLst>
                                          <p:attrName>ppt_x</p:attrName>
                                        </p:attrNameLst>
                                      </p:cBhvr>
                                      <p:tavLst>
                                        <p:tav tm="0">
                                          <p:val>
                                            <p:strVal val="#ppt_x"/>
                                          </p:val>
                                        </p:tav>
                                        <p:tav tm="100000">
                                          <p:val>
                                            <p:strVal val="#ppt_x"/>
                                          </p:val>
                                        </p:tav>
                                      </p:tavLst>
                                    </p:anim>
                                    <p:anim calcmode="lin" valueType="num">
                                      <p:cBhvr>
                                        <p:cTn id="3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1000"/>
                                        <p:tgtEl>
                                          <p:spTgt spid="38"/>
                                        </p:tgtEl>
                                      </p:cBhvr>
                                    </p:animEffect>
                                    <p:anim calcmode="lin" valueType="num">
                                      <p:cBhvr>
                                        <p:cTn id="44" dur="1000" fill="hold"/>
                                        <p:tgtEl>
                                          <p:spTgt spid="38"/>
                                        </p:tgtEl>
                                        <p:attrNameLst>
                                          <p:attrName>ppt_x</p:attrName>
                                        </p:attrNameLst>
                                      </p:cBhvr>
                                      <p:tavLst>
                                        <p:tav tm="0">
                                          <p:val>
                                            <p:strVal val="#ppt_x"/>
                                          </p:val>
                                        </p:tav>
                                        <p:tav tm="100000">
                                          <p:val>
                                            <p:strVal val="#ppt_x"/>
                                          </p:val>
                                        </p:tav>
                                      </p:tavLst>
                                    </p:anim>
                                    <p:anim calcmode="lin" valueType="num">
                                      <p:cBhvr>
                                        <p:cTn id="45" dur="1000" fill="hold"/>
                                        <p:tgtEl>
                                          <p:spTgt spid="38"/>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1000"/>
                                        <p:tgtEl>
                                          <p:spTgt spid="39"/>
                                        </p:tgtEl>
                                      </p:cBhvr>
                                    </p:animEffect>
                                    <p:anim calcmode="lin" valueType="num">
                                      <p:cBhvr>
                                        <p:cTn id="49" dur="1000" fill="hold"/>
                                        <p:tgtEl>
                                          <p:spTgt spid="39"/>
                                        </p:tgtEl>
                                        <p:attrNameLst>
                                          <p:attrName>ppt_x</p:attrName>
                                        </p:attrNameLst>
                                      </p:cBhvr>
                                      <p:tavLst>
                                        <p:tav tm="0">
                                          <p:val>
                                            <p:strVal val="#ppt_x"/>
                                          </p:val>
                                        </p:tav>
                                        <p:tav tm="100000">
                                          <p:val>
                                            <p:strVal val="#ppt_x"/>
                                          </p:val>
                                        </p:tav>
                                      </p:tavLst>
                                    </p:anim>
                                    <p:anim calcmode="lin" valueType="num">
                                      <p:cBhvr>
                                        <p:cTn id="50" dur="1000" fill="hold"/>
                                        <p:tgtEl>
                                          <p:spTgt spid="39"/>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fade">
                                      <p:cBhvr>
                                        <p:cTn id="53" dur="1000"/>
                                        <p:tgtEl>
                                          <p:spTgt spid="40"/>
                                        </p:tgtEl>
                                      </p:cBhvr>
                                    </p:animEffect>
                                    <p:anim calcmode="lin" valueType="num">
                                      <p:cBhvr>
                                        <p:cTn id="54" dur="1000" fill="hold"/>
                                        <p:tgtEl>
                                          <p:spTgt spid="40"/>
                                        </p:tgtEl>
                                        <p:attrNameLst>
                                          <p:attrName>ppt_x</p:attrName>
                                        </p:attrNameLst>
                                      </p:cBhvr>
                                      <p:tavLst>
                                        <p:tav tm="0">
                                          <p:val>
                                            <p:strVal val="#ppt_x"/>
                                          </p:val>
                                        </p:tav>
                                        <p:tav tm="100000">
                                          <p:val>
                                            <p:strVal val="#ppt_x"/>
                                          </p:val>
                                        </p:tav>
                                      </p:tavLst>
                                    </p:anim>
                                    <p:anim calcmode="lin" valueType="num">
                                      <p:cBhvr>
                                        <p:cTn id="55" dur="1000" fill="hold"/>
                                        <p:tgtEl>
                                          <p:spTgt spid="40"/>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1000"/>
                                        <p:tgtEl>
                                          <p:spTgt spid="41"/>
                                        </p:tgtEl>
                                      </p:cBhvr>
                                    </p:animEffect>
                                    <p:anim calcmode="lin" valueType="num">
                                      <p:cBhvr>
                                        <p:cTn id="59" dur="1000" fill="hold"/>
                                        <p:tgtEl>
                                          <p:spTgt spid="41"/>
                                        </p:tgtEl>
                                        <p:attrNameLst>
                                          <p:attrName>ppt_x</p:attrName>
                                        </p:attrNameLst>
                                      </p:cBhvr>
                                      <p:tavLst>
                                        <p:tav tm="0">
                                          <p:val>
                                            <p:strVal val="#ppt_x"/>
                                          </p:val>
                                        </p:tav>
                                        <p:tav tm="100000">
                                          <p:val>
                                            <p:strVal val="#ppt_x"/>
                                          </p:val>
                                        </p:tav>
                                      </p:tavLst>
                                    </p:anim>
                                    <p:anim calcmode="lin" valueType="num">
                                      <p:cBhvr>
                                        <p:cTn id="60" dur="1000" fill="hold"/>
                                        <p:tgtEl>
                                          <p:spTgt spid="41"/>
                                        </p:tgtEl>
                                        <p:attrNameLst>
                                          <p:attrName>ppt_y</p:attrName>
                                        </p:attrNameLst>
                                      </p:cBhvr>
                                      <p:tavLst>
                                        <p:tav tm="0">
                                          <p:val>
                                            <p:strVal val="#ppt_y+.1"/>
                                          </p:val>
                                        </p:tav>
                                        <p:tav tm="100000">
                                          <p:val>
                                            <p:strVal val="#ppt_y"/>
                                          </p:val>
                                        </p:tav>
                                      </p:tavLst>
                                    </p:anim>
                                  </p:childTnLst>
                                </p:cTn>
                              </p:par>
                              <p:par>
                                <p:cTn id="61" presetID="22" presetClass="entr" presetSubtype="8"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left)">
                                      <p:cBhvr>
                                        <p:cTn id="63" dur="500"/>
                                        <p:tgtEl>
                                          <p:spTgt spid="36"/>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1000"/>
                                        <p:tgtEl>
                                          <p:spTgt spid="18"/>
                                        </p:tgtEl>
                                      </p:cBhvr>
                                    </p:animEffect>
                                    <p:anim calcmode="lin" valueType="num">
                                      <p:cBhvr>
                                        <p:cTn id="69" dur="1000" fill="hold"/>
                                        <p:tgtEl>
                                          <p:spTgt spid="18"/>
                                        </p:tgtEl>
                                        <p:attrNameLst>
                                          <p:attrName>ppt_x</p:attrName>
                                        </p:attrNameLst>
                                      </p:cBhvr>
                                      <p:tavLst>
                                        <p:tav tm="0">
                                          <p:val>
                                            <p:strVal val="#ppt_x"/>
                                          </p:val>
                                        </p:tav>
                                        <p:tav tm="100000">
                                          <p:val>
                                            <p:strVal val="#ppt_x"/>
                                          </p:val>
                                        </p:tav>
                                      </p:tavLst>
                                    </p:anim>
                                    <p:anim calcmode="lin" valueType="num">
                                      <p:cBhvr>
                                        <p:cTn id="70" dur="1000" fill="hold"/>
                                        <p:tgtEl>
                                          <p:spTgt spid="18"/>
                                        </p:tgtEl>
                                        <p:attrNameLst>
                                          <p:attrName>ppt_y</p:attrName>
                                        </p:attrNameLst>
                                      </p:cBhvr>
                                      <p:tavLst>
                                        <p:tav tm="0">
                                          <p:val>
                                            <p:strVal val="#ppt_y+.1"/>
                                          </p:val>
                                        </p:tav>
                                        <p:tav tm="100000">
                                          <p:val>
                                            <p:strVal val="#ppt_y"/>
                                          </p:val>
                                        </p:tav>
                                      </p:tavLst>
                                    </p:anim>
                                  </p:childTnLst>
                                </p:cTn>
                              </p:par>
                              <p:par>
                                <p:cTn id="71" presetID="22" presetClass="entr" presetSubtype="8" fill="hold" grpId="0" nodeType="with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wipe(left)">
                                      <p:cBhvr>
                                        <p:cTn id="73" dur="500"/>
                                        <p:tgtEl>
                                          <p:spTgt spid="37"/>
                                        </p:tgtEl>
                                      </p:cBhvr>
                                    </p:animEffect>
                                  </p:childTnLst>
                                </p:cTn>
                              </p:par>
                              <p:par>
                                <p:cTn id="74" presetID="42" presetClass="entr" presetSubtype="0" fill="hold" grpId="0" nodeType="with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fade">
                                      <p:cBhvr>
                                        <p:cTn id="76" dur="1000"/>
                                        <p:tgtEl>
                                          <p:spTgt spid="21"/>
                                        </p:tgtEl>
                                      </p:cBhvr>
                                    </p:animEffect>
                                    <p:anim calcmode="lin" valueType="num">
                                      <p:cBhvr>
                                        <p:cTn id="77" dur="1000" fill="hold"/>
                                        <p:tgtEl>
                                          <p:spTgt spid="21"/>
                                        </p:tgtEl>
                                        <p:attrNameLst>
                                          <p:attrName>ppt_x</p:attrName>
                                        </p:attrNameLst>
                                      </p:cBhvr>
                                      <p:tavLst>
                                        <p:tav tm="0">
                                          <p:val>
                                            <p:strVal val="#ppt_x"/>
                                          </p:val>
                                        </p:tav>
                                        <p:tav tm="100000">
                                          <p:val>
                                            <p:strVal val="#ppt_x"/>
                                          </p:val>
                                        </p:tav>
                                      </p:tavLst>
                                    </p:anim>
                                    <p:anim calcmode="lin" valueType="num">
                                      <p:cBhvr>
                                        <p:cTn id="78" dur="1000" fill="hold"/>
                                        <p:tgtEl>
                                          <p:spTgt spid="21"/>
                                        </p:tgtEl>
                                        <p:attrNameLst>
                                          <p:attrName>ppt_y</p:attrName>
                                        </p:attrNameLst>
                                      </p:cBhvr>
                                      <p:tavLst>
                                        <p:tav tm="0">
                                          <p:val>
                                            <p:strVal val="#ppt_y+.1"/>
                                          </p:val>
                                        </p:tav>
                                        <p:tav tm="100000">
                                          <p:val>
                                            <p:strVal val="#ppt_y"/>
                                          </p:val>
                                        </p:tav>
                                      </p:tavLst>
                                    </p:anim>
                                  </p:childTnLst>
                                </p:cTn>
                              </p:par>
                              <p:par>
                                <p:cTn id="79" presetID="42" presetClass="entr" presetSubtype="0" fill="hold"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fade">
                                      <p:cBhvr>
                                        <p:cTn id="81" dur="1000"/>
                                        <p:tgtEl>
                                          <p:spTgt spid="22"/>
                                        </p:tgtEl>
                                      </p:cBhvr>
                                    </p:animEffect>
                                    <p:anim calcmode="lin" valueType="num">
                                      <p:cBhvr>
                                        <p:cTn id="82" dur="1000" fill="hold"/>
                                        <p:tgtEl>
                                          <p:spTgt spid="22"/>
                                        </p:tgtEl>
                                        <p:attrNameLst>
                                          <p:attrName>ppt_x</p:attrName>
                                        </p:attrNameLst>
                                      </p:cBhvr>
                                      <p:tavLst>
                                        <p:tav tm="0">
                                          <p:val>
                                            <p:strVal val="#ppt_x"/>
                                          </p:val>
                                        </p:tav>
                                        <p:tav tm="100000">
                                          <p:val>
                                            <p:strVal val="#ppt_x"/>
                                          </p:val>
                                        </p:tav>
                                      </p:tavLst>
                                    </p:anim>
                                    <p:anim calcmode="lin" valueType="num">
                                      <p:cBhvr>
                                        <p:cTn id="83" dur="1000" fill="hold"/>
                                        <p:tgtEl>
                                          <p:spTgt spid="22"/>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fade">
                                      <p:cBhvr>
                                        <p:cTn id="86" dur="1000"/>
                                        <p:tgtEl>
                                          <p:spTgt spid="25"/>
                                        </p:tgtEl>
                                      </p:cBhvr>
                                    </p:animEffect>
                                    <p:anim calcmode="lin" valueType="num">
                                      <p:cBhvr>
                                        <p:cTn id="87" dur="1000" fill="hold"/>
                                        <p:tgtEl>
                                          <p:spTgt spid="25"/>
                                        </p:tgtEl>
                                        <p:attrNameLst>
                                          <p:attrName>ppt_x</p:attrName>
                                        </p:attrNameLst>
                                      </p:cBhvr>
                                      <p:tavLst>
                                        <p:tav tm="0">
                                          <p:val>
                                            <p:strVal val="#ppt_x"/>
                                          </p:val>
                                        </p:tav>
                                        <p:tav tm="100000">
                                          <p:val>
                                            <p:strVal val="#ppt_x"/>
                                          </p:val>
                                        </p:tav>
                                      </p:tavLst>
                                    </p:anim>
                                    <p:anim calcmode="lin" valueType="num">
                                      <p:cBhvr>
                                        <p:cTn id="88" dur="1000" fill="hold"/>
                                        <p:tgtEl>
                                          <p:spTgt spid="25"/>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fade">
                                      <p:cBhvr>
                                        <p:cTn id="91" dur="1000"/>
                                        <p:tgtEl>
                                          <p:spTgt spid="28"/>
                                        </p:tgtEl>
                                      </p:cBhvr>
                                    </p:animEffect>
                                    <p:anim calcmode="lin" valueType="num">
                                      <p:cBhvr>
                                        <p:cTn id="92" dur="1000" fill="hold"/>
                                        <p:tgtEl>
                                          <p:spTgt spid="28"/>
                                        </p:tgtEl>
                                        <p:attrNameLst>
                                          <p:attrName>ppt_x</p:attrName>
                                        </p:attrNameLst>
                                      </p:cBhvr>
                                      <p:tavLst>
                                        <p:tav tm="0">
                                          <p:val>
                                            <p:strVal val="#ppt_x"/>
                                          </p:val>
                                        </p:tav>
                                        <p:tav tm="100000">
                                          <p:val>
                                            <p:strVal val="#ppt_x"/>
                                          </p:val>
                                        </p:tav>
                                      </p:tavLst>
                                    </p:anim>
                                    <p:anim calcmode="lin" valueType="num">
                                      <p:cBhvr>
                                        <p:cTn id="93" dur="1000" fill="hold"/>
                                        <p:tgtEl>
                                          <p:spTgt spid="28"/>
                                        </p:tgtEl>
                                        <p:attrNameLst>
                                          <p:attrName>ppt_y</p:attrName>
                                        </p:attrNameLst>
                                      </p:cBhvr>
                                      <p:tavLst>
                                        <p:tav tm="0">
                                          <p:val>
                                            <p:strVal val="#ppt_y+.1"/>
                                          </p:val>
                                        </p:tav>
                                        <p:tav tm="100000">
                                          <p:val>
                                            <p:strVal val="#ppt_y"/>
                                          </p:val>
                                        </p:tav>
                                      </p:tavLst>
                                    </p:anim>
                                  </p:childTnLst>
                                </p:cTn>
                              </p:par>
                              <p:par>
                                <p:cTn id="94" presetID="42" presetClass="entr" presetSubtype="0" fill="hold" nodeType="withEffect">
                                  <p:stCondLst>
                                    <p:cond delay="0"/>
                                  </p:stCondLst>
                                  <p:childTnLst>
                                    <p:set>
                                      <p:cBhvr>
                                        <p:cTn id="95" dur="1" fill="hold">
                                          <p:stCondLst>
                                            <p:cond delay="0"/>
                                          </p:stCondLst>
                                        </p:cTn>
                                        <p:tgtEl>
                                          <p:spTgt spid="29"/>
                                        </p:tgtEl>
                                        <p:attrNameLst>
                                          <p:attrName>style.visibility</p:attrName>
                                        </p:attrNameLst>
                                      </p:cBhvr>
                                      <p:to>
                                        <p:strVal val="visible"/>
                                      </p:to>
                                    </p:set>
                                    <p:animEffect transition="in" filter="fade">
                                      <p:cBhvr>
                                        <p:cTn id="96" dur="1000"/>
                                        <p:tgtEl>
                                          <p:spTgt spid="29"/>
                                        </p:tgtEl>
                                      </p:cBhvr>
                                    </p:animEffect>
                                    <p:anim calcmode="lin" valueType="num">
                                      <p:cBhvr>
                                        <p:cTn id="97" dur="1000" fill="hold"/>
                                        <p:tgtEl>
                                          <p:spTgt spid="29"/>
                                        </p:tgtEl>
                                        <p:attrNameLst>
                                          <p:attrName>ppt_x</p:attrName>
                                        </p:attrNameLst>
                                      </p:cBhvr>
                                      <p:tavLst>
                                        <p:tav tm="0">
                                          <p:val>
                                            <p:strVal val="#ppt_x"/>
                                          </p:val>
                                        </p:tav>
                                        <p:tav tm="100000">
                                          <p:val>
                                            <p:strVal val="#ppt_x"/>
                                          </p:val>
                                        </p:tav>
                                      </p:tavLst>
                                    </p:anim>
                                    <p:anim calcmode="lin" valueType="num">
                                      <p:cBhvr>
                                        <p:cTn id="98" dur="1000" fill="hold"/>
                                        <p:tgtEl>
                                          <p:spTgt spid="29"/>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31"/>
                                        </p:tgtEl>
                                        <p:attrNameLst>
                                          <p:attrName>style.visibility</p:attrName>
                                        </p:attrNameLst>
                                      </p:cBhvr>
                                      <p:to>
                                        <p:strVal val="visible"/>
                                      </p:to>
                                    </p:set>
                                    <p:animEffect transition="in" filter="fade">
                                      <p:cBhvr>
                                        <p:cTn id="101" dur="1000"/>
                                        <p:tgtEl>
                                          <p:spTgt spid="31"/>
                                        </p:tgtEl>
                                      </p:cBhvr>
                                    </p:animEffect>
                                    <p:anim calcmode="lin" valueType="num">
                                      <p:cBhvr>
                                        <p:cTn id="102" dur="1000" fill="hold"/>
                                        <p:tgtEl>
                                          <p:spTgt spid="31"/>
                                        </p:tgtEl>
                                        <p:attrNameLst>
                                          <p:attrName>ppt_x</p:attrName>
                                        </p:attrNameLst>
                                      </p:cBhvr>
                                      <p:tavLst>
                                        <p:tav tm="0">
                                          <p:val>
                                            <p:strVal val="#ppt_x"/>
                                          </p:val>
                                        </p:tav>
                                        <p:tav tm="100000">
                                          <p:val>
                                            <p:strVal val="#ppt_x"/>
                                          </p:val>
                                        </p:tav>
                                      </p:tavLst>
                                    </p:anim>
                                    <p:anim calcmode="lin" valueType="num">
                                      <p:cBhvr>
                                        <p:cTn id="103" dur="1000" fill="hold"/>
                                        <p:tgtEl>
                                          <p:spTgt spid="31"/>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0"/>
                                  </p:stCondLst>
                                  <p:childTnLst>
                                    <p:set>
                                      <p:cBhvr>
                                        <p:cTn id="105" dur="1" fill="hold">
                                          <p:stCondLst>
                                            <p:cond delay="0"/>
                                          </p:stCondLst>
                                        </p:cTn>
                                        <p:tgtEl>
                                          <p:spTgt spid="32"/>
                                        </p:tgtEl>
                                        <p:attrNameLst>
                                          <p:attrName>style.visibility</p:attrName>
                                        </p:attrNameLst>
                                      </p:cBhvr>
                                      <p:to>
                                        <p:strVal val="visible"/>
                                      </p:to>
                                    </p:set>
                                    <p:animEffect transition="in" filter="fade">
                                      <p:cBhvr>
                                        <p:cTn id="106" dur="1000"/>
                                        <p:tgtEl>
                                          <p:spTgt spid="32"/>
                                        </p:tgtEl>
                                      </p:cBhvr>
                                    </p:animEffect>
                                    <p:anim calcmode="lin" valueType="num">
                                      <p:cBhvr>
                                        <p:cTn id="107" dur="1000" fill="hold"/>
                                        <p:tgtEl>
                                          <p:spTgt spid="32"/>
                                        </p:tgtEl>
                                        <p:attrNameLst>
                                          <p:attrName>ppt_x</p:attrName>
                                        </p:attrNameLst>
                                      </p:cBhvr>
                                      <p:tavLst>
                                        <p:tav tm="0">
                                          <p:val>
                                            <p:strVal val="#ppt_x"/>
                                          </p:val>
                                        </p:tav>
                                        <p:tav tm="100000">
                                          <p:val>
                                            <p:strVal val="#ppt_x"/>
                                          </p:val>
                                        </p:tav>
                                      </p:tavLst>
                                    </p:anim>
                                    <p:anim calcmode="lin" valueType="num">
                                      <p:cBhvr>
                                        <p:cTn id="108" dur="1000" fill="hold"/>
                                        <p:tgtEl>
                                          <p:spTgt spid="32"/>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33"/>
                                        </p:tgtEl>
                                        <p:attrNameLst>
                                          <p:attrName>style.visibility</p:attrName>
                                        </p:attrNameLst>
                                      </p:cBhvr>
                                      <p:to>
                                        <p:strVal val="visible"/>
                                      </p:to>
                                    </p:set>
                                    <p:animEffect transition="in" filter="fade">
                                      <p:cBhvr>
                                        <p:cTn id="111" dur="1000"/>
                                        <p:tgtEl>
                                          <p:spTgt spid="33"/>
                                        </p:tgtEl>
                                      </p:cBhvr>
                                    </p:animEffect>
                                    <p:anim calcmode="lin" valueType="num">
                                      <p:cBhvr>
                                        <p:cTn id="112" dur="1000" fill="hold"/>
                                        <p:tgtEl>
                                          <p:spTgt spid="33"/>
                                        </p:tgtEl>
                                        <p:attrNameLst>
                                          <p:attrName>ppt_x</p:attrName>
                                        </p:attrNameLst>
                                      </p:cBhvr>
                                      <p:tavLst>
                                        <p:tav tm="0">
                                          <p:val>
                                            <p:strVal val="#ppt_x"/>
                                          </p:val>
                                        </p:tav>
                                        <p:tav tm="100000">
                                          <p:val>
                                            <p:strVal val="#ppt_x"/>
                                          </p:val>
                                        </p:tav>
                                      </p:tavLst>
                                    </p:anim>
                                    <p:anim calcmode="lin" valueType="num">
                                      <p:cBhvr>
                                        <p:cTn id="113" dur="1000" fill="hold"/>
                                        <p:tgtEl>
                                          <p:spTgt spid="33"/>
                                        </p:tgtEl>
                                        <p:attrNameLst>
                                          <p:attrName>ppt_y</p:attrName>
                                        </p:attrNameLst>
                                      </p:cBhvr>
                                      <p:tavLst>
                                        <p:tav tm="0">
                                          <p:val>
                                            <p:strVal val="#ppt_y+.1"/>
                                          </p:val>
                                        </p:tav>
                                        <p:tav tm="100000">
                                          <p:val>
                                            <p:strVal val="#ppt_y"/>
                                          </p:val>
                                        </p:tav>
                                      </p:tavLst>
                                    </p:anim>
                                  </p:childTnLst>
                                </p:cTn>
                              </p:par>
                              <p:par>
                                <p:cTn id="114" presetID="42" presetClass="entr" presetSubtype="0" fill="hold" grpId="0" nodeType="withEffect">
                                  <p:stCondLst>
                                    <p:cond delay="0"/>
                                  </p:stCondLst>
                                  <p:childTnLst>
                                    <p:set>
                                      <p:cBhvr>
                                        <p:cTn id="115" dur="1" fill="hold">
                                          <p:stCondLst>
                                            <p:cond delay="0"/>
                                          </p:stCondLst>
                                        </p:cTn>
                                        <p:tgtEl>
                                          <p:spTgt spid="42"/>
                                        </p:tgtEl>
                                        <p:attrNameLst>
                                          <p:attrName>style.visibility</p:attrName>
                                        </p:attrNameLst>
                                      </p:cBhvr>
                                      <p:to>
                                        <p:strVal val="visible"/>
                                      </p:to>
                                    </p:set>
                                    <p:animEffect transition="in" filter="fade">
                                      <p:cBhvr>
                                        <p:cTn id="116" dur="1000"/>
                                        <p:tgtEl>
                                          <p:spTgt spid="42"/>
                                        </p:tgtEl>
                                      </p:cBhvr>
                                    </p:animEffect>
                                    <p:anim calcmode="lin" valueType="num">
                                      <p:cBhvr>
                                        <p:cTn id="117" dur="1000" fill="hold"/>
                                        <p:tgtEl>
                                          <p:spTgt spid="42"/>
                                        </p:tgtEl>
                                        <p:attrNameLst>
                                          <p:attrName>ppt_x</p:attrName>
                                        </p:attrNameLst>
                                      </p:cBhvr>
                                      <p:tavLst>
                                        <p:tav tm="0">
                                          <p:val>
                                            <p:strVal val="#ppt_x"/>
                                          </p:val>
                                        </p:tav>
                                        <p:tav tm="100000">
                                          <p:val>
                                            <p:strVal val="#ppt_x"/>
                                          </p:val>
                                        </p:tav>
                                      </p:tavLst>
                                    </p:anim>
                                    <p:anim calcmode="lin" valueType="num">
                                      <p:cBhvr>
                                        <p:cTn id="11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2" presetClass="entr" presetSubtype="4" fill="hold" grpId="0" nodeType="clickEffect">
                                  <p:stCondLst>
                                    <p:cond delay="0"/>
                                  </p:stCondLst>
                                  <p:childTnLst>
                                    <p:set>
                                      <p:cBhvr>
                                        <p:cTn id="122" dur="1" fill="hold">
                                          <p:stCondLst>
                                            <p:cond delay="0"/>
                                          </p:stCondLst>
                                        </p:cTn>
                                        <p:tgtEl>
                                          <p:spTgt spid="45"/>
                                        </p:tgtEl>
                                        <p:attrNameLst>
                                          <p:attrName>style.visibility</p:attrName>
                                        </p:attrNameLst>
                                      </p:cBhvr>
                                      <p:to>
                                        <p:strVal val="visible"/>
                                      </p:to>
                                    </p:set>
                                    <p:anim calcmode="lin" valueType="num">
                                      <p:cBhvr additive="base">
                                        <p:cTn id="123" dur="500" fill="hold"/>
                                        <p:tgtEl>
                                          <p:spTgt spid="45"/>
                                        </p:tgtEl>
                                        <p:attrNameLst>
                                          <p:attrName>ppt_x</p:attrName>
                                        </p:attrNameLst>
                                      </p:cBhvr>
                                      <p:tavLst>
                                        <p:tav tm="0">
                                          <p:val>
                                            <p:strVal val="#ppt_x"/>
                                          </p:val>
                                        </p:tav>
                                        <p:tav tm="100000">
                                          <p:val>
                                            <p:strVal val="#ppt_x"/>
                                          </p:val>
                                        </p:tav>
                                      </p:tavLst>
                                    </p:anim>
                                    <p:anim calcmode="lin" valueType="num">
                                      <p:cBhvr additive="base">
                                        <p:cTn id="124" dur="500" fill="hold"/>
                                        <p:tgtEl>
                                          <p:spTgt spid="45"/>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44"/>
                                        </p:tgtEl>
                                        <p:attrNameLst>
                                          <p:attrName>style.visibility</p:attrName>
                                        </p:attrNameLst>
                                      </p:cBhvr>
                                      <p:to>
                                        <p:strVal val="visible"/>
                                      </p:to>
                                    </p:set>
                                    <p:anim calcmode="lin" valueType="num">
                                      <p:cBhvr additive="base">
                                        <p:cTn id="127" dur="500" fill="hold"/>
                                        <p:tgtEl>
                                          <p:spTgt spid="44"/>
                                        </p:tgtEl>
                                        <p:attrNameLst>
                                          <p:attrName>ppt_x</p:attrName>
                                        </p:attrNameLst>
                                      </p:cBhvr>
                                      <p:tavLst>
                                        <p:tav tm="0">
                                          <p:val>
                                            <p:strVal val="#ppt_x"/>
                                          </p:val>
                                        </p:tav>
                                        <p:tav tm="100000">
                                          <p:val>
                                            <p:strVal val="#ppt_x"/>
                                          </p:val>
                                        </p:tav>
                                      </p:tavLst>
                                    </p:anim>
                                    <p:anim calcmode="lin" valueType="num">
                                      <p:cBhvr additive="base">
                                        <p:cTn id="128" dur="500" fill="hold"/>
                                        <p:tgtEl>
                                          <p:spTgt spid="44"/>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46"/>
                                        </p:tgtEl>
                                        <p:attrNameLst>
                                          <p:attrName>style.visibility</p:attrName>
                                        </p:attrNameLst>
                                      </p:cBhvr>
                                      <p:to>
                                        <p:strVal val="visible"/>
                                      </p:to>
                                    </p:set>
                                    <p:anim calcmode="lin" valueType="num">
                                      <p:cBhvr additive="base">
                                        <p:cTn id="131" dur="500" fill="hold"/>
                                        <p:tgtEl>
                                          <p:spTgt spid="46"/>
                                        </p:tgtEl>
                                        <p:attrNameLst>
                                          <p:attrName>ppt_x</p:attrName>
                                        </p:attrNameLst>
                                      </p:cBhvr>
                                      <p:tavLst>
                                        <p:tav tm="0">
                                          <p:val>
                                            <p:strVal val="#ppt_x"/>
                                          </p:val>
                                        </p:tav>
                                        <p:tav tm="100000">
                                          <p:val>
                                            <p:strVal val="#ppt_x"/>
                                          </p:val>
                                        </p:tav>
                                      </p:tavLst>
                                    </p:anim>
                                    <p:anim calcmode="lin" valueType="num">
                                      <p:cBhvr additive="base">
                                        <p:cTn id="132" dur="500" fill="hold"/>
                                        <p:tgtEl>
                                          <p:spTgt spid="46"/>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47"/>
                                        </p:tgtEl>
                                        <p:attrNameLst>
                                          <p:attrName>style.visibility</p:attrName>
                                        </p:attrNameLst>
                                      </p:cBhvr>
                                      <p:to>
                                        <p:strVal val="visible"/>
                                      </p:to>
                                    </p:set>
                                    <p:anim calcmode="lin" valueType="num">
                                      <p:cBhvr additive="base">
                                        <p:cTn id="135" dur="500" fill="hold"/>
                                        <p:tgtEl>
                                          <p:spTgt spid="47"/>
                                        </p:tgtEl>
                                        <p:attrNameLst>
                                          <p:attrName>ppt_x</p:attrName>
                                        </p:attrNameLst>
                                      </p:cBhvr>
                                      <p:tavLst>
                                        <p:tav tm="0">
                                          <p:val>
                                            <p:strVal val="#ppt_x"/>
                                          </p:val>
                                        </p:tav>
                                        <p:tav tm="100000">
                                          <p:val>
                                            <p:strVal val="#ppt_x"/>
                                          </p:val>
                                        </p:tav>
                                      </p:tavLst>
                                    </p:anim>
                                    <p:anim calcmode="lin" valueType="num">
                                      <p:cBhvr additive="base">
                                        <p:cTn id="136" dur="500" fill="hold"/>
                                        <p:tgtEl>
                                          <p:spTgt spid="47"/>
                                        </p:tgtEl>
                                        <p:attrNameLst>
                                          <p:attrName>ppt_y</p:attrName>
                                        </p:attrNameLst>
                                      </p:cBhvr>
                                      <p:tavLst>
                                        <p:tav tm="0">
                                          <p:val>
                                            <p:strVal val="1+#ppt_h/2"/>
                                          </p:val>
                                        </p:tav>
                                        <p:tav tm="100000">
                                          <p:val>
                                            <p:strVal val="#ppt_y"/>
                                          </p:val>
                                        </p:tav>
                                      </p:tavLst>
                                    </p:anim>
                                  </p:childTnLst>
                                </p:cTn>
                              </p:par>
                            </p:childTnLst>
                          </p:cTn>
                        </p:par>
                        <p:par>
                          <p:cTn id="137" fill="hold">
                            <p:stCondLst>
                              <p:cond delay="500"/>
                            </p:stCondLst>
                            <p:childTnLst>
                              <p:par>
                                <p:cTn id="138" presetID="10" presetClass="entr" presetSubtype="0" fill="hold" grpId="0" nodeType="afterEffect">
                                  <p:stCondLst>
                                    <p:cond delay="0"/>
                                  </p:stCondLst>
                                  <p:childTnLst>
                                    <p:set>
                                      <p:cBhvr>
                                        <p:cTn id="139" dur="1" fill="hold">
                                          <p:stCondLst>
                                            <p:cond delay="0"/>
                                          </p:stCondLst>
                                        </p:cTn>
                                        <p:tgtEl>
                                          <p:spTgt spid="43"/>
                                        </p:tgtEl>
                                        <p:attrNameLst>
                                          <p:attrName>style.visibility</p:attrName>
                                        </p:attrNameLst>
                                      </p:cBhvr>
                                      <p:to>
                                        <p:strVal val="visible"/>
                                      </p:to>
                                    </p:set>
                                    <p:animEffect transition="in" filter="fade">
                                      <p:cBhvr>
                                        <p:cTn id="140" dur="500"/>
                                        <p:tgtEl>
                                          <p:spTgt spid="43"/>
                                        </p:tgtEl>
                                      </p:cBhvr>
                                    </p:animEffect>
                                  </p:childTnLst>
                                </p:cTn>
                              </p:par>
                            </p:childTnLst>
                          </p:cTn>
                        </p:par>
                        <p:par>
                          <p:cTn id="141" fill="hold">
                            <p:stCondLst>
                              <p:cond delay="1000"/>
                            </p:stCondLst>
                            <p:childTnLst>
                              <p:par>
                                <p:cTn id="142" presetID="10" presetClass="entr" presetSubtype="0" fill="hold" grpId="0" nodeType="afterEffect">
                                  <p:stCondLst>
                                    <p:cond delay="0"/>
                                  </p:stCondLst>
                                  <p:childTnLst>
                                    <p:set>
                                      <p:cBhvr>
                                        <p:cTn id="143" dur="1" fill="hold">
                                          <p:stCondLst>
                                            <p:cond delay="0"/>
                                          </p:stCondLst>
                                        </p:cTn>
                                        <p:tgtEl>
                                          <p:spTgt spid="51"/>
                                        </p:tgtEl>
                                        <p:attrNameLst>
                                          <p:attrName>style.visibility</p:attrName>
                                        </p:attrNameLst>
                                      </p:cBhvr>
                                      <p:to>
                                        <p:strVal val="visible"/>
                                      </p:to>
                                    </p:set>
                                    <p:animEffect transition="in" filter="fade">
                                      <p:cBhvr>
                                        <p:cTn id="144" dur="500"/>
                                        <p:tgtEl>
                                          <p:spTgt spid="51"/>
                                        </p:tgtEl>
                                      </p:cBhvr>
                                    </p:animEffect>
                                  </p:childTnLst>
                                </p:cTn>
                              </p:par>
                            </p:childTnLst>
                          </p:cTn>
                        </p:par>
                        <p:par>
                          <p:cTn id="145" fill="hold">
                            <p:stCondLst>
                              <p:cond delay="1500"/>
                            </p:stCondLst>
                            <p:childTnLst>
                              <p:par>
                                <p:cTn id="146" presetID="10" presetClass="entr" presetSubtype="0" fill="hold" grpId="0" nodeType="afterEffect">
                                  <p:stCondLst>
                                    <p:cond delay="0"/>
                                  </p:stCondLst>
                                  <p:childTnLst>
                                    <p:set>
                                      <p:cBhvr>
                                        <p:cTn id="147" dur="1" fill="hold">
                                          <p:stCondLst>
                                            <p:cond delay="0"/>
                                          </p:stCondLst>
                                        </p:cTn>
                                        <p:tgtEl>
                                          <p:spTgt spid="52"/>
                                        </p:tgtEl>
                                        <p:attrNameLst>
                                          <p:attrName>style.visibility</p:attrName>
                                        </p:attrNameLst>
                                      </p:cBhvr>
                                      <p:to>
                                        <p:strVal val="visible"/>
                                      </p:to>
                                    </p:set>
                                    <p:animEffect transition="in" filter="fade">
                                      <p:cBhvr>
                                        <p:cTn id="148"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animBg="1"/>
      <p:bldP spid="21" grpId="0" animBg="1"/>
      <p:bldP spid="25" grpId="0" animBg="1"/>
      <p:bldP spid="30" grpId="0" animBg="1"/>
      <p:bldP spid="31" grpId="0" animBg="1"/>
      <p:bldP spid="32" grpId="0" animBg="1"/>
      <p:bldP spid="33" grpId="0" animBg="1"/>
      <p:bldP spid="35" grpId="0" animBg="1"/>
      <p:bldP spid="36" grpId="0" animBg="1"/>
      <p:bldP spid="37" grpId="0" animBg="1"/>
      <p:bldP spid="38" grpId="0" animBg="1"/>
      <p:bldP spid="39" grpId="0"/>
      <p:bldP spid="41" grpId="0"/>
      <p:bldP spid="42" grpId="0"/>
      <p:bldP spid="43" grpId="0"/>
      <p:bldP spid="44" grpId="0" animBg="1"/>
      <p:bldP spid="45" grpId="0"/>
      <p:bldP spid="46" grpId="0" animBg="1"/>
      <p:bldP spid="47" grpId="0"/>
      <p:bldP spid="51" grpId="0"/>
      <p:bldP spid="5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F0D3D8-A84C-4448-924B-300BAF56A2CA}"/>
              </a:ext>
            </a:extLst>
          </p:cNvPr>
          <p:cNvSpPr>
            <a:spLocks noGrp="1"/>
          </p:cNvSpPr>
          <p:nvPr>
            <p:ph type="body" sz="quarter" idx="12"/>
          </p:nvPr>
        </p:nvSpPr>
        <p:spPr/>
        <p:txBody>
          <a:bodyPr/>
          <a:lstStyle/>
          <a:p>
            <a:r>
              <a:rPr lang="en-US"/>
              <a:t>Low Code /No-Code with POWER Tools</a:t>
            </a:r>
          </a:p>
        </p:txBody>
      </p:sp>
      <p:sp>
        <p:nvSpPr>
          <p:cNvPr id="3" name="Title 2">
            <a:extLst>
              <a:ext uri="{FF2B5EF4-FFF2-40B4-BE49-F238E27FC236}">
                <a16:creationId xmlns:a16="http://schemas.microsoft.com/office/drawing/2014/main" id="{097FB0D1-999D-477F-B061-F86537AD04BD}"/>
              </a:ext>
            </a:extLst>
          </p:cNvPr>
          <p:cNvSpPr>
            <a:spLocks noGrp="1"/>
          </p:cNvSpPr>
          <p:nvPr>
            <p:ph type="title"/>
          </p:nvPr>
        </p:nvSpPr>
        <p:spPr/>
        <p:txBody>
          <a:bodyPr/>
          <a:lstStyle/>
          <a:p>
            <a:r>
              <a:rPr lang="en-US" dirty="0"/>
              <a:t>Agile BI with Power Apps</a:t>
            </a:r>
          </a:p>
        </p:txBody>
      </p:sp>
    </p:spTree>
    <p:extLst>
      <p:ext uri="{BB962C8B-B14F-4D97-AF65-F5344CB8AC3E}">
        <p14:creationId xmlns:p14="http://schemas.microsoft.com/office/powerpoint/2010/main" val="2593092085"/>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7E3B6-BA8E-904C-B81D-E05A70A499EA}"/>
              </a:ext>
            </a:extLst>
          </p:cNvPr>
          <p:cNvSpPr>
            <a:spLocks noGrp="1"/>
          </p:cNvSpPr>
          <p:nvPr>
            <p:ph type="title"/>
          </p:nvPr>
        </p:nvSpPr>
        <p:spPr>
          <a:xfrm>
            <a:off x="588263" y="457200"/>
            <a:ext cx="11018520" cy="553998"/>
          </a:xfrm>
        </p:spPr>
        <p:txBody>
          <a:bodyPr/>
          <a:lstStyle/>
          <a:p>
            <a:pPr algn="ctr"/>
            <a:r>
              <a:rPr lang="en-US" dirty="0"/>
              <a:t>Power Platform</a:t>
            </a:r>
          </a:p>
        </p:txBody>
      </p:sp>
      <p:sp>
        <p:nvSpPr>
          <p:cNvPr id="8" name="Rectangle 7">
            <a:extLst>
              <a:ext uri="{FF2B5EF4-FFF2-40B4-BE49-F238E27FC236}">
                <a16:creationId xmlns:a16="http://schemas.microsoft.com/office/drawing/2014/main" id="{1D833345-3B4A-4744-9076-4816AE80B7D3}"/>
              </a:ext>
              <a:ext uri="{C183D7F6-B498-43B3-948B-1728B52AA6E4}">
                <adec:decorative xmlns:adec="http://schemas.microsoft.com/office/drawing/2017/decorative" val="0"/>
              </a:ext>
            </a:extLst>
          </p:cNvPr>
          <p:cNvSpPr/>
          <p:nvPr/>
        </p:nvSpPr>
        <p:spPr bwMode="auto">
          <a:xfrm>
            <a:off x="970149" y="2250668"/>
            <a:ext cx="10251704" cy="3052656"/>
          </a:xfrm>
          <a:prstGeom prst="rect">
            <a:avLst/>
          </a:prstGeom>
          <a:solidFill>
            <a:schemeClr val="bg1"/>
          </a:solidFill>
          <a:ln>
            <a:noFill/>
          </a:ln>
          <a:effectLst>
            <a:outerShdw blurRad="190500" dist="508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64502" tIns="131603" rIns="164502" bIns="131603" numCol="1" spcCol="0" rtlCol="0" fromWordArt="0" anchor="ctr" anchorCtr="0" forceAA="0" compatLnSpc="1">
            <a:prstTxWarp prst="textNoShape">
              <a:avLst/>
            </a:prstTxWarp>
            <a:noAutofit/>
          </a:bodyPr>
          <a:lstStyle/>
          <a:p>
            <a:pPr marL="0" marR="0" lvl="0" indent="0" algn="l" defTabSz="838651"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1A1A1A"/>
              </a:solidFill>
              <a:effectLst/>
              <a:uLnTx/>
              <a:uFillTx/>
              <a:latin typeface="Segoe UI"/>
              <a:ea typeface="+mn-ea"/>
              <a:cs typeface="Segoe UI" pitchFamily="34" charset="0"/>
            </a:endParaRPr>
          </a:p>
        </p:txBody>
      </p:sp>
      <p:sp>
        <p:nvSpPr>
          <p:cNvPr id="9" name="Rectangle 8">
            <a:extLst>
              <a:ext uri="{FF2B5EF4-FFF2-40B4-BE49-F238E27FC236}">
                <a16:creationId xmlns:a16="http://schemas.microsoft.com/office/drawing/2014/main" id="{54D3168C-3DBB-456F-BC15-25F0D8F9A22F}"/>
              </a:ext>
            </a:extLst>
          </p:cNvPr>
          <p:cNvSpPr/>
          <p:nvPr/>
        </p:nvSpPr>
        <p:spPr>
          <a:xfrm>
            <a:off x="2712992" y="2490078"/>
            <a:ext cx="6766016" cy="307777"/>
          </a:xfrm>
          <a:prstGeom prst="rect">
            <a:avLst/>
          </a:prstGeom>
          <a:solidFill>
            <a:schemeClr val="bg1"/>
          </a:solidFill>
          <a:ln w="9525" cap="flat" cmpd="sng" algn="ctr">
            <a:noFill/>
            <a:prstDash val="dash"/>
          </a:ln>
          <a:effectLst/>
        </p:spPr>
        <p:txBody>
          <a:bodyPr wrap="square" lIns="91401" tIns="0" rIns="0" bIns="0" rtlCol="0" anchor="ctr" anchorCtr="0">
            <a:spAutoFit/>
          </a:bodyPr>
          <a:lstStyle/>
          <a:p>
            <a:pPr marL="0" marR="0" lvl="0" indent="0" algn="ctr" defTabSz="913523"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a:rPr>
              <a:t>Innovation anywhere. Unlocks value everywhere.</a:t>
            </a:r>
          </a:p>
        </p:txBody>
      </p:sp>
      <p:sp>
        <p:nvSpPr>
          <p:cNvPr id="10" name="Text Placeholder 9">
            <a:extLst>
              <a:ext uri="{FF2B5EF4-FFF2-40B4-BE49-F238E27FC236}">
                <a16:creationId xmlns:a16="http://schemas.microsoft.com/office/drawing/2014/main" id="{C56ACB80-4762-4920-8B6F-97C34BCF742B}"/>
              </a:ext>
            </a:extLst>
          </p:cNvPr>
          <p:cNvSpPr txBox="1">
            <a:spLocks/>
          </p:cNvSpPr>
          <p:nvPr/>
        </p:nvSpPr>
        <p:spPr>
          <a:xfrm>
            <a:off x="500856" y="1522315"/>
            <a:ext cx="11190287" cy="276999"/>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Wingdings" panose="05000000000000000000" pitchFamily="2" charset="2"/>
              <a:buNone/>
            </a:pPr>
            <a:r>
              <a:rPr lang="en-US" sz="2000">
                <a:latin typeface="Segoe UI" panose="020B0502040204020203" pitchFamily="34" charset="0"/>
              </a:rPr>
              <a:t>The low-code platform that spans Office 365, Azure, Dynamics 365, and standalone applications</a:t>
            </a:r>
          </a:p>
        </p:txBody>
      </p:sp>
      <p:cxnSp>
        <p:nvCxnSpPr>
          <p:cNvPr id="11" name="Straight Connector 10">
            <a:extLst>
              <a:ext uri="{FF2B5EF4-FFF2-40B4-BE49-F238E27FC236}">
                <a16:creationId xmlns:a16="http://schemas.microsoft.com/office/drawing/2014/main" id="{31E8D17F-4D31-4245-B4C3-0D3E303592B6}"/>
              </a:ext>
            </a:extLst>
          </p:cNvPr>
          <p:cNvCxnSpPr>
            <a:cxnSpLocks/>
          </p:cNvCxnSpPr>
          <p:nvPr/>
        </p:nvCxnSpPr>
        <p:spPr>
          <a:xfrm>
            <a:off x="1821698" y="3636815"/>
            <a:ext cx="8167900" cy="5342"/>
          </a:xfrm>
          <a:prstGeom prst="line">
            <a:avLst/>
          </a:prstGeom>
          <a:ln w="15875">
            <a:solidFill>
              <a:schemeClr val="bg1">
                <a:lumMod val="50000"/>
                <a:lumOff val="50000"/>
              </a:schemeClr>
            </a:solidFill>
            <a:miter lim="800000"/>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nvGrpSpPr>
          <p:cNvPr id="12" name="Group 4">
            <a:extLst>
              <a:ext uri="{FF2B5EF4-FFF2-40B4-BE49-F238E27FC236}">
                <a16:creationId xmlns:a16="http://schemas.microsoft.com/office/drawing/2014/main" id="{BDEF4213-B9F2-42F0-B18F-8676E08FA65E}"/>
              </a:ext>
            </a:extLst>
          </p:cNvPr>
          <p:cNvGrpSpPr>
            <a:grpSpLocks noChangeAspect="1"/>
          </p:cNvGrpSpPr>
          <p:nvPr/>
        </p:nvGrpSpPr>
        <p:grpSpPr bwMode="auto">
          <a:xfrm>
            <a:off x="4587640" y="3451941"/>
            <a:ext cx="480428" cy="369704"/>
            <a:chOff x="2880" y="2176"/>
            <a:chExt cx="256" cy="197"/>
          </a:xfrm>
          <a:solidFill>
            <a:srgbClr val="D2D2D2"/>
          </a:solidFill>
        </p:grpSpPr>
        <p:sp>
          <p:nvSpPr>
            <p:cNvPr id="13" name="Freeform 5">
              <a:extLst>
                <a:ext uri="{FF2B5EF4-FFF2-40B4-BE49-F238E27FC236}">
                  <a16:creationId xmlns:a16="http://schemas.microsoft.com/office/drawing/2014/main" id="{98412419-62A1-4735-BC42-5A7702830D90}"/>
                </a:ext>
              </a:extLst>
            </p:cNvPr>
            <p:cNvSpPr>
              <a:spLocks/>
            </p:cNvSpPr>
            <p:nvPr/>
          </p:nvSpPr>
          <p:spPr bwMode="auto">
            <a:xfrm>
              <a:off x="3017" y="2320"/>
              <a:ext cx="52" cy="53"/>
            </a:xfrm>
            <a:custGeom>
              <a:avLst/>
              <a:gdLst>
                <a:gd name="T0" fmla="*/ 79 w 130"/>
                <a:gd name="T1" fmla="*/ 8 h 129"/>
                <a:gd name="T2" fmla="*/ 51 w 130"/>
                <a:gd name="T3" fmla="*/ 8 h 129"/>
                <a:gd name="T4" fmla="*/ 8 w 130"/>
                <a:gd name="T5" fmla="*/ 50 h 129"/>
                <a:gd name="T6" fmla="*/ 8 w 130"/>
                <a:gd name="T7" fmla="*/ 79 h 129"/>
                <a:gd name="T8" fmla="*/ 51 w 130"/>
                <a:gd name="T9" fmla="*/ 122 h 129"/>
                <a:gd name="T10" fmla="*/ 79 w 130"/>
                <a:gd name="T11" fmla="*/ 122 h 129"/>
                <a:gd name="T12" fmla="*/ 122 w 130"/>
                <a:gd name="T13" fmla="*/ 79 h 129"/>
                <a:gd name="T14" fmla="*/ 122 w 130"/>
                <a:gd name="T15" fmla="*/ 50 h 129"/>
                <a:gd name="T16" fmla="*/ 79 w 130"/>
                <a:gd name="T17" fmla="*/ 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29">
                  <a:moveTo>
                    <a:pt x="79" y="8"/>
                  </a:moveTo>
                  <a:cubicBezTo>
                    <a:pt x="71" y="0"/>
                    <a:pt x="59" y="0"/>
                    <a:pt x="51" y="8"/>
                  </a:cubicBezTo>
                  <a:cubicBezTo>
                    <a:pt x="8" y="50"/>
                    <a:pt x="8" y="50"/>
                    <a:pt x="8" y="50"/>
                  </a:cubicBezTo>
                  <a:cubicBezTo>
                    <a:pt x="0" y="58"/>
                    <a:pt x="0" y="71"/>
                    <a:pt x="8" y="79"/>
                  </a:cubicBezTo>
                  <a:cubicBezTo>
                    <a:pt x="51" y="122"/>
                    <a:pt x="51" y="122"/>
                    <a:pt x="51" y="122"/>
                  </a:cubicBezTo>
                  <a:cubicBezTo>
                    <a:pt x="59" y="129"/>
                    <a:pt x="71" y="129"/>
                    <a:pt x="79" y="122"/>
                  </a:cubicBezTo>
                  <a:cubicBezTo>
                    <a:pt x="122" y="79"/>
                    <a:pt x="122" y="79"/>
                    <a:pt x="122" y="79"/>
                  </a:cubicBezTo>
                  <a:cubicBezTo>
                    <a:pt x="130" y="71"/>
                    <a:pt x="130" y="58"/>
                    <a:pt x="122" y="50"/>
                  </a:cubicBezTo>
                  <a:lnTo>
                    <a:pt x="79"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a typeface="+mn-ea"/>
                <a:cs typeface="+mn-cs"/>
              </a:endParaRPr>
            </a:p>
          </p:txBody>
        </p:sp>
        <p:sp>
          <p:nvSpPr>
            <p:cNvPr id="14" name="Freeform 6">
              <a:extLst>
                <a:ext uri="{FF2B5EF4-FFF2-40B4-BE49-F238E27FC236}">
                  <a16:creationId xmlns:a16="http://schemas.microsoft.com/office/drawing/2014/main" id="{19871F93-3F49-4730-BFB2-2EFC3C8D85C8}"/>
                </a:ext>
              </a:extLst>
            </p:cNvPr>
            <p:cNvSpPr>
              <a:spLocks/>
            </p:cNvSpPr>
            <p:nvPr/>
          </p:nvSpPr>
          <p:spPr bwMode="auto">
            <a:xfrm>
              <a:off x="3053" y="2283"/>
              <a:ext cx="52" cy="53"/>
            </a:xfrm>
            <a:custGeom>
              <a:avLst/>
              <a:gdLst>
                <a:gd name="T0" fmla="*/ 79 w 130"/>
                <a:gd name="T1" fmla="*/ 8 h 129"/>
                <a:gd name="T2" fmla="*/ 51 w 130"/>
                <a:gd name="T3" fmla="*/ 8 h 129"/>
                <a:gd name="T4" fmla="*/ 8 w 130"/>
                <a:gd name="T5" fmla="*/ 50 h 129"/>
                <a:gd name="T6" fmla="*/ 8 w 130"/>
                <a:gd name="T7" fmla="*/ 79 h 129"/>
                <a:gd name="T8" fmla="*/ 51 w 130"/>
                <a:gd name="T9" fmla="*/ 122 h 129"/>
                <a:gd name="T10" fmla="*/ 79 w 130"/>
                <a:gd name="T11" fmla="*/ 122 h 129"/>
                <a:gd name="T12" fmla="*/ 122 w 130"/>
                <a:gd name="T13" fmla="*/ 79 h 129"/>
                <a:gd name="T14" fmla="*/ 122 w 130"/>
                <a:gd name="T15" fmla="*/ 50 h 129"/>
                <a:gd name="T16" fmla="*/ 79 w 130"/>
                <a:gd name="T17" fmla="*/ 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29">
                  <a:moveTo>
                    <a:pt x="79" y="8"/>
                  </a:moveTo>
                  <a:cubicBezTo>
                    <a:pt x="71" y="0"/>
                    <a:pt x="59" y="0"/>
                    <a:pt x="51" y="8"/>
                  </a:cubicBezTo>
                  <a:cubicBezTo>
                    <a:pt x="8" y="50"/>
                    <a:pt x="8" y="50"/>
                    <a:pt x="8" y="50"/>
                  </a:cubicBezTo>
                  <a:cubicBezTo>
                    <a:pt x="0" y="58"/>
                    <a:pt x="0" y="71"/>
                    <a:pt x="8" y="79"/>
                  </a:cubicBezTo>
                  <a:cubicBezTo>
                    <a:pt x="51" y="122"/>
                    <a:pt x="51" y="122"/>
                    <a:pt x="51" y="122"/>
                  </a:cubicBezTo>
                  <a:cubicBezTo>
                    <a:pt x="59" y="129"/>
                    <a:pt x="71" y="129"/>
                    <a:pt x="79" y="122"/>
                  </a:cubicBezTo>
                  <a:cubicBezTo>
                    <a:pt x="122" y="79"/>
                    <a:pt x="122" y="79"/>
                    <a:pt x="122" y="79"/>
                  </a:cubicBezTo>
                  <a:cubicBezTo>
                    <a:pt x="130" y="71"/>
                    <a:pt x="130" y="58"/>
                    <a:pt x="122" y="50"/>
                  </a:cubicBezTo>
                  <a:lnTo>
                    <a:pt x="79"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a typeface="+mn-ea"/>
                <a:cs typeface="+mn-cs"/>
              </a:endParaRPr>
            </a:p>
          </p:txBody>
        </p:sp>
        <p:sp>
          <p:nvSpPr>
            <p:cNvPr id="15" name="Freeform 7">
              <a:extLst>
                <a:ext uri="{FF2B5EF4-FFF2-40B4-BE49-F238E27FC236}">
                  <a16:creationId xmlns:a16="http://schemas.microsoft.com/office/drawing/2014/main" id="{6362EB9B-4EDD-4437-936D-A00AE7F5E3FD}"/>
                </a:ext>
              </a:extLst>
            </p:cNvPr>
            <p:cNvSpPr>
              <a:spLocks noEditPoints="1"/>
            </p:cNvSpPr>
            <p:nvPr/>
          </p:nvSpPr>
          <p:spPr bwMode="auto">
            <a:xfrm>
              <a:off x="2909" y="2247"/>
              <a:ext cx="124" cy="126"/>
            </a:xfrm>
            <a:custGeom>
              <a:avLst/>
              <a:gdLst>
                <a:gd name="T0" fmla="*/ 300 w 308"/>
                <a:gd name="T1" fmla="*/ 139 h 307"/>
                <a:gd name="T2" fmla="*/ 286 w 308"/>
                <a:gd name="T3" fmla="*/ 125 h 307"/>
                <a:gd name="T4" fmla="*/ 168 w 308"/>
                <a:gd name="T5" fmla="*/ 8 h 307"/>
                <a:gd name="T6" fmla="*/ 140 w 308"/>
                <a:gd name="T7" fmla="*/ 8 h 307"/>
                <a:gd name="T8" fmla="*/ 22 w 308"/>
                <a:gd name="T9" fmla="*/ 125 h 307"/>
                <a:gd name="T10" fmla="*/ 8 w 308"/>
                <a:gd name="T11" fmla="*/ 139 h 307"/>
                <a:gd name="T12" fmla="*/ 8 w 308"/>
                <a:gd name="T13" fmla="*/ 168 h 307"/>
                <a:gd name="T14" fmla="*/ 22 w 308"/>
                <a:gd name="T15" fmla="*/ 182 h 307"/>
                <a:gd name="T16" fmla="*/ 140 w 308"/>
                <a:gd name="T17" fmla="*/ 299 h 307"/>
                <a:gd name="T18" fmla="*/ 168 w 308"/>
                <a:gd name="T19" fmla="*/ 299 h 307"/>
                <a:gd name="T20" fmla="*/ 286 w 308"/>
                <a:gd name="T21" fmla="*/ 182 h 307"/>
                <a:gd name="T22" fmla="*/ 300 w 308"/>
                <a:gd name="T23" fmla="*/ 168 h 307"/>
                <a:gd name="T24" fmla="*/ 300 w 308"/>
                <a:gd name="T25" fmla="*/ 139 h 307"/>
                <a:gd name="T26" fmla="*/ 140 w 308"/>
                <a:gd name="T27" fmla="*/ 210 h 307"/>
                <a:gd name="T28" fmla="*/ 108 w 308"/>
                <a:gd name="T29" fmla="*/ 179 h 307"/>
                <a:gd name="T30" fmla="*/ 97 w 308"/>
                <a:gd name="T31" fmla="*/ 168 h 307"/>
                <a:gd name="T32" fmla="*/ 97 w 308"/>
                <a:gd name="T33" fmla="*/ 139 h 307"/>
                <a:gd name="T34" fmla="*/ 140 w 308"/>
                <a:gd name="T35" fmla="*/ 97 h 307"/>
                <a:gd name="T36" fmla="*/ 168 w 308"/>
                <a:gd name="T37" fmla="*/ 97 h 307"/>
                <a:gd name="T38" fmla="*/ 211 w 308"/>
                <a:gd name="T39" fmla="*/ 139 h 307"/>
                <a:gd name="T40" fmla="*/ 211 w 308"/>
                <a:gd name="T41" fmla="*/ 168 h 307"/>
                <a:gd name="T42" fmla="*/ 200 w 308"/>
                <a:gd name="T43" fmla="*/ 179 h 307"/>
                <a:gd name="T44" fmla="*/ 168 w 308"/>
                <a:gd name="T45" fmla="*/ 210 h 307"/>
                <a:gd name="T46" fmla="*/ 140 w 308"/>
                <a:gd name="T47" fmla="*/ 21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8" h="307">
                  <a:moveTo>
                    <a:pt x="300" y="139"/>
                  </a:moveTo>
                  <a:cubicBezTo>
                    <a:pt x="286" y="125"/>
                    <a:pt x="286" y="125"/>
                    <a:pt x="286" y="125"/>
                  </a:cubicBezTo>
                  <a:cubicBezTo>
                    <a:pt x="168" y="8"/>
                    <a:pt x="168" y="8"/>
                    <a:pt x="168" y="8"/>
                  </a:cubicBezTo>
                  <a:cubicBezTo>
                    <a:pt x="161" y="0"/>
                    <a:pt x="148" y="0"/>
                    <a:pt x="140" y="8"/>
                  </a:cubicBezTo>
                  <a:cubicBezTo>
                    <a:pt x="22" y="125"/>
                    <a:pt x="22" y="125"/>
                    <a:pt x="22" y="125"/>
                  </a:cubicBezTo>
                  <a:cubicBezTo>
                    <a:pt x="8" y="139"/>
                    <a:pt x="8" y="139"/>
                    <a:pt x="8" y="139"/>
                  </a:cubicBezTo>
                  <a:cubicBezTo>
                    <a:pt x="0" y="147"/>
                    <a:pt x="0" y="160"/>
                    <a:pt x="8" y="168"/>
                  </a:cubicBezTo>
                  <a:cubicBezTo>
                    <a:pt x="22" y="182"/>
                    <a:pt x="22" y="182"/>
                    <a:pt x="22" y="182"/>
                  </a:cubicBezTo>
                  <a:cubicBezTo>
                    <a:pt x="140" y="299"/>
                    <a:pt x="140" y="299"/>
                    <a:pt x="140" y="299"/>
                  </a:cubicBezTo>
                  <a:cubicBezTo>
                    <a:pt x="148" y="307"/>
                    <a:pt x="161" y="307"/>
                    <a:pt x="168" y="299"/>
                  </a:cubicBezTo>
                  <a:cubicBezTo>
                    <a:pt x="286" y="182"/>
                    <a:pt x="286" y="182"/>
                    <a:pt x="286" y="182"/>
                  </a:cubicBezTo>
                  <a:cubicBezTo>
                    <a:pt x="300" y="168"/>
                    <a:pt x="300" y="168"/>
                    <a:pt x="300" y="168"/>
                  </a:cubicBezTo>
                  <a:cubicBezTo>
                    <a:pt x="308" y="160"/>
                    <a:pt x="308" y="147"/>
                    <a:pt x="300" y="139"/>
                  </a:cubicBezTo>
                  <a:moveTo>
                    <a:pt x="140" y="210"/>
                  </a:moveTo>
                  <a:cubicBezTo>
                    <a:pt x="108" y="179"/>
                    <a:pt x="108" y="179"/>
                    <a:pt x="108" y="179"/>
                  </a:cubicBezTo>
                  <a:cubicBezTo>
                    <a:pt x="97" y="168"/>
                    <a:pt x="97" y="168"/>
                    <a:pt x="97" y="168"/>
                  </a:cubicBezTo>
                  <a:cubicBezTo>
                    <a:pt x="89" y="160"/>
                    <a:pt x="89" y="147"/>
                    <a:pt x="97" y="139"/>
                  </a:cubicBezTo>
                  <a:cubicBezTo>
                    <a:pt x="140" y="97"/>
                    <a:pt x="140" y="97"/>
                    <a:pt x="140" y="97"/>
                  </a:cubicBezTo>
                  <a:cubicBezTo>
                    <a:pt x="148" y="89"/>
                    <a:pt x="161" y="89"/>
                    <a:pt x="168" y="97"/>
                  </a:cubicBezTo>
                  <a:cubicBezTo>
                    <a:pt x="211" y="139"/>
                    <a:pt x="211" y="139"/>
                    <a:pt x="211" y="139"/>
                  </a:cubicBezTo>
                  <a:cubicBezTo>
                    <a:pt x="219" y="147"/>
                    <a:pt x="219" y="160"/>
                    <a:pt x="211" y="168"/>
                  </a:cubicBezTo>
                  <a:cubicBezTo>
                    <a:pt x="200" y="179"/>
                    <a:pt x="200" y="179"/>
                    <a:pt x="200" y="179"/>
                  </a:cubicBezTo>
                  <a:cubicBezTo>
                    <a:pt x="168" y="210"/>
                    <a:pt x="168" y="210"/>
                    <a:pt x="168" y="210"/>
                  </a:cubicBezTo>
                  <a:cubicBezTo>
                    <a:pt x="161" y="218"/>
                    <a:pt x="148" y="218"/>
                    <a:pt x="140" y="2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a typeface="+mn-ea"/>
                <a:cs typeface="+mn-cs"/>
              </a:endParaRPr>
            </a:p>
          </p:txBody>
        </p:sp>
        <p:sp>
          <p:nvSpPr>
            <p:cNvPr id="16" name="Freeform 8">
              <a:extLst>
                <a:ext uri="{FF2B5EF4-FFF2-40B4-BE49-F238E27FC236}">
                  <a16:creationId xmlns:a16="http://schemas.microsoft.com/office/drawing/2014/main" id="{4A8D44D7-8BCE-4EDE-BA88-F7AC03C4B21D}"/>
                </a:ext>
              </a:extLst>
            </p:cNvPr>
            <p:cNvSpPr>
              <a:spLocks/>
            </p:cNvSpPr>
            <p:nvPr/>
          </p:nvSpPr>
          <p:spPr bwMode="auto">
            <a:xfrm>
              <a:off x="3017" y="2247"/>
              <a:ext cx="52" cy="53"/>
            </a:xfrm>
            <a:custGeom>
              <a:avLst/>
              <a:gdLst>
                <a:gd name="T0" fmla="*/ 79 w 130"/>
                <a:gd name="T1" fmla="*/ 122 h 129"/>
                <a:gd name="T2" fmla="*/ 122 w 130"/>
                <a:gd name="T3" fmla="*/ 79 h 129"/>
                <a:gd name="T4" fmla="*/ 122 w 130"/>
                <a:gd name="T5" fmla="*/ 50 h 129"/>
                <a:gd name="T6" fmla="*/ 79 w 130"/>
                <a:gd name="T7" fmla="*/ 8 h 129"/>
                <a:gd name="T8" fmla="*/ 51 w 130"/>
                <a:gd name="T9" fmla="*/ 8 h 129"/>
                <a:gd name="T10" fmla="*/ 8 w 130"/>
                <a:gd name="T11" fmla="*/ 50 h 129"/>
                <a:gd name="T12" fmla="*/ 8 w 130"/>
                <a:gd name="T13" fmla="*/ 79 h 129"/>
                <a:gd name="T14" fmla="*/ 51 w 130"/>
                <a:gd name="T15" fmla="*/ 122 h 129"/>
                <a:gd name="T16" fmla="*/ 79 w 130"/>
                <a:gd name="T17" fmla="*/ 12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29">
                  <a:moveTo>
                    <a:pt x="79" y="122"/>
                  </a:moveTo>
                  <a:cubicBezTo>
                    <a:pt x="122" y="79"/>
                    <a:pt x="122" y="79"/>
                    <a:pt x="122" y="79"/>
                  </a:cubicBezTo>
                  <a:cubicBezTo>
                    <a:pt x="130" y="71"/>
                    <a:pt x="130" y="58"/>
                    <a:pt x="122" y="50"/>
                  </a:cubicBezTo>
                  <a:cubicBezTo>
                    <a:pt x="79" y="8"/>
                    <a:pt x="79" y="8"/>
                    <a:pt x="79" y="8"/>
                  </a:cubicBezTo>
                  <a:cubicBezTo>
                    <a:pt x="71" y="0"/>
                    <a:pt x="59" y="0"/>
                    <a:pt x="51" y="8"/>
                  </a:cubicBezTo>
                  <a:cubicBezTo>
                    <a:pt x="8" y="50"/>
                    <a:pt x="8" y="50"/>
                    <a:pt x="8" y="50"/>
                  </a:cubicBezTo>
                  <a:cubicBezTo>
                    <a:pt x="0" y="58"/>
                    <a:pt x="0" y="71"/>
                    <a:pt x="8" y="79"/>
                  </a:cubicBezTo>
                  <a:cubicBezTo>
                    <a:pt x="51" y="122"/>
                    <a:pt x="51" y="122"/>
                    <a:pt x="51" y="122"/>
                  </a:cubicBezTo>
                  <a:cubicBezTo>
                    <a:pt x="59" y="129"/>
                    <a:pt x="71" y="129"/>
                    <a:pt x="79" y="1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a typeface="+mn-ea"/>
                <a:cs typeface="+mn-cs"/>
              </a:endParaRPr>
            </a:p>
          </p:txBody>
        </p:sp>
        <p:sp>
          <p:nvSpPr>
            <p:cNvPr id="17" name="Freeform 9">
              <a:extLst>
                <a:ext uri="{FF2B5EF4-FFF2-40B4-BE49-F238E27FC236}">
                  <a16:creationId xmlns:a16="http://schemas.microsoft.com/office/drawing/2014/main" id="{ED32E1C7-40EB-4C29-923C-24D40280AF52}"/>
                </a:ext>
              </a:extLst>
            </p:cNvPr>
            <p:cNvSpPr>
              <a:spLocks/>
            </p:cNvSpPr>
            <p:nvPr/>
          </p:nvSpPr>
          <p:spPr bwMode="auto">
            <a:xfrm>
              <a:off x="2880" y="2176"/>
              <a:ext cx="256" cy="170"/>
            </a:xfrm>
            <a:custGeom>
              <a:avLst/>
              <a:gdLst>
                <a:gd name="T0" fmla="*/ 562 w 638"/>
                <a:gd name="T1" fmla="*/ 413 h 413"/>
                <a:gd name="T2" fmla="*/ 549 w 638"/>
                <a:gd name="T3" fmla="*/ 413 h 413"/>
                <a:gd name="T4" fmla="*/ 549 w 638"/>
                <a:gd name="T5" fmla="*/ 388 h 413"/>
                <a:gd name="T6" fmla="*/ 562 w 638"/>
                <a:gd name="T7" fmla="*/ 388 h 413"/>
                <a:gd name="T8" fmla="*/ 612 w 638"/>
                <a:gd name="T9" fmla="*/ 338 h 413"/>
                <a:gd name="T10" fmla="*/ 612 w 638"/>
                <a:gd name="T11" fmla="*/ 75 h 413"/>
                <a:gd name="T12" fmla="*/ 562 w 638"/>
                <a:gd name="T13" fmla="*/ 26 h 413"/>
                <a:gd name="T14" fmla="*/ 75 w 638"/>
                <a:gd name="T15" fmla="*/ 26 h 413"/>
                <a:gd name="T16" fmla="*/ 25 w 638"/>
                <a:gd name="T17" fmla="*/ 75 h 413"/>
                <a:gd name="T18" fmla="*/ 25 w 638"/>
                <a:gd name="T19" fmla="*/ 338 h 413"/>
                <a:gd name="T20" fmla="*/ 75 w 638"/>
                <a:gd name="T21" fmla="*/ 388 h 413"/>
                <a:gd name="T22" fmla="*/ 88 w 638"/>
                <a:gd name="T23" fmla="*/ 388 h 413"/>
                <a:gd name="T24" fmla="*/ 88 w 638"/>
                <a:gd name="T25" fmla="*/ 413 h 413"/>
                <a:gd name="T26" fmla="*/ 75 w 638"/>
                <a:gd name="T27" fmla="*/ 413 h 413"/>
                <a:gd name="T28" fmla="*/ 0 w 638"/>
                <a:gd name="T29" fmla="*/ 338 h 413"/>
                <a:gd name="T30" fmla="*/ 0 w 638"/>
                <a:gd name="T31" fmla="*/ 75 h 413"/>
                <a:gd name="T32" fmla="*/ 75 w 638"/>
                <a:gd name="T33" fmla="*/ 0 h 413"/>
                <a:gd name="T34" fmla="*/ 562 w 638"/>
                <a:gd name="T35" fmla="*/ 0 h 413"/>
                <a:gd name="T36" fmla="*/ 638 w 638"/>
                <a:gd name="T37" fmla="*/ 75 h 413"/>
                <a:gd name="T38" fmla="*/ 638 w 638"/>
                <a:gd name="T39" fmla="*/ 338 h 413"/>
                <a:gd name="T40" fmla="*/ 562 w 638"/>
                <a:gd name="T41"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38" h="413">
                  <a:moveTo>
                    <a:pt x="562" y="413"/>
                  </a:moveTo>
                  <a:cubicBezTo>
                    <a:pt x="549" y="413"/>
                    <a:pt x="549" y="413"/>
                    <a:pt x="549" y="413"/>
                  </a:cubicBezTo>
                  <a:cubicBezTo>
                    <a:pt x="549" y="388"/>
                    <a:pt x="549" y="388"/>
                    <a:pt x="549" y="388"/>
                  </a:cubicBezTo>
                  <a:cubicBezTo>
                    <a:pt x="562" y="388"/>
                    <a:pt x="562" y="388"/>
                    <a:pt x="562" y="388"/>
                  </a:cubicBezTo>
                  <a:cubicBezTo>
                    <a:pt x="590" y="388"/>
                    <a:pt x="612" y="365"/>
                    <a:pt x="612" y="338"/>
                  </a:cubicBezTo>
                  <a:cubicBezTo>
                    <a:pt x="612" y="75"/>
                    <a:pt x="612" y="75"/>
                    <a:pt x="612" y="75"/>
                  </a:cubicBezTo>
                  <a:cubicBezTo>
                    <a:pt x="612" y="48"/>
                    <a:pt x="590" y="26"/>
                    <a:pt x="562" y="26"/>
                  </a:cubicBezTo>
                  <a:cubicBezTo>
                    <a:pt x="75" y="26"/>
                    <a:pt x="75" y="26"/>
                    <a:pt x="75" y="26"/>
                  </a:cubicBezTo>
                  <a:cubicBezTo>
                    <a:pt x="47" y="26"/>
                    <a:pt x="25" y="48"/>
                    <a:pt x="25" y="75"/>
                  </a:cubicBezTo>
                  <a:cubicBezTo>
                    <a:pt x="25" y="338"/>
                    <a:pt x="25" y="338"/>
                    <a:pt x="25" y="338"/>
                  </a:cubicBezTo>
                  <a:cubicBezTo>
                    <a:pt x="25" y="365"/>
                    <a:pt x="47" y="388"/>
                    <a:pt x="75" y="388"/>
                  </a:cubicBezTo>
                  <a:cubicBezTo>
                    <a:pt x="88" y="388"/>
                    <a:pt x="88" y="388"/>
                    <a:pt x="88" y="388"/>
                  </a:cubicBezTo>
                  <a:cubicBezTo>
                    <a:pt x="88" y="413"/>
                    <a:pt x="88" y="413"/>
                    <a:pt x="88" y="413"/>
                  </a:cubicBezTo>
                  <a:cubicBezTo>
                    <a:pt x="75" y="413"/>
                    <a:pt x="75" y="413"/>
                    <a:pt x="75" y="413"/>
                  </a:cubicBezTo>
                  <a:cubicBezTo>
                    <a:pt x="33" y="413"/>
                    <a:pt x="0" y="380"/>
                    <a:pt x="0" y="338"/>
                  </a:cubicBezTo>
                  <a:cubicBezTo>
                    <a:pt x="0" y="75"/>
                    <a:pt x="0" y="75"/>
                    <a:pt x="0" y="75"/>
                  </a:cubicBezTo>
                  <a:cubicBezTo>
                    <a:pt x="0" y="34"/>
                    <a:pt x="33" y="0"/>
                    <a:pt x="75" y="0"/>
                  </a:cubicBezTo>
                  <a:cubicBezTo>
                    <a:pt x="562" y="0"/>
                    <a:pt x="562" y="0"/>
                    <a:pt x="562" y="0"/>
                  </a:cubicBezTo>
                  <a:cubicBezTo>
                    <a:pt x="604" y="0"/>
                    <a:pt x="638" y="34"/>
                    <a:pt x="638" y="75"/>
                  </a:cubicBezTo>
                  <a:cubicBezTo>
                    <a:pt x="638" y="338"/>
                    <a:pt x="638" y="338"/>
                    <a:pt x="638" y="338"/>
                  </a:cubicBezTo>
                  <a:cubicBezTo>
                    <a:pt x="638" y="380"/>
                    <a:pt x="604" y="413"/>
                    <a:pt x="562" y="4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a typeface="+mn-ea"/>
                <a:cs typeface="+mn-cs"/>
              </a:endParaRPr>
            </a:p>
          </p:txBody>
        </p:sp>
      </p:grpSp>
      <p:sp>
        <p:nvSpPr>
          <p:cNvPr id="18" name="Rectangle 17">
            <a:extLst>
              <a:ext uri="{FF2B5EF4-FFF2-40B4-BE49-F238E27FC236}">
                <a16:creationId xmlns:a16="http://schemas.microsoft.com/office/drawing/2014/main" id="{3F88A66D-2A4F-4A80-86EB-9B1385A0F52D}"/>
              </a:ext>
            </a:extLst>
          </p:cNvPr>
          <p:cNvSpPr/>
          <p:nvPr/>
        </p:nvSpPr>
        <p:spPr bwMode="auto">
          <a:xfrm>
            <a:off x="1646560" y="4402791"/>
            <a:ext cx="1401539" cy="49449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32114" rtl="0" eaLnBrk="1" fontAlgn="base" latinLnBrk="0" hangingPunct="1">
              <a:lnSpc>
                <a:spcPct val="90000"/>
              </a:lnSpc>
              <a:spcBef>
                <a:spcPct val="0"/>
              </a:spcBef>
              <a:spcAft>
                <a:spcPts val="400"/>
              </a:spcAft>
              <a:buClrTx/>
              <a:buSzTx/>
              <a:buFontTx/>
              <a:buNone/>
              <a:tabLst/>
              <a:defRPr/>
            </a:pPr>
            <a:r>
              <a:rPr kumimoji="0" lang="en-US" sz="1800" b="1" i="0" u="none" strike="noStrike" kern="1200" cap="none" spc="0" normalizeH="0" baseline="0" noProof="0">
                <a:ln>
                  <a:noFill/>
                </a:ln>
                <a:gradFill>
                  <a:gsLst>
                    <a:gs pos="0">
                      <a:srgbClr val="000000"/>
                    </a:gs>
                    <a:gs pos="100000">
                      <a:srgbClr val="000000"/>
                    </a:gs>
                  </a:gsLst>
                  <a:lin ang="0" scaled="1"/>
                </a:gradFill>
                <a:effectLst/>
                <a:uLnTx/>
                <a:uFillTx/>
                <a:latin typeface="Segoe UI"/>
                <a:ea typeface="Segoe UI" pitchFamily="34" charset="0"/>
                <a:cs typeface="Segoe UI" pitchFamily="34" charset="0"/>
              </a:rPr>
              <a:t>Power BI</a:t>
            </a:r>
          </a:p>
          <a:p>
            <a:pPr marL="0" marR="0" lvl="0" indent="0" algn="ctr" defTabSz="932114" rtl="0" eaLnBrk="1" fontAlgn="base" latinLnBrk="0" hangingPunct="1">
              <a:lnSpc>
                <a:spcPct val="90000"/>
              </a:lnSpc>
              <a:spcBef>
                <a:spcPct val="0"/>
              </a:spcBef>
              <a:spcAft>
                <a:spcPts val="400"/>
              </a:spcAft>
              <a:buClrTx/>
              <a:buSzTx/>
              <a:buFontTx/>
              <a:buNone/>
              <a:tabLst/>
              <a:defRPr/>
            </a:pPr>
            <a:r>
              <a:rPr kumimoji="0" lang="en-US" sz="1400" b="0" i="0" u="none" strike="noStrike" kern="1200" cap="none" spc="0" normalizeH="0" baseline="0" noProof="0">
                <a:ln>
                  <a:noFill/>
                </a:ln>
                <a:gradFill>
                  <a:gsLst>
                    <a:gs pos="0">
                      <a:srgbClr val="000000"/>
                    </a:gs>
                    <a:gs pos="100000">
                      <a:srgbClr val="000000"/>
                    </a:gs>
                  </a:gsLst>
                  <a:lin ang="0" scaled="1"/>
                </a:gradFill>
                <a:effectLst/>
                <a:uLnTx/>
                <a:uFillTx/>
                <a:latin typeface="Segoe UI"/>
                <a:ea typeface="Segoe UI" pitchFamily="34" charset="0"/>
                <a:cs typeface="Segoe UI" pitchFamily="34" charset="0"/>
              </a:rPr>
              <a:t>Business analytics</a:t>
            </a:r>
          </a:p>
        </p:txBody>
      </p:sp>
      <p:sp>
        <p:nvSpPr>
          <p:cNvPr id="19" name="Rectangle 18">
            <a:extLst>
              <a:ext uri="{FF2B5EF4-FFF2-40B4-BE49-F238E27FC236}">
                <a16:creationId xmlns:a16="http://schemas.microsoft.com/office/drawing/2014/main" id="{F859B90B-8F86-495A-AB61-2E9E73F0F3DE}"/>
              </a:ext>
            </a:extLst>
          </p:cNvPr>
          <p:cNvSpPr/>
          <p:nvPr/>
        </p:nvSpPr>
        <p:spPr bwMode="auto">
          <a:xfrm>
            <a:off x="3830520" y="4402791"/>
            <a:ext cx="1994713" cy="49449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32114" rtl="0" eaLnBrk="1" fontAlgn="base" latinLnBrk="0" hangingPunct="1">
              <a:lnSpc>
                <a:spcPct val="90000"/>
              </a:lnSpc>
              <a:spcBef>
                <a:spcPct val="0"/>
              </a:spcBef>
              <a:spcAft>
                <a:spcPts val="400"/>
              </a:spcAft>
              <a:buClrTx/>
              <a:buSzTx/>
              <a:buFontTx/>
              <a:buNone/>
              <a:tabLst/>
              <a:defRPr/>
            </a:pPr>
            <a:r>
              <a:rPr kumimoji="0" lang="en-US" sz="1800" b="1" i="0" u="none" strike="noStrike" kern="1200" cap="none" spc="0" normalizeH="0" baseline="0" noProof="0">
                <a:ln>
                  <a:noFill/>
                </a:ln>
                <a:gradFill>
                  <a:gsLst>
                    <a:gs pos="0">
                      <a:srgbClr val="000000"/>
                    </a:gs>
                    <a:gs pos="100000">
                      <a:srgbClr val="000000"/>
                    </a:gs>
                  </a:gsLst>
                  <a:lin ang="0" scaled="1"/>
                </a:gradFill>
                <a:effectLst/>
                <a:uLnTx/>
                <a:uFillTx/>
                <a:latin typeface="Segoe UI"/>
                <a:ea typeface="+mn-ea"/>
                <a:cs typeface="Segoe UI" pitchFamily="34" charset="0"/>
              </a:rPr>
              <a:t>Power Apps</a:t>
            </a:r>
          </a:p>
          <a:p>
            <a:pPr marL="0" marR="0" lvl="0" indent="0" algn="ctr" defTabSz="932114" rtl="0" eaLnBrk="1" fontAlgn="base" latinLnBrk="0" hangingPunct="1">
              <a:lnSpc>
                <a:spcPct val="90000"/>
              </a:lnSpc>
              <a:spcBef>
                <a:spcPct val="0"/>
              </a:spcBef>
              <a:spcAft>
                <a:spcPts val="400"/>
              </a:spcAft>
              <a:buClrTx/>
              <a:buSzTx/>
              <a:buFontTx/>
              <a:buNone/>
              <a:tabLst/>
              <a:defRPr/>
            </a:pPr>
            <a:r>
              <a:rPr kumimoji="0" lang="en-US" sz="1400" b="0" i="0" u="none" strike="noStrike" kern="1200" cap="none" spc="0" normalizeH="0" baseline="0" noProof="0">
                <a:ln>
                  <a:noFill/>
                </a:ln>
                <a:gradFill>
                  <a:gsLst>
                    <a:gs pos="0">
                      <a:srgbClr val="000000"/>
                    </a:gs>
                    <a:gs pos="100000">
                      <a:srgbClr val="000000"/>
                    </a:gs>
                  </a:gsLst>
                  <a:lin ang="0" scaled="1"/>
                </a:gradFill>
                <a:effectLst/>
                <a:uLnTx/>
                <a:uFillTx/>
                <a:latin typeface="Segoe UI"/>
                <a:ea typeface="+mn-ea"/>
                <a:cs typeface="Segoe UI" pitchFamily="34" charset="0"/>
              </a:rPr>
              <a:t>Application development</a:t>
            </a:r>
          </a:p>
        </p:txBody>
      </p:sp>
      <p:grpSp>
        <p:nvGrpSpPr>
          <p:cNvPr id="20" name="Group 19">
            <a:extLst>
              <a:ext uri="{FF2B5EF4-FFF2-40B4-BE49-F238E27FC236}">
                <a16:creationId xmlns:a16="http://schemas.microsoft.com/office/drawing/2014/main" id="{F8B4C9F6-33F9-4F1E-8F78-DB025AC20FE9}"/>
              </a:ext>
            </a:extLst>
          </p:cNvPr>
          <p:cNvGrpSpPr/>
          <p:nvPr/>
        </p:nvGrpSpPr>
        <p:grpSpPr>
          <a:xfrm>
            <a:off x="7046038" y="3425636"/>
            <a:ext cx="524770" cy="398688"/>
            <a:chOff x="-1146792" y="678443"/>
            <a:chExt cx="1017587" cy="773113"/>
          </a:xfrm>
          <a:solidFill>
            <a:srgbClr val="D2D2D2"/>
          </a:solidFill>
        </p:grpSpPr>
        <p:sp>
          <p:nvSpPr>
            <p:cNvPr id="21" name="Freeform 5">
              <a:extLst>
                <a:ext uri="{FF2B5EF4-FFF2-40B4-BE49-F238E27FC236}">
                  <a16:creationId xmlns:a16="http://schemas.microsoft.com/office/drawing/2014/main" id="{0276CF37-B486-4A59-9322-F9B23E66CBEB}"/>
                </a:ext>
              </a:extLst>
            </p:cNvPr>
            <p:cNvSpPr>
              <a:spLocks/>
            </p:cNvSpPr>
            <p:nvPr/>
          </p:nvSpPr>
          <p:spPr bwMode="auto">
            <a:xfrm>
              <a:off x="-1146792" y="678443"/>
              <a:ext cx="1017587" cy="669925"/>
            </a:xfrm>
            <a:custGeom>
              <a:avLst/>
              <a:gdLst>
                <a:gd name="T0" fmla="*/ 30 w 737"/>
                <a:gd name="T1" fmla="*/ 326 h 478"/>
                <a:gd name="T2" fmla="*/ 30 w 737"/>
                <a:gd name="T3" fmla="*/ 87 h 478"/>
                <a:gd name="T4" fmla="*/ 87 w 737"/>
                <a:gd name="T5" fmla="*/ 30 h 478"/>
                <a:gd name="T6" fmla="*/ 650 w 737"/>
                <a:gd name="T7" fmla="*/ 30 h 478"/>
                <a:gd name="T8" fmla="*/ 707 w 737"/>
                <a:gd name="T9" fmla="*/ 87 h 478"/>
                <a:gd name="T10" fmla="*/ 707 w 737"/>
                <a:gd name="T11" fmla="*/ 391 h 478"/>
                <a:gd name="T12" fmla="*/ 650 w 737"/>
                <a:gd name="T13" fmla="*/ 448 h 478"/>
                <a:gd name="T14" fmla="*/ 390 w 737"/>
                <a:gd name="T15" fmla="*/ 448 h 478"/>
                <a:gd name="T16" fmla="*/ 390 w 737"/>
                <a:gd name="T17" fmla="*/ 478 h 478"/>
                <a:gd name="T18" fmla="*/ 650 w 737"/>
                <a:gd name="T19" fmla="*/ 478 h 478"/>
                <a:gd name="T20" fmla="*/ 737 w 737"/>
                <a:gd name="T21" fmla="*/ 391 h 478"/>
                <a:gd name="T22" fmla="*/ 737 w 737"/>
                <a:gd name="T23" fmla="*/ 87 h 478"/>
                <a:gd name="T24" fmla="*/ 650 w 737"/>
                <a:gd name="T25" fmla="*/ 0 h 478"/>
                <a:gd name="T26" fmla="*/ 87 w 737"/>
                <a:gd name="T27" fmla="*/ 0 h 478"/>
                <a:gd name="T28" fmla="*/ 0 w 737"/>
                <a:gd name="T29" fmla="*/ 87 h 478"/>
                <a:gd name="T30" fmla="*/ 0 w 737"/>
                <a:gd name="T31" fmla="*/ 326 h 478"/>
                <a:gd name="T32" fmla="*/ 30 w 737"/>
                <a:gd name="T33" fmla="*/ 326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37" h="478">
                  <a:moveTo>
                    <a:pt x="30" y="326"/>
                  </a:moveTo>
                  <a:cubicBezTo>
                    <a:pt x="30" y="87"/>
                    <a:pt x="30" y="87"/>
                    <a:pt x="30" y="87"/>
                  </a:cubicBezTo>
                  <a:cubicBezTo>
                    <a:pt x="30" y="56"/>
                    <a:pt x="55" y="30"/>
                    <a:pt x="87" y="30"/>
                  </a:cubicBezTo>
                  <a:cubicBezTo>
                    <a:pt x="650" y="30"/>
                    <a:pt x="650" y="30"/>
                    <a:pt x="650" y="30"/>
                  </a:cubicBezTo>
                  <a:cubicBezTo>
                    <a:pt x="682" y="30"/>
                    <a:pt x="707" y="56"/>
                    <a:pt x="707" y="87"/>
                  </a:cubicBezTo>
                  <a:cubicBezTo>
                    <a:pt x="707" y="391"/>
                    <a:pt x="707" y="391"/>
                    <a:pt x="707" y="391"/>
                  </a:cubicBezTo>
                  <a:cubicBezTo>
                    <a:pt x="707" y="423"/>
                    <a:pt x="682" y="448"/>
                    <a:pt x="650" y="448"/>
                  </a:cubicBezTo>
                  <a:cubicBezTo>
                    <a:pt x="390" y="448"/>
                    <a:pt x="390" y="448"/>
                    <a:pt x="390" y="448"/>
                  </a:cubicBezTo>
                  <a:cubicBezTo>
                    <a:pt x="390" y="478"/>
                    <a:pt x="390" y="478"/>
                    <a:pt x="390" y="478"/>
                  </a:cubicBezTo>
                  <a:cubicBezTo>
                    <a:pt x="650" y="478"/>
                    <a:pt x="650" y="478"/>
                    <a:pt x="650" y="478"/>
                  </a:cubicBezTo>
                  <a:cubicBezTo>
                    <a:pt x="698" y="478"/>
                    <a:pt x="737" y="439"/>
                    <a:pt x="737" y="391"/>
                  </a:cubicBezTo>
                  <a:cubicBezTo>
                    <a:pt x="737" y="87"/>
                    <a:pt x="737" y="87"/>
                    <a:pt x="737" y="87"/>
                  </a:cubicBezTo>
                  <a:cubicBezTo>
                    <a:pt x="737" y="39"/>
                    <a:pt x="698" y="0"/>
                    <a:pt x="650" y="0"/>
                  </a:cubicBezTo>
                  <a:cubicBezTo>
                    <a:pt x="87" y="0"/>
                    <a:pt x="87" y="0"/>
                    <a:pt x="87" y="0"/>
                  </a:cubicBezTo>
                  <a:cubicBezTo>
                    <a:pt x="39" y="0"/>
                    <a:pt x="0" y="39"/>
                    <a:pt x="0" y="87"/>
                  </a:cubicBezTo>
                  <a:cubicBezTo>
                    <a:pt x="0" y="326"/>
                    <a:pt x="0" y="326"/>
                    <a:pt x="0" y="326"/>
                  </a:cubicBezTo>
                  <a:lnTo>
                    <a:pt x="30" y="3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54" tIns="43928" rIns="87854" bIns="4392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78390"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srgbClr val="1A1A1A"/>
                </a:solidFill>
                <a:effectLst/>
                <a:uLnTx/>
                <a:uFillTx/>
                <a:latin typeface="Segoe UI"/>
                <a:ea typeface="+mn-ea"/>
                <a:cs typeface="+mn-cs"/>
              </a:endParaRPr>
            </a:p>
          </p:txBody>
        </p:sp>
        <p:sp>
          <p:nvSpPr>
            <p:cNvPr id="22" name="Freeform 6">
              <a:extLst>
                <a:ext uri="{FF2B5EF4-FFF2-40B4-BE49-F238E27FC236}">
                  <a16:creationId xmlns:a16="http://schemas.microsoft.com/office/drawing/2014/main" id="{98F191E2-7DC6-44CD-9256-778E3A4D2303}"/>
                </a:ext>
              </a:extLst>
            </p:cNvPr>
            <p:cNvSpPr>
              <a:spLocks noEditPoints="1"/>
            </p:cNvSpPr>
            <p:nvPr/>
          </p:nvSpPr>
          <p:spPr bwMode="auto">
            <a:xfrm>
              <a:off x="-1146792" y="845131"/>
              <a:ext cx="777875" cy="606425"/>
            </a:xfrm>
            <a:custGeom>
              <a:avLst/>
              <a:gdLst>
                <a:gd name="T0" fmla="*/ 391 w 564"/>
                <a:gd name="T1" fmla="*/ 147 h 433"/>
                <a:gd name="T2" fmla="*/ 417 w 564"/>
                <a:gd name="T3" fmla="*/ 173 h 433"/>
                <a:gd name="T4" fmla="*/ 538 w 564"/>
                <a:gd name="T5" fmla="*/ 173 h 433"/>
                <a:gd name="T6" fmla="*/ 564 w 564"/>
                <a:gd name="T7" fmla="*/ 147 h 433"/>
                <a:gd name="T8" fmla="*/ 564 w 564"/>
                <a:gd name="T9" fmla="*/ 26 h 433"/>
                <a:gd name="T10" fmla="*/ 538 w 564"/>
                <a:gd name="T11" fmla="*/ 0 h 433"/>
                <a:gd name="T12" fmla="*/ 417 w 564"/>
                <a:gd name="T13" fmla="*/ 0 h 433"/>
                <a:gd name="T14" fmla="*/ 391 w 564"/>
                <a:gd name="T15" fmla="*/ 26 h 433"/>
                <a:gd name="T16" fmla="*/ 391 w 564"/>
                <a:gd name="T17" fmla="*/ 65 h 433"/>
                <a:gd name="T18" fmla="*/ 342 w 564"/>
                <a:gd name="T19" fmla="*/ 65 h 433"/>
                <a:gd name="T20" fmla="*/ 297 w 564"/>
                <a:gd name="T21" fmla="*/ 97 h 433"/>
                <a:gd name="T22" fmla="*/ 223 w 564"/>
                <a:gd name="T23" fmla="*/ 322 h 433"/>
                <a:gd name="T24" fmla="*/ 219 w 564"/>
                <a:gd name="T25" fmla="*/ 325 h 433"/>
                <a:gd name="T26" fmla="*/ 173 w 564"/>
                <a:gd name="T27" fmla="*/ 325 h 433"/>
                <a:gd name="T28" fmla="*/ 173 w 564"/>
                <a:gd name="T29" fmla="*/ 286 h 433"/>
                <a:gd name="T30" fmla="*/ 147 w 564"/>
                <a:gd name="T31" fmla="*/ 260 h 433"/>
                <a:gd name="T32" fmla="*/ 26 w 564"/>
                <a:gd name="T33" fmla="*/ 260 h 433"/>
                <a:gd name="T34" fmla="*/ 0 w 564"/>
                <a:gd name="T35" fmla="*/ 286 h 433"/>
                <a:gd name="T36" fmla="*/ 0 w 564"/>
                <a:gd name="T37" fmla="*/ 407 h 433"/>
                <a:gd name="T38" fmla="*/ 26 w 564"/>
                <a:gd name="T39" fmla="*/ 433 h 433"/>
                <a:gd name="T40" fmla="*/ 147 w 564"/>
                <a:gd name="T41" fmla="*/ 433 h 433"/>
                <a:gd name="T42" fmla="*/ 173 w 564"/>
                <a:gd name="T43" fmla="*/ 407 h 433"/>
                <a:gd name="T44" fmla="*/ 173 w 564"/>
                <a:gd name="T45" fmla="*/ 368 h 433"/>
                <a:gd name="T46" fmla="*/ 219 w 564"/>
                <a:gd name="T47" fmla="*/ 368 h 433"/>
                <a:gd name="T48" fmla="*/ 264 w 564"/>
                <a:gd name="T49" fmla="*/ 336 h 433"/>
                <a:gd name="T50" fmla="*/ 338 w 564"/>
                <a:gd name="T51" fmla="*/ 111 h 433"/>
                <a:gd name="T52" fmla="*/ 342 w 564"/>
                <a:gd name="T53" fmla="*/ 108 h 433"/>
                <a:gd name="T54" fmla="*/ 391 w 564"/>
                <a:gd name="T55" fmla="*/ 108 h 433"/>
                <a:gd name="T56" fmla="*/ 391 w 564"/>
                <a:gd name="T57" fmla="*/ 147 h 433"/>
                <a:gd name="T58" fmla="*/ 129 w 564"/>
                <a:gd name="T59" fmla="*/ 390 h 433"/>
                <a:gd name="T60" fmla="*/ 43 w 564"/>
                <a:gd name="T61" fmla="*/ 390 h 433"/>
                <a:gd name="T62" fmla="*/ 43 w 564"/>
                <a:gd name="T63" fmla="*/ 303 h 433"/>
                <a:gd name="T64" fmla="*/ 129 w 564"/>
                <a:gd name="T65" fmla="*/ 303 h 433"/>
                <a:gd name="T66" fmla="*/ 129 w 564"/>
                <a:gd name="T67" fmla="*/ 39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4" h="433">
                  <a:moveTo>
                    <a:pt x="391" y="147"/>
                  </a:moveTo>
                  <a:cubicBezTo>
                    <a:pt x="391" y="162"/>
                    <a:pt x="403" y="173"/>
                    <a:pt x="417" y="173"/>
                  </a:cubicBezTo>
                  <a:cubicBezTo>
                    <a:pt x="538" y="173"/>
                    <a:pt x="538" y="173"/>
                    <a:pt x="538" y="173"/>
                  </a:cubicBezTo>
                  <a:cubicBezTo>
                    <a:pt x="552" y="173"/>
                    <a:pt x="564" y="162"/>
                    <a:pt x="564" y="147"/>
                  </a:cubicBezTo>
                  <a:cubicBezTo>
                    <a:pt x="564" y="26"/>
                    <a:pt x="564" y="26"/>
                    <a:pt x="564" y="26"/>
                  </a:cubicBezTo>
                  <a:cubicBezTo>
                    <a:pt x="564" y="11"/>
                    <a:pt x="552" y="0"/>
                    <a:pt x="538" y="0"/>
                  </a:cubicBezTo>
                  <a:cubicBezTo>
                    <a:pt x="417" y="0"/>
                    <a:pt x="417" y="0"/>
                    <a:pt x="417" y="0"/>
                  </a:cubicBezTo>
                  <a:cubicBezTo>
                    <a:pt x="403" y="0"/>
                    <a:pt x="391" y="11"/>
                    <a:pt x="391" y="26"/>
                  </a:cubicBezTo>
                  <a:cubicBezTo>
                    <a:pt x="391" y="65"/>
                    <a:pt x="391" y="65"/>
                    <a:pt x="391" y="65"/>
                  </a:cubicBezTo>
                  <a:cubicBezTo>
                    <a:pt x="342" y="65"/>
                    <a:pt x="342" y="65"/>
                    <a:pt x="342" y="65"/>
                  </a:cubicBezTo>
                  <a:cubicBezTo>
                    <a:pt x="322" y="65"/>
                    <a:pt x="304" y="78"/>
                    <a:pt x="297" y="97"/>
                  </a:cubicBezTo>
                  <a:cubicBezTo>
                    <a:pt x="223" y="322"/>
                    <a:pt x="223" y="322"/>
                    <a:pt x="223" y="322"/>
                  </a:cubicBezTo>
                  <a:cubicBezTo>
                    <a:pt x="222" y="324"/>
                    <a:pt x="221" y="325"/>
                    <a:pt x="219" y="325"/>
                  </a:cubicBezTo>
                  <a:cubicBezTo>
                    <a:pt x="173" y="325"/>
                    <a:pt x="173" y="325"/>
                    <a:pt x="173" y="325"/>
                  </a:cubicBezTo>
                  <a:cubicBezTo>
                    <a:pt x="173" y="286"/>
                    <a:pt x="173" y="286"/>
                    <a:pt x="173" y="286"/>
                  </a:cubicBezTo>
                  <a:cubicBezTo>
                    <a:pt x="173" y="272"/>
                    <a:pt x="161" y="260"/>
                    <a:pt x="147" y="260"/>
                  </a:cubicBezTo>
                  <a:cubicBezTo>
                    <a:pt x="26" y="260"/>
                    <a:pt x="26" y="260"/>
                    <a:pt x="26" y="260"/>
                  </a:cubicBezTo>
                  <a:cubicBezTo>
                    <a:pt x="11" y="260"/>
                    <a:pt x="0" y="272"/>
                    <a:pt x="0" y="286"/>
                  </a:cubicBezTo>
                  <a:cubicBezTo>
                    <a:pt x="0" y="407"/>
                    <a:pt x="0" y="407"/>
                    <a:pt x="0" y="407"/>
                  </a:cubicBezTo>
                  <a:cubicBezTo>
                    <a:pt x="0" y="422"/>
                    <a:pt x="11" y="433"/>
                    <a:pt x="26" y="433"/>
                  </a:cubicBezTo>
                  <a:cubicBezTo>
                    <a:pt x="147" y="433"/>
                    <a:pt x="147" y="433"/>
                    <a:pt x="147" y="433"/>
                  </a:cubicBezTo>
                  <a:cubicBezTo>
                    <a:pt x="161" y="433"/>
                    <a:pt x="173" y="422"/>
                    <a:pt x="173" y="407"/>
                  </a:cubicBezTo>
                  <a:cubicBezTo>
                    <a:pt x="173" y="368"/>
                    <a:pt x="173" y="368"/>
                    <a:pt x="173" y="368"/>
                  </a:cubicBezTo>
                  <a:cubicBezTo>
                    <a:pt x="219" y="368"/>
                    <a:pt x="219" y="368"/>
                    <a:pt x="219" y="368"/>
                  </a:cubicBezTo>
                  <a:cubicBezTo>
                    <a:pt x="239" y="368"/>
                    <a:pt x="257" y="355"/>
                    <a:pt x="264" y="336"/>
                  </a:cubicBezTo>
                  <a:cubicBezTo>
                    <a:pt x="338" y="111"/>
                    <a:pt x="338" y="111"/>
                    <a:pt x="338" y="111"/>
                  </a:cubicBezTo>
                  <a:cubicBezTo>
                    <a:pt x="339" y="109"/>
                    <a:pt x="340" y="108"/>
                    <a:pt x="342" y="108"/>
                  </a:cubicBezTo>
                  <a:cubicBezTo>
                    <a:pt x="391" y="108"/>
                    <a:pt x="391" y="108"/>
                    <a:pt x="391" y="108"/>
                  </a:cubicBezTo>
                  <a:lnTo>
                    <a:pt x="391" y="147"/>
                  </a:lnTo>
                  <a:close/>
                  <a:moveTo>
                    <a:pt x="129" y="390"/>
                  </a:moveTo>
                  <a:cubicBezTo>
                    <a:pt x="43" y="390"/>
                    <a:pt x="43" y="390"/>
                    <a:pt x="43" y="390"/>
                  </a:cubicBezTo>
                  <a:cubicBezTo>
                    <a:pt x="43" y="303"/>
                    <a:pt x="43" y="303"/>
                    <a:pt x="43" y="303"/>
                  </a:cubicBezTo>
                  <a:cubicBezTo>
                    <a:pt x="129" y="303"/>
                    <a:pt x="129" y="303"/>
                    <a:pt x="129" y="303"/>
                  </a:cubicBezTo>
                  <a:lnTo>
                    <a:pt x="129" y="3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54" tIns="43928" rIns="87854" bIns="4392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78390"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srgbClr val="1A1A1A"/>
                </a:solidFill>
                <a:effectLst/>
                <a:uLnTx/>
                <a:uFillTx/>
                <a:latin typeface="Segoe UI"/>
                <a:ea typeface="+mn-ea"/>
                <a:cs typeface="+mn-cs"/>
              </a:endParaRPr>
            </a:p>
          </p:txBody>
        </p:sp>
      </p:grpSp>
      <p:sp>
        <p:nvSpPr>
          <p:cNvPr id="23" name="Rectangle 22">
            <a:extLst>
              <a:ext uri="{FF2B5EF4-FFF2-40B4-BE49-F238E27FC236}">
                <a16:creationId xmlns:a16="http://schemas.microsoft.com/office/drawing/2014/main" id="{2DF48F72-1DB3-41A3-BD87-D598EA96D864}"/>
              </a:ext>
            </a:extLst>
          </p:cNvPr>
          <p:cNvSpPr/>
          <p:nvPr/>
        </p:nvSpPr>
        <p:spPr bwMode="auto">
          <a:xfrm>
            <a:off x="6396271" y="4402791"/>
            <a:ext cx="1819216" cy="49449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32114" rtl="0" eaLnBrk="1" fontAlgn="base" latinLnBrk="0" hangingPunct="1">
              <a:lnSpc>
                <a:spcPct val="90000"/>
              </a:lnSpc>
              <a:spcBef>
                <a:spcPct val="0"/>
              </a:spcBef>
              <a:spcAft>
                <a:spcPts val="400"/>
              </a:spcAft>
              <a:buClrTx/>
              <a:buSzTx/>
              <a:buFontTx/>
              <a:buNone/>
              <a:tabLst/>
              <a:defRPr/>
            </a:pPr>
            <a:r>
              <a:rPr kumimoji="0" lang="en-US" sz="1800" b="1" i="0" u="none" strike="noStrike" kern="1200" cap="none" spc="0" normalizeH="0" baseline="0" noProof="0">
                <a:ln>
                  <a:noFill/>
                </a:ln>
                <a:gradFill>
                  <a:gsLst>
                    <a:gs pos="0">
                      <a:srgbClr val="000000"/>
                    </a:gs>
                    <a:gs pos="100000">
                      <a:srgbClr val="000000"/>
                    </a:gs>
                  </a:gsLst>
                  <a:lin ang="0" scaled="1"/>
                </a:gradFill>
                <a:effectLst/>
                <a:uLnTx/>
                <a:uFillTx/>
                <a:latin typeface="Segoe UI"/>
                <a:ea typeface="+mn-ea"/>
                <a:cs typeface="Segoe UI" pitchFamily="34" charset="0"/>
              </a:rPr>
              <a:t>Power Automate</a:t>
            </a:r>
          </a:p>
          <a:p>
            <a:pPr marL="0" marR="0" lvl="0" indent="0" algn="ctr" defTabSz="932114" rtl="0" eaLnBrk="1" fontAlgn="base" latinLnBrk="0" hangingPunct="1">
              <a:lnSpc>
                <a:spcPct val="90000"/>
              </a:lnSpc>
              <a:spcBef>
                <a:spcPct val="0"/>
              </a:spcBef>
              <a:spcAft>
                <a:spcPts val="400"/>
              </a:spcAft>
              <a:buClrTx/>
              <a:buSzTx/>
              <a:buFontTx/>
              <a:buNone/>
              <a:tabLst/>
              <a:defRPr/>
            </a:pPr>
            <a:r>
              <a:rPr kumimoji="0" lang="en-US" sz="1400" b="0" i="0" u="none" strike="noStrike" kern="1200" cap="none" spc="0" normalizeH="0" baseline="0" noProof="0">
                <a:ln>
                  <a:noFill/>
                </a:ln>
                <a:gradFill>
                  <a:gsLst>
                    <a:gs pos="0">
                      <a:srgbClr val="000000"/>
                    </a:gs>
                    <a:gs pos="100000">
                      <a:srgbClr val="000000"/>
                    </a:gs>
                  </a:gsLst>
                  <a:lin ang="0" scaled="1"/>
                </a:gradFill>
                <a:effectLst/>
                <a:uLnTx/>
                <a:uFillTx/>
                <a:latin typeface="Segoe UI"/>
                <a:ea typeface="+mn-ea"/>
                <a:cs typeface="Segoe UI" pitchFamily="34" charset="0"/>
              </a:rPr>
              <a:t>Workflow automation</a:t>
            </a:r>
          </a:p>
        </p:txBody>
      </p:sp>
      <p:sp>
        <p:nvSpPr>
          <p:cNvPr id="24" name="Rectangle 23">
            <a:extLst>
              <a:ext uri="{FF2B5EF4-FFF2-40B4-BE49-F238E27FC236}">
                <a16:creationId xmlns:a16="http://schemas.microsoft.com/office/drawing/2014/main" id="{E3E383F7-0FCD-4ADD-9297-8E895EC3D7BF}"/>
              </a:ext>
            </a:extLst>
          </p:cNvPr>
          <p:cNvSpPr/>
          <p:nvPr/>
        </p:nvSpPr>
        <p:spPr bwMode="auto">
          <a:xfrm>
            <a:off x="8635703" y="4402791"/>
            <a:ext cx="2298964" cy="49449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32114" rtl="0" eaLnBrk="1" fontAlgn="base" latinLnBrk="0" hangingPunct="1">
              <a:lnSpc>
                <a:spcPct val="90000"/>
              </a:lnSpc>
              <a:spcBef>
                <a:spcPct val="0"/>
              </a:spcBef>
              <a:spcAft>
                <a:spcPts val="400"/>
              </a:spcAft>
              <a:buClrTx/>
              <a:buSzTx/>
              <a:buFontTx/>
              <a:buNone/>
              <a:tabLst/>
              <a:defRPr/>
            </a:pPr>
            <a:r>
              <a:rPr kumimoji="0" lang="en-US" sz="1800" b="1" i="0" u="none" strike="noStrike" kern="1200" cap="none" spc="0" normalizeH="0" baseline="0" noProof="0">
                <a:ln>
                  <a:noFill/>
                </a:ln>
                <a:gradFill>
                  <a:gsLst>
                    <a:gs pos="0">
                      <a:srgbClr val="000000"/>
                    </a:gs>
                    <a:gs pos="100000">
                      <a:srgbClr val="000000"/>
                    </a:gs>
                  </a:gsLst>
                  <a:lin ang="0" scaled="1"/>
                </a:gradFill>
                <a:effectLst/>
                <a:uLnTx/>
                <a:uFillTx/>
                <a:latin typeface="Segoe UI"/>
                <a:ea typeface="+mn-ea"/>
                <a:cs typeface="Segoe UI" pitchFamily="34" charset="0"/>
              </a:rPr>
              <a:t>Power Virtual Agents</a:t>
            </a:r>
          </a:p>
          <a:p>
            <a:pPr marL="0" marR="0" lvl="0" indent="0" algn="ctr" defTabSz="932114" rtl="0" eaLnBrk="1" fontAlgn="base" latinLnBrk="0" hangingPunct="1">
              <a:lnSpc>
                <a:spcPct val="90000"/>
              </a:lnSpc>
              <a:spcBef>
                <a:spcPct val="0"/>
              </a:spcBef>
              <a:spcAft>
                <a:spcPts val="400"/>
              </a:spcAft>
              <a:buClrTx/>
              <a:buSzTx/>
              <a:buFontTx/>
              <a:buNone/>
              <a:tabLst/>
              <a:defRPr/>
            </a:pPr>
            <a:r>
              <a:rPr kumimoji="0" lang="en-US" sz="1400" b="0" i="0" u="none" strike="noStrike" kern="1200" cap="none" spc="0" normalizeH="0" baseline="0" noProof="0">
                <a:ln>
                  <a:noFill/>
                </a:ln>
                <a:gradFill>
                  <a:gsLst>
                    <a:gs pos="0">
                      <a:srgbClr val="000000"/>
                    </a:gs>
                    <a:gs pos="100000">
                      <a:srgbClr val="000000"/>
                    </a:gs>
                  </a:gsLst>
                  <a:lin ang="0" scaled="1"/>
                </a:gradFill>
                <a:effectLst/>
                <a:uLnTx/>
                <a:uFillTx/>
                <a:latin typeface="Segoe UI"/>
                <a:ea typeface="+mn-ea"/>
                <a:cs typeface="Segoe UI" pitchFamily="34" charset="0"/>
              </a:rPr>
              <a:t>Intelligent virtual agents</a:t>
            </a:r>
          </a:p>
        </p:txBody>
      </p:sp>
      <p:pic>
        <p:nvPicPr>
          <p:cNvPr id="25" name="Picture 24" descr="A picture containing drawing&#10;&#10;Description automatically generated">
            <a:extLst>
              <a:ext uri="{FF2B5EF4-FFF2-40B4-BE49-F238E27FC236}">
                <a16:creationId xmlns:a16="http://schemas.microsoft.com/office/drawing/2014/main" id="{6412DE68-4C2D-4BDC-81D9-A918725114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0394" y="3376126"/>
            <a:ext cx="553237" cy="553237"/>
          </a:xfrm>
          <a:prstGeom prst="rect">
            <a:avLst/>
          </a:prstGeom>
        </p:spPr>
      </p:pic>
      <p:grpSp>
        <p:nvGrpSpPr>
          <p:cNvPr id="26" name="Group 25">
            <a:extLst>
              <a:ext uri="{FF2B5EF4-FFF2-40B4-BE49-F238E27FC236}">
                <a16:creationId xmlns:a16="http://schemas.microsoft.com/office/drawing/2014/main" id="{3C7C3B13-0BD8-49DD-B7B6-B14B413F69D4}"/>
              </a:ext>
            </a:extLst>
          </p:cNvPr>
          <p:cNvGrpSpPr/>
          <p:nvPr/>
        </p:nvGrpSpPr>
        <p:grpSpPr>
          <a:xfrm>
            <a:off x="970149" y="5488371"/>
            <a:ext cx="10251704" cy="736546"/>
            <a:chOff x="970149" y="5094672"/>
            <a:chExt cx="10251704" cy="736546"/>
          </a:xfrm>
        </p:grpSpPr>
        <p:sp>
          <p:nvSpPr>
            <p:cNvPr id="27" name="Rectangle 26">
              <a:extLst>
                <a:ext uri="{FF2B5EF4-FFF2-40B4-BE49-F238E27FC236}">
                  <a16:creationId xmlns:a16="http://schemas.microsoft.com/office/drawing/2014/main" id="{731BBEC1-B575-4561-B8AC-473A8ECCF01F}"/>
                </a:ext>
                <a:ext uri="{C183D7F6-B498-43B3-948B-1728B52AA6E4}">
                  <adec:decorative xmlns:adec="http://schemas.microsoft.com/office/drawing/2017/decorative" val="1"/>
                </a:ext>
              </a:extLst>
            </p:cNvPr>
            <p:cNvSpPr/>
            <p:nvPr/>
          </p:nvSpPr>
          <p:spPr bwMode="auto">
            <a:xfrm>
              <a:off x="970149" y="5094672"/>
              <a:ext cx="10251704" cy="736546"/>
            </a:xfrm>
            <a:prstGeom prst="rect">
              <a:avLst/>
            </a:prstGeom>
            <a:solidFill>
              <a:schemeClr val="accent1"/>
            </a:solidFill>
            <a:ln>
              <a:noFill/>
            </a:ln>
            <a:effectLst>
              <a:outerShdw blurRad="190500" dist="508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64502" tIns="131603" rIns="164502" bIns="131603" numCol="1" spcCol="0" rtlCol="0" fromWordArt="0" anchor="ctr" anchorCtr="0" forceAA="0" compatLnSpc="1">
              <a:prstTxWarp prst="textNoShape">
                <a:avLst/>
              </a:prstTxWarp>
              <a:noAutofit/>
            </a:bodyPr>
            <a:lstStyle/>
            <a:p>
              <a:pPr marL="0" marR="0" lvl="0" indent="0" algn="l" defTabSz="838651"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1A1A1A"/>
                </a:solidFill>
                <a:effectLst/>
                <a:uLnTx/>
                <a:uFillTx/>
                <a:latin typeface="Segoe UI"/>
                <a:ea typeface="+mn-ea"/>
                <a:cs typeface="Segoe UI" pitchFamily="34" charset="0"/>
              </a:endParaRPr>
            </a:p>
          </p:txBody>
        </p:sp>
        <p:sp>
          <p:nvSpPr>
            <p:cNvPr id="28" name="Rectangle 27">
              <a:extLst>
                <a:ext uri="{FF2B5EF4-FFF2-40B4-BE49-F238E27FC236}">
                  <a16:creationId xmlns:a16="http://schemas.microsoft.com/office/drawing/2014/main" id="{C2FE4CBF-E129-43C6-BC81-E477AC194CA1}"/>
                </a:ext>
              </a:extLst>
            </p:cNvPr>
            <p:cNvSpPr/>
            <p:nvPr/>
          </p:nvSpPr>
          <p:spPr bwMode="auto">
            <a:xfrm>
              <a:off x="2251146" y="5352146"/>
              <a:ext cx="2655502" cy="2215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114" rtl="0" eaLnBrk="1" fontAlgn="base" latinLnBrk="0" hangingPunct="1">
                <a:lnSpc>
                  <a:spcPct val="90000"/>
                </a:lnSpc>
                <a:spcBef>
                  <a:spcPct val="0"/>
                </a:spcBef>
                <a:spcAft>
                  <a:spcPts val="400"/>
                </a:spcAft>
                <a:buClrTx/>
                <a:buSzTx/>
                <a:buFontTx/>
                <a:buNone/>
                <a:tabLst/>
                <a:defRPr/>
              </a:pPr>
              <a:r>
                <a:rPr kumimoji="0" lang="en-US" sz="1600" b="1" i="0" u="none" strike="noStrike" kern="1200" cap="none" spc="0" normalizeH="0" baseline="0" noProof="0">
                  <a:ln>
                    <a:noFill/>
                  </a:ln>
                  <a:gradFill>
                    <a:gsLst>
                      <a:gs pos="0">
                        <a:srgbClr val="FFFFFF"/>
                      </a:gs>
                      <a:gs pos="100000">
                        <a:srgbClr val="FFFFFF"/>
                      </a:gs>
                    </a:gsLst>
                    <a:lin ang="0" scaled="1"/>
                  </a:gradFill>
                  <a:effectLst/>
                  <a:uLnTx/>
                  <a:uFillTx/>
                  <a:latin typeface="Segoe UI"/>
                  <a:ea typeface="+mn-ea"/>
                  <a:cs typeface="Segoe UI" pitchFamily="34" charset="0"/>
                </a:rPr>
                <a:t>Data connectors</a:t>
              </a:r>
            </a:p>
          </p:txBody>
        </p:sp>
        <p:sp>
          <p:nvSpPr>
            <p:cNvPr id="29" name="Rectangle 28">
              <a:extLst>
                <a:ext uri="{FF2B5EF4-FFF2-40B4-BE49-F238E27FC236}">
                  <a16:creationId xmlns:a16="http://schemas.microsoft.com/office/drawing/2014/main" id="{B34D4381-B6E5-4D83-BDA7-1FFB1B440CEA}"/>
                </a:ext>
              </a:extLst>
            </p:cNvPr>
            <p:cNvSpPr/>
            <p:nvPr/>
          </p:nvSpPr>
          <p:spPr bwMode="auto">
            <a:xfrm>
              <a:off x="5537574" y="5364548"/>
              <a:ext cx="1389308" cy="19679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32114" rtl="0" eaLnBrk="1" fontAlgn="base" latinLnBrk="0" hangingPunct="1">
                <a:lnSpc>
                  <a:spcPct val="90000"/>
                </a:lnSpc>
                <a:spcBef>
                  <a:spcPct val="0"/>
                </a:spcBef>
                <a:spcAft>
                  <a:spcPts val="400"/>
                </a:spcAft>
                <a:buClrTx/>
                <a:buSzTx/>
                <a:buFontTx/>
                <a:buNone/>
                <a:tabLst/>
                <a:defRPr/>
              </a:pPr>
              <a:r>
                <a:rPr kumimoji="0" lang="en-US" sz="1600" b="1" i="0" u="none" strike="noStrike" kern="1200" cap="none" spc="0" normalizeH="0" baseline="0" noProof="0">
                  <a:ln>
                    <a:noFill/>
                  </a:ln>
                  <a:gradFill>
                    <a:gsLst>
                      <a:gs pos="0">
                        <a:srgbClr val="FFFFFF"/>
                      </a:gs>
                      <a:gs pos="100000">
                        <a:srgbClr val="FFFFFF"/>
                      </a:gs>
                    </a:gsLst>
                    <a:lin ang="0" scaled="1"/>
                  </a:gradFill>
                  <a:effectLst/>
                  <a:uLnTx/>
                  <a:uFillTx/>
                  <a:latin typeface="Segoe UI"/>
                  <a:ea typeface="+mn-ea"/>
                  <a:cs typeface="Segoe UI" pitchFamily="34" charset="0"/>
                </a:rPr>
                <a:t>AI Builder</a:t>
              </a:r>
            </a:p>
          </p:txBody>
        </p:sp>
        <p:grpSp>
          <p:nvGrpSpPr>
            <p:cNvPr id="30" name="Group 29">
              <a:extLst>
                <a:ext uri="{FF2B5EF4-FFF2-40B4-BE49-F238E27FC236}">
                  <a16:creationId xmlns:a16="http://schemas.microsoft.com/office/drawing/2014/main" id="{F90EC1E1-A4AE-4070-B91F-DB4969AEFC0F}"/>
                </a:ext>
                <a:ext uri="{C183D7F6-B498-43B3-948B-1728B52AA6E4}">
                  <adec:decorative xmlns:adec="http://schemas.microsoft.com/office/drawing/2017/decorative" val="1"/>
                </a:ext>
              </a:extLst>
            </p:cNvPr>
            <p:cNvGrpSpPr/>
            <p:nvPr/>
          </p:nvGrpSpPr>
          <p:grpSpPr>
            <a:xfrm>
              <a:off x="1688084" y="5279113"/>
              <a:ext cx="367665" cy="367665"/>
              <a:chOff x="3243018" y="4671193"/>
              <a:chExt cx="367665" cy="367665"/>
            </a:xfrm>
            <a:solidFill>
              <a:schemeClr val="bg1"/>
            </a:solidFill>
          </p:grpSpPr>
          <p:sp>
            <p:nvSpPr>
              <p:cNvPr id="51" name="Freeform 101">
                <a:extLst>
                  <a:ext uri="{FF2B5EF4-FFF2-40B4-BE49-F238E27FC236}">
                    <a16:creationId xmlns:a16="http://schemas.microsoft.com/office/drawing/2014/main" id="{7EDB76A2-C979-4891-B634-EFBCAD800A8D}"/>
                  </a:ext>
                </a:extLst>
              </p:cNvPr>
              <p:cNvSpPr>
                <a:spLocks/>
              </p:cNvSpPr>
              <p:nvPr/>
            </p:nvSpPr>
            <p:spPr bwMode="auto">
              <a:xfrm>
                <a:off x="3473522" y="4901698"/>
                <a:ext cx="137160" cy="137160"/>
              </a:xfrm>
              <a:custGeom>
                <a:avLst/>
                <a:gdLst>
                  <a:gd name="T0" fmla="*/ 0 w 105"/>
                  <a:gd name="T1" fmla="*/ 105 h 106"/>
                  <a:gd name="T2" fmla="*/ 0 w 105"/>
                  <a:gd name="T3" fmla="*/ 105 h 106"/>
                  <a:gd name="T4" fmla="*/ 105 w 105"/>
                  <a:gd name="T5" fmla="*/ 106 h 106"/>
                  <a:gd name="T6" fmla="*/ 105 w 105"/>
                  <a:gd name="T7" fmla="*/ 0 h 106"/>
                  <a:gd name="T8" fmla="*/ 78 w 105"/>
                  <a:gd name="T9" fmla="*/ 0 h 106"/>
                  <a:gd name="T10" fmla="*/ 79 w 105"/>
                  <a:gd name="T11" fmla="*/ 60 h 106"/>
                  <a:gd name="T12" fmla="*/ 20 w 105"/>
                  <a:gd name="T13" fmla="*/ 2 h 106"/>
                  <a:gd name="T14" fmla="*/ 1 w 105"/>
                  <a:gd name="T15" fmla="*/ 21 h 106"/>
                  <a:gd name="T16" fmla="*/ 60 w 105"/>
                  <a:gd name="T17" fmla="*/ 79 h 106"/>
                  <a:gd name="T18" fmla="*/ 0 w 105"/>
                  <a:gd name="T19" fmla="*/ 79 h 106"/>
                  <a:gd name="T20" fmla="*/ 0 w 105"/>
                  <a:gd name="T21" fmla="*/ 10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 h="106">
                    <a:moveTo>
                      <a:pt x="0" y="105"/>
                    </a:moveTo>
                    <a:lnTo>
                      <a:pt x="0" y="105"/>
                    </a:lnTo>
                    <a:lnTo>
                      <a:pt x="105" y="106"/>
                    </a:lnTo>
                    <a:lnTo>
                      <a:pt x="105" y="0"/>
                    </a:lnTo>
                    <a:lnTo>
                      <a:pt x="78" y="0"/>
                    </a:lnTo>
                    <a:lnTo>
                      <a:pt x="79" y="60"/>
                    </a:lnTo>
                    <a:lnTo>
                      <a:pt x="20" y="2"/>
                    </a:lnTo>
                    <a:lnTo>
                      <a:pt x="1" y="21"/>
                    </a:lnTo>
                    <a:lnTo>
                      <a:pt x="60" y="79"/>
                    </a:lnTo>
                    <a:lnTo>
                      <a:pt x="0" y="79"/>
                    </a:lnTo>
                    <a:lnTo>
                      <a:pt x="0" y="105"/>
                    </a:lnTo>
                    <a:close/>
                  </a:path>
                </a:pathLst>
              </a:custGeom>
              <a:grpFill/>
              <a:ln w="0">
                <a:noFill/>
                <a:prstDash val="solid"/>
                <a:round/>
                <a:headEnd/>
                <a:tailEnd/>
              </a:ln>
            </p:spPr>
            <p:txBody>
              <a:bodyPr vert="horz" wrap="square" lIns="109728" tIns="54864" rIns="109728" bIns="54864"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52" name="Freeform 102">
                <a:extLst>
                  <a:ext uri="{FF2B5EF4-FFF2-40B4-BE49-F238E27FC236}">
                    <a16:creationId xmlns:a16="http://schemas.microsoft.com/office/drawing/2014/main" id="{5A5C001C-DABD-4F00-8345-9F1DC90FB6FA}"/>
                  </a:ext>
                </a:extLst>
              </p:cNvPr>
              <p:cNvSpPr>
                <a:spLocks/>
              </p:cNvSpPr>
              <p:nvPr/>
            </p:nvSpPr>
            <p:spPr bwMode="auto">
              <a:xfrm>
                <a:off x="3243018" y="4901698"/>
                <a:ext cx="137160" cy="137160"/>
              </a:xfrm>
              <a:custGeom>
                <a:avLst/>
                <a:gdLst>
                  <a:gd name="T0" fmla="*/ 84 w 106"/>
                  <a:gd name="T1" fmla="*/ 3 h 106"/>
                  <a:gd name="T2" fmla="*/ 84 w 106"/>
                  <a:gd name="T3" fmla="*/ 3 h 106"/>
                  <a:gd name="T4" fmla="*/ 27 w 106"/>
                  <a:gd name="T5" fmla="*/ 60 h 106"/>
                  <a:gd name="T6" fmla="*/ 27 w 106"/>
                  <a:gd name="T7" fmla="*/ 0 h 106"/>
                  <a:gd name="T8" fmla="*/ 0 w 106"/>
                  <a:gd name="T9" fmla="*/ 0 h 106"/>
                  <a:gd name="T10" fmla="*/ 0 w 106"/>
                  <a:gd name="T11" fmla="*/ 106 h 106"/>
                  <a:gd name="T12" fmla="*/ 106 w 106"/>
                  <a:gd name="T13" fmla="*/ 106 h 106"/>
                  <a:gd name="T14" fmla="*/ 106 w 106"/>
                  <a:gd name="T15" fmla="*/ 79 h 106"/>
                  <a:gd name="T16" fmla="*/ 46 w 106"/>
                  <a:gd name="T17" fmla="*/ 79 h 106"/>
                  <a:gd name="T18" fmla="*/ 101 w 106"/>
                  <a:gd name="T19" fmla="*/ 24 h 106"/>
                  <a:gd name="T20" fmla="*/ 82 w 106"/>
                  <a:gd name="T21" fmla="*/ 5 h 106"/>
                  <a:gd name="T22" fmla="*/ 84 w 106"/>
                  <a:gd name="T23"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106">
                    <a:moveTo>
                      <a:pt x="84" y="3"/>
                    </a:moveTo>
                    <a:lnTo>
                      <a:pt x="84" y="3"/>
                    </a:lnTo>
                    <a:lnTo>
                      <a:pt x="27" y="60"/>
                    </a:lnTo>
                    <a:lnTo>
                      <a:pt x="27" y="0"/>
                    </a:lnTo>
                    <a:lnTo>
                      <a:pt x="0" y="0"/>
                    </a:lnTo>
                    <a:lnTo>
                      <a:pt x="0" y="106"/>
                    </a:lnTo>
                    <a:lnTo>
                      <a:pt x="106" y="106"/>
                    </a:lnTo>
                    <a:lnTo>
                      <a:pt x="106" y="79"/>
                    </a:lnTo>
                    <a:lnTo>
                      <a:pt x="46" y="79"/>
                    </a:lnTo>
                    <a:lnTo>
                      <a:pt x="101" y="24"/>
                    </a:lnTo>
                    <a:lnTo>
                      <a:pt x="82" y="5"/>
                    </a:lnTo>
                    <a:lnTo>
                      <a:pt x="84" y="3"/>
                    </a:lnTo>
                    <a:close/>
                  </a:path>
                </a:pathLst>
              </a:custGeom>
              <a:grpFill/>
              <a:ln w="0">
                <a:noFill/>
                <a:prstDash val="solid"/>
                <a:round/>
                <a:headEnd/>
                <a:tailEnd/>
              </a:ln>
            </p:spPr>
            <p:txBody>
              <a:bodyPr vert="horz" wrap="square" lIns="109728" tIns="54864" rIns="109728" bIns="54864"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53" name="Freeform 103">
                <a:extLst>
                  <a:ext uri="{FF2B5EF4-FFF2-40B4-BE49-F238E27FC236}">
                    <a16:creationId xmlns:a16="http://schemas.microsoft.com/office/drawing/2014/main" id="{A9E1AA0F-C65B-4DC5-960B-6BF6C30589DF}"/>
                  </a:ext>
                </a:extLst>
              </p:cNvPr>
              <p:cNvSpPr>
                <a:spLocks/>
              </p:cNvSpPr>
              <p:nvPr/>
            </p:nvSpPr>
            <p:spPr bwMode="auto">
              <a:xfrm>
                <a:off x="3243018" y="4671193"/>
                <a:ext cx="137160" cy="137160"/>
              </a:xfrm>
              <a:custGeom>
                <a:avLst/>
                <a:gdLst>
                  <a:gd name="T0" fmla="*/ 27 w 106"/>
                  <a:gd name="T1" fmla="*/ 45 h 106"/>
                  <a:gd name="T2" fmla="*/ 27 w 106"/>
                  <a:gd name="T3" fmla="*/ 45 h 106"/>
                  <a:gd name="T4" fmla="*/ 85 w 106"/>
                  <a:gd name="T5" fmla="*/ 103 h 106"/>
                  <a:gd name="T6" fmla="*/ 104 w 106"/>
                  <a:gd name="T7" fmla="*/ 85 h 106"/>
                  <a:gd name="T8" fmla="*/ 46 w 106"/>
                  <a:gd name="T9" fmla="*/ 26 h 106"/>
                  <a:gd name="T10" fmla="*/ 106 w 106"/>
                  <a:gd name="T11" fmla="*/ 27 h 106"/>
                  <a:gd name="T12" fmla="*/ 106 w 106"/>
                  <a:gd name="T13" fmla="*/ 0 h 106"/>
                  <a:gd name="T14" fmla="*/ 0 w 106"/>
                  <a:gd name="T15" fmla="*/ 0 h 106"/>
                  <a:gd name="T16" fmla="*/ 0 w 106"/>
                  <a:gd name="T17" fmla="*/ 106 h 106"/>
                  <a:gd name="T18" fmla="*/ 27 w 106"/>
                  <a:gd name="T19" fmla="*/ 106 h 106"/>
                  <a:gd name="T20" fmla="*/ 27 w 106"/>
                  <a:gd name="T21" fmla="*/ 4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06">
                    <a:moveTo>
                      <a:pt x="27" y="45"/>
                    </a:moveTo>
                    <a:lnTo>
                      <a:pt x="27" y="45"/>
                    </a:lnTo>
                    <a:lnTo>
                      <a:pt x="85" y="103"/>
                    </a:lnTo>
                    <a:lnTo>
                      <a:pt x="104" y="85"/>
                    </a:lnTo>
                    <a:lnTo>
                      <a:pt x="46" y="26"/>
                    </a:lnTo>
                    <a:lnTo>
                      <a:pt x="106" y="27"/>
                    </a:lnTo>
                    <a:lnTo>
                      <a:pt x="106" y="0"/>
                    </a:lnTo>
                    <a:lnTo>
                      <a:pt x="0" y="0"/>
                    </a:lnTo>
                    <a:lnTo>
                      <a:pt x="0" y="106"/>
                    </a:lnTo>
                    <a:lnTo>
                      <a:pt x="27" y="106"/>
                    </a:lnTo>
                    <a:lnTo>
                      <a:pt x="27" y="45"/>
                    </a:lnTo>
                    <a:close/>
                  </a:path>
                </a:pathLst>
              </a:custGeom>
              <a:grpFill/>
              <a:ln w="0">
                <a:noFill/>
                <a:prstDash val="solid"/>
                <a:round/>
                <a:headEnd/>
                <a:tailEnd/>
              </a:ln>
            </p:spPr>
            <p:txBody>
              <a:bodyPr vert="horz" wrap="square" lIns="109728" tIns="54864" rIns="109728" bIns="54864"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54" name="Freeform 104">
                <a:extLst>
                  <a:ext uri="{FF2B5EF4-FFF2-40B4-BE49-F238E27FC236}">
                    <a16:creationId xmlns:a16="http://schemas.microsoft.com/office/drawing/2014/main" id="{7E1E8312-72B4-496E-8646-634F0A8E9D71}"/>
                  </a:ext>
                </a:extLst>
              </p:cNvPr>
              <p:cNvSpPr>
                <a:spLocks/>
              </p:cNvSpPr>
              <p:nvPr/>
            </p:nvSpPr>
            <p:spPr bwMode="auto">
              <a:xfrm>
                <a:off x="3351603" y="4671193"/>
                <a:ext cx="259080" cy="257175"/>
              </a:xfrm>
              <a:custGeom>
                <a:avLst/>
                <a:gdLst>
                  <a:gd name="T0" fmla="*/ 0 w 199"/>
                  <a:gd name="T1" fmla="*/ 180 h 198"/>
                  <a:gd name="T2" fmla="*/ 0 w 199"/>
                  <a:gd name="T3" fmla="*/ 180 h 198"/>
                  <a:gd name="T4" fmla="*/ 1 w 199"/>
                  <a:gd name="T5" fmla="*/ 179 h 198"/>
                  <a:gd name="T6" fmla="*/ 20 w 199"/>
                  <a:gd name="T7" fmla="*/ 198 h 198"/>
                  <a:gd name="T8" fmla="*/ 173 w 199"/>
                  <a:gd name="T9" fmla="*/ 45 h 198"/>
                  <a:gd name="T10" fmla="*/ 172 w 199"/>
                  <a:gd name="T11" fmla="*/ 106 h 198"/>
                  <a:gd name="T12" fmla="*/ 199 w 199"/>
                  <a:gd name="T13" fmla="*/ 106 h 198"/>
                  <a:gd name="T14" fmla="*/ 199 w 199"/>
                  <a:gd name="T15" fmla="*/ 0 h 198"/>
                  <a:gd name="T16" fmla="*/ 94 w 199"/>
                  <a:gd name="T17" fmla="*/ 0 h 198"/>
                  <a:gd name="T18" fmla="*/ 94 w 199"/>
                  <a:gd name="T19" fmla="*/ 26 h 198"/>
                  <a:gd name="T20" fmla="*/ 154 w 199"/>
                  <a:gd name="T21" fmla="*/ 26 h 198"/>
                  <a:gd name="T22" fmla="*/ 0 w 199"/>
                  <a:gd name="T23" fmla="*/ 18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9" h="198">
                    <a:moveTo>
                      <a:pt x="0" y="180"/>
                    </a:moveTo>
                    <a:lnTo>
                      <a:pt x="0" y="180"/>
                    </a:lnTo>
                    <a:lnTo>
                      <a:pt x="1" y="179"/>
                    </a:lnTo>
                    <a:lnTo>
                      <a:pt x="20" y="198"/>
                    </a:lnTo>
                    <a:lnTo>
                      <a:pt x="173" y="45"/>
                    </a:lnTo>
                    <a:lnTo>
                      <a:pt x="172" y="106"/>
                    </a:lnTo>
                    <a:lnTo>
                      <a:pt x="199" y="106"/>
                    </a:lnTo>
                    <a:lnTo>
                      <a:pt x="199" y="0"/>
                    </a:lnTo>
                    <a:lnTo>
                      <a:pt x="94" y="0"/>
                    </a:lnTo>
                    <a:lnTo>
                      <a:pt x="94" y="26"/>
                    </a:lnTo>
                    <a:lnTo>
                      <a:pt x="154" y="26"/>
                    </a:lnTo>
                    <a:lnTo>
                      <a:pt x="0" y="180"/>
                    </a:lnTo>
                    <a:close/>
                  </a:path>
                </a:pathLst>
              </a:custGeom>
              <a:grpFill/>
              <a:ln w="0">
                <a:noFill/>
                <a:prstDash val="solid"/>
                <a:round/>
                <a:headEnd/>
                <a:tailEnd/>
              </a:ln>
            </p:spPr>
            <p:txBody>
              <a:bodyPr vert="horz" wrap="square" lIns="109728" tIns="54864" rIns="109728" bIns="54864"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55" name="Freeform 105">
                <a:extLst>
                  <a:ext uri="{FF2B5EF4-FFF2-40B4-BE49-F238E27FC236}">
                    <a16:creationId xmlns:a16="http://schemas.microsoft.com/office/drawing/2014/main" id="{5F4C2923-8A51-4603-AF1C-AA4869658515}"/>
                  </a:ext>
                </a:extLst>
              </p:cNvPr>
              <p:cNvSpPr>
                <a:spLocks/>
              </p:cNvSpPr>
              <p:nvPr/>
            </p:nvSpPr>
            <p:spPr bwMode="auto">
              <a:xfrm>
                <a:off x="3349698" y="4903603"/>
                <a:ext cx="28575" cy="28575"/>
              </a:xfrm>
              <a:custGeom>
                <a:avLst/>
                <a:gdLst>
                  <a:gd name="T0" fmla="*/ 2 w 22"/>
                  <a:gd name="T1" fmla="*/ 1 h 22"/>
                  <a:gd name="T2" fmla="*/ 2 w 22"/>
                  <a:gd name="T3" fmla="*/ 1 h 22"/>
                  <a:gd name="T4" fmla="*/ 0 w 22"/>
                  <a:gd name="T5" fmla="*/ 3 h 22"/>
                  <a:gd name="T6" fmla="*/ 19 w 22"/>
                  <a:gd name="T7" fmla="*/ 22 h 22"/>
                  <a:gd name="T8" fmla="*/ 22 w 22"/>
                  <a:gd name="T9" fmla="*/ 19 h 22"/>
                  <a:gd name="T10" fmla="*/ 3 w 22"/>
                  <a:gd name="T11" fmla="*/ 0 h 22"/>
                  <a:gd name="T12" fmla="*/ 2 w 22"/>
                  <a:gd name="T13" fmla="*/ 1 h 22"/>
                </a:gdLst>
                <a:ahLst/>
                <a:cxnLst>
                  <a:cxn ang="0">
                    <a:pos x="T0" y="T1"/>
                  </a:cxn>
                  <a:cxn ang="0">
                    <a:pos x="T2" y="T3"/>
                  </a:cxn>
                  <a:cxn ang="0">
                    <a:pos x="T4" y="T5"/>
                  </a:cxn>
                  <a:cxn ang="0">
                    <a:pos x="T6" y="T7"/>
                  </a:cxn>
                  <a:cxn ang="0">
                    <a:pos x="T8" y="T9"/>
                  </a:cxn>
                  <a:cxn ang="0">
                    <a:pos x="T10" y="T11"/>
                  </a:cxn>
                  <a:cxn ang="0">
                    <a:pos x="T12" y="T13"/>
                  </a:cxn>
                </a:cxnLst>
                <a:rect l="0" t="0" r="r" b="b"/>
                <a:pathLst>
                  <a:path w="22" h="22">
                    <a:moveTo>
                      <a:pt x="2" y="1"/>
                    </a:moveTo>
                    <a:lnTo>
                      <a:pt x="2" y="1"/>
                    </a:lnTo>
                    <a:lnTo>
                      <a:pt x="0" y="3"/>
                    </a:lnTo>
                    <a:lnTo>
                      <a:pt x="19" y="22"/>
                    </a:lnTo>
                    <a:lnTo>
                      <a:pt x="22" y="19"/>
                    </a:lnTo>
                    <a:lnTo>
                      <a:pt x="3" y="0"/>
                    </a:lnTo>
                    <a:lnTo>
                      <a:pt x="2" y="1"/>
                    </a:lnTo>
                    <a:close/>
                  </a:path>
                </a:pathLst>
              </a:custGeom>
              <a:grpFill/>
              <a:ln w="0">
                <a:noFill/>
                <a:prstDash val="solid"/>
                <a:round/>
                <a:headEnd/>
                <a:tailEnd/>
              </a:ln>
            </p:spPr>
            <p:txBody>
              <a:bodyPr vert="horz" wrap="square" lIns="109728" tIns="54864" rIns="109728" bIns="54864"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grpSp>
        <p:grpSp>
          <p:nvGrpSpPr>
            <p:cNvPr id="31" name="Group 30">
              <a:extLst>
                <a:ext uri="{FF2B5EF4-FFF2-40B4-BE49-F238E27FC236}">
                  <a16:creationId xmlns:a16="http://schemas.microsoft.com/office/drawing/2014/main" id="{A958FE7E-BD3B-469F-9488-46A6189A53CE}"/>
                </a:ext>
                <a:ext uri="{C183D7F6-B498-43B3-948B-1728B52AA6E4}">
                  <adec:decorative xmlns:adec="http://schemas.microsoft.com/office/drawing/2017/decorative" val="1"/>
                </a:ext>
              </a:extLst>
            </p:cNvPr>
            <p:cNvGrpSpPr/>
            <p:nvPr/>
          </p:nvGrpSpPr>
          <p:grpSpPr>
            <a:xfrm>
              <a:off x="4869880" y="5255738"/>
              <a:ext cx="526652" cy="414415"/>
              <a:chOff x="6234848" y="4726969"/>
              <a:chExt cx="474669" cy="373510"/>
            </a:xfrm>
            <a:solidFill>
              <a:schemeClr val="bg1"/>
            </a:solidFill>
          </p:grpSpPr>
          <p:sp>
            <p:nvSpPr>
              <p:cNvPr id="38" name="Freeform 47">
                <a:extLst>
                  <a:ext uri="{FF2B5EF4-FFF2-40B4-BE49-F238E27FC236}">
                    <a16:creationId xmlns:a16="http://schemas.microsoft.com/office/drawing/2014/main" id="{C769572F-A7A8-41D5-A52E-B51F4A819137}"/>
                  </a:ext>
                </a:extLst>
              </p:cNvPr>
              <p:cNvSpPr>
                <a:spLocks noEditPoints="1"/>
              </p:cNvSpPr>
              <p:nvPr/>
            </p:nvSpPr>
            <p:spPr bwMode="auto">
              <a:xfrm>
                <a:off x="6521206" y="4726969"/>
                <a:ext cx="188311" cy="188311"/>
              </a:xfrm>
              <a:custGeom>
                <a:avLst/>
                <a:gdLst>
                  <a:gd name="T0" fmla="*/ 163 w 199"/>
                  <a:gd name="T1" fmla="*/ 60 h 199"/>
                  <a:gd name="T2" fmla="*/ 177 w 199"/>
                  <a:gd name="T3" fmla="*/ 37 h 199"/>
                  <a:gd name="T4" fmla="*/ 161 w 199"/>
                  <a:gd name="T5" fmla="*/ 21 h 199"/>
                  <a:gd name="T6" fmla="*/ 138 w 199"/>
                  <a:gd name="T7" fmla="*/ 36 h 199"/>
                  <a:gd name="T8" fmla="*/ 116 w 199"/>
                  <a:gd name="T9" fmla="*/ 28 h 199"/>
                  <a:gd name="T10" fmla="*/ 110 w 199"/>
                  <a:gd name="T11" fmla="*/ 0 h 199"/>
                  <a:gd name="T12" fmla="*/ 88 w 199"/>
                  <a:gd name="T13" fmla="*/ 0 h 199"/>
                  <a:gd name="T14" fmla="*/ 82 w 199"/>
                  <a:gd name="T15" fmla="*/ 28 h 199"/>
                  <a:gd name="T16" fmla="*/ 61 w 199"/>
                  <a:gd name="T17" fmla="*/ 36 h 199"/>
                  <a:gd name="T18" fmla="*/ 37 w 199"/>
                  <a:gd name="T19" fmla="*/ 21 h 199"/>
                  <a:gd name="T20" fmla="*/ 21 w 199"/>
                  <a:gd name="T21" fmla="*/ 37 h 199"/>
                  <a:gd name="T22" fmla="*/ 36 w 199"/>
                  <a:gd name="T23" fmla="*/ 60 h 199"/>
                  <a:gd name="T24" fmla="*/ 26 w 199"/>
                  <a:gd name="T25" fmla="*/ 82 h 199"/>
                  <a:gd name="T26" fmla="*/ 0 w 199"/>
                  <a:gd name="T27" fmla="*/ 88 h 199"/>
                  <a:gd name="T28" fmla="*/ 0 w 199"/>
                  <a:gd name="T29" fmla="*/ 111 h 199"/>
                  <a:gd name="T30" fmla="*/ 26 w 199"/>
                  <a:gd name="T31" fmla="*/ 117 h 199"/>
                  <a:gd name="T32" fmla="*/ 36 w 199"/>
                  <a:gd name="T33" fmla="*/ 139 h 199"/>
                  <a:gd name="T34" fmla="*/ 22 w 199"/>
                  <a:gd name="T35" fmla="*/ 162 h 199"/>
                  <a:gd name="T36" fmla="*/ 38 w 199"/>
                  <a:gd name="T37" fmla="*/ 178 h 199"/>
                  <a:gd name="T38" fmla="*/ 61 w 199"/>
                  <a:gd name="T39" fmla="*/ 163 h 199"/>
                  <a:gd name="T40" fmla="*/ 83 w 199"/>
                  <a:gd name="T41" fmla="*/ 171 h 199"/>
                  <a:gd name="T42" fmla="*/ 82 w 199"/>
                  <a:gd name="T43" fmla="*/ 171 h 199"/>
                  <a:gd name="T44" fmla="*/ 88 w 199"/>
                  <a:gd name="T45" fmla="*/ 199 h 199"/>
                  <a:gd name="T46" fmla="*/ 111 w 199"/>
                  <a:gd name="T47" fmla="*/ 199 h 199"/>
                  <a:gd name="T48" fmla="*/ 117 w 199"/>
                  <a:gd name="T49" fmla="*/ 171 h 199"/>
                  <a:gd name="T50" fmla="*/ 138 w 199"/>
                  <a:gd name="T51" fmla="*/ 163 h 199"/>
                  <a:gd name="T52" fmla="*/ 162 w 199"/>
                  <a:gd name="T53" fmla="*/ 177 h 199"/>
                  <a:gd name="T54" fmla="*/ 178 w 199"/>
                  <a:gd name="T55" fmla="*/ 161 h 199"/>
                  <a:gd name="T56" fmla="*/ 164 w 199"/>
                  <a:gd name="T57" fmla="*/ 139 h 199"/>
                  <a:gd name="T58" fmla="*/ 173 w 199"/>
                  <a:gd name="T59" fmla="*/ 117 h 199"/>
                  <a:gd name="T60" fmla="*/ 199 w 199"/>
                  <a:gd name="T61" fmla="*/ 111 h 199"/>
                  <a:gd name="T62" fmla="*/ 199 w 199"/>
                  <a:gd name="T63" fmla="*/ 88 h 199"/>
                  <a:gd name="T64" fmla="*/ 174 w 199"/>
                  <a:gd name="T65" fmla="*/ 82 h 199"/>
                  <a:gd name="T66" fmla="*/ 163 w 199"/>
                  <a:gd name="T67" fmla="*/ 60 h 199"/>
                  <a:gd name="T68" fmla="*/ 116 w 199"/>
                  <a:gd name="T69" fmla="*/ 140 h 199"/>
                  <a:gd name="T70" fmla="*/ 59 w 199"/>
                  <a:gd name="T71" fmla="*/ 117 h 199"/>
                  <a:gd name="T72" fmla="*/ 82 w 199"/>
                  <a:gd name="T73" fmla="*/ 59 h 199"/>
                  <a:gd name="T74" fmla="*/ 139 w 199"/>
                  <a:gd name="T75" fmla="*/ 82 h 199"/>
                  <a:gd name="T76" fmla="*/ 116 w 199"/>
                  <a:gd name="T77" fmla="*/ 14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9" h="199">
                    <a:moveTo>
                      <a:pt x="163" y="60"/>
                    </a:moveTo>
                    <a:cubicBezTo>
                      <a:pt x="166" y="58"/>
                      <a:pt x="177" y="37"/>
                      <a:pt x="177" y="37"/>
                    </a:cubicBezTo>
                    <a:cubicBezTo>
                      <a:pt x="161" y="21"/>
                      <a:pt x="161" y="21"/>
                      <a:pt x="161" y="21"/>
                    </a:cubicBezTo>
                    <a:cubicBezTo>
                      <a:pt x="161" y="21"/>
                      <a:pt x="140" y="34"/>
                      <a:pt x="138" y="36"/>
                    </a:cubicBezTo>
                    <a:cubicBezTo>
                      <a:pt x="132" y="33"/>
                      <a:pt x="124" y="29"/>
                      <a:pt x="116" y="28"/>
                    </a:cubicBezTo>
                    <a:cubicBezTo>
                      <a:pt x="117" y="26"/>
                      <a:pt x="110" y="0"/>
                      <a:pt x="110" y="0"/>
                    </a:cubicBezTo>
                    <a:cubicBezTo>
                      <a:pt x="88" y="0"/>
                      <a:pt x="88" y="0"/>
                      <a:pt x="88" y="0"/>
                    </a:cubicBezTo>
                    <a:cubicBezTo>
                      <a:pt x="88" y="0"/>
                      <a:pt x="82" y="27"/>
                      <a:pt x="82" y="28"/>
                    </a:cubicBezTo>
                    <a:cubicBezTo>
                      <a:pt x="74" y="29"/>
                      <a:pt x="67" y="33"/>
                      <a:pt x="61" y="36"/>
                    </a:cubicBezTo>
                    <a:cubicBezTo>
                      <a:pt x="60" y="35"/>
                      <a:pt x="37" y="21"/>
                      <a:pt x="37" y="21"/>
                    </a:cubicBezTo>
                    <a:cubicBezTo>
                      <a:pt x="21" y="37"/>
                      <a:pt x="21" y="37"/>
                      <a:pt x="21" y="37"/>
                    </a:cubicBezTo>
                    <a:cubicBezTo>
                      <a:pt x="21" y="37"/>
                      <a:pt x="34" y="58"/>
                      <a:pt x="36" y="60"/>
                    </a:cubicBezTo>
                    <a:cubicBezTo>
                      <a:pt x="31" y="67"/>
                      <a:pt x="28" y="74"/>
                      <a:pt x="26" y="82"/>
                    </a:cubicBezTo>
                    <a:cubicBezTo>
                      <a:pt x="23" y="82"/>
                      <a:pt x="0" y="88"/>
                      <a:pt x="0" y="88"/>
                    </a:cubicBezTo>
                    <a:cubicBezTo>
                      <a:pt x="0" y="111"/>
                      <a:pt x="0" y="111"/>
                      <a:pt x="0" y="111"/>
                    </a:cubicBezTo>
                    <a:cubicBezTo>
                      <a:pt x="0" y="111"/>
                      <a:pt x="24" y="117"/>
                      <a:pt x="26" y="117"/>
                    </a:cubicBezTo>
                    <a:cubicBezTo>
                      <a:pt x="28" y="125"/>
                      <a:pt x="32" y="132"/>
                      <a:pt x="36" y="139"/>
                    </a:cubicBezTo>
                    <a:cubicBezTo>
                      <a:pt x="34" y="141"/>
                      <a:pt x="22" y="162"/>
                      <a:pt x="22" y="162"/>
                    </a:cubicBezTo>
                    <a:cubicBezTo>
                      <a:pt x="38" y="178"/>
                      <a:pt x="38" y="178"/>
                      <a:pt x="38" y="178"/>
                    </a:cubicBezTo>
                    <a:cubicBezTo>
                      <a:pt x="38" y="178"/>
                      <a:pt x="60" y="164"/>
                      <a:pt x="61" y="163"/>
                    </a:cubicBezTo>
                    <a:cubicBezTo>
                      <a:pt x="68" y="167"/>
                      <a:pt x="75" y="169"/>
                      <a:pt x="83" y="171"/>
                    </a:cubicBezTo>
                    <a:cubicBezTo>
                      <a:pt x="82" y="171"/>
                      <a:pt x="82" y="171"/>
                      <a:pt x="82" y="171"/>
                    </a:cubicBezTo>
                    <a:cubicBezTo>
                      <a:pt x="82" y="172"/>
                      <a:pt x="88" y="199"/>
                      <a:pt x="88" y="199"/>
                    </a:cubicBezTo>
                    <a:cubicBezTo>
                      <a:pt x="111" y="199"/>
                      <a:pt x="111" y="199"/>
                      <a:pt x="111" y="199"/>
                    </a:cubicBezTo>
                    <a:cubicBezTo>
                      <a:pt x="111" y="199"/>
                      <a:pt x="117" y="172"/>
                      <a:pt x="117" y="171"/>
                    </a:cubicBezTo>
                    <a:cubicBezTo>
                      <a:pt x="124" y="169"/>
                      <a:pt x="132" y="167"/>
                      <a:pt x="138" y="163"/>
                    </a:cubicBezTo>
                    <a:cubicBezTo>
                      <a:pt x="140" y="164"/>
                      <a:pt x="162" y="177"/>
                      <a:pt x="162" y="177"/>
                    </a:cubicBezTo>
                    <a:cubicBezTo>
                      <a:pt x="178" y="161"/>
                      <a:pt x="178" y="161"/>
                      <a:pt x="178" y="161"/>
                    </a:cubicBezTo>
                    <a:cubicBezTo>
                      <a:pt x="178" y="161"/>
                      <a:pt x="166" y="141"/>
                      <a:pt x="164" y="139"/>
                    </a:cubicBezTo>
                    <a:cubicBezTo>
                      <a:pt x="168" y="132"/>
                      <a:pt x="171" y="125"/>
                      <a:pt x="173" y="117"/>
                    </a:cubicBezTo>
                    <a:cubicBezTo>
                      <a:pt x="176" y="117"/>
                      <a:pt x="199" y="111"/>
                      <a:pt x="199" y="111"/>
                    </a:cubicBezTo>
                    <a:cubicBezTo>
                      <a:pt x="199" y="88"/>
                      <a:pt x="199" y="88"/>
                      <a:pt x="199" y="88"/>
                    </a:cubicBezTo>
                    <a:cubicBezTo>
                      <a:pt x="199" y="88"/>
                      <a:pt x="177" y="82"/>
                      <a:pt x="174" y="82"/>
                    </a:cubicBezTo>
                    <a:cubicBezTo>
                      <a:pt x="171" y="74"/>
                      <a:pt x="168" y="67"/>
                      <a:pt x="163" y="60"/>
                    </a:cubicBezTo>
                    <a:close/>
                    <a:moveTo>
                      <a:pt x="116" y="140"/>
                    </a:moveTo>
                    <a:cubicBezTo>
                      <a:pt x="94" y="149"/>
                      <a:pt x="68" y="139"/>
                      <a:pt x="59" y="117"/>
                    </a:cubicBezTo>
                    <a:cubicBezTo>
                      <a:pt x="49" y="95"/>
                      <a:pt x="60" y="69"/>
                      <a:pt x="82" y="59"/>
                    </a:cubicBezTo>
                    <a:cubicBezTo>
                      <a:pt x="104" y="50"/>
                      <a:pt x="130" y="60"/>
                      <a:pt x="139" y="82"/>
                    </a:cubicBezTo>
                    <a:cubicBezTo>
                      <a:pt x="149" y="105"/>
                      <a:pt x="139" y="130"/>
                      <a:pt x="116" y="1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39" name="Freeform 48">
                <a:extLst>
                  <a:ext uri="{FF2B5EF4-FFF2-40B4-BE49-F238E27FC236}">
                    <a16:creationId xmlns:a16="http://schemas.microsoft.com/office/drawing/2014/main" id="{976DE58B-A4EA-425A-AD5B-F83A6CA6D542}"/>
                  </a:ext>
                </a:extLst>
              </p:cNvPr>
              <p:cNvSpPr>
                <a:spLocks/>
              </p:cNvSpPr>
              <p:nvPr/>
            </p:nvSpPr>
            <p:spPr bwMode="auto">
              <a:xfrm>
                <a:off x="6234848" y="4781439"/>
                <a:ext cx="150960" cy="319040"/>
              </a:xfrm>
              <a:custGeom>
                <a:avLst/>
                <a:gdLst>
                  <a:gd name="T0" fmla="*/ 77 w 160"/>
                  <a:gd name="T1" fmla="*/ 111 h 335"/>
                  <a:gd name="T2" fmla="*/ 88 w 160"/>
                  <a:gd name="T3" fmla="*/ 122 h 335"/>
                  <a:gd name="T4" fmla="*/ 77 w 160"/>
                  <a:gd name="T5" fmla="*/ 133 h 335"/>
                  <a:gd name="T6" fmla="*/ 66 w 160"/>
                  <a:gd name="T7" fmla="*/ 122 h 335"/>
                  <a:gd name="T8" fmla="*/ 67 w 160"/>
                  <a:gd name="T9" fmla="*/ 118 h 335"/>
                  <a:gd name="T10" fmla="*/ 44 w 160"/>
                  <a:gd name="T11" fmla="*/ 104 h 335"/>
                  <a:gd name="T12" fmla="*/ 0 w 160"/>
                  <a:gd name="T13" fmla="*/ 130 h 335"/>
                  <a:gd name="T14" fmla="*/ 0 w 160"/>
                  <a:gd name="T15" fmla="*/ 167 h 335"/>
                  <a:gd name="T16" fmla="*/ 33 w 160"/>
                  <a:gd name="T17" fmla="*/ 167 h 335"/>
                  <a:gd name="T18" fmla="*/ 44 w 160"/>
                  <a:gd name="T19" fmla="*/ 159 h 335"/>
                  <a:gd name="T20" fmla="*/ 55 w 160"/>
                  <a:gd name="T21" fmla="*/ 171 h 335"/>
                  <a:gd name="T22" fmla="*/ 44 w 160"/>
                  <a:gd name="T23" fmla="*/ 182 h 335"/>
                  <a:gd name="T24" fmla="*/ 33 w 160"/>
                  <a:gd name="T25" fmla="*/ 173 h 335"/>
                  <a:gd name="T26" fmla="*/ 0 w 160"/>
                  <a:gd name="T27" fmla="*/ 173 h 335"/>
                  <a:gd name="T28" fmla="*/ 0 w 160"/>
                  <a:gd name="T29" fmla="*/ 212 h 335"/>
                  <a:gd name="T30" fmla="*/ 44 w 160"/>
                  <a:gd name="T31" fmla="*/ 239 h 335"/>
                  <a:gd name="T32" fmla="*/ 67 w 160"/>
                  <a:gd name="T33" fmla="*/ 225 h 335"/>
                  <a:gd name="T34" fmla="*/ 66 w 160"/>
                  <a:gd name="T35" fmla="*/ 221 h 335"/>
                  <a:gd name="T36" fmla="*/ 78 w 160"/>
                  <a:gd name="T37" fmla="*/ 210 h 335"/>
                  <a:gd name="T38" fmla="*/ 88 w 160"/>
                  <a:gd name="T39" fmla="*/ 221 h 335"/>
                  <a:gd name="T40" fmla="*/ 77 w 160"/>
                  <a:gd name="T41" fmla="*/ 232 h 335"/>
                  <a:gd name="T42" fmla="*/ 70 w 160"/>
                  <a:gd name="T43" fmla="*/ 229 h 335"/>
                  <a:gd name="T44" fmla="*/ 47 w 160"/>
                  <a:gd name="T45" fmla="*/ 243 h 335"/>
                  <a:gd name="T46" fmla="*/ 47 w 160"/>
                  <a:gd name="T47" fmla="*/ 285 h 335"/>
                  <a:gd name="T48" fmla="*/ 130 w 160"/>
                  <a:gd name="T49" fmla="*/ 335 h 335"/>
                  <a:gd name="T50" fmla="*/ 160 w 160"/>
                  <a:gd name="T51" fmla="*/ 315 h 335"/>
                  <a:gd name="T52" fmla="*/ 160 w 160"/>
                  <a:gd name="T53" fmla="*/ 174 h 335"/>
                  <a:gd name="T54" fmla="*/ 143 w 160"/>
                  <a:gd name="T55" fmla="*/ 174 h 335"/>
                  <a:gd name="T56" fmla="*/ 132 w 160"/>
                  <a:gd name="T57" fmla="*/ 182 h 335"/>
                  <a:gd name="T58" fmla="*/ 121 w 160"/>
                  <a:gd name="T59" fmla="*/ 171 h 335"/>
                  <a:gd name="T60" fmla="*/ 132 w 160"/>
                  <a:gd name="T61" fmla="*/ 159 h 335"/>
                  <a:gd name="T62" fmla="*/ 143 w 160"/>
                  <a:gd name="T63" fmla="*/ 168 h 335"/>
                  <a:gd name="T64" fmla="*/ 159 w 160"/>
                  <a:gd name="T65" fmla="*/ 168 h 335"/>
                  <a:gd name="T66" fmla="*/ 159 w 160"/>
                  <a:gd name="T67" fmla="*/ 21 h 335"/>
                  <a:gd name="T68" fmla="*/ 124 w 160"/>
                  <a:gd name="T69" fmla="*/ 0 h 335"/>
                  <a:gd name="T70" fmla="*/ 47 w 160"/>
                  <a:gd name="T71" fmla="*/ 46 h 335"/>
                  <a:gd name="T72" fmla="*/ 47 w 160"/>
                  <a:gd name="T73" fmla="*/ 99 h 335"/>
                  <a:gd name="T74" fmla="*/ 70 w 160"/>
                  <a:gd name="T75" fmla="*/ 113 h 335"/>
                  <a:gd name="T76" fmla="*/ 77 w 160"/>
                  <a:gd name="T77" fmla="*/ 111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0" h="335">
                    <a:moveTo>
                      <a:pt x="77" y="111"/>
                    </a:moveTo>
                    <a:cubicBezTo>
                      <a:pt x="83" y="111"/>
                      <a:pt x="88" y="116"/>
                      <a:pt x="88" y="122"/>
                    </a:cubicBezTo>
                    <a:cubicBezTo>
                      <a:pt x="88" y="128"/>
                      <a:pt x="84" y="133"/>
                      <a:pt x="77" y="133"/>
                    </a:cubicBezTo>
                    <a:cubicBezTo>
                      <a:pt x="71" y="133"/>
                      <a:pt x="66" y="128"/>
                      <a:pt x="66" y="122"/>
                    </a:cubicBezTo>
                    <a:cubicBezTo>
                      <a:pt x="66" y="121"/>
                      <a:pt x="66" y="119"/>
                      <a:pt x="67" y="118"/>
                    </a:cubicBezTo>
                    <a:cubicBezTo>
                      <a:pt x="44" y="104"/>
                      <a:pt x="44" y="104"/>
                      <a:pt x="44" y="104"/>
                    </a:cubicBezTo>
                    <a:cubicBezTo>
                      <a:pt x="0" y="130"/>
                      <a:pt x="0" y="130"/>
                      <a:pt x="0" y="130"/>
                    </a:cubicBezTo>
                    <a:cubicBezTo>
                      <a:pt x="0" y="167"/>
                      <a:pt x="0" y="167"/>
                      <a:pt x="0" y="167"/>
                    </a:cubicBezTo>
                    <a:cubicBezTo>
                      <a:pt x="33" y="167"/>
                      <a:pt x="33" y="167"/>
                      <a:pt x="33" y="167"/>
                    </a:cubicBezTo>
                    <a:cubicBezTo>
                      <a:pt x="35" y="163"/>
                      <a:pt x="39" y="159"/>
                      <a:pt x="44" y="159"/>
                    </a:cubicBezTo>
                    <a:cubicBezTo>
                      <a:pt x="50" y="159"/>
                      <a:pt x="55" y="165"/>
                      <a:pt x="55" y="171"/>
                    </a:cubicBezTo>
                    <a:cubicBezTo>
                      <a:pt x="55" y="177"/>
                      <a:pt x="50" y="182"/>
                      <a:pt x="44" y="182"/>
                    </a:cubicBezTo>
                    <a:cubicBezTo>
                      <a:pt x="38" y="182"/>
                      <a:pt x="34" y="178"/>
                      <a:pt x="33" y="173"/>
                    </a:cubicBezTo>
                    <a:cubicBezTo>
                      <a:pt x="0" y="173"/>
                      <a:pt x="0" y="173"/>
                      <a:pt x="0" y="173"/>
                    </a:cubicBezTo>
                    <a:cubicBezTo>
                      <a:pt x="0" y="212"/>
                      <a:pt x="0" y="212"/>
                      <a:pt x="0" y="212"/>
                    </a:cubicBezTo>
                    <a:cubicBezTo>
                      <a:pt x="44" y="239"/>
                      <a:pt x="44" y="239"/>
                      <a:pt x="44" y="239"/>
                    </a:cubicBezTo>
                    <a:cubicBezTo>
                      <a:pt x="67" y="225"/>
                      <a:pt x="67" y="225"/>
                      <a:pt x="67" y="225"/>
                    </a:cubicBezTo>
                    <a:cubicBezTo>
                      <a:pt x="66" y="224"/>
                      <a:pt x="66" y="223"/>
                      <a:pt x="66" y="221"/>
                    </a:cubicBezTo>
                    <a:cubicBezTo>
                      <a:pt x="66" y="215"/>
                      <a:pt x="72" y="210"/>
                      <a:pt x="78" y="210"/>
                    </a:cubicBezTo>
                    <a:cubicBezTo>
                      <a:pt x="84" y="210"/>
                      <a:pt x="88" y="215"/>
                      <a:pt x="88" y="221"/>
                    </a:cubicBezTo>
                    <a:cubicBezTo>
                      <a:pt x="88" y="227"/>
                      <a:pt x="83" y="232"/>
                      <a:pt x="77" y="232"/>
                    </a:cubicBezTo>
                    <a:cubicBezTo>
                      <a:pt x="74" y="232"/>
                      <a:pt x="72" y="231"/>
                      <a:pt x="70" y="229"/>
                    </a:cubicBezTo>
                    <a:cubicBezTo>
                      <a:pt x="47" y="243"/>
                      <a:pt x="47" y="243"/>
                      <a:pt x="47" y="243"/>
                    </a:cubicBezTo>
                    <a:cubicBezTo>
                      <a:pt x="47" y="285"/>
                      <a:pt x="47" y="285"/>
                      <a:pt x="47" y="285"/>
                    </a:cubicBezTo>
                    <a:cubicBezTo>
                      <a:pt x="130" y="335"/>
                      <a:pt x="130" y="335"/>
                      <a:pt x="130" y="335"/>
                    </a:cubicBezTo>
                    <a:cubicBezTo>
                      <a:pt x="160" y="315"/>
                      <a:pt x="160" y="315"/>
                      <a:pt x="160" y="315"/>
                    </a:cubicBezTo>
                    <a:cubicBezTo>
                      <a:pt x="160" y="174"/>
                      <a:pt x="160" y="174"/>
                      <a:pt x="160" y="174"/>
                    </a:cubicBezTo>
                    <a:cubicBezTo>
                      <a:pt x="143" y="174"/>
                      <a:pt x="143" y="174"/>
                      <a:pt x="143" y="174"/>
                    </a:cubicBezTo>
                    <a:cubicBezTo>
                      <a:pt x="142" y="179"/>
                      <a:pt x="138" y="182"/>
                      <a:pt x="132" y="182"/>
                    </a:cubicBezTo>
                    <a:cubicBezTo>
                      <a:pt x="126" y="182"/>
                      <a:pt x="121" y="177"/>
                      <a:pt x="121" y="171"/>
                    </a:cubicBezTo>
                    <a:cubicBezTo>
                      <a:pt x="121" y="165"/>
                      <a:pt x="126" y="159"/>
                      <a:pt x="132" y="159"/>
                    </a:cubicBezTo>
                    <a:cubicBezTo>
                      <a:pt x="138" y="159"/>
                      <a:pt x="142" y="163"/>
                      <a:pt x="143" y="168"/>
                    </a:cubicBezTo>
                    <a:cubicBezTo>
                      <a:pt x="159" y="168"/>
                      <a:pt x="159" y="168"/>
                      <a:pt x="159" y="168"/>
                    </a:cubicBezTo>
                    <a:cubicBezTo>
                      <a:pt x="159" y="21"/>
                      <a:pt x="159" y="21"/>
                      <a:pt x="159" y="21"/>
                    </a:cubicBezTo>
                    <a:cubicBezTo>
                      <a:pt x="124" y="0"/>
                      <a:pt x="124" y="0"/>
                      <a:pt x="124" y="0"/>
                    </a:cubicBezTo>
                    <a:cubicBezTo>
                      <a:pt x="47" y="46"/>
                      <a:pt x="47" y="46"/>
                      <a:pt x="47" y="46"/>
                    </a:cubicBezTo>
                    <a:cubicBezTo>
                      <a:pt x="47" y="99"/>
                      <a:pt x="47" y="99"/>
                      <a:pt x="47" y="99"/>
                    </a:cubicBezTo>
                    <a:cubicBezTo>
                      <a:pt x="70" y="113"/>
                      <a:pt x="70" y="113"/>
                      <a:pt x="70" y="113"/>
                    </a:cubicBezTo>
                    <a:cubicBezTo>
                      <a:pt x="72" y="111"/>
                      <a:pt x="75" y="111"/>
                      <a:pt x="77" y="1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40" name="Freeform 49">
                <a:extLst>
                  <a:ext uri="{FF2B5EF4-FFF2-40B4-BE49-F238E27FC236}">
                    <a16:creationId xmlns:a16="http://schemas.microsoft.com/office/drawing/2014/main" id="{14C34CDF-7843-428F-8381-78CCA00B0B63}"/>
                  </a:ext>
                </a:extLst>
              </p:cNvPr>
              <p:cNvSpPr>
                <a:spLocks/>
              </p:cNvSpPr>
              <p:nvPr/>
            </p:nvSpPr>
            <p:spPr bwMode="auto">
              <a:xfrm>
                <a:off x="6392034" y="4781439"/>
                <a:ext cx="150960" cy="319040"/>
              </a:xfrm>
              <a:custGeom>
                <a:avLst/>
                <a:gdLst>
                  <a:gd name="T0" fmla="*/ 93 w 160"/>
                  <a:gd name="T1" fmla="*/ 122 h 336"/>
                  <a:gd name="T2" fmla="*/ 82 w 160"/>
                  <a:gd name="T3" fmla="*/ 133 h 336"/>
                  <a:gd name="T4" fmla="*/ 71 w 160"/>
                  <a:gd name="T5" fmla="*/ 122 h 336"/>
                  <a:gd name="T6" fmla="*/ 82 w 160"/>
                  <a:gd name="T7" fmla="*/ 111 h 336"/>
                  <a:gd name="T8" fmla="*/ 89 w 160"/>
                  <a:gd name="T9" fmla="*/ 114 h 336"/>
                  <a:gd name="T10" fmla="*/ 113 w 160"/>
                  <a:gd name="T11" fmla="*/ 100 h 336"/>
                  <a:gd name="T12" fmla="*/ 113 w 160"/>
                  <a:gd name="T13" fmla="*/ 46 h 336"/>
                  <a:gd name="T14" fmla="*/ 36 w 160"/>
                  <a:gd name="T15" fmla="*/ 0 h 336"/>
                  <a:gd name="T16" fmla="*/ 1 w 160"/>
                  <a:gd name="T17" fmla="*/ 21 h 336"/>
                  <a:gd name="T18" fmla="*/ 1 w 160"/>
                  <a:gd name="T19" fmla="*/ 169 h 336"/>
                  <a:gd name="T20" fmla="*/ 16 w 160"/>
                  <a:gd name="T21" fmla="*/ 169 h 336"/>
                  <a:gd name="T22" fmla="*/ 27 w 160"/>
                  <a:gd name="T23" fmla="*/ 160 h 336"/>
                  <a:gd name="T24" fmla="*/ 38 w 160"/>
                  <a:gd name="T25" fmla="*/ 171 h 336"/>
                  <a:gd name="T26" fmla="*/ 27 w 160"/>
                  <a:gd name="T27" fmla="*/ 182 h 336"/>
                  <a:gd name="T28" fmla="*/ 16 w 160"/>
                  <a:gd name="T29" fmla="*/ 175 h 336"/>
                  <a:gd name="T30" fmla="*/ 0 w 160"/>
                  <a:gd name="T31" fmla="*/ 175 h 336"/>
                  <a:gd name="T32" fmla="*/ 0 w 160"/>
                  <a:gd name="T33" fmla="*/ 315 h 336"/>
                  <a:gd name="T34" fmla="*/ 30 w 160"/>
                  <a:gd name="T35" fmla="*/ 336 h 336"/>
                  <a:gd name="T36" fmla="*/ 113 w 160"/>
                  <a:gd name="T37" fmla="*/ 286 h 336"/>
                  <a:gd name="T38" fmla="*/ 113 w 160"/>
                  <a:gd name="T39" fmla="*/ 244 h 336"/>
                  <a:gd name="T40" fmla="*/ 89 w 160"/>
                  <a:gd name="T41" fmla="*/ 230 h 336"/>
                  <a:gd name="T42" fmla="*/ 82 w 160"/>
                  <a:gd name="T43" fmla="*/ 233 h 336"/>
                  <a:gd name="T44" fmla="*/ 71 w 160"/>
                  <a:gd name="T45" fmla="*/ 222 h 336"/>
                  <a:gd name="T46" fmla="*/ 82 w 160"/>
                  <a:gd name="T47" fmla="*/ 211 h 336"/>
                  <a:gd name="T48" fmla="*/ 93 w 160"/>
                  <a:gd name="T49" fmla="*/ 222 h 336"/>
                  <a:gd name="T50" fmla="*/ 93 w 160"/>
                  <a:gd name="T51" fmla="*/ 226 h 336"/>
                  <a:gd name="T52" fmla="*/ 116 w 160"/>
                  <a:gd name="T53" fmla="*/ 240 h 336"/>
                  <a:gd name="T54" fmla="*/ 160 w 160"/>
                  <a:gd name="T55" fmla="*/ 213 h 336"/>
                  <a:gd name="T56" fmla="*/ 160 w 160"/>
                  <a:gd name="T57" fmla="*/ 173 h 336"/>
                  <a:gd name="T58" fmla="*/ 127 w 160"/>
                  <a:gd name="T59" fmla="*/ 173 h 336"/>
                  <a:gd name="T60" fmla="*/ 116 w 160"/>
                  <a:gd name="T61" fmla="*/ 182 h 336"/>
                  <a:gd name="T62" fmla="*/ 105 w 160"/>
                  <a:gd name="T63" fmla="*/ 171 h 336"/>
                  <a:gd name="T64" fmla="*/ 116 w 160"/>
                  <a:gd name="T65" fmla="*/ 159 h 336"/>
                  <a:gd name="T66" fmla="*/ 127 w 160"/>
                  <a:gd name="T67" fmla="*/ 167 h 336"/>
                  <a:gd name="T68" fmla="*/ 160 w 160"/>
                  <a:gd name="T69" fmla="*/ 167 h 336"/>
                  <a:gd name="T70" fmla="*/ 160 w 160"/>
                  <a:gd name="T71" fmla="*/ 130 h 336"/>
                  <a:gd name="T72" fmla="*/ 116 w 160"/>
                  <a:gd name="T73" fmla="*/ 104 h 336"/>
                  <a:gd name="T74" fmla="*/ 93 w 160"/>
                  <a:gd name="T75" fmla="*/ 118 h 336"/>
                  <a:gd name="T76" fmla="*/ 93 w 160"/>
                  <a:gd name="T77" fmla="*/ 122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0" h="336">
                    <a:moveTo>
                      <a:pt x="93" y="122"/>
                    </a:moveTo>
                    <a:cubicBezTo>
                      <a:pt x="93" y="128"/>
                      <a:pt x="88" y="133"/>
                      <a:pt x="82" y="133"/>
                    </a:cubicBezTo>
                    <a:cubicBezTo>
                      <a:pt x="76" y="133"/>
                      <a:pt x="71" y="128"/>
                      <a:pt x="71" y="122"/>
                    </a:cubicBezTo>
                    <a:cubicBezTo>
                      <a:pt x="71" y="116"/>
                      <a:pt x="76" y="111"/>
                      <a:pt x="82" y="111"/>
                    </a:cubicBezTo>
                    <a:cubicBezTo>
                      <a:pt x="85" y="111"/>
                      <a:pt x="87" y="112"/>
                      <a:pt x="89" y="114"/>
                    </a:cubicBezTo>
                    <a:cubicBezTo>
                      <a:pt x="113" y="100"/>
                      <a:pt x="113" y="100"/>
                      <a:pt x="113" y="100"/>
                    </a:cubicBezTo>
                    <a:cubicBezTo>
                      <a:pt x="113" y="46"/>
                      <a:pt x="113" y="46"/>
                      <a:pt x="113" y="46"/>
                    </a:cubicBezTo>
                    <a:cubicBezTo>
                      <a:pt x="36" y="0"/>
                      <a:pt x="36" y="0"/>
                      <a:pt x="36" y="0"/>
                    </a:cubicBezTo>
                    <a:cubicBezTo>
                      <a:pt x="1" y="21"/>
                      <a:pt x="1" y="21"/>
                      <a:pt x="1" y="21"/>
                    </a:cubicBezTo>
                    <a:cubicBezTo>
                      <a:pt x="1" y="169"/>
                      <a:pt x="1" y="169"/>
                      <a:pt x="1" y="169"/>
                    </a:cubicBezTo>
                    <a:cubicBezTo>
                      <a:pt x="16" y="169"/>
                      <a:pt x="16" y="169"/>
                      <a:pt x="16" y="169"/>
                    </a:cubicBezTo>
                    <a:cubicBezTo>
                      <a:pt x="17" y="163"/>
                      <a:pt x="22" y="160"/>
                      <a:pt x="27" y="160"/>
                    </a:cubicBezTo>
                    <a:cubicBezTo>
                      <a:pt x="33" y="160"/>
                      <a:pt x="38" y="165"/>
                      <a:pt x="38" y="171"/>
                    </a:cubicBezTo>
                    <a:cubicBezTo>
                      <a:pt x="38" y="177"/>
                      <a:pt x="33" y="182"/>
                      <a:pt x="27" y="182"/>
                    </a:cubicBezTo>
                    <a:cubicBezTo>
                      <a:pt x="22" y="182"/>
                      <a:pt x="18" y="179"/>
                      <a:pt x="16" y="175"/>
                    </a:cubicBezTo>
                    <a:cubicBezTo>
                      <a:pt x="0" y="175"/>
                      <a:pt x="0" y="175"/>
                      <a:pt x="0" y="175"/>
                    </a:cubicBezTo>
                    <a:cubicBezTo>
                      <a:pt x="0" y="315"/>
                      <a:pt x="0" y="315"/>
                      <a:pt x="0" y="315"/>
                    </a:cubicBezTo>
                    <a:cubicBezTo>
                      <a:pt x="30" y="336"/>
                      <a:pt x="30" y="336"/>
                      <a:pt x="30" y="336"/>
                    </a:cubicBezTo>
                    <a:cubicBezTo>
                      <a:pt x="113" y="286"/>
                      <a:pt x="113" y="286"/>
                      <a:pt x="113" y="286"/>
                    </a:cubicBezTo>
                    <a:cubicBezTo>
                      <a:pt x="113" y="244"/>
                      <a:pt x="113" y="244"/>
                      <a:pt x="113" y="244"/>
                    </a:cubicBezTo>
                    <a:cubicBezTo>
                      <a:pt x="89" y="230"/>
                      <a:pt x="89" y="230"/>
                      <a:pt x="89" y="230"/>
                    </a:cubicBezTo>
                    <a:cubicBezTo>
                      <a:pt x="87" y="232"/>
                      <a:pt x="85" y="233"/>
                      <a:pt x="82" y="233"/>
                    </a:cubicBezTo>
                    <a:cubicBezTo>
                      <a:pt x="76" y="233"/>
                      <a:pt x="71" y="228"/>
                      <a:pt x="71" y="222"/>
                    </a:cubicBezTo>
                    <a:cubicBezTo>
                      <a:pt x="71" y="216"/>
                      <a:pt x="76" y="211"/>
                      <a:pt x="82" y="211"/>
                    </a:cubicBezTo>
                    <a:cubicBezTo>
                      <a:pt x="88" y="211"/>
                      <a:pt x="93" y="216"/>
                      <a:pt x="93" y="222"/>
                    </a:cubicBezTo>
                    <a:cubicBezTo>
                      <a:pt x="93" y="223"/>
                      <a:pt x="93" y="225"/>
                      <a:pt x="93" y="226"/>
                    </a:cubicBezTo>
                    <a:cubicBezTo>
                      <a:pt x="116" y="240"/>
                      <a:pt x="116" y="240"/>
                      <a:pt x="116" y="240"/>
                    </a:cubicBezTo>
                    <a:cubicBezTo>
                      <a:pt x="160" y="213"/>
                      <a:pt x="160" y="213"/>
                      <a:pt x="160" y="213"/>
                    </a:cubicBezTo>
                    <a:cubicBezTo>
                      <a:pt x="160" y="173"/>
                      <a:pt x="160" y="173"/>
                      <a:pt x="160" y="173"/>
                    </a:cubicBezTo>
                    <a:cubicBezTo>
                      <a:pt x="127" y="173"/>
                      <a:pt x="127" y="173"/>
                      <a:pt x="127" y="173"/>
                    </a:cubicBezTo>
                    <a:cubicBezTo>
                      <a:pt x="126" y="178"/>
                      <a:pt x="121" y="182"/>
                      <a:pt x="116" y="182"/>
                    </a:cubicBezTo>
                    <a:cubicBezTo>
                      <a:pt x="110" y="182"/>
                      <a:pt x="105" y="177"/>
                      <a:pt x="105" y="171"/>
                    </a:cubicBezTo>
                    <a:cubicBezTo>
                      <a:pt x="105" y="165"/>
                      <a:pt x="110" y="159"/>
                      <a:pt x="116" y="159"/>
                    </a:cubicBezTo>
                    <a:cubicBezTo>
                      <a:pt x="121" y="159"/>
                      <a:pt x="125" y="163"/>
                      <a:pt x="127" y="167"/>
                    </a:cubicBezTo>
                    <a:cubicBezTo>
                      <a:pt x="160" y="167"/>
                      <a:pt x="160" y="167"/>
                      <a:pt x="160" y="167"/>
                    </a:cubicBezTo>
                    <a:cubicBezTo>
                      <a:pt x="160" y="130"/>
                      <a:pt x="160" y="130"/>
                      <a:pt x="160" y="130"/>
                    </a:cubicBezTo>
                    <a:cubicBezTo>
                      <a:pt x="116" y="104"/>
                      <a:pt x="116" y="104"/>
                      <a:pt x="116" y="104"/>
                    </a:cubicBezTo>
                    <a:cubicBezTo>
                      <a:pt x="93" y="118"/>
                      <a:pt x="93" y="118"/>
                      <a:pt x="93" y="118"/>
                    </a:cubicBezTo>
                    <a:cubicBezTo>
                      <a:pt x="93" y="119"/>
                      <a:pt x="93" y="121"/>
                      <a:pt x="93"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41" name="Freeform 50">
                <a:extLst>
                  <a:ext uri="{FF2B5EF4-FFF2-40B4-BE49-F238E27FC236}">
                    <a16:creationId xmlns:a16="http://schemas.microsoft.com/office/drawing/2014/main" id="{14BF50F4-871A-4297-9E19-F0460A3214D8}"/>
                  </a:ext>
                </a:extLst>
              </p:cNvPr>
              <p:cNvSpPr>
                <a:spLocks/>
              </p:cNvSpPr>
              <p:nvPr/>
            </p:nvSpPr>
            <p:spPr bwMode="auto">
              <a:xfrm>
                <a:off x="6276868" y="4876373"/>
                <a:ext cx="42020" cy="31126"/>
              </a:xfrm>
              <a:custGeom>
                <a:avLst/>
                <a:gdLst>
                  <a:gd name="T0" fmla="*/ 0 w 44"/>
                  <a:gd name="T1" fmla="*/ 5 h 34"/>
                  <a:gd name="T2" fmla="*/ 23 w 44"/>
                  <a:gd name="T3" fmla="*/ 19 h 34"/>
                  <a:gd name="T4" fmla="*/ 22 w 44"/>
                  <a:gd name="T5" fmla="*/ 23 h 34"/>
                  <a:gd name="T6" fmla="*/ 33 w 44"/>
                  <a:gd name="T7" fmla="*/ 34 h 34"/>
                  <a:gd name="T8" fmla="*/ 44 w 44"/>
                  <a:gd name="T9" fmla="*/ 23 h 34"/>
                  <a:gd name="T10" fmla="*/ 33 w 44"/>
                  <a:gd name="T11" fmla="*/ 12 h 34"/>
                  <a:gd name="T12" fmla="*/ 26 w 44"/>
                  <a:gd name="T13" fmla="*/ 14 h 34"/>
                  <a:gd name="T14" fmla="*/ 3 w 44"/>
                  <a:gd name="T15" fmla="*/ 0 h 34"/>
                  <a:gd name="T16" fmla="*/ 3 w 44"/>
                  <a:gd name="T17" fmla="*/ 4 h 34"/>
                  <a:gd name="T18" fmla="*/ 0 w 44"/>
                  <a:gd name="T19" fmla="*/ 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34">
                    <a:moveTo>
                      <a:pt x="0" y="5"/>
                    </a:moveTo>
                    <a:cubicBezTo>
                      <a:pt x="23" y="19"/>
                      <a:pt x="23" y="19"/>
                      <a:pt x="23" y="19"/>
                    </a:cubicBezTo>
                    <a:cubicBezTo>
                      <a:pt x="22" y="20"/>
                      <a:pt x="22" y="22"/>
                      <a:pt x="22" y="23"/>
                    </a:cubicBezTo>
                    <a:cubicBezTo>
                      <a:pt x="22" y="29"/>
                      <a:pt x="27" y="34"/>
                      <a:pt x="33" y="34"/>
                    </a:cubicBezTo>
                    <a:cubicBezTo>
                      <a:pt x="39" y="34"/>
                      <a:pt x="44" y="29"/>
                      <a:pt x="44" y="23"/>
                    </a:cubicBezTo>
                    <a:cubicBezTo>
                      <a:pt x="44" y="17"/>
                      <a:pt x="39" y="12"/>
                      <a:pt x="33" y="12"/>
                    </a:cubicBezTo>
                    <a:cubicBezTo>
                      <a:pt x="30" y="12"/>
                      <a:pt x="28" y="12"/>
                      <a:pt x="26" y="14"/>
                    </a:cubicBezTo>
                    <a:cubicBezTo>
                      <a:pt x="3" y="0"/>
                      <a:pt x="3" y="0"/>
                      <a:pt x="3" y="0"/>
                    </a:cubicBezTo>
                    <a:cubicBezTo>
                      <a:pt x="3" y="4"/>
                      <a:pt x="3" y="4"/>
                      <a:pt x="3" y="4"/>
                    </a:cubicBezTo>
                    <a:lnTo>
                      <a:pt x="0" y="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42" name="Freeform 51">
                <a:extLst>
                  <a:ext uri="{FF2B5EF4-FFF2-40B4-BE49-F238E27FC236}">
                    <a16:creationId xmlns:a16="http://schemas.microsoft.com/office/drawing/2014/main" id="{60BBDD09-E0F8-4836-ABB2-99B8278995AA}"/>
                  </a:ext>
                </a:extLst>
              </p:cNvPr>
              <p:cNvSpPr>
                <a:spLocks/>
              </p:cNvSpPr>
              <p:nvPr/>
            </p:nvSpPr>
            <p:spPr bwMode="auto">
              <a:xfrm>
                <a:off x="6276868" y="4982201"/>
                <a:ext cx="42020" cy="31126"/>
              </a:xfrm>
              <a:custGeom>
                <a:avLst/>
                <a:gdLst>
                  <a:gd name="T0" fmla="*/ 33 w 44"/>
                  <a:gd name="T1" fmla="*/ 23 h 34"/>
                  <a:gd name="T2" fmla="*/ 44 w 44"/>
                  <a:gd name="T3" fmla="*/ 11 h 34"/>
                  <a:gd name="T4" fmla="*/ 34 w 44"/>
                  <a:gd name="T5" fmla="*/ 0 h 34"/>
                  <a:gd name="T6" fmla="*/ 22 w 44"/>
                  <a:gd name="T7" fmla="*/ 11 h 34"/>
                  <a:gd name="T8" fmla="*/ 23 w 44"/>
                  <a:gd name="T9" fmla="*/ 15 h 34"/>
                  <a:gd name="T10" fmla="*/ 0 w 44"/>
                  <a:gd name="T11" fmla="*/ 29 h 34"/>
                  <a:gd name="T12" fmla="*/ 3 w 44"/>
                  <a:gd name="T13" fmla="*/ 31 h 34"/>
                  <a:gd name="T14" fmla="*/ 3 w 44"/>
                  <a:gd name="T15" fmla="*/ 34 h 34"/>
                  <a:gd name="T16" fmla="*/ 26 w 44"/>
                  <a:gd name="T17" fmla="*/ 20 h 34"/>
                  <a:gd name="T18" fmla="*/ 33 w 44"/>
                  <a:gd name="T19"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34">
                    <a:moveTo>
                      <a:pt x="33" y="23"/>
                    </a:moveTo>
                    <a:cubicBezTo>
                      <a:pt x="39" y="23"/>
                      <a:pt x="44" y="17"/>
                      <a:pt x="44" y="11"/>
                    </a:cubicBezTo>
                    <a:cubicBezTo>
                      <a:pt x="44" y="5"/>
                      <a:pt x="40" y="0"/>
                      <a:pt x="34" y="0"/>
                    </a:cubicBezTo>
                    <a:cubicBezTo>
                      <a:pt x="28" y="0"/>
                      <a:pt x="22" y="5"/>
                      <a:pt x="22" y="11"/>
                    </a:cubicBezTo>
                    <a:cubicBezTo>
                      <a:pt x="22" y="13"/>
                      <a:pt x="23" y="14"/>
                      <a:pt x="23" y="15"/>
                    </a:cubicBezTo>
                    <a:cubicBezTo>
                      <a:pt x="0" y="29"/>
                      <a:pt x="0" y="29"/>
                      <a:pt x="0" y="29"/>
                    </a:cubicBezTo>
                    <a:cubicBezTo>
                      <a:pt x="3" y="31"/>
                      <a:pt x="3" y="31"/>
                      <a:pt x="3" y="31"/>
                    </a:cubicBezTo>
                    <a:cubicBezTo>
                      <a:pt x="3" y="34"/>
                      <a:pt x="3" y="34"/>
                      <a:pt x="3" y="34"/>
                    </a:cubicBezTo>
                    <a:cubicBezTo>
                      <a:pt x="26" y="20"/>
                      <a:pt x="26" y="20"/>
                      <a:pt x="26" y="20"/>
                    </a:cubicBezTo>
                    <a:cubicBezTo>
                      <a:pt x="28" y="21"/>
                      <a:pt x="30" y="23"/>
                      <a:pt x="33" y="2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43" name="Freeform 52">
                <a:extLst>
                  <a:ext uri="{FF2B5EF4-FFF2-40B4-BE49-F238E27FC236}">
                    <a16:creationId xmlns:a16="http://schemas.microsoft.com/office/drawing/2014/main" id="{6A1C5524-88AE-44CF-83D2-A34CF10A5F93}"/>
                  </a:ext>
                </a:extLst>
              </p:cNvPr>
              <p:cNvSpPr>
                <a:spLocks/>
              </p:cNvSpPr>
              <p:nvPr/>
            </p:nvSpPr>
            <p:spPr bwMode="auto">
              <a:xfrm>
                <a:off x="6234848" y="4932399"/>
                <a:ext cx="52914" cy="21788"/>
              </a:xfrm>
              <a:custGeom>
                <a:avLst/>
                <a:gdLst>
                  <a:gd name="T0" fmla="*/ 44 w 55"/>
                  <a:gd name="T1" fmla="*/ 23 h 23"/>
                  <a:gd name="T2" fmla="*/ 55 w 55"/>
                  <a:gd name="T3" fmla="*/ 12 h 23"/>
                  <a:gd name="T4" fmla="*/ 44 w 55"/>
                  <a:gd name="T5" fmla="*/ 0 h 23"/>
                  <a:gd name="T6" fmla="*/ 33 w 55"/>
                  <a:gd name="T7" fmla="*/ 8 h 23"/>
                  <a:gd name="T8" fmla="*/ 0 w 55"/>
                  <a:gd name="T9" fmla="*/ 8 h 23"/>
                  <a:gd name="T10" fmla="*/ 0 w 55"/>
                  <a:gd name="T11" fmla="*/ 14 h 23"/>
                  <a:gd name="T12" fmla="*/ 32 w 55"/>
                  <a:gd name="T13" fmla="*/ 14 h 23"/>
                  <a:gd name="T14" fmla="*/ 44 w 55"/>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23">
                    <a:moveTo>
                      <a:pt x="44" y="23"/>
                    </a:moveTo>
                    <a:cubicBezTo>
                      <a:pt x="50" y="23"/>
                      <a:pt x="55" y="18"/>
                      <a:pt x="55" y="12"/>
                    </a:cubicBezTo>
                    <a:cubicBezTo>
                      <a:pt x="55" y="6"/>
                      <a:pt x="50" y="0"/>
                      <a:pt x="44" y="0"/>
                    </a:cubicBezTo>
                    <a:cubicBezTo>
                      <a:pt x="38" y="0"/>
                      <a:pt x="34" y="4"/>
                      <a:pt x="33" y="8"/>
                    </a:cubicBezTo>
                    <a:cubicBezTo>
                      <a:pt x="0" y="8"/>
                      <a:pt x="0" y="8"/>
                      <a:pt x="0" y="8"/>
                    </a:cubicBezTo>
                    <a:cubicBezTo>
                      <a:pt x="0" y="14"/>
                      <a:pt x="0" y="14"/>
                      <a:pt x="0" y="14"/>
                    </a:cubicBezTo>
                    <a:cubicBezTo>
                      <a:pt x="32" y="14"/>
                      <a:pt x="32" y="14"/>
                      <a:pt x="32" y="14"/>
                    </a:cubicBezTo>
                    <a:cubicBezTo>
                      <a:pt x="34" y="19"/>
                      <a:pt x="38" y="23"/>
                      <a:pt x="44" y="2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44" name="Freeform 53">
                <a:extLst>
                  <a:ext uri="{FF2B5EF4-FFF2-40B4-BE49-F238E27FC236}">
                    <a16:creationId xmlns:a16="http://schemas.microsoft.com/office/drawing/2014/main" id="{2AC13553-0D7A-44F8-8983-E55BBA87CEDE}"/>
                  </a:ext>
                </a:extLst>
              </p:cNvPr>
              <p:cNvSpPr>
                <a:spLocks/>
              </p:cNvSpPr>
              <p:nvPr/>
            </p:nvSpPr>
            <p:spPr bwMode="auto">
              <a:xfrm>
                <a:off x="6350014" y="4932399"/>
                <a:ext cx="35795" cy="21788"/>
              </a:xfrm>
              <a:custGeom>
                <a:avLst/>
                <a:gdLst>
                  <a:gd name="T0" fmla="*/ 11 w 39"/>
                  <a:gd name="T1" fmla="*/ 0 h 23"/>
                  <a:gd name="T2" fmla="*/ 0 w 39"/>
                  <a:gd name="T3" fmla="*/ 12 h 23"/>
                  <a:gd name="T4" fmla="*/ 11 w 39"/>
                  <a:gd name="T5" fmla="*/ 23 h 23"/>
                  <a:gd name="T6" fmla="*/ 22 w 39"/>
                  <a:gd name="T7" fmla="*/ 15 h 23"/>
                  <a:gd name="T8" fmla="*/ 39 w 39"/>
                  <a:gd name="T9" fmla="*/ 15 h 23"/>
                  <a:gd name="T10" fmla="*/ 39 w 39"/>
                  <a:gd name="T11" fmla="*/ 9 h 23"/>
                  <a:gd name="T12" fmla="*/ 23 w 39"/>
                  <a:gd name="T13" fmla="*/ 9 h 23"/>
                  <a:gd name="T14" fmla="*/ 11 w 39"/>
                  <a:gd name="T15" fmla="*/ 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23">
                    <a:moveTo>
                      <a:pt x="11" y="0"/>
                    </a:moveTo>
                    <a:cubicBezTo>
                      <a:pt x="5" y="0"/>
                      <a:pt x="0" y="6"/>
                      <a:pt x="0" y="12"/>
                    </a:cubicBezTo>
                    <a:cubicBezTo>
                      <a:pt x="0" y="18"/>
                      <a:pt x="5" y="23"/>
                      <a:pt x="11" y="23"/>
                    </a:cubicBezTo>
                    <a:cubicBezTo>
                      <a:pt x="17" y="23"/>
                      <a:pt x="21" y="20"/>
                      <a:pt x="22" y="15"/>
                    </a:cubicBezTo>
                    <a:cubicBezTo>
                      <a:pt x="39" y="15"/>
                      <a:pt x="39" y="15"/>
                      <a:pt x="39" y="15"/>
                    </a:cubicBezTo>
                    <a:cubicBezTo>
                      <a:pt x="39" y="9"/>
                      <a:pt x="39" y="9"/>
                      <a:pt x="39" y="9"/>
                    </a:cubicBezTo>
                    <a:cubicBezTo>
                      <a:pt x="23" y="9"/>
                      <a:pt x="23" y="9"/>
                      <a:pt x="23" y="9"/>
                    </a:cubicBezTo>
                    <a:cubicBezTo>
                      <a:pt x="21" y="4"/>
                      <a:pt x="17" y="0"/>
                      <a:pt x="1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45" name="Freeform 54">
                <a:extLst>
                  <a:ext uri="{FF2B5EF4-FFF2-40B4-BE49-F238E27FC236}">
                    <a16:creationId xmlns:a16="http://schemas.microsoft.com/office/drawing/2014/main" id="{73CD3305-A31A-4F46-A0E0-846D692CBB76}"/>
                  </a:ext>
                </a:extLst>
              </p:cNvPr>
              <p:cNvSpPr>
                <a:spLocks/>
              </p:cNvSpPr>
              <p:nvPr/>
            </p:nvSpPr>
            <p:spPr bwMode="auto">
              <a:xfrm>
                <a:off x="6458954" y="4876373"/>
                <a:ext cx="42020" cy="31126"/>
              </a:xfrm>
              <a:custGeom>
                <a:avLst/>
                <a:gdLst>
                  <a:gd name="T0" fmla="*/ 42 w 45"/>
                  <a:gd name="T1" fmla="*/ 0 h 34"/>
                  <a:gd name="T2" fmla="*/ 18 w 45"/>
                  <a:gd name="T3" fmla="*/ 14 h 34"/>
                  <a:gd name="T4" fmla="*/ 11 w 45"/>
                  <a:gd name="T5" fmla="*/ 12 h 34"/>
                  <a:gd name="T6" fmla="*/ 0 w 45"/>
                  <a:gd name="T7" fmla="*/ 23 h 34"/>
                  <a:gd name="T8" fmla="*/ 11 w 45"/>
                  <a:gd name="T9" fmla="*/ 34 h 34"/>
                  <a:gd name="T10" fmla="*/ 22 w 45"/>
                  <a:gd name="T11" fmla="*/ 23 h 34"/>
                  <a:gd name="T12" fmla="*/ 22 w 45"/>
                  <a:gd name="T13" fmla="*/ 19 h 34"/>
                  <a:gd name="T14" fmla="*/ 45 w 45"/>
                  <a:gd name="T15" fmla="*/ 5 h 34"/>
                  <a:gd name="T16" fmla="*/ 42 w 45"/>
                  <a:gd name="T17" fmla="*/ 3 h 34"/>
                  <a:gd name="T18" fmla="*/ 42 w 45"/>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34">
                    <a:moveTo>
                      <a:pt x="42" y="0"/>
                    </a:moveTo>
                    <a:cubicBezTo>
                      <a:pt x="18" y="14"/>
                      <a:pt x="18" y="14"/>
                      <a:pt x="18" y="14"/>
                    </a:cubicBezTo>
                    <a:cubicBezTo>
                      <a:pt x="16" y="13"/>
                      <a:pt x="14" y="12"/>
                      <a:pt x="11" y="12"/>
                    </a:cubicBezTo>
                    <a:cubicBezTo>
                      <a:pt x="5" y="12"/>
                      <a:pt x="0" y="17"/>
                      <a:pt x="0" y="23"/>
                    </a:cubicBezTo>
                    <a:cubicBezTo>
                      <a:pt x="0" y="29"/>
                      <a:pt x="5" y="34"/>
                      <a:pt x="11" y="34"/>
                    </a:cubicBezTo>
                    <a:cubicBezTo>
                      <a:pt x="17" y="34"/>
                      <a:pt x="22" y="29"/>
                      <a:pt x="22" y="23"/>
                    </a:cubicBezTo>
                    <a:cubicBezTo>
                      <a:pt x="22" y="21"/>
                      <a:pt x="22" y="20"/>
                      <a:pt x="22" y="19"/>
                    </a:cubicBezTo>
                    <a:cubicBezTo>
                      <a:pt x="45" y="5"/>
                      <a:pt x="45" y="5"/>
                      <a:pt x="45" y="5"/>
                    </a:cubicBezTo>
                    <a:cubicBezTo>
                      <a:pt x="42" y="3"/>
                      <a:pt x="42" y="3"/>
                      <a:pt x="42" y="3"/>
                    </a:cubicBezTo>
                    <a:cubicBezTo>
                      <a:pt x="42" y="0"/>
                      <a:pt x="42" y="0"/>
                      <a:pt x="42"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46" name="Freeform 55">
                <a:extLst>
                  <a:ext uri="{FF2B5EF4-FFF2-40B4-BE49-F238E27FC236}">
                    <a16:creationId xmlns:a16="http://schemas.microsoft.com/office/drawing/2014/main" id="{8B9495CB-1F87-4EBD-B51C-64B0B1302C58}"/>
                  </a:ext>
                </a:extLst>
              </p:cNvPr>
              <p:cNvSpPr>
                <a:spLocks/>
              </p:cNvSpPr>
              <p:nvPr/>
            </p:nvSpPr>
            <p:spPr bwMode="auto">
              <a:xfrm>
                <a:off x="6458954" y="4982201"/>
                <a:ext cx="42020" cy="31126"/>
              </a:xfrm>
              <a:custGeom>
                <a:avLst/>
                <a:gdLst>
                  <a:gd name="T0" fmla="*/ 23 w 45"/>
                  <a:gd name="T1" fmla="*/ 11 h 34"/>
                  <a:gd name="T2" fmla="*/ 12 w 45"/>
                  <a:gd name="T3" fmla="*/ 0 h 34"/>
                  <a:gd name="T4" fmla="*/ 0 w 45"/>
                  <a:gd name="T5" fmla="*/ 11 h 34"/>
                  <a:gd name="T6" fmla="*/ 12 w 45"/>
                  <a:gd name="T7" fmla="*/ 23 h 34"/>
                  <a:gd name="T8" fmla="*/ 19 w 45"/>
                  <a:gd name="T9" fmla="*/ 20 h 34"/>
                  <a:gd name="T10" fmla="*/ 42 w 45"/>
                  <a:gd name="T11" fmla="*/ 34 h 34"/>
                  <a:gd name="T12" fmla="*/ 42 w 45"/>
                  <a:gd name="T13" fmla="*/ 31 h 34"/>
                  <a:gd name="T14" fmla="*/ 45 w 45"/>
                  <a:gd name="T15" fmla="*/ 29 h 34"/>
                  <a:gd name="T16" fmla="*/ 22 w 45"/>
                  <a:gd name="T17" fmla="*/ 15 h 34"/>
                  <a:gd name="T18" fmla="*/ 23 w 45"/>
                  <a:gd name="T19" fmla="*/ 1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34">
                    <a:moveTo>
                      <a:pt x="23" y="11"/>
                    </a:moveTo>
                    <a:cubicBezTo>
                      <a:pt x="23" y="5"/>
                      <a:pt x="18" y="0"/>
                      <a:pt x="12" y="0"/>
                    </a:cubicBezTo>
                    <a:cubicBezTo>
                      <a:pt x="6" y="0"/>
                      <a:pt x="0" y="5"/>
                      <a:pt x="0" y="11"/>
                    </a:cubicBezTo>
                    <a:cubicBezTo>
                      <a:pt x="0" y="17"/>
                      <a:pt x="6" y="23"/>
                      <a:pt x="12" y="23"/>
                    </a:cubicBezTo>
                    <a:cubicBezTo>
                      <a:pt x="14" y="23"/>
                      <a:pt x="17" y="22"/>
                      <a:pt x="19" y="20"/>
                    </a:cubicBezTo>
                    <a:cubicBezTo>
                      <a:pt x="42" y="34"/>
                      <a:pt x="42" y="34"/>
                      <a:pt x="42" y="34"/>
                    </a:cubicBezTo>
                    <a:cubicBezTo>
                      <a:pt x="42" y="31"/>
                      <a:pt x="42" y="31"/>
                      <a:pt x="42" y="31"/>
                    </a:cubicBezTo>
                    <a:cubicBezTo>
                      <a:pt x="45" y="29"/>
                      <a:pt x="45" y="29"/>
                      <a:pt x="45" y="29"/>
                    </a:cubicBezTo>
                    <a:cubicBezTo>
                      <a:pt x="22" y="15"/>
                      <a:pt x="22" y="15"/>
                      <a:pt x="22" y="15"/>
                    </a:cubicBezTo>
                    <a:cubicBezTo>
                      <a:pt x="22" y="14"/>
                      <a:pt x="23" y="13"/>
                      <a:pt x="23" y="1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47" name="Freeform 56">
                <a:extLst>
                  <a:ext uri="{FF2B5EF4-FFF2-40B4-BE49-F238E27FC236}">
                    <a16:creationId xmlns:a16="http://schemas.microsoft.com/office/drawing/2014/main" id="{C1C3E23F-ED86-4A44-94D7-97E5946298B7}"/>
                  </a:ext>
                </a:extLst>
              </p:cNvPr>
              <p:cNvSpPr>
                <a:spLocks/>
              </p:cNvSpPr>
              <p:nvPr/>
            </p:nvSpPr>
            <p:spPr bwMode="auto">
              <a:xfrm>
                <a:off x="6490080" y="4932399"/>
                <a:ext cx="52914" cy="21788"/>
              </a:xfrm>
              <a:custGeom>
                <a:avLst/>
                <a:gdLst>
                  <a:gd name="T0" fmla="*/ 11 w 55"/>
                  <a:gd name="T1" fmla="*/ 0 h 23"/>
                  <a:gd name="T2" fmla="*/ 0 w 55"/>
                  <a:gd name="T3" fmla="*/ 12 h 23"/>
                  <a:gd name="T4" fmla="*/ 11 w 55"/>
                  <a:gd name="T5" fmla="*/ 23 h 23"/>
                  <a:gd name="T6" fmla="*/ 22 w 55"/>
                  <a:gd name="T7" fmla="*/ 14 h 23"/>
                  <a:gd name="T8" fmla="*/ 55 w 55"/>
                  <a:gd name="T9" fmla="*/ 14 h 23"/>
                  <a:gd name="T10" fmla="*/ 55 w 55"/>
                  <a:gd name="T11" fmla="*/ 8 h 23"/>
                  <a:gd name="T12" fmla="*/ 22 w 55"/>
                  <a:gd name="T13" fmla="*/ 8 h 23"/>
                  <a:gd name="T14" fmla="*/ 11 w 55"/>
                  <a:gd name="T15" fmla="*/ 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23">
                    <a:moveTo>
                      <a:pt x="11" y="0"/>
                    </a:moveTo>
                    <a:cubicBezTo>
                      <a:pt x="5" y="0"/>
                      <a:pt x="0" y="6"/>
                      <a:pt x="0" y="12"/>
                    </a:cubicBezTo>
                    <a:cubicBezTo>
                      <a:pt x="0" y="18"/>
                      <a:pt x="5" y="23"/>
                      <a:pt x="11" y="23"/>
                    </a:cubicBezTo>
                    <a:cubicBezTo>
                      <a:pt x="16" y="23"/>
                      <a:pt x="21" y="19"/>
                      <a:pt x="22" y="14"/>
                    </a:cubicBezTo>
                    <a:cubicBezTo>
                      <a:pt x="55" y="14"/>
                      <a:pt x="55" y="14"/>
                      <a:pt x="55" y="14"/>
                    </a:cubicBezTo>
                    <a:cubicBezTo>
                      <a:pt x="55" y="8"/>
                      <a:pt x="55" y="8"/>
                      <a:pt x="55" y="8"/>
                    </a:cubicBezTo>
                    <a:cubicBezTo>
                      <a:pt x="22" y="8"/>
                      <a:pt x="22" y="8"/>
                      <a:pt x="22" y="8"/>
                    </a:cubicBezTo>
                    <a:cubicBezTo>
                      <a:pt x="20" y="4"/>
                      <a:pt x="16" y="0"/>
                      <a:pt x="1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48" name="Freeform 57">
                <a:extLst>
                  <a:ext uri="{FF2B5EF4-FFF2-40B4-BE49-F238E27FC236}">
                    <a16:creationId xmlns:a16="http://schemas.microsoft.com/office/drawing/2014/main" id="{22AC16E6-2BE1-4DA4-B733-4D08E056F68A}"/>
                  </a:ext>
                </a:extLst>
              </p:cNvPr>
              <p:cNvSpPr>
                <a:spLocks/>
              </p:cNvSpPr>
              <p:nvPr/>
            </p:nvSpPr>
            <p:spPr bwMode="auto">
              <a:xfrm>
                <a:off x="6392034" y="4932399"/>
                <a:ext cx="35795" cy="21788"/>
              </a:xfrm>
              <a:custGeom>
                <a:avLst/>
                <a:gdLst>
                  <a:gd name="T0" fmla="*/ 26 w 37"/>
                  <a:gd name="T1" fmla="*/ 23 h 23"/>
                  <a:gd name="T2" fmla="*/ 37 w 37"/>
                  <a:gd name="T3" fmla="*/ 12 h 23"/>
                  <a:gd name="T4" fmla="*/ 26 w 37"/>
                  <a:gd name="T5" fmla="*/ 0 h 23"/>
                  <a:gd name="T6" fmla="*/ 15 w 37"/>
                  <a:gd name="T7" fmla="*/ 9 h 23"/>
                  <a:gd name="T8" fmla="*/ 0 w 37"/>
                  <a:gd name="T9" fmla="*/ 9 h 23"/>
                  <a:gd name="T10" fmla="*/ 0 w 37"/>
                  <a:gd name="T11" fmla="*/ 15 h 23"/>
                  <a:gd name="T12" fmla="*/ 16 w 37"/>
                  <a:gd name="T13" fmla="*/ 15 h 23"/>
                  <a:gd name="T14" fmla="*/ 26 w 37"/>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23">
                    <a:moveTo>
                      <a:pt x="26" y="23"/>
                    </a:moveTo>
                    <a:cubicBezTo>
                      <a:pt x="32" y="23"/>
                      <a:pt x="37" y="18"/>
                      <a:pt x="37" y="12"/>
                    </a:cubicBezTo>
                    <a:cubicBezTo>
                      <a:pt x="37" y="6"/>
                      <a:pt x="32" y="0"/>
                      <a:pt x="26" y="0"/>
                    </a:cubicBezTo>
                    <a:cubicBezTo>
                      <a:pt x="21" y="0"/>
                      <a:pt x="16" y="4"/>
                      <a:pt x="15" y="9"/>
                    </a:cubicBezTo>
                    <a:cubicBezTo>
                      <a:pt x="0" y="9"/>
                      <a:pt x="0" y="9"/>
                      <a:pt x="0" y="9"/>
                    </a:cubicBezTo>
                    <a:cubicBezTo>
                      <a:pt x="0" y="15"/>
                      <a:pt x="0" y="15"/>
                      <a:pt x="0" y="15"/>
                    </a:cubicBezTo>
                    <a:cubicBezTo>
                      <a:pt x="16" y="15"/>
                      <a:pt x="16" y="15"/>
                      <a:pt x="16" y="15"/>
                    </a:cubicBezTo>
                    <a:cubicBezTo>
                      <a:pt x="17" y="20"/>
                      <a:pt x="21" y="23"/>
                      <a:pt x="26" y="2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49" name="Freeform 58">
                <a:extLst>
                  <a:ext uri="{FF2B5EF4-FFF2-40B4-BE49-F238E27FC236}">
                    <a16:creationId xmlns:a16="http://schemas.microsoft.com/office/drawing/2014/main" id="{CCBA22DF-C839-4CC1-AE82-5C811671D04A}"/>
                  </a:ext>
                </a:extLst>
              </p:cNvPr>
              <p:cNvSpPr>
                <a:spLocks/>
              </p:cNvSpPr>
              <p:nvPr/>
            </p:nvSpPr>
            <p:spPr bwMode="auto">
              <a:xfrm>
                <a:off x="6326669" y="4826571"/>
                <a:ext cx="37351" cy="227219"/>
              </a:xfrm>
              <a:custGeom>
                <a:avLst/>
                <a:gdLst>
                  <a:gd name="T0" fmla="*/ 31 w 39"/>
                  <a:gd name="T1" fmla="*/ 217 h 239"/>
                  <a:gd name="T2" fmla="*/ 31 w 39"/>
                  <a:gd name="T3" fmla="*/ 171 h 239"/>
                  <a:gd name="T4" fmla="*/ 5 w 39"/>
                  <a:gd name="T5" fmla="*/ 155 h 239"/>
                  <a:gd name="T6" fmla="*/ 5 w 39"/>
                  <a:gd name="T7" fmla="*/ 98 h 239"/>
                  <a:gd name="T8" fmla="*/ 31 w 39"/>
                  <a:gd name="T9" fmla="*/ 82 h 239"/>
                  <a:gd name="T10" fmla="*/ 31 w 39"/>
                  <a:gd name="T11" fmla="*/ 22 h 239"/>
                  <a:gd name="T12" fmla="*/ 38 w 39"/>
                  <a:gd name="T13" fmla="*/ 11 h 239"/>
                  <a:gd name="T14" fmla="*/ 26 w 39"/>
                  <a:gd name="T15" fmla="*/ 1 h 239"/>
                  <a:gd name="T16" fmla="*/ 16 w 39"/>
                  <a:gd name="T17" fmla="*/ 13 h 239"/>
                  <a:gd name="T18" fmla="*/ 25 w 39"/>
                  <a:gd name="T19" fmla="*/ 23 h 239"/>
                  <a:gd name="T20" fmla="*/ 25 w 39"/>
                  <a:gd name="T21" fmla="*/ 79 h 239"/>
                  <a:gd name="T22" fmla="*/ 0 w 39"/>
                  <a:gd name="T23" fmla="*/ 94 h 239"/>
                  <a:gd name="T24" fmla="*/ 0 w 39"/>
                  <a:gd name="T25" fmla="*/ 158 h 239"/>
                  <a:gd name="T26" fmla="*/ 25 w 39"/>
                  <a:gd name="T27" fmla="*/ 174 h 239"/>
                  <a:gd name="T28" fmla="*/ 25 w 39"/>
                  <a:gd name="T29" fmla="*/ 216 h 239"/>
                  <a:gd name="T30" fmla="*/ 16 w 39"/>
                  <a:gd name="T31" fmla="*/ 228 h 239"/>
                  <a:gd name="T32" fmla="*/ 28 w 39"/>
                  <a:gd name="T33" fmla="*/ 238 h 239"/>
                  <a:gd name="T34" fmla="*/ 38 w 39"/>
                  <a:gd name="T35" fmla="*/ 226 h 239"/>
                  <a:gd name="T36" fmla="*/ 31 w 39"/>
                  <a:gd name="T37" fmla="*/ 21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239">
                    <a:moveTo>
                      <a:pt x="31" y="217"/>
                    </a:moveTo>
                    <a:cubicBezTo>
                      <a:pt x="31" y="171"/>
                      <a:pt x="31" y="171"/>
                      <a:pt x="31" y="171"/>
                    </a:cubicBezTo>
                    <a:cubicBezTo>
                      <a:pt x="5" y="155"/>
                      <a:pt x="5" y="155"/>
                      <a:pt x="5" y="155"/>
                    </a:cubicBezTo>
                    <a:cubicBezTo>
                      <a:pt x="5" y="98"/>
                      <a:pt x="5" y="98"/>
                      <a:pt x="5" y="98"/>
                    </a:cubicBezTo>
                    <a:cubicBezTo>
                      <a:pt x="31" y="82"/>
                      <a:pt x="31" y="82"/>
                      <a:pt x="31" y="82"/>
                    </a:cubicBezTo>
                    <a:cubicBezTo>
                      <a:pt x="31" y="22"/>
                      <a:pt x="31" y="22"/>
                      <a:pt x="31" y="22"/>
                    </a:cubicBezTo>
                    <a:cubicBezTo>
                      <a:pt x="36" y="21"/>
                      <a:pt x="39" y="16"/>
                      <a:pt x="38" y="11"/>
                    </a:cubicBezTo>
                    <a:cubicBezTo>
                      <a:pt x="38" y="5"/>
                      <a:pt x="32" y="0"/>
                      <a:pt x="26" y="1"/>
                    </a:cubicBezTo>
                    <a:cubicBezTo>
                      <a:pt x="20" y="1"/>
                      <a:pt x="15" y="7"/>
                      <a:pt x="16" y="13"/>
                    </a:cubicBezTo>
                    <a:cubicBezTo>
                      <a:pt x="16" y="18"/>
                      <a:pt x="20" y="22"/>
                      <a:pt x="25" y="23"/>
                    </a:cubicBezTo>
                    <a:cubicBezTo>
                      <a:pt x="25" y="79"/>
                      <a:pt x="25" y="79"/>
                      <a:pt x="25" y="79"/>
                    </a:cubicBezTo>
                    <a:cubicBezTo>
                      <a:pt x="0" y="94"/>
                      <a:pt x="0" y="94"/>
                      <a:pt x="0" y="94"/>
                    </a:cubicBezTo>
                    <a:cubicBezTo>
                      <a:pt x="0" y="158"/>
                      <a:pt x="0" y="158"/>
                      <a:pt x="0" y="158"/>
                    </a:cubicBezTo>
                    <a:cubicBezTo>
                      <a:pt x="25" y="174"/>
                      <a:pt x="25" y="174"/>
                      <a:pt x="25" y="174"/>
                    </a:cubicBezTo>
                    <a:cubicBezTo>
                      <a:pt x="25" y="216"/>
                      <a:pt x="25" y="216"/>
                      <a:pt x="25" y="216"/>
                    </a:cubicBezTo>
                    <a:cubicBezTo>
                      <a:pt x="19" y="217"/>
                      <a:pt x="15" y="222"/>
                      <a:pt x="16" y="228"/>
                    </a:cubicBezTo>
                    <a:cubicBezTo>
                      <a:pt x="16" y="234"/>
                      <a:pt x="22" y="239"/>
                      <a:pt x="28" y="238"/>
                    </a:cubicBezTo>
                    <a:cubicBezTo>
                      <a:pt x="34" y="238"/>
                      <a:pt x="39" y="232"/>
                      <a:pt x="38" y="226"/>
                    </a:cubicBezTo>
                    <a:cubicBezTo>
                      <a:pt x="38" y="222"/>
                      <a:pt x="35" y="218"/>
                      <a:pt x="31" y="21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50" name="Freeform 59">
                <a:extLst>
                  <a:ext uri="{FF2B5EF4-FFF2-40B4-BE49-F238E27FC236}">
                    <a16:creationId xmlns:a16="http://schemas.microsoft.com/office/drawing/2014/main" id="{99C9DACA-1B90-4056-AC2A-23D1F46F08D6}"/>
                  </a:ext>
                </a:extLst>
              </p:cNvPr>
              <p:cNvSpPr>
                <a:spLocks/>
              </p:cNvSpPr>
              <p:nvPr/>
            </p:nvSpPr>
            <p:spPr bwMode="auto">
              <a:xfrm>
                <a:off x="6415378" y="4826571"/>
                <a:ext cx="35795" cy="227219"/>
              </a:xfrm>
              <a:custGeom>
                <a:avLst/>
                <a:gdLst>
                  <a:gd name="T0" fmla="*/ 13 w 38"/>
                  <a:gd name="T1" fmla="*/ 23 h 239"/>
                  <a:gd name="T2" fmla="*/ 22 w 38"/>
                  <a:gd name="T3" fmla="*/ 13 h 239"/>
                  <a:gd name="T4" fmla="*/ 12 w 38"/>
                  <a:gd name="T5" fmla="*/ 1 h 239"/>
                  <a:gd name="T6" fmla="*/ 0 w 38"/>
                  <a:gd name="T7" fmla="*/ 11 h 239"/>
                  <a:gd name="T8" fmla="*/ 7 w 38"/>
                  <a:gd name="T9" fmla="*/ 22 h 239"/>
                  <a:gd name="T10" fmla="*/ 7 w 38"/>
                  <a:gd name="T11" fmla="*/ 83 h 239"/>
                  <a:gd name="T12" fmla="*/ 33 w 38"/>
                  <a:gd name="T13" fmla="*/ 98 h 239"/>
                  <a:gd name="T14" fmla="*/ 33 w 38"/>
                  <a:gd name="T15" fmla="*/ 156 h 239"/>
                  <a:gd name="T16" fmla="*/ 7 w 38"/>
                  <a:gd name="T17" fmla="*/ 171 h 239"/>
                  <a:gd name="T18" fmla="*/ 7 w 38"/>
                  <a:gd name="T19" fmla="*/ 217 h 239"/>
                  <a:gd name="T20" fmla="*/ 0 w 38"/>
                  <a:gd name="T21" fmla="*/ 226 h 239"/>
                  <a:gd name="T22" fmla="*/ 10 w 38"/>
                  <a:gd name="T23" fmla="*/ 239 h 239"/>
                  <a:gd name="T24" fmla="*/ 22 w 38"/>
                  <a:gd name="T25" fmla="*/ 229 h 239"/>
                  <a:gd name="T26" fmla="*/ 13 w 38"/>
                  <a:gd name="T27" fmla="*/ 217 h 239"/>
                  <a:gd name="T28" fmla="*/ 13 w 38"/>
                  <a:gd name="T29" fmla="*/ 175 h 239"/>
                  <a:gd name="T30" fmla="*/ 38 w 38"/>
                  <a:gd name="T31" fmla="*/ 159 h 239"/>
                  <a:gd name="T32" fmla="*/ 38 w 38"/>
                  <a:gd name="T33" fmla="*/ 94 h 239"/>
                  <a:gd name="T34" fmla="*/ 13 w 38"/>
                  <a:gd name="T35" fmla="*/ 79 h 239"/>
                  <a:gd name="T36" fmla="*/ 13 w 38"/>
                  <a:gd name="T37" fmla="*/ 23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239">
                    <a:moveTo>
                      <a:pt x="13" y="23"/>
                    </a:moveTo>
                    <a:cubicBezTo>
                      <a:pt x="18" y="22"/>
                      <a:pt x="22" y="18"/>
                      <a:pt x="22" y="13"/>
                    </a:cubicBezTo>
                    <a:cubicBezTo>
                      <a:pt x="23" y="7"/>
                      <a:pt x="18" y="1"/>
                      <a:pt x="12" y="1"/>
                    </a:cubicBezTo>
                    <a:cubicBezTo>
                      <a:pt x="6" y="0"/>
                      <a:pt x="0" y="5"/>
                      <a:pt x="0" y="11"/>
                    </a:cubicBezTo>
                    <a:cubicBezTo>
                      <a:pt x="0" y="16"/>
                      <a:pt x="3" y="20"/>
                      <a:pt x="7" y="22"/>
                    </a:cubicBezTo>
                    <a:cubicBezTo>
                      <a:pt x="7" y="83"/>
                      <a:pt x="7" y="83"/>
                      <a:pt x="7" y="83"/>
                    </a:cubicBezTo>
                    <a:cubicBezTo>
                      <a:pt x="33" y="98"/>
                      <a:pt x="33" y="98"/>
                      <a:pt x="33" y="98"/>
                    </a:cubicBezTo>
                    <a:cubicBezTo>
                      <a:pt x="33" y="156"/>
                      <a:pt x="33" y="156"/>
                      <a:pt x="33" y="156"/>
                    </a:cubicBezTo>
                    <a:cubicBezTo>
                      <a:pt x="7" y="171"/>
                      <a:pt x="7" y="171"/>
                      <a:pt x="7" y="171"/>
                    </a:cubicBezTo>
                    <a:cubicBezTo>
                      <a:pt x="7" y="217"/>
                      <a:pt x="7" y="217"/>
                      <a:pt x="7" y="217"/>
                    </a:cubicBezTo>
                    <a:cubicBezTo>
                      <a:pt x="3" y="218"/>
                      <a:pt x="0" y="222"/>
                      <a:pt x="0" y="226"/>
                    </a:cubicBezTo>
                    <a:cubicBezTo>
                      <a:pt x="0" y="232"/>
                      <a:pt x="4" y="238"/>
                      <a:pt x="10" y="239"/>
                    </a:cubicBezTo>
                    <a:cubicBezTo>
                      <a:pt x="16" y="239"/>
                      <a:pt x="22" y="235"/>
                      <a:pt x="22" y="229"/>
                    </a:cubicBezTo>
                    <a:cubicBezTo>
                      <a:pt x="23" y="223"/>
                      <a:pt x="19" y="218"/>
                      <a:pt x="13" y="217"/>
                    </a:cubicBezTo>
                    <a:cubicBezTo>
                      <a:pt x="13" y="175"/>
                      <a:pt x="13" y="175"/>
                      <a:pt x="13" y="175"/>
                    </a:cubicBezTo>
                    <a:cubicBezTo>
                      <a:pt x="38" y="159"/>
                      <a:pt x="38" y="159"/>
                      <a:pt x="38" y="159"/>
                    </a:cubicBezTo>
                    <a:cubicBezTo>
                      <a:pt x="38" y="94"/>
                      <a:pt x="38" y="94"/>
                      <a:pt x="38" y="94"/>
                    </a:cubicBezTo>
                    <a:cubicBezTo>
                      <a:pt x="13" y="79"/>
                      <a:pt x="13" y="79"/>
                      <a:pt x="13" y="79"/>
                    </a:cubicBezTo>
                    <a:lnTo>
                      <a:pt x="13" y="2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32" name="Group 158">
              <a:extLst>
                <a:ext uri="{FF2B5EF4-FFF2-40B4-BE49-F238E27FC236}">
                  <a16:creationId xmlns:a16="http://schemas.microsoft.com/office/drawing/2014/main" id="{FA864F49-3EDE-4013-8C41-69EB6A72DC63}"/>
                </a:ext>
                <a:ext uri="{C183D7F6-B498-43B3-948B-1728B52AA6E4}">
                  <adec:decorative xmlns:adec="http://schemas.microsoft.com/office/drawing/2017/decorative" val="1"/>
                </a:ext>
              </a:extLst>
            </p:cNvPr>
            <p:cNvGrpSpPr>
              <a:grpSpLocks noChangeAspect="1"/>
            </p:cNvGrpSpPr>
            <p:nvPr/>
          </p:nvGrpSpPr>
          <p:grpSpPr bwMode="auto">
            <a:xfrm>
              <a:off x="7749894" y="5265461"/>
              <a:ext cx="358430" cy="394968"/>
              <a:chOff x="5906" y="2744"/>
              <a:chExt cx="206" cy="227"/>
            </a:xfrm>
            <a:solidFill>
              <a:schemeClr val="bg1"/>
            </a:solidFill>
          </p:grpSpPr>
          <p:sp>
            <p:nvSpPr>
              <p:cNvPr id="34" name="Freeform 159">
                <a:extLst>
                  <a:ext uri="{FF2B5EF4-FFF2-40B4-BE49-F238E27FC236}">
                    <a16:creationId xmlns:a16="http://schemas.microsoft.com/office/drawing/2014/main" id="{A6D34707-A17D-46FA-AFFE-758112ACF59C}"/>
                  </a:ext>
                </a:extLst>
              </p:cNvPr>
              <p:cNvSpPr>
                <a:spLocks/>
              </p:cNvSpPr>
              <p:nvPr/>
            </p:nvSpPr>
            <p:spPr bwMode="auto">
              <a:xfrm>
                <a:off x="5906" y="2914"/>
                <a:ext cx="206" cy="57"/>
              </a:xfrm>
              <a:custGeom>
                <a:avLst/>
                <a:gdLst>
                  <a:gd name="T0" fmla="*/ 252 w 332"/>
                  <a:gd name="T1" fmla="*/ 25 h 92"/>
                  <a:gd name="T2" fmla="*/ 252 w 332"/>
                  <a:gd name="T3" fmla="*/ 25 h 92"/>
                  <a:gd name="T4" fmla="*/ 207 w 332"/>
                  <a:gd name="T5" fmla="*/ 30 h 92"/>
                  <a:gd name="T6" fmla="*/ 166 w 332"/>
                  <a:gd name="T7" fmla="*/ 31 h 92"/>
                  <a:gd name="T8" fmla="*/ 124 w 332"/>
                  <a:gd name="T9" fmla="*/ 30 h 92"/>
                  <a:gd name="T10" fmla="*/ 80 w 332"/>
                  <a:gd name="T11" fmla="*/ 25 h 92"/>
                  <a:gd name="T12" fmla="*/ 37 w 332"/>
                  <a:gd name="T13" fmla="*/ 15 h 92"/>
                  <a:gd name="T14" fmla="*/ 0 w 332"/>
                  <a:gd name="T15" fmla="*/ 0 h 92"/>
                  <a:gd name="T16" fmla="*/ 0 w 332"/>
                  <a:gd name="T17" fmla="*/ 46 h 92"/>
                  <a:gd name="T18" fmla="*/ 5 w 332"/>
                  <a:gd name="T19" fmla="*/ 56 h 92"/>
                  <a:gd name="T20" fmla="*/ 17 w 332"/>
                  <a:gd name="T21" fmla="*/ 64 h 92"/>
                  <a:gd name="T22" fmla="*/ 31 w 332"/>
                  <a:gd name="T23" fmla="*/ 71 h 92"/>
                  <a:gd name="T24" fmla="*/ 42 w 332"/>
                  <a:gd name="T25" fmla="*/ 75 h 92"/>
                  <a:gd name="T26" fmla="*/ 71 w 332"/>
                  <a:gd name="T27" fmla="*/ 83 h 92"/>
                  <a:gd name="T28" fmla="*/ 103 w 332"/>
                  <a:gd name="T29" fmla="*/ 88 h 92"/>
                  <a:gd name="T30" fmla="*/ 135 w 332"/>
                  <a:gd name="T31" fmla="*/ 91 h 92"/>
                  <a:gd name="T32" fmla="*/ 166 w 332"/>
                  <a:gd name="T33" fmla="*/ 92 h 92"/>
                  <a:gd name="T34" fmla="*/ 196 w 332"/>
                  <a:gd name="T35" fmla="*/ 91 h 92"/>
                  <a:gd name="T36" fmla="*/ 229 w 332"/>
                  <a:gd name="T37" fmla="*/ 88 h 92"/>
                  <a:gd name="T38" fmla="*/ 260 w 332"/>
                  <a:gd name="T39" fmla="*/ 83 h 92"/>
                  <a:gd name="T40" fmla="*/ 289 w 332"/>
                  <a:gd name="T41" fmla="*/ 75 h 92"/>
                  <a:gd name="T42" fmla="*/ 301 w 332"/>
                  <a:gd name="T43" fmla="*/ 71 h 92"/>
                  <a:gd name="T44" fmla="*/ 315 w 332"/>
                  <a:gd name="T45" fmla="*/ 64 h 92"/>
                  <a:gd name="T46" fmla="*/ 327 w 332"/>
                  <a:gd name="T47" fmla="*/ 56 h 92"/>
                  <a:gd name="T48" fmla="*/ 332 w 332"/>
                  <a:gd name="T49" fmla="*/ 46 h 92"/>
                  <a:gd name="T50" fmla="*/ 332 w 332"/>
                  <a:gd name="T51" fmla="*/ 0 h 92"/>
                  <a:gd name="T52" fmla="*/ 294 w 332"/>
                  <a:gd name="T53" fmla="*/ 15 h 92"/>
                  <a:gd name="T54" fmla="*/ 252 w 332"/>
                  <a:gd name="T55" fmla="*/ 2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2" h="92">
                    <a:moveTo>
                      <a:pt x="252" y="25"/>
                    </a:moveTo>
                    <a:lnTo>
                      <a:pt x="252" y="25"/>
                    </a:lnTo>
                    <a:cubicBezTo>
                      <a:pt x="237" y="27"/>
                      <a:pt x="222" y="29"/>
                      <a:pt x="207" y="30"/>
                    </a:cubicBezTo>
                    <a:cubicBezTo>
                      <a:pt x="192" y="31"/>
                      <a:pt x="179" y="31"/>
                      <a:pt x="166" y="31"/>
                    </a:cubicBezTo>
                    <a:cubicBezTo>
                      <a:pt x="153" y="31"/>
                      <a:pt x="139" y="31"/>
                      <a:pt x="124" y="30"/>
                    </a:cubicBezTo>
                    <a:cubicBezTo>
                      <a:pt x="110" y="29"/>
                      <a:pt x="95" y="27"/>
                      <a:pt x="80" y="25"/>
                    </a:cubicBezTo>
                    <a:cubicBezTo>
                      <a:pt x="65" y="22"/>
                      <a:pt x="51" y="19"/>
                      <a:pt x="37" y="15"/>
                    </a:cubicBezTo>
                    <a:cubicBezTo>
                      <a:pt x="23" y="11"/>
                      <a:pt x="11" y="6"/>
                      <a:pt x="0" y="0"/>
                    </a:cubicBezTo>
                    <a:lnTo>
                      <a:pt x="0" y="46"/>
                    </a:lnTo>
                    <a:cubicBezTo>
                      <a:pt x="0" y="50"/>
                      <a:pt x="2" y="53"/>
                      <a:pt x="5" y="56"/>
                    </a:cubicBezTo>
                    <a:cubicBezTo>
                      <a:pt x="8" y="59"/>
                      <a:pt x="12" y="62"/>
                      <a:pt x="17" y="64"/>
                    </a:cubicBezTo>
                    <a:cubicBezTo>
                      <a:pt x="21" y="67"/>
                      <a:pt x="26" y="69"/>
                      <a:pt x="31" y="71"/>
                    </a:cubicBezTo>
                    <a:cubicBezTo>
                      <a:pt x="36" y="73"/>
                      <a:pt x="40" y="74"/>
                      <a:pt x="42" y="75"/>
                    </a:cubicBezTo>
                    <a:cubicBezTo>
                      <a:pt x="51" y="79"/>
                      <a:pt x="61" y="81"/>
                      <a:pt x="71" y="83"/>
                    </a:cubicBezTo>
                    <a:cubicBezTo>
                      <a:pt x="82" y="85"/>
                      <a:pt x="92" y="87"/>
                      <a:pt x="103" y="88"/>
                    </a:cubicBezTo>
                    <a:cubicBezTo>
                      <a:pt x="114" y="90"/>
                      <a:pt x="125" y="91"/>
                      <a:pt x="135" y="91"/>
                    </a:cubicBezTo>
                    <a:cubicBezTo>
                      <a:pt x="146" y="92"/>
                      <a:pt x="156" y="92"/>
                      <a:pt x="166" y="92"/>
                    </a:cubicBezTo>
                    <a:cubicBezTo>
                      <a:pt x="176" y="92"/>
                      <a:pt x="186" y="92"/>
                      <a:pt x="196" y="91"/>
                    </a:cubicBezTo>
                    <a:cubicBezTo>
                      <a:pt x="207" y="91"/>
                      <a:pt x="218" y="90"/>
                      <a:pt x="229" y="88"/>
                    </a:cubicBezTo>
                    <a:cubicBezTo>
                      <a:pt x="239" y="87"/>
                      <a:pt x="250" y="85"/>
                      <a:pt x="260" y="83"/>
                    </a:cubicBezTo>
                    <a:cubicBezTo>
                      <a:pt x="271" y="81"/>
                      <a:pt x="280" y="79"/>
                      <a:pt x="289" y="75"/>
                    </a:cubicBezTo>
                    <a:cubicBezTo>
                      <a:pt x="292" y="74"/>
                      <a:pt x="296" y="73"/>
                      <a:pt x="301" y="71"/>
                    </a:cubicBezTo>
                    <a:cubicBezTo>
                      <a:pt x="306" y="69"/>
                      <a:pt x="310" y="67"/>
                      <a:pt x="315" y="64"/>
                    </a:cubicBezTo>
                    <a:cubicBezTo>
                      <a:pt x="319" y="62"/>
                      <a:pt x="323" y="59"/>
                      <a:pt x="327" y="56"/>
                    </a:cubicBezTo>
                    <a:cubicBezTo>
                      <a:pt x="330" y="53"/>
                      <a:pt x="332" y="50"/>
                      <a:pt x="332" y="46"/>
                    </a:cubicBezTo>
                    <a:lnTo>
                      <a:pt x="332" y="0"/>
                    </a:lnTo>
                    <a:cubicBezTo>
                      <a:pt x="321" y="6"/>
                      <a:pt x="308" y="11"/>
                      <a:pt x="294" y="15"/>
                    </a:cubicBezTo>
                    <a:cubicBezTo>
                      <a:pt x="281" y="19"/>
                      <a:pt x="266" y="22"/>
                      <a:pt x="252" y="25"/>
                    </a:cubicBezTo>
                    <a:close/>
                  </a:path>
                </a:pathLst>
              </a:custGeom>
              <a:grpFill/>
              <a:ln w="0">
                <a:noFill/>
                <a:prstDash val="solid"/>
                <a:round/>
                <a:headEnd/>
                <a:tailEnd/>
              </a:ln>
            </p:spPr>
            <p:txBody>
              <a:bodyPr vert="horz" wrap="square" lIns="109728" tIns="54864" rIns="109728" bIns="54864"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35" name="Freeform 160">
                <a:extLst>
                  <a:ext uri="{FF2B5EF4-FFF2-40B4-BE49-F238E27FC236}">
                    <a16:creationId xmlns:a16="http://schemas.microsoft.com/office/drawing/2014/main" id="{681EBE1C-E575-4EA8-92A0-B2337CB20BD0}"/>
                  </a:ext>
                </a:extLst>
              </p:cNvPr>
              <p:cNvSpPr>
                <a:spLocks/>
              </p:cNvSpPr>
              <p:nvPr/>
            </p:nvSpPr>
            <p:spPr bwMode="auto">
              <a:xfrm>
                <a:off x="5906" y="2800"/>
                <a:ext cx="206" cy="57"/>
              </a:xfrm>
              <a:custGeom>
                <a:avLst/>
                <a:gdLst>
                  <a:gd name="T0" fmla="*/ 252 w 332"/>
                  <a:gd name="T1" fmla="*/ 25 h 92"/>
                  <a:gd name="T2" fmla="*/ 252 w 332"/>
                  <a:gd name="T3" fmla="*/ 25 h 92"/>
                  <a:gd name="T4" fmla="*/ 207 w 332"/>
                  <a:gd name="T5" fmla="*/ 30 h 92"/>
                  <a:gd name="T6" fmla="*/ 166 w 332"/>
                  <a:gd name="T7" fmla="*/ 31 h 92"/>
                  <a:gd name="T8" fmla="*/ 124 w 332"/>
                  <a:gd name="T9" fmla="*/ 30 h 92"/>
                  <a:gd name="T10" fmla="*/ 80 w 332"/>
                  <a:gd name="T11" fmla="*/ 25 h 92"/>
                  <a:gd name="T12" fmla="*/ 37 w 332"/>
                  <a:gd name="T13" fmla="*/ 15 h 92"/>
                  <a:gd name="T14" fmla="*/ 0 w 332"/>
                  <a:gd name="T15" fmla="*/ 0 h 92"/>
                  <a:gd name="T16" fmla="*/ 0 w 332"/>
                  <a:gd name="T17" fmla="*/ 46 h 92"/>
                  <a:gd name="T18" fmla="*/ 5 w 332"/>
                  <a:gd name="T19" fmla="*/ 56 h 92"/>
                  <a:gd name="T20" fmla="*/ 17 w 332"/>
                  <a:gd name="T21" fmla="*/ 64 h 92"/>
                  <a:gd name="T22" fmla="*/ 31 w 332"/>
                  <a:gd name="T23" fmla="*/ 71 h 92"/>
                  <a:gd name="T24" fmla="*/ 42 w 332"/>
                  <a:gd name="T25" fmla="*/ 75 h 92"/>
                  <a:gd name="T26" fmla="*/ 72 w 332"/>
                  <a:gd name="T27" fmla="*/ 83 h 92"/>
                  <a:gd name="T28" fmla="*/ 103 w 332"/>
                  <a:gd name="T29" fmla="*/ 88 h 92"/>
                  <a:gd name="T30" fmla="*/ 135 w 332"/>
                  <a:gd name="T31" fmla="*/ 91 h 92"/>
                  <a:gd name="T32" fmla="*/ 166 w 332"/>
                  <a:gd name="T33" fmla="*/ 92 h 92"/>
                  <a:gd name="T34" fmla="*/ 197 w 332"/>
                  <a:gd name="T35" fmla="*/ 91 h 92"/>
                  <a:gd name="T36" fmla="*/ 228 w 332"/>
                  <a:gd name="T37" fmla="*/ 88 h 92"/>
                  <a:gd name="T38" fmla="*/ 260 w 332"/>
                  <a:gd name="T39" fmla="*/ 83 h 92"/>
                  <a:gd name="T40" fmla="*/ 289 w 332"/>
                  <a:gd name="T41" fmla="*/ 75 h 92"/>
                  <a:gd name="T42" fmla="*/ 301 w 332"/>
                  <a:gd name="T43" fmla="*/ 71 h 92"/>
                  <a:gd name="T44" fmla="*/ 315 w 332"/>
                  <a:gd name="T45" fmla="*/ 64 h 92"/>
                  <a:gd name="T46" fmla="*/ 327 w 332"/>
                  <a:gd name="T47" fmla="*/ 56 h 92"/>
                  <a:gd name="T48" fmla="*/ 332 w 332"/>
                  <a:gd name="T49" fmla="*/ 46 h 92"/>
                  <a:gd name="T50" fmla="*/ 332 w 332"/>
                  <a:gd name="T51" fmla="*/ 0 h 92"/>
                  <a:gd name="T52" fmla="*/ 295 w 332"/>
                  <a:gd name="T53" fmla="*/ 15 h 92"/>
                  <a:gd name="T54" fmla="*/ 252 w 332"/>
                  <a:gd name="T55" fmla="*/ 2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2" h="92">
                    <a:moveTo>
                      <a:pt x="252" y="25"/>
                    </a:moveTo>
                    <a:lnTo>
                      <a:pt x="252" y="25"/>
                    </a:lnTo>
                    <a:cubicBezTo>
                      <a:pt x="237" y="27"/>
                      <a:pt x="222" y="29"/>
                      <a:pt x="207" y="30"/>
                    </a:cubicBezTo>
                    <a:cubicBezTo>
                      <a:pt x="193" y="31"/>
                      <a:pt x="179" y="31"/>
                      <a:pt x="166" y="31"/>
                    </a:cubicBezTo>
                    <a:cubicBezTo>
                      <a:pt x="153" y="31"/>
                      <a:pt x="139" y="31"/>
                      <a:pt x="124" y="30"/>
                    </a:cubicBezTo>
                    <a:cubicBezTo>
                      <a:pt x="110" y="29"/>
                      <a:pt x="95" y="27"/>
                      <a:pt x="80" y="25"/>
                    </a:cubicBezTo>
                    <a:cubicBezTo>
                      <a:pt x="65" y="22"/>
                      <a:pt x="51" y="19"/>
                      <a:pt x="37" y="15"/>
                    </a:cubicBezTo>
                    <a:cubicBezTo>
                      <a:pt x="23" y="11"/>
                      <a:pt x="11" y="6"/>
                      <a:pt x="0" y="0"/>
                    </a:cubicBezTo>
                    <a:lnTo>
                      <a:pt x="0" y="46"/>
                    </a:lnTo>
                    <a:cubicBezTo>
                      <a:pt x="0" y="50"/>
                      <a:pt x="2" y="53"/>
                      <a:pt x="5" y="56"/>
                    </a:cubicBezTo>
                    <a:cubicBezTo>
                      <a:pt x="8" y="59"/>
                      <a:pt x="12" y="62"/>
                      <a:pt x="17" y="64"/>
                    </a:cubicBezTo>
                    <a:cubicBezTo>
                      <a:pt x="21" y="67"/>
                      <a:pt x="26" y="69"/>
                      <a:pt x="31" y="71"/>
                    </a:cubicBezTo>
                    <a:cubicBezTo>
                      <a:pt x="36" y="73"/>
                      <a:pt x="40" y="75"/>
                      <a:pt x="42" y="75"/>
                    </a:cubicBezTo>
                    <a:cubicBezTo>
                      <a:pt x="52" y="79"/>
                      <a:pt x="61" y="81"/>
                      <a:pt x="72" y="83"/>
                    </a:cubicBezTo>
                    <a:cubicBezTo>
                      <a:pt x="82" y="85"/>
                      <a:pt x="93" y="87"/>
                      <a:pt x="103" y="88"/>
                    </a:cubicBezTo>
                    <a:cubicBezTo>
                      <a:pt x="114" y="90"/>
                      <a:pt x="125" y="91"/>
                      <a:pt x="135" y="91"/>
                    </a:cubicBezTo>
                    <a:cubicBezTo>
                      <a:pt x="146" y="92"/>
                      <a:pt x="156" y="92"/>
                      <a:pt x="166" y="92"/>
                    </a:cubicBezTo>
                    <a:cubicBezTo>
                      <a:pt x="176" y="92"/>
                      <a:pt x="186" y="92"/>
                      <a:pt x="197" y="91"/>
                    </a:cubicBezTo>
                    <a:cubicBezTo>
                      <a:pt x="207" y="91"/>
                      <a:pt x="218" y="90"/>
                      <a:pt x="228" y="88"/>
                    </a:cubicBezTo>
                    <a:cubicBezTo>
                      <a:pt x="239" y="87"/>
                      <a:pt x="250" y="85"/>
                      <a:pt x="260" y="83"/>
                    </a:cubicBezTo>
                    <a:cubicBezTo>
                      <a:pt x="270" y="81"/>
                      <a:pt x="280" y="79"/>
                      <a:pt x="289" y="75"/>
                    </a:cubicBezTo>
                    <a:cubicBezTo>
                      <a:pt x="292" y="75"/>
                      <a:pt x="296" y="73"/>
                      <a:pt x="301" y="71"/>
                    </a:cubicBezTo>
                    <a:cubicBezTo>
                      <a:pt x="306" y="69"/>
                      <a:pt x="310" y="67"/>
                      <a:pt x="315" y="64"/>
                    </a:cubicBezTo>
                    <a:cubicBezTo>
                      <a:pt x="319" y="62"/>
                      <a:pt x="323" y="59"/>
                      <a:pt x="327" y="56"/>
                    </a:cubicBezTo>
                    <a:cubicBezTo>
                      <a:pt x="330" y="53"/>
                      <a:pt x="332" y="50"/>
                      <a:pt x="332" y="46"/>
                    </a:cubicBezTo>
                    <a:lnTo>
                      <a:pt x="332" y="0"/>
                    </a:lnTo>
                    <a:cubicBezTo>
                      <a:pt x="321" y="6"/>
                      <a:pt x="308" y="11"/>
                      <a:pt x="295" y="15"/>
                    </a:cubicBezTo>
                    <a:cubicBezTo>
                      <a:pt x="281" y="19"/>
                      <a:pt x="267" y="22"/>
                      <a:pt x="252" y="25"/>
                    </a:cubicBezTo>
                    <a:close/>
                  </a:path>
                </a:pathLst>
              </a:custGeom>
              <a:grpFill/>
              <a:ln w="0">
                <a:noFill/>
                <a:prstDash val="solid"/>
                <a:round/>
                <a:headEnd/>
                <a:tailEnd/>
              </a:ln>
            </p:spPr>
            <p:txBody>
              <a:bodyPr vert="horz" wrap="square" lIns="109728" tIns="54864" rIns="109728" bIns="54864"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36" name="Freeform 161">
                <a:extLst>
                  <a:ext uri="{FF2B5EF4-FFF2-40B4-BE49-F238E27FC236}">
                    <a16:creationId xmlns:a16="http://schemas.microsoft.com/office/drawing/2014/main" id="{DDA23EF0-9F9F-4263-8FFF-43002837C276}"/>
                  </a:ext>
                </a:extLst>
              </p:cNvPr>
              <p:cNvSpPr>
                <a:spLocks/>
              </p:cNvSpPr>
              <p:nvPr/>
            </p:nvSpPr>
            <p:spPr bwMode="auto">
              <a:xfrm>
                <a:off x="5906" y="2744"/>
                <a:ext cx="206" cy="57"/>
              </a:xfrm>
              <a:custGeom>
                <a:avLst/>
                <a:gdLst>
                  <a:gd name="T0" fmla="*/ 315 w 332"/>
                  <a:gd name="T1" fmla="*/ 28 h 92"/>
                  <a:gd name="T2" fmla="*/ 315 w 332"/>
                  <a:gd name="T3" fmla="*/ 28 h 92"/>
                  <a:gd name="T4" fmla="*/ 301 w 332"/>
                  <a:gd name="T5" fmla="*/ 21 h 92"/>
                  <a:gd name="T6" fmla="*/ 289 w 332"/>
                  <a:gd name="T7" fmla="*/ 17 h 92"/>
                  <a:gd name="T8" fmla="*/ 260 w 332"/>
                  <a:gd name="T9" fmla="*/ 9 h 92"/>
                  <a:gd name="T10" fmla="*/ 228 w 332"/>
                  <a:gd name="T11" fmla="*/ 4 h 92"/>
                  <a:gd name="T12" fmla="*/ 196 w 332"/>
                  <a:gd name="T13" fmla="*/ 1 h 92"/>
                  <a:gd name="T14" fmla="*/ 166 w 332"/>
                  <a:gd name="T15" fmla="*/ 0 h 92"/>
                  <a:gd name="T16" fmla="*/ 135 w 332"/>
                  <a:gd name="T17" fmla="*/ 1 h 92"/>
                  <a:gd name="T18" fmla="*/ 103 w 332"/>
                  <a:gd name="T19" fmla="*/ 4 h 92"/>
                  <a:gd name="T20" fmla="*/ 72 w 332"/>
                  <a:gd name="T21" fmla="*/ 9 h 92"/>
                  <a:gd name="T22" fmla="*/ 42 w 332"/>
                  <a:gd name="T23" fmla="*/ 17 h 92"/>
                  <a:gd name="T24" fmla="*/ 31 w 332"/>
                  <a:gd name="T25" fmla="*/ 21 h 92"/>
                  <a:gd name="T26" fmla="*/ 17 w 332"/>
                  <a:gd name="T27" fmla="*/ 28 h 92"/>
                  <a:gd name="T28" fmla="*/ 5 w 332"/>
                  <a:gd name="T29" fmla="*/ 37 h 92"/>
                  <a:gd name="T30" fmla="*/ 0 w 332"/>
                  <a:gd name="T31" fmla="*/ 46 h 92"/>
                  <a:gd name="T32" fmla="*/ 1 w 332"/>
                  <a:gd name="T33" fmla="*/ 50 h 92"/>
                  <a:gd name="T34" fmla="*/ 3 w 332"/>
                  <a:gd name="T35" fmla="*/ 53 h 92"/>
                  <a:gd name="T36" fmla="*/ 21 w 332"/>
                  <a:gd name="T37" fmla="*/ 66 h 92"/>
                  <a:gd name="T38" fmla="*/ 46 w 332"/>
                  <a:gd name="T39" fmla="*/ 76 h 92"/>
                  <a:gd name="T40" fmla="*/ 77 w 332"/>
                  <a:gd name="T41" fmla="*/ 84 h 92"/>
                  <a:gd name="T42" fmla="*/ 109 w 332"/>
                  <a:gd name="T43" fmla="*/ 88 h 92"/>
                  <a:gd name="T44" fmla="*/ 140 w 332"/>
                  <a:gd name="T45" fmla="*/ 91 h 92"/>
                  <a:gd name="T46" fmla="*/ 166 w 332"/>
                  <a:gd name="T47" fmla="*/ 92 h 92"/>
                  <a:gd name="T48" fmla="*/ 192 w 332"/>
                  <a:gd name="T49" fmla="*/ 91 h 92"/>
                  <a:gd name="T50" fmla="*/ 223 w 332"/>
                  <a:gd name="T51" fmla="*/ 88 h 92"/>
                  <a:gd name="T52" fmla="*/ 255 w 332"/>
                  <a:gd name="T53" fmla="*/ 84 h 92"/>
                  <a:gd name="T54" fmla="*/ 285 w 332"/>
                  <a:gd name="T55" fmla="*/ 76 h 92"/>
                  <a:gd name="T56" fmla="*/ 311 w 332"/>
                  <a:gd name="T57" fmla="*/ 66 h 92"/>
                  <a:gd name="T58" fmla="*/ 328 w 332"/>
                  <a:gd name="T59" fmla="*/ 53 h 92"/>
                  <a:gd name="T60" fmla="*/ 331 w 332"/>
                  <a:gd name="T61" fmla="*/ 50 h 92"/>
                  <a:gd name="T62" fmla="*/ 332 w 332"/>
                  <a:gd name="T63" fmla="*/ 46 h 92"/>
                  <a:gd name="T64" fmla="*/ 327 w 332"/>
                  <a:gd name="T65" fmla="*/ 37 h 92"/>
                  <a:gd name="T66" fmla="*/ 315 w 332"/>
                  <a:gd name="T67" fmla="*/ 2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2" h="92">
                    <a:moveTo>
                      <a:pt x="315" y="28"/>
                    </a:moveTo>
                    <a:lnTo>
                      <a:pt x="315" y="28"/>
                    </a:lnTo>
                    <a:cubicBezTo>
                      <a:pt x="310" y="26"/>
                      <a:pt x="306" y="23"/>
                      <a:pt x="301" y="21"/>
                    </a:cubicBezTo>
                    <a:cubicBezTo>
                      <a:pt x="296" y="19"/>
                      <a:pt x="292" y="18"/>
                      <a:pt x="289" y="17"/>
                    </a:cubicBezTo>
                    <a:cubicBezTo>
                      <a:pt x="280" y="14"/>
                      <a:pt x="270" y="11"/>
                      <a:pt x="260" y="9"/>
                    </a:cubicBezTo>
                    <a:cubicBezTo>
                      <a:pt x="250" y="7"/>
                      <a:pt x="239" y="5"/>
                      <a:pt x="228" y="4"/>
                    </a:cubicBezTo>
                    <a:cubicBezTo>
                      <a:pt x="218" y="3"/>
                      <a:pt x="207" y="2"/>
                      <a:pt x="196" y="1"/>
                    </a:cubicBezTo>
                    <a:cubicBezTo>
                      <a:pt x="186" y="1"/>
                      <a:pt x="176" y="0"/>
                      <a:pt x="166" y="0"/>
                    </a:cubicBezTo>
                    <a:cubicBezTo>
                      <a:pt x="156" y="0"/>
                      <a:pt x="146" y="1"/>
                      <a:pt x="135" y="1"/>
                    </a:cubicBezTo>
                    <a:cubicBezTo>
                      <a:pt x="125" y="2"/>
                      <a:pt x="114" y="3"/>
                      <a:pt x="103" y="4"/>
                    </a:cubicBezTo>
                    <a:cubicBezTo>
                      <a:pt x="93" y="5"/>
                      <a:pt x="82" y="7"/>
                      <a:pt x="72" y="9"/>
                    </a:cubicBezTo>
                    <a:cubicBezTo>
                      <a:pt x="61" y="11"/>
                      <a:pt x="52" y="14"/>
                      <a:pt x="42" y="17"/>
                    </a:cubicBezTo>
                    <a:cubicBezTo>
                      <a:pt x="40" y="18"/>
                      <a:pt x="36" y="19"/>
                      <a:pt x="31" y="21"/>
                    </a:cubicBezTo>
                    <a:cubicBezTo>
                      <a:pt x="26" y="23"/>
                      <a:pt x="21" y="26"/>
                      <a:pt x="17" y="28"/>
                    </a:cubicBezTo>
                    <a:cubicBezTo>
                      <a:pt x="12" y="31"/>
                      <a:pt x="8" y="34"/>
                      <a:pt x="5" y="37"/>
                    </a:cubicBezTo>
                    <a:cubicBezTo>
                      <a:pt x="2" y="40"/>
                      <a:pt x="0" y="43"/>
                      <a:pt x="0" y="46"/>
                    </a:cubicBezTo>
                    <a:cubicBezTo>
                      <a:pt x="0" y="47"/>
                      <a:pt x="0" y="48"/>
                      <a:pt x="1" y="50"/>
                    </a:cubicBezTo>
                    <a:cubicBezTo>
                      <a:pt x="2" y="51"/>
                      <a:pt x="2" y="52"/>
                      <a:pt x="3" y="53"/>
                    </a:cubicBezTo>
                    <a:cubicBezTo>
                      <a:pt x="7" y="58"/>
                      <a:pt x="13" y="62"/>
                      <a:pt x="21" y="66"/>
                    </a:cubicBezTo>
                    <a:cubicBezTo>
                      <a:pt x="28" y="70"/>
                      <a:pt x="37" y="73"/>
                      <a:pt x="46" y="76"/>
                    </a:cubicBezTo>
                    <a:cubicBezTo>
                      <a:pt x="56" y="79"/>
                      <a:pt x="66" y="82"/>
                      <a:pt x="77" y="84"/>
                    </a:cubicBezTo>
                    <a:cubicBezTo>
                      <a:pt x="87" y="86"/>
                      <a:pt x="98" y="87"/>
                      <a:pt x="109" y="88"/>
                    </a:cubicBezTo>
                    <a:cubicBezTo>
                      <a:pt x="120" y="89"/>
                      <a:pt x="130" y="90"/>
                      <a:pt x="140" y="91"/>
                    </a:cubicBezTo>
                    <a:cubicBezTo>
                      <a:pt x="149" y="91"/>
                      <a:pt x="158" y="92"/>
                      <a:pt x="166" y="92"/>
                    </a:cubicBezTo>
                    <a:cubicBezTo>
                      <a:pt x="173" y="92"/>
                      <a:pt x="182" y="91"/>
                      <a:pt x="192" y="91"/>
                    </a:cubicBezTo>
                    <a:cubicBezTo>
                      <a:pt x="202" y="90"/>
                      <a:pt x="212" y="89"/>
                      <a:pt x="223" y="88"/>
                    </a:cubicBezTo>
                    <a:cubicBezTo>
                      <a:pt x="234" y="87"/>
                      <a:pt x="244" y="86"/>
                      <a:pt x="255" y="84"/>
                    </a:cubicBezTo>
                    <a:cubicBezTo>
                      <a:pt x="266" y="82"/>
                      <a:pt x="276" y="79"/>
                      <a:pt x="285" y="76"/>
                    </a:cubicBezTo>
                    <a:cubicBezTo>
                      <a:pt x="295" y="73"/>
                      <a:pt x="303" y="70"/>
                      <a:pt x="311" y="66"/>
                    </a:cubicBezTo>
                    <a:cubicBezTo>
                      <a:pt x="319" y="62"/>
                      <a:pt x="324" y="58"/>
                      <a:pt x="328" y="53"/>
                    </a:cubicBezTo>
                    <a:cubicBezTo>
                      <a:pt x="329" y="52"/>
                      <a:pt x="330" y="51"/>
                      <a:pt x="331" y="50"/>
                    </a:cubicBezTo>
                    <a:cubicBezTo>
                      <a:pt x="331" y="48"/>
                      <a:pt x="332" y="47"/>
                      <a:pt x="332" y="46"/>
                    </a:cubicBezTo>
                    <a:cubicBezTo>
                      <a:pt x="332" y="43"/>
                      <a:pt x="330" y="40"/>
                      <a:pt x="327" y="37"/>
                    </a:cubicBezTo>
                    <a:cubicBezTo>
                      <a:pt x="323" y="34"/>
                      <a:pt x="319" y="31"/>
                      <a:pt x="315" y="28"/>
                    </a:cubicBezTo>
                    <a:close/>
                  </a:path>
                </a:pathLst>
              </a:custGeom>
              <a:grpFill/>
              <a:ln w="0">
                <a:noFill/>
                <a:prstDash val="solid"/>
                <a:round/>
                <a:headEnd/>
                <a:tailEnd/>
              </a:ln>
            </p:spPr>
            <p:txBody>
              <a:bodyPr vert="horz" wrap="square" lIns="109728" tIns="54864" rIns="109728" bIns="54864"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37" name="Freeform 162">
                <a:extLst>
                  <a:ext uri="{FF2B5EF4-FFF2-40B4-BE49-F238E27FC236}">
                    <a16:creationId xmlns:a16="http://schemas.microsoft.com/office/drawing/2014/main" id="{F5D13895-7BA9-4C0B-B4EE-CCAECD8B636E}"/>
                  </a:ext>
                </a:extLst>
              </p:cNvPr>
              <p:cNvSpPr>
                <a:spLocks/>
              </p:cNvSpPr>
              <p:nvPr/>
            </p:nvSpPr>
            <p:spPr bwMode="auto">
              <a:xfrm>
                <a:off x="5906" y="2857"/>
                <a:ext cx="206" cy="57"/>
              </a:xfrm>
              <a:custGeom>
                <a:avLst/>
                <a:gdLst>
                  <a:gd name="T0" fmla="*/ 252 w 332"/>
                  <a:gd name="T1" fmla="*/ 24 h 92"/>
                  <a:gd name="T2" fmla="*/ 252 w 332"/>
                  <a:gd name="T3" fmla="*/ 24 h 92"/>
                  <a:gd name="T4" fmla="*/ 207 w 332"/>
                  <a:gd name="T5" fmla="*/ 29 h 92"/>
                  <a:gd name="T6" fmla="*/ 166 w 332"/>
                  <a:gd name="T7" fmla="*/ 31 h 92"/>
                  <a:gd name="T8" fmla="*/ 124 w 332"/>
                  <a:gd name="T9" fmla="*/ 29 h 92"/>
                  <a:gd name="T10" fmla="*/ 80 w 332"/>
                  <a:gd name="T11" fmla="*/ 24 h 92"/>
                  <a:gd name="T12" fmla="*/ 37 w 332"/>
                  <a:gd name="T13" fmla="*/ 15 h 92"/>
                  <a:gd name="T14" fmla="*/ 0 w 332"/>
                  <a:gd name="T15" fmla="*/ 0 h 92"/>
                  <a:gd name="T16" fmla="*/ 0 w 332"/>
                  <a:gd name="T17" fmla="*/ 46 h 92"/>
                  <a:gd name="T18" fmla="*/ 5 w 332"/>
                  <a:gd name="T19" fmla="*/ 55 h 92"/>
                  <a:gd name="T20" fmla="*/ 17 w 332"/>
                  <a:gd name="T21" fmla="*/ 64 h 92"/>
                  <a:gd name="T22" fmla="*/ 31 w 332"/>
                  <a:gd name="T23" fmla="*/ 71 h 92"/>
                  <a:gd name="T24" fmla="*/ 42 w 332"/>
                  <a:gd name="T25" fmla="*/ 75 h 92"/>
                  <a:gd name="T26" fmla="*/ 71 w 332"/>
                  <a:gd name="T27" fmla="*/ 83 h 92"/>
                  <a:gd name="T28" fmla="*/ 103 w 332"/>
                  <a:gd name="T29" fmla="*/ 88 h 92"/>
                  <a:gd name="T30" fmla="*/ 135 w 332"/>
                  <a:gd name="T31" fmla="*/ 91 h 92"/>
                  <a:gd name="T32" fmla="*/ 166 w 332"/>
                  <a:gd name="T33" fmla="*/ 92 h 92"/>
                  <a:gd name="T34" fmla="*/ 196 w 332"/>
                  <a:gd name="T35" fmla="*/ 91 h 92"/>
                  <a:gd name="T36" fmla="*/ 229 w 332"/>
                  <a:gd name="T37" fmla="*/ 88 h 92"/>
                  <a:gd name="T38" fmla="*/ 260 w 332"/>
                  <a:gd name="T39" fmla="*/ 83 h 92"/>
                  <a:gd name="T40" fmla="*/ 289 w 332"/>
                  <a:gd name="T41" fmla="*/ 75 h 92"/>
                  <a:gd name="T42" fmla="*/ 301 w 332"/>
                  <a:gd name="T43" fmla="*/ 71 h 92"/>
                  <a:gd name="T44" fmla="*/ 315 w 332"/>
                  <a:gd name="T45" fmla="*/ 64 h 92"/>
                  <a:gd name="T46" fmla="*/ 327 w 332"/>
                  <a:gd name="T47" fmla="*/ 55 h 92"/>
                  <a:gd name="T48" fmla="*/ 332 w 332"/>
                  <a:gd name="T49" fmla="*/ 46 h 92"/>
                  <a:gd name="T50" fmla="*/ 332 w 332"/>
                  <a:gd name="T51" fmla="*/ 0 h 92"/>
                  <a:gd name="T52" fmla="*/ 294 w 332"/>
                  <a:gd name="T53" fmla="*/ 15 h 92"/>
                  <a:gd name="T54" fmla="*/ 252 w 332"/>
                  <a:gd name="T55" fmla="*/ 2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2" h="92">
                    <a:moveTo>
                      <a:pt x="252" y="24"/>
                    </a:moveTo>
                    <a:lnTo>
                      <a:pt x="252" y="24"/>
                    </a:lnTo>
                    <a:cubicBezTo>
                      <a:pt x="237" y="27"/>
                      <a:pt x="222" y="28"/>
                      <a:pt x="207" y="29"/>
                    </a:cubicBezTo>
                    <a:cubicBezTo>
                      <a:pt x="192" y="30"/>
                      <a:pt x="179" y="31"/>
                      <a:pt x="166" y="31"/>
                    </a:cubicBezTo>
                    <a:cubicBezTo>
                      <a:pt x="153" y="31"/>
                      <a:pt x="139" y="30"/>
                      <a:pt x="124" y="29"/>
                    </a:cubicBezTo>
                    <a:cubicBezTo>
                      <a:pt x="110" y="28"/>
                      <a:pt x="95" y="27"/>
                      <a:pt x="80" y="24"/>
                    </a:cubicBezTo>
                    <a:cubicBezTo>
                      <a:pt x="65" y="22"/>
                      <a:pt x="51" y="19"/>
                      <a:pt x="37" y="15"/>
                    </a:cubicBezTo>
                    <a:cubicBezTo>
                      <a:pt x="23" y="11"/>
                      <a:pt x="11" y="6"/>
                      <a:pt x="0" y="0"/>
                    </a:cubicBezTo>
                    <a:lnTo>
                      <a:pt x="0" y="46"/>
                    </a:lnTo>
                    <a:cubicBezTo>
                      <a:pt x="0" y="49"/>
                      <a:pt x="2" y="52"/>
                      <a:pt x="5" y="55"/>
                    </a:cubicBezTo>
                    <a:cubicBezTo>
                      <a:pt x="8" y="58"/>
                      <a:pt x="12" y="61"/>
                      <a:pt x="17" y="64"/>
                    </a:cubicBezTo>
                    <a:cubicBezTo>
                      <a:pt x="21" y="66"/>
                      <a:pt x="26" y="69"/>
                      <a:pt x="31" y="71"/>
                    </a:cubicBezTo>
                    <a:cubicBezTo>
                      <a:pt x="36" y="73"/>
                      <a:pt x="40" y="74"/>
                      <a:pt x="42" y="75"/>
                    </a:cubicBezTo>
                    <a:cubicBezTo>
                      <a:pt x="51" y="78"/>
                      <a:pt x="61" y="81"/>
                      <a:pt x="71" y="83"/>
                    </a:cubicBezTo>
                    <a:cubicBezTo>
                      <a:pt x="82" y="85"/>
                      <a:pt x="92" y="87"/>
                      <a:pt x="103" y="88"/>
                    </a:cubicBezTo>
                    <a:cubicBezTo>
                      <a:pt x="114" y="89"/>
                      <a:pt x="125" y="90"/>
                      <a:pt x="135" y="91"/>
                    </a:cubicBezTo>
                    <a:cubicBezTo>
                      <a:pt x="146" y="91"/>
                      <a:pt x="156" y="92"/>
                      <a:pt x="166" y="92"/>
                    </a:cubicBezTo>
                    <a:cubicBezTo>
                      <a:pt x="176" y="92"/>
                      <a:pt x="186" y="91"/>
                      <a:pt x="196" y="91"/>
                    </a:cubicBezTo>
                    <a:cubicBezTo>
                      <a:pt x="207" y="90"/>
                      <a:pt x="218" y="89"/>
                      <a:pt x="229" y="88"/>
                    </a:cubicBezTo>
                    <a:cubicBezTo>
                      <a:pt x="239" y="87"/>
                      <a:pt x="250" y="85"/>
                      <a:pt x="260" y="83"/>
                    </a:cubicBezTo>
                    <a:cubicBezTo>
                      <a:pt x="271" y="81"/>
                      <a:pt x="280" y="78"/>
                      <a:pt x="289" y="75"/>
                    </a:cubicBezTo>
                    <a:cubicBezTo>
                      <a:pt x="292" y="74"/>
                      <a:pt x="296" y="73"/>
                      <a:pt x="301" y="71"/>
                    </a:cubicBezTo>
                    <a:cubicBezTo>
                      <a:pt x="306" y="69"/>
                      <a:pt x="310" y="66"/>
                      <a:pt x="315" y="64"/>
                    </a:cubicBezTo>
                    <a:cubicBezTo>
                      <a:pt x="319" y="61"/>
                      <a:pt x="323" y="58"/>
                      <a:pt x="327" y="55"/>
                    </a:cubicBezTo>
                    <a:cubicBezTo>
                      <a:pt x="330" y="52"/>
                      <a:pt x="332" y="49"/>
                      <a:pt x="332" y="46"/>
                    </a:cubicBezTo>
                    <a:lnTo>
                      <a:pt x="332" y="0"/>
                    </a:lnTo>
                    <a:cubicBezTo>
                      <a:pt x="321" y="6"/>
                      <a:pt x="308" y="11"/>
                      <a:pt x="294" y="15"/>
                    </a:cubicBezTo>
                    <a:cubicBezTo>
                      <a:pt x="281" y="19"/>
                      <a:pt x="266" y="22"/>
                      <a:pt x="252" y="24"/>
                    </a:cubicBezTo>
                    <a:close/>
                  </a:path>
                </a:pathLst>
              </a:custGeom>
              <a:grpFill/>
              <a:ln w="0">
                <a:noFill/>
                <a:prstDash val="solid"/>
                <a:round/>
                <a:headEnd/>
                <a:tailEnd/>
              </a:ln>
            </p:spPr>
            <p:txBody>
              <a:bodyPr vert="horz" wrap="square" lIns="109728" tIns="54864" rIns="109728" bIns="54864"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grpSp>
        <p:sp>
          <p:nvSpPr>
            <p:cNvPr id="33" name="Rectangle 32">
              <a:extLst>
                <a:ext uri="{FF2B5EF4-FFF2-40B4-BE49-F238E27FC236}">
                  <a16:creationId xmlns:a16="http://schemas.microsoft.com/office/drawing/2014/main" id="{B4D28690-75B7-4122-A13E-5E11A87EA539}"/>
                </a:ext>
              </a:extLst>
            </p:cNvPr>
            <p:cNvSpPr/>
            <p:nvPr/>
          </p:nvSpPr>
          <p:spPr bwMode="auto">
            <a:xfrm>
              <a:off x="8309358" y="5352146"/>
              <a:ext cx="2194560" cy="2215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114" rtl="0" eaLnBrk="1" fontAlgn="base" latinLnBrk="0" hangingPunct="1">
                <a:lnSpc>
                  <a:spcPct val="90000"/>
                </a:lnSpc>
                <a:spcBef>
                  <a:spcPct val="0"/>
                </a:spcBef>
                <a:spcAft>
                  <a:spcPts val="400"/>
                </a:spcAft>
                <a:buClrTx/>
                <a:buSzTx/>
                <a:buFontTx/>
                <a:buNone/>
                <a:tabLst/>
                <a:defRPr/>
              </a:pPr>
              <a:r>
                <a:rPr kumimoji="0" lang="en-US" sz="1600" b="1" i="0" u="none" strike="noStrike" kern="1200" cap="none" spc="0" normalizeH="0" baseline="0" noProof="0">
                  <a:ln>
                    <a:noFill/>
                  </a:ln>
                  <a:gradFill>
                    <a:gsLst>
                      <a:gs pos="0">
                        <a:srgbClr val="FFFFFF"/>
                      </a:gs>
                      <a:gs pos="100000">
                        <a:srgbClr val="FFFFFF"/>
                      </a:gs>
                    </a:gsLst>
                    <a:lin ang="0" scaled="1"/>
                  </a:gradFill>
                  <a:effectLst/>
                  <a:uLnTx/>
                  <a:uFillTx/>
                  <a:latin typeface="Segoe UI"/>
                  <a:ea typeface="+mn-ea"/>
                  <a:cs typeface="Segoe UI" pitchFamily="34" charset="0"/>
                </a:rPr>
                <a:t>Microsoft Dataverse</a:t>
              </a:r>
            </a:p>
          </p:txBody>
        </p:sp>
      </p:grpSp>
      <p:pic>
        <p:nvPicPr>
          <p:cNvPr id="56" name="Picture 55">
            <a:extLst>
              <a:ext uri="{FF2B5EF4-FFF2-40B4-BE49-F238E27FC236}">
                <a16:creationId xmlns:a16="http://schemas.microsoft.com/office/drawing/2014/main" id="{8DE856AA-4719-4CF9-B374-AA92660CC2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839" y="3430392"/>
            <a:ext cx="785072" cy="78507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68C7A53E-C333-44CD-9BFF-F43EEBE177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1536" y="3457869"/>
            <a:ext cx="786462" cy="78646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0">
            <a:extLst>
              <a:ext uri="{FF2B5EF4-FFF2-40B4-BE49-F238E27FC236}">
                <a16:creationId xmlns:a16="http://schemas.microsoft.com/office/drawing/2014/main" id="{6D632770-644E-483A-802D-684A2E7B29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83273" y="3471630"/>
            <a:ext cx="776962" cy="77696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a:extLst>
              <a:ext uri="{FF2B5EF4-FFF2-40B4-BE49-F238E27FC236}">
                <a16:creationId xmlns:a16="http://schemas.microsoft.com/office/drawing/2014/main" id="{C4F397C7-E4D8-49A3-99CD-EF3A0B3671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54806" y="3356240"/>
            <a:ext cx="758186" cy="758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6873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7E3B6-BA8E-904C-B81D-E05A70A499EA}"/>
              </a:ext>
            </a:extLst>
          </p:cNvPr>
          <p:cNvSpPr>
            <a:spLocks noGrp="1"/>
          </p:cNvSpPr>
          <p:nvPr>
            <p:ph type="title"/>
          </p:nvPr>
        </p:nvSpPr>
        <p:spPr>
          <a:xfrm>
            <a:off x="1142828" y="516467"/>
            <a:ext cx="11018520" cy="553998"/>
          </a:xfrm>
        </p:spPr>
        <p:txBody>
          <a:bodyPr/>
          <a:lstStyle/>
          <a:p>
            <a:r>
              <a:rPr lang="en-US" b="1" dirty="0">
                <a:solidFill>
                  <a:srgbClr val="5C005C"/>
                </a:solidFill>
              </a:rPr>
              <a:t>Power Apps</a:t>
            </a:r>
            <a:r>
              <a:rPr lang="en-US" dirty="0"/>
              <a:t>: a low-code approach to building apps</a:t>
            </a:r>
          </a:p>
        </p:txBody>
      </p:sp>
      <p:grpSp>
        <p:nvGrpSpPr>
          <p:cNvPr id="60" name="Group 59">
            <a:extLst>
              <a:ext uri="{FF2B5EF4-FFF2-40B4-BE49-F238E27FC236}">
                <a16:creationId xmlns:a16="http://schemas.microsoft.com/office/drawing/2014/main" id="{FAC89C2C-D075-47A1-9175-D455EBA0E1BB}"/>
              </a:ext>
            </a:extLst>
          </p:cNvPr>
          <p:cNvGrpSpPr/>
          <p:nvPr/>
        </p:nvGrpSpPr>
        <p:grpSpPr>
          <a:xfrm>
            <a:off x="6282812" y="1305067"/>
            <a:ext cx="5235271" cy="4716478"/>
            <a:chOff x="6282812" y="1187621"/>
            <a:chExt cx="5235271" cy="4716478"/>
          </a:xfrm>
        </p:grpSpPr>
        <p:pic>
          <p:nvPicPr>
            <p:cNvPr id="61" name="Picture 60" descr="A picture containing electronics, display, monitor, screenshot&#10;&#10;Description generated with high confidence">
              <a:extLst>
                <a:ext uri="{FF2B5EF4-FFF2-40B4-BE49-F238E27FC236}">
                  <a16:creationId xmlns:a16="http://schemas.microsoft.com/office/drawing/2014/main" id="{72E98400-30EC-40FF-8B13-149ADC4E6D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2812" y="1187621"/>
              <a:ext cx="5235271" cy="4716478"/>
            </a:xfrm>
            <a:prstGeom prst="rect">
              <a:avLst/>
            </a:prstGeom>
          </p:spPr>
        </p:pic>
        <p:pic>
          <p:nvPicPr>
            <p:cNvPr id="62" name="Picture 61">
              <a:extLst>
                <a:ext uri="{FF2B5EF4-FFF2-40B4-BE49-F238E27FC236}">
                  <a16:creationId xmlns:a16="http://schemas.microsoft.com/office/drawing/2014/main" id="{46BD3CD1-65E6-4A6F-B185-FBEF51207950}"/>
                </a:ext>
              </a:extLst>
            </p:cNvPr>
            <p:cNvPicPr>
              <a:picLocks noChangeAspect="1"/>
            </p:cNvPicPr>
            <p:nvPr/>
          </p:nvPicPr>
          <p:blipFill>
            <a:blip r:embed="rId3"/>
            <a:stretch>
              <a:fillRect/>
            </a:stretch>
          </p:blipFill>
          <p:spPr>
            <a:xfrm>
              <a:off x="6518244" y="1569595"/>
              <a:ext cx="4773277" cy="3109913"/>
            </a:xfrm>
            <a:prstGeom prst="rect">
              <a:avLst/>
            </a:prstGeom>
          </p:spPr>
        </p:pic>
      </p:grpSp>
      <p:grpSp>
        <p:nvGrpSpPr>
          <p:cNvPr id="63" name="Group 62">
            <a:extLst>
              <a:ext uri="{FF2B5EF4-FFF2-40B4-BE49-F238E27FC236}">
                <a16:creationId xmlns:a16="http://schemas.microsoft.com/office/drawing/2014/main" id="{BCFE03DA-116F-44CB-B83F-53E8E63454BD}"/>
              </a:ext>
            </a:extLst>
          </p:cNvPr>
          <p:cNvGrpSpPr/>
          <p:nvPr/>
        </p:nvGrpSpPr>
        <p:grpSpPr>
          <a:xfrm>
            <a:off x="10583956" y="3922897"/>
            <a:ext cx="1378745" cy="2545016"/>
            <a:chOff x="10391008" y="3503446"/>
            <a:chExt cx="1621951" cy="3133651"/>
          </a:xfrm>
        </p:grpSpPr>
        <p:grpSp>
          <p:nvGrpSpPr>
            <p:cNvPr id="64" name="Group 63">
              <a:extLst>
                <a:ext uri="{FF2B5EF4-FFF2-40B4-BE49-F238E27FC236}">
                  <a16:creationId xmlns:a16="http://schemas.microsoft.com/office/drawing/2014/main" id="{1E308DE7-25DA-4C11-8117-0B0665543E95}"/>
                </a:ext>
              </a:extLst>
            </p:cNvPr>
            <p:cNvGrpSpPr/>
            <p:nvPr/>
          </p:nvGrpSpPr>
          <p:grpSpPr>
            <a:xfrm>
              <a:off x="10391008" y="3503446"/>
              <a:ext cx="1621951" cy="3133651"/>
              <a:chOff x="5370509" y="3653852"/>
              <a:chExt cx="1621951" cy="3133651"/>
            </a:xfrm>
          </p:grpSpPr>
          <p:grpSp>
            <p:nvGrpSpPr>
              <p:cNvPr id="66" name="Group 65">
                <a:extLst>
                  <a:ext uri="{FF2B5EF4-FFF2-40B4-BE49-F238E27FC236}">
                    <a16:creationId xmlns:a16="http://schemas.microsoft.com/office/drawing/2014/main" id="{568C5D0A-30D8-4FD0-9D28-1E9AC54DC4C3}"/>
                  </a:ext>
                </a:extLst>
              </p:cNvPr>
              <p:cNvGrpSpPr/>
              <p:nvPr/>
            </p:nvGrpSpPr>
            <p:grpSpPr>
              <a:xfrm>
                <a:off x="5370509" y="3653852"/>
                <a:ext cx="1621951" cy="3133651"/>
                <a:chOff x="1413562" y="1294774"/>
                <a:chExt cx="2712341" cy="5298653"/>
              </a:xfrm>
            </p:grpSpPr>
            <p:pic>
              <p:nvPicPr>
                <p:cNvPr id="68" name="Picture 67" descr="A close up of a piece of paper&#10;&#10;Description generated with high confidence">
                  <a:extLst>
                    <a:ext uri="{FF2B5EF4-FFF2-40B4-BE49-F238E27FC236}">
                      <a16:creationId xmlns:a16="http://schemas.microsoft.com/office/drawing/2014/main" id="{2A2331EA-7E37-437A-9793-95FAA1206A3D}"/>
                    </a:ext>
                  </a:extLst>
                </p:cNvPr>
                <p:cNvPicPr>
                  <a:picLocks noChangeAspect="1"/>
                </p:cNvPicPr>
                <p:nvPr/>
              </p:nvPicPr>
              <p:blipFill>
                <a:blip r:embed="rId4"/>
                <a:stretch>
                  <a:fillRect/>
                </a:stretch>
              </p:blipFill>
              <p:spPr>
                <a:xfrm>
                  <a:off x="1704062" y="2087524"/>
                  <a:ext cx="2118732" cy="3766921"/>
                </a:xfrm>
                <a:prstGeom prst="rect">
                  <a:avLst/>
                </a:prstGeom>
              </p:spPr>
            </p:pic>
            <p:pic>
              <p:nvPicPr>
                <p:cNvPr id="69" name="Picture 68">
                  <a:extLst>
                    <a:ext uri="{FF2B5EF4-FFF2-40B4-BE49-F238E27FC236}">
                      <a16:creationId xmlns:a16="http://schemas.microsoft.com/office/drawing/2014/main" id="{C47B528D-05D2-4499-B7CF-0A61CAC98E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3562" y="1294774"/>
                  <a:ext cx="2712341" cy="5298653"/>
                </a:xfrm>
                <a:prstGeom prst="rect">
                  <a:avLst/>
                </a:prstGeom>
              </p:spPr>
            </p:pic>
          </p:grpSp>
          <p:pic>
            <p:nvPicPr>
              <p:cNvPr id="67" name="Picture 66">
                <a:extLst>
                  <a:ext uri="{FF2B5EF4-FFF2-40B4-BE49-F238E27FC236}">
                    <a16:creationId xmlns:a16="http://schemas.microsoft.com/office/drawing/2014/main" id="{AFC61536-C3E9-4A65-8EA1-02E92DADAA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282" y="4133501"/>
                <a:ext cx="1215149" cy="2163470"/>
              </a:xfrm>
              <a:prstGeom prst="rect">
                <a:avLst/>
              </a:prstGeom>
            </p:spPr>
          </p:pic>
        </p:grpSp>
        <p:pic>
          <p:nvPicPr>
            <p:cNvPr id="65" name="Picture 64">
              <a:extLst>
                <a:ext uri="{FF2B5EF4-FFF2-40B4-BE49-F238E27FC236}">
                  <a16:creationId xmlns:a16="http://schemas.microsoft.com/office/drawing/2014/main" id="{3DE4B5DA-D725-488F-BE1D-27830ADADF90}"/>
                </a:ext>
              </a:extLst>
            </p:cNvPr>
            <p:cNvPicPr>
              <a:picLocks noChangeAspect="1"/>
            </p:cNvPicPr>
            <p:nvPr/>
          </p:nvPicPr>
          <p:blipFill>
            <a:blip r:embed="rId7"/>
            <a:stretch>
              <a:fillRect/>
            </a:stretch>
          </p:blipFill>
          <p:spPr>
            <a:xfrm>
              <a:off x="10606460" y="3982831"/>
              <a:ext cx="1189386" cy="1711354"/>
            </a:xfrm>
            <a:prstGeom prst="rect">
              <a:avLst/>
            </a:prstGeom>
          </p:spPr>
        </p:pic>
      </p:grpSp>
      <p:grpSp>
        <p:nvGrpSpPr>
          <p:cNvPr id="70" name="Group 69">
            <a:extLst>
              <a:ext uri="{FF2B5EF4-FFF2-40B4-BE49-F238E27FC236}">
                <a16:creationId xmlns:a16="http://schemas.microsoft.com/office/drawing/2014/main" id="{C1D25EDA-8EA2-4FE5-BC23-AD44FBB35E4C}"/>
              </a:ext>
            </a:extLst>
          </p:cNvPr>
          <p:cNvGrpSpPr/>
          <p:nvPr/>
        </p:nvGrpSpPr>
        <p:grpSpPr>
          <a:xfrm>
            <a:off x="524402" y="5609237"/>
            <a:ext cx="4505790" cy="544765"/>
            <a:chOff x="549983" y="5614055"/>
            <a:chExt cx="4505790" cy="544765"/>
          </a:xfrm>
        </p:grpSpPr>
        <p:sp>
          <p:nvSpPr>
            <p:cNvPr id="71" name="TextBox 70">
              <a:extLst>
                <a:ext uri="{FF2B5EF4-FFF2-40B4-BE49-F238E27FC236}">
                  <a16:creationId xmlns:a16="http://schemas.microsoft.com/office/drawing/2014/main" id="{A7EBEBD9-389C-4A17-B7E3-1F04E1DD6744}"/>
                </a:ext>
              </a:extLst>
            </p:cNvPr>
            <p:cNvSpPr txBox="1"/>
            <p:nvPr/>
          </p:nvSpPr>
          <p:spPr>
            <a:xfrm>
              <a:off x="1182516" y="5614055"/>
              <a:ext cx="3873257" cy="54476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Pro-dev extensibility</a:t>
              </a:r>
            </a:p>
          </p:txBody>
        </p:sp>
        <p:sp>
          <p:nvSpPr>
            <p:cNvPr id="72" name="Freeform 96" title="Icon of a gear with a wrench">
              <a:extLst>
                <a:ext uri="{FF2B5EF4-FFF2-40B4-BE49-F238E27FC236}">
                  <a16:creationId xmlns:a16="http://schemas.microsoft.com/office/drawing/2014/main" id="{9E39E2C1-E53F-4B13-B533-C72657A6DBE6}"/>
                </a:ext>
              </a:extLst>
            </p:cNvPr>
            <p:cNvSpPr>
              <a:spLocks noChangeAspect="1" noEditPoints="1"/>
            </p:cNvSpPr>
            <p:nvPr/>
          </p:nvSpPr>
          <p:spPr bwMode="auto">
            <a:xfrm>
              <a:off x="549983" y="5668261"/>
              <a:ext cx="418020" cy="384896"/>
            </a:xfrm>
            <a:custGeom>
              <a:avLst/>
              <a:gdLst>
                <a:gd name="T0" fmla="*/ 224 w 356"/>
                <a:gd name="T1" fmla="*/ 273 h 328"/>
                <a:gd name="T2" fmla="*/ 181 w 356"/>
                <a:gd name="T3" fmla="*/ 295 h 328"/>
                <a:gd name="T4" fmla="*/ 181 w 356"/>
                <a:gd name="T5" fmla="*/ 328 h 328"/>
                <a:gd name="T6" fmla="*/ 121 w 356"/>
                <a:gd name="T7" fmla="*/ 328 h 328"/>
                <a:gd name="T8" fmla="*/ 121 w 356"/>
                <a:gd name="T9" fmla="*/ 291 h 328"/>
                <a:gd name="T10" fmla="*/ 57 w 356"/>
                <a:gd name="T11" fmla="*/ 254 h 328"/>
                <a:gd name="T12" fmla="*/ 28 w 356"/>
                <a:gd name="T13" fmla="*/ 269 h 328"/>
                <a:gd name="T14" fmla="*/ 0 w 356"/>
                <a:gd name="T15" fmla="*/ 214 h 328"/>
                <a:gd name="T16" fmla="*/ 28 w 356"/>
                <a:gd name="T17" fmla="*/ 199 h 328"/>
                <a:gd name="T18" fmla="*/ 21 w 356"/>
                <a:gd name="T19" fmla="*/ 162 h 328"/>
                <a:gd name="T20" fmla="*/ 28 w 356"/>
                <a:gd name="T21" fmla="*/ 125 h 328"/>
                <a:gd name="T22" fmla="*/ 0 w 356"/>
                <a:gd name="T23" fmla="*/ 111 h 328"/>
                <a:gd name="T24" fmla="*/ 28 w 356"/>
                <a:gd name="T25" fmla="*/ 55 h 328"/>
                <a:gd name="T26" fmla="*/ 57 w 356"/>
                <a:gd name="T27" fmla="*/ 70 h 328"/>
                <a:gd name="T28" fmla="*/ 121 w 356"/>
                <a:gd name="T29" fmla="*/ 33 h 328"/>
                <a:gd name="T30" fmla="*/ 121 w 356"/>
                <a:gd name="T31" fmla="*/ 0 h 328"/>
                <a:gd name="T32" fmla="*/ 181 w 356"/>
                <a:gd name="T33" fmla="*/ 0 h 328"/>
                <a:gd name="T34" fmla="*/ 181 w 356"/>
                <a:gd name="T35" fmla="*/ 30 h 328"/>
                <a:gd name="T36" fmla="*/ 249 w 356"/>
                <a:gd name="T37" fmla="*/ 70 h 328"/>
                <a:gd name="T38" fmla="*/ 274 w 356"/>
                <a:gd name="T39" fmla="*/ 55 h 328"/>
                <a:gd name="T40" fmla="*/ 306 w 356"/>
                <a:gd name="T41" fmla="*/ 111 h 328"/>
                <a:gd name="T42" fmla="*/ 277 w 356"/>
                <a:gd name="T43" fmla="*/ 125 h 328"/>
                <a:gd name="T44" fmla="*/ 282 w 356"/>
                <a:gd name="T45" fmla="*/ 162 h 328"/>
                <a:gd name="T46" fmla="*/ 279 w 356"/>
                <a:gd name="T47" fmla="*/ 188 h 328"/>
                <a:gd name="T48" fmla="*/ 186 w 356"/>
                <a:gd name="T49" fmla="*/ 100 h 328"/>
                <a:gd name="T50" fmla="*/ 150 w 356"/>
                <a:gd name="T51" fmla="*/ 89 h 328"/>
                <a:gd name="T52" fmla="*/ 75 w 356"/>
                <a:gd name="T53" fmla="*/ 166 h 328"/>
                <a:gd name="T54" fmla="*/ 107 w 356"/>
                <a:gd name="T55" fmla="*/ 231 h 328"/>
                <a:gd name="T56" fmla="*/ 209 w 356"/>
                <a:gd name="T57" fmla="*/ 238 h 328"/>
                <a:gd name="T58" fmla="*/ 310 w 356"/>
                <a:gd name="T59" fmla="*/ 302 h 328"/>
                <a:gd name="T60" fmla="*/ 348 w 356"/>
                <a:gd name="T61" fmla="*/ 294 h 328"/>
                <a:gd name="T62" fmla="*/ 340 w 356"/>
                <a:gd name="T63" fmla="*/ 256 h 328"/>
                <a:gd name="T64" fmla="*/ 237 w 356"/>
                <a:gd name="T65" fmla="*/ 195 h 328"/>
                <a:gd name="T66" fmla="*/ 235 w 356"/>
                <a:gd name="T67" fmla="*/ 194 h 328"/>
                <a:gd name="T68" fmla="*/ 234 w 356"/>
                <a:gd name="T69" fmla="*/ 179 h 328"/>
                <a:gd name="T70" fmla="*/ 172 w 356"/>
                <a:gd name="T71" fmla="*/ 139 h 328"/>
                <a:gd name="T72" fmla="*/ 145 w 356"/>
                <a:gd name="T73" fmla="*/ 153 h 328"/>
                <a:gd name="T74" fmla="*/ 194 w 356"/>
                <a:gd name="T75" fmla="*/ 183 h 328"/>
                <a:gd name="T76" fmla="*/ 182 w 356"/>
                <a:gd name="T77" fmla="*/ 199 h 328"/>
                <a:gd name="T78" fmla="*/ 135 w 356"/>
                <a:gd name="T79" fmla="*/ 169 h 328"/>
                <a:gd name="T80" fmla="*/ 132 w 356"/>
                <a:gd name="T81" fmla="*/ 201 h 328"/>
                <a:gd name="T82" fmla="*/ 194 w 356"/>
                <a:gd name="T83" fmla="*/ 241 h 328"/>
                <a:gd name="T84" fmla="*/ 207 w 356"/>
                <a:gd name="T85" fmla="*/ 237 h 328"/>
                <a:gd name="T86" fmla="*/ 209 w 356"/>
                <a:gd name="T87" fmla="*/ 23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6" h="328">
                  <a:moveTo>
                    <a:pt x="224" y="273"/>
                  </a:moveTo>
                  <a:cubicBezTo>
                    <a:pt x="213" y="284"/>
                    <a:pt x="195" y="291"/>
                    <a:pt x="181" y="295"/>
                  </a:cubicBezTo>
                  <a:cubicBezTo>
                    <a:pt x="181" y="295"/>
                    <a:pt x="181" y="295"/>
                    <a:pt x="181" y="328"/>
                  </a:cubicBezTo>
                  <a:cubicBezTo>
                    <a:pt x="181" y="328"/>
                    <a:pt x="181" y="328"/>
                    <a:pt x="121" y="328"/>
                  </a:cubicBezTo>
                  <a:cubicBezTo>
                    <a:pt x="121" y="328"/>
                    <a:pt x="121" y="328"/>
                    <a:pt x="121" y="291"/>
                  </a:cubicBezTo>
                  <a:cubicBezTo>
                    <a:pt x="96" y="287"/>
                    <a:pt x="75" y="273"/>
                    <a:pt x="57" y="254"/>
                  </a:cubicBezTo>
                  <a:cubicBezTo>
                    <a:pt x="57" y="254"/>
                    <a:pt x="57" y="254"/>
                    <a:pt x="28" y="269"/>
                  </a:cubicBezTo>
                  <a:cubicBezTo>
                    <a:pt x="28" y="269"/>
                    <a:pt x="28" y="269"/>
                    <a:pt x="0" y="214"/>
                  </a:cubicBezTo>
                  <a:cubicBezTo>
                    <a:pt x="0" y="214"/>
                    <a:pt x="0" y="214"/>
                    <a:pt x="28" y="199"/>
                  </a:cubicBezTo>
                  <a:cubicBezTo>
                    <a:pt x="25" y="188"/>
                    <a:pt x="21" y="177"/>
                    <a:pt x="21" y="162"/>
                  </a:cubicBezTo>
                  <a:cubicBezTo>
                    <a:pt x="21" y="151"/>
                    <a:pt x="25" y="136"/>
                    <a:pt x="28" y="125"/>
                  </a:cubicBezTo>
                  <a:cubicBezTo>
                    <a:pt x="28" y="125"/>
                    <a:pt x="28" y="125"/>
                    <a:pt x="0" y="111"/>
                  </a:cubicBezTo>
                  <a:cubicBezTo>
                    <a:pt x="0" y="111"/>
                    <a:pt x="0" y="111"/>
                    <a:pt x="28" y="55"/>
                  </a:cubicBezTo>
                  <a:cubicBezTo>
                    <a:pt x="28" y="55"/>
                    <a:pt x="28" y="55"/>
                    <a:pt x="57" y="70"/>
                  </a:cubicBezTo>
                  <a:cubicBezTo>
                    <a:pt x="75" y="52"/>
                    <a:pt x="96" y="37"/>
                    <a:pt x="121" y="33"/>
                  </a:cubicBezTo>
                  <a:cubicBezTo>
                    <a:pt x="121" y="33"/>
                    <a:pt x="121" y="33"/>
                    <a:pt x="121" y="0"/>
                  </a:cubicBezTo>
                  <a:cubicBezTo>
                    <a:pt x="121" y="0"/>
                    <a:pt x="121" y="0"/>
                    <a:pt x="181" y="0"/>
                  </a:cubicBezTo>
                  <a:cubicBezTo>
                    <a:pt x="181" y="0"/>
                    <a:pt x="181" y="0"/>
                    <a:pt x="181" y="30"/>
                  </a:cubicBezTo>
                  <a:cubicBezTo>
                    <a:pt x="206" y="37"/>
                    <a:pt x="231" y="52"/>
                    <a:pt x="249" y="70"/>
                  </a:cubicBezTo>
                  <a:cubicBezTo>
                    <a:pt x="249" y="70"/>
                    <a:pt x="249" y="70"/>
                    <a:pt x="274" y="55"/>
                  </a:cubicBezTo>
                  <a:cubicBezTo>
                    <a:pt x="274" y="55"/>
                    <a:pt x="274" y="55"/>
                    <a:pt x="306" y="111"/>
                  </a:cubicBezTo>
                  <a:cubicBezTo>
                    <a:pt x="306" y="111"/>
                    <a:pt x="306" y="111"/>
                    <a:pt x="277" y="125"/>
                  </a:cubicBezTo>
                  <a:cubicBezTo>
                    <a:pt x="281" y="136"/>
                    <a:pt x="282" y="150"/>
                    <a:pt x="282" y="162"/>
                  </a:cubicBezTo>
                  <a:cubicBezTo>
                    <a:pt x="282" y="169"/>
                    <a:pt x="282" y="178"/>
                    <a:pt x="279" y="188"/>
                  </a:cubicBezTo>
                  <a:moveTo>
                    <a:pt x="186" y="100"/>
                  </a:moveTo>
                  <a:cubicBezTo>
                    <a:pt x="176" y="93"/>
                    <a:pt x="165" y="89"/>
                    <a:pt x="150" y="89"/>
                  </a:cubicBezTo>
                  <a:cubicBezTo>
                    <a:pt x="107" y="89"/>
                    <a:pt x="75" y="126"/>
                    <a:pt x="75" y="166"/>
                  </a:cubicBezTo>
                  <a:cubicBezTo>
                    <a:pt x="75" y="195"/>
                    <a:pt x="85" y="217"/>
                    <a:pt x="107" y="231"/>
                  </a:cubicBezTo>
                  <a:moveTo>
                    <a:pt x="209" y="238"/>
                  </a:moveTo>
                  <a:cubicBezTo>
                    <a:pt x="310" y="302"/>
                    <a:pt x="310" y="302"/>
                    <a:pt x="310" y="302"/>
                  </a:cubicBezTo>
                  <a:cubicBezTo>
                    <a:pt x="323" y="310"/>
                    <a:pt x="340" y="307"/>
                    <a:pt x="348" y="294"/>
                  </a:cubicBezTo>
                  <a:cubicBezTo>
                    <a:pt x="356" y="282"/>
                    <a:pt x="353" y="265"/>
                    <a:pt x="340" y="256"/>
                  </a:cubicBezTo>
                  <a:cubicBezTo>
                    <a:pt x="237" y="195"/>
                    <a:pt x="237" y="195"/>
                    <a:pt x="237" y="195"/>
                  </a:cubicBezTo>
                  <a:cubicBezTo>
                    <a:pt x="235" y="194"/>
                    <a:pt x="235" y="194"/>
                    <a:pt x="235" y="194"/>
                  </a:cubicBezTo>
                  <a:cubicBezTo>
                    <a:pt x="236" y="189"/>
                    <a:pt x="235" y="184"/>
                    <a:pt x="234" y="179"/>
                  </a:cubicBezTo>
                  <a:cubicBezTo>
                    <a:pt x="228" y="151"/>
                    <a:pt x="200" y="132"/>
                    <a:pt x="172" y="139"/>
                  </a:cubicBezTo>
                  <a:cubicBezTo>
                    <a:pt x="162" y="141"/>
                    <a:pt x="152" y="146"/>
                    <a:pt x="145" y="153"/>
                  </a:cubicBezTo>
                  <a:cubicBezTo>
                    <a:pt x="194" y="183"/>
                    <a:pt x="194" y="183"/>
                    <a:pt x="194" y="183"/>
                  </a:cubicBezTo>
                  <a:cubicBezTo>
                    <a:pt x="182" y="199"/>
                    <a:pt x="182" y="199"/>
                    <a:pt x="182" y="199"/>
                  </a:cubicBezTo>
                  <a:cubicBezTo>
                    <a:pt x="135" y="169"/>
                    <a:pt x="135" y="169"/>
                    <a:pt x="135" y="169"/>
                  </a:cubicBezTo>
                  <a:cubicBezTo>
                    <a:pt x="131" y="179"/>
                    <a:pt x="129" y="190"/>
                    <a:pt x="132" y="201"/>
                  </a:cubicBezTo>
                  <a:cubicBezTo>
                    <a:pt x="138" y="229"/>
                    <a:pt x="165" y="247"/>
                    <a:pt x="194" y="241"/>
                  </a:cubicBezTo>
                  <a:cubicBezTo>
                    <a:pt x="198" y="240"/>
                    <a:pt x="203" y="239"/>
                    <a:pt x="207" y="237"/>
                  </a:cubicBezTo>
                  <a:lnTo>
                    <a:pt x="209" y="238"/>
                  </a:lnTo>
                  <a:close/>
                </a:path>
              </a:pathLst>
            </a:custGeom>
            <a:noFill/>
            <a:ln w="22225" cap="sq">
              <a:solidFill>
                <a:srgbClr val="5C005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73" name="Group 72">
            <a:extLst>
              <a:ext uri="{FF2B5EF4-FFF2-40B4-BE49-F238E27FC236}">
                <a16:creationId xmlns:a16="http://schemas.microsoft.com/office/drawing/2014/main" id="{0FCEEB4D-CDDD-439D-8A5A-35F8A4E02556}"/>
              </a:ext>
            </a:extLst>
          </p:cNvPr>
          <p:cNvGrpSpPr/>
          <p:nvPr/>
        </p:nvGrpSpPr>
        <p:grpSpPr>
          <a:xfrm>
            <a:off x="538276" y="2362123"/>
            <a:ext cx="5773624" cy="794064"/>
            <a:chOff x="538276" y="2362123"/>
            <a:chExt cx="5773624" cy="794064"/>
          </a:xfrm>
        </p:grpSpPr>
        <p:sp>
          <p:nvSpPr>
            <p:cNvPr id="74" name="TextBox 73">
              <a:extLst>
                <a:ext uri="{FF2B5EF4-FFF2-40B4-BE49-F238E27FC236}">
                  <a16:creationId xmlns:a16="http://schemas.microsoft.com/office/drawing/2014/main" id="{9B89EF1E-0E91-4EB1-BD2F-8FDB346E90E2}"/>
                </a:ext>
              </a:extLst>
            </p:cNvPr>
            <p:cNvSpPr txBox="1"/>
            <p:nvPr/>
          </p:nvSpPr>
          <p:spPr>
            <a:xfrm>
              <a:off x="1103075" y="2362123"/>
              <a:ext cx="5208825" cy="794064"/>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Connect to your existing data with 250+ pre-built connectors and custom connectors</a:t>
              </a:r>
            </a:p>
          </p:txBody>
        </p:sp>
        <p:sp>
          <p:nvSpPr>
            <p:cNvPr id="75" name="Org_ECA6" title="Icon of three boxes in a bracket chart">
              <a:extLst>
                <a:ext uri="{FF2B5EF4-FFF2-40B4-BE49-F238E27FC236}">
                  <a16:creationId xmlns:a16="http://schemas.microsoft.com/office/drawing/2014/main" id="{8B5B146A-DB66-4FEE-B43C-2F595C4216E1}"/>
                </a:ext>
              </a:extLst>
            </p:cNvPr>
            <p:cNvSpPr>
              <a:spLocks noChangeAspect="1" noEditPoints="1"/>
            </p:cNvSpPr>
            <p:nvPr/>
          </p:nvSpPr>
          <p:spPr bwMode="auto">
            <a:xfrm>
              <a:off x="538276" y="2522177"/>
              <a:ext cx="401291" cy="401487"/>
            </a:xfrm>
            <a:custGeom>
              <a:avLst/>
              <a:gdLst>
                <a:gd name="T0" fmla="*/ 1177 w 4117"/>
                <a:gd name="T1" fmla="*/ 4119 h 4119"/>
                <a:gd name="T2" fmla="*/ 0 w 4117"/>
                <a:gd name="T3" fmla="*/ 4119 h 4119"/>
                <a:gd name="T4" fmla="*/ 0 w 4117"/>
                <a:gd name="T5" fmla="*/ 2942 h 4119"/>
                <a:gd name="T6" fmla="*/ 1177 w 4117"/>
                <a:gd name="T7" fmla="*/ 2942 h 4119"/>
                <a:gd name="T8" fmla="*/ 1177 w 4117"/>
                <a:gd name="T9" fmla="*/ 4119 h 4119"/>
                <a:gd name="T10" fmla="*/ 4117 w 4117"/>
                <a:gd name="T11" fmla="*/ 2942 h 4119"/>
                <a:gd name="T12" fmla="*/ 2941 w 4117"/>
                <a:gd name="T13" fmla="*/ 2942 h 4119"/>
                <a:gd name="T14" fmla="*/ 2941 w 4117"/>
                <a:gd name="T15" fmla="*/ 4119 h 4119"/>
                <a:gd name="T16" fmla="*/ 4117 w 4117"/>
                <a:gd name="T17" fmla="*/ 4119 h 4119"/>
                <a:gd name="T18" fmla="*/ 4117 w 4117"/>
                <a:gd name="T19" fmla="*/ 2942 h 4119"/>
                <a:gd name="T20" fmla="*/ 2647 w 4117"/>
                <a:gd name="T21" fmla="*/ 0 h 4119"/>
                <a:gd name="T22" fmla="*/ 1471 w 4117"/>
                <a:gd name="T23" fmla="*/ 0 h 4119"/>
                <a:gd name="T24" fmla="*/ 1471 w 4117"/>
                <a:gd name="T25" fmla="*/ 1177 h 4119"/>
                <a:gd name="T26" fmla="*/ 2647 w 4117"/>
                <a:gd name="T27" fmla="*/ 1177 h 4119"/>
                <a:gd name="T28" fmla="*/ 2647 w 4117"/>
                <a:gd name="T29" fmla="*/ 0 h 4119"/>
                <a:gd name="T30" fmla="*/ 2059 w 4117"/>
                <a:gd name="T31" fmla="*/ 1177 h 4119"/>
                <a:gd name="T32" fmla="*/ 2059 w 4117"/>
                <a:gd name="T33" fmla="*/ 2060 h 4119"/>
                <a:gd name="T34" fmla="*/ 3529 w 4117"/>
                <a:gd name="T35" fmla="*/ 2942 h 4119"/>
                <a:gd name="T36" fmla="*/ 3529 w 4117"/>
                <a:gd name="T37" fmla="*/ 2060 h 4119"/>
                <a:gd name="T38" fmla="*/ 588 w 4117"/>
                <a:gd name="T39" fmla="*/ 2060 h 4119"/>
                <a:gd name="T40" fmla="*/ 588 w 4117"/>
                <a:gd name="T41" fmla="*/ 2942 h 4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17" h="4119">
                  <a:moveTo>
                    <a:pt x="1177" y="4119"/>
                  </a:moveTo>
                  <a:lnTo>
                    <a:pt x="0" y="4119"/>
                  </a:lnTo>
                  <a:lnTo>
                    <a:pt x="0" y="2942"/>
                  </a:lnTo>
                  <a:lnTo>
                    <a:pt x="1177" y="2942"/>
                  </a:lnTo>
                  <a:lnTo>
                    <a:pt x="1177" y="4119"/>
                  </a:lnTo>
                  <a:moveTo>
                    <a:pt x="4117" y="2942"/>
                  </a:moveTo>
                  <a:lnTo>
                    <a:pt x="2941" y="2942"/>
                  </a:lnTo>
                  <a:lnTo>
                    <a:pt x="2941" y="4119"/>
                  </a:lnTo>
                  <a:lnTo>
                    <a:pt x="4117" y="4119"/>
                  </a:lnTo>
                  <a:lnTo>
                    <a:pt x="4117" y="2942"/>
                  </a:lnTo>
                  <a:moveTo>
                    <a:pt x="2647" y="0"/>
                  </a:moveTo>
                  <a:lnTo>
                    <a:pt x="1471" y="0"/>
                  </a:lnTo>
                  <a:lnTo>
                    <a:pt x="1471" y="1177"/>
                  </a:lnTo>
                  <a:lnTo>
                    <a:pt x="2647" y="1177"/>
                  </a:lnTo>
                  <a:lnTo>
                    <a:pt x="2647" y="0"/>
                  </a:lnTo>
                  <a:moveTo>
                    <a:pt x="2059" y="1177"/>
                  </a:moveTo>
                  <a:lnTo>
                    <a:pt x="2059" y="2060"/>
                  </a:lnTo>
                  <a:moveTo>
                    <a:pt x="3529" y="2942"/>
                  </a:moveTo>
                  <a:lnTo>
                    <a:pt x="3529" y="2060"/>
                  </a:lnTo>
                  <a:lnTo>
                    <a:pt x="588" y="2060"/>
                  </a:lnTo>
                  <a:lnTo>
                    <a:pt x="588" y="2942"/>
                  </a:lnTo>
                </a:path>
              </a:pathLst>
            </a:custGeom>
            <a:noFill/>
            <a:ln w="22225" cap="sq">
              <a:solidFill>
                <a:srgbClr val="5C005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grpSp>
        <p:nvGrpSpPr>
          <p:cNvPr id="76" name="Group 75">
            <a:extLst>
              <a:ext uri="{FF2B5EF4-FFF2-40B4-BE49-F238E27FC236}">
                <a16:creationId xmlns:a16="http://schemas.microsoft.com/office/drawing/2014/main" id="{3A9B3C54-8F81-4485-9420-B6CADB26E2F4}"/>
              </a:ext>
            </a:extLst>
          </p:cNvPr>
          <p:cNvGrpSpPr/>
          <p:nvPr/>
        </p:nvGrpSpPr>
        <p:grpSpPr>
          <a:xfrm>
            <a:off x="546611" y="1486340"/>
            <a:ext cx="5509639" cy="794064"/>
            <a:chOff x="546611" y="1486340"/>
            <a:chExt cx="5509639" cy="794064"/>
          </a:xfrm>
        </p:grpSpPr>
        <p:sp>
          <p:nvSpPr>
            <p:cNvPr id="77" name="TextBox 76">
              <a:extLst>
                <a:ext uri="{FF2B5EF4-FFF2-40B4-BE49-F238E27FC236}">
                  <a16:creationId xmlns:a16="http://schemas.microsoft.com/office/drawing/2014/main" id="{CD31B785-CF2B-4EBD-AD61-D7C67E0EB2B5}"/>
                </a:ext>
              </a:extLst>
            </p:cNvPr>
            <p:cNvSpPr txBox="1"/>
            <p:nvPr/>
          </p:nvSpPr>
          <p:spPr>
            <a:xfrm>
              <a:off x="1080032" y="1486340"/>
              <a:ext cx="4976218" cy="794064"/>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Easily build apps with a full featured low-code / no-code platform</a:t>
              </a:r>
            </a:p>
          </p:txBody>
        </p:sp>
        <p:sp>
          <p:nvSpPr>
            <p:cNvPr id="78" name="Touchscreen" title="Icon of a closed hand with one finger touching a screen">
              <a:extLst>
                <a:ext uri="{FF2B5EF4-FFF2-40B4-BE49-F238E27FC236}">
                  <a16:creationId xmlns:a16="http://schemas.microsoft.com/office/drawing/2014/main" id="{5A0E0EB6-9846-49A1-A31D-958A8EE0CAC9}"/>
                </a:ext>
              </a:extLst>
            </p:cNvPr>
            <p:cNvSpPr>
              <a:spLocks noChangeAspect="1" noEditPoints="1"/>
            </p:cNvSpPr>
            <p:nvPr/>
          </p:nvSpPr>
          <p:spPr bwMode="auto">
            <a:xfrm>
              <a:off x="546611" y="1652756"/>
              <a:ext cx="399982" cy="391224"/>
            </a:xfrm>
            <a:custGeom>
              <a:avLst/>
              <a:gdLst>
                <a:gd name="T0" fmla="*/ 1917 w 3772"/>
                <a:gd name="T1" fmla="*/ 1791 h 3535"/>
                <a:gd name="T2" fmla="*/ 1917 w 3772"/>
                <a:gd name="T3" fmla="*/ 1985 h 3535"/>
                <a:gd name="T4" fmla="*/ 1917 w 3772"/>
                <a:gd name="T5" fmla="*/ 1123 h 3535"/>
                <a:gd name="T6" fmla="*/ 1745 w 3772"/>
                <a:gd name="T7" fmla="*/ 951 h 3535"/>
                <a:gd name="T8" fmla="*/ 1573 w 3772"/>
                <a:gd name="T9" fmla="*/ 1123 h 3535"/>
                <a:gd name="T10" fmla="*/ 1573 w 3772"/>
                <a:gd name="T11" fmla="*/ 1135 h 3535"/>
                <a:gd name="T12" fmla="*/ 1573 w 3772"/>
                <a:gd name="T13" fmla="*/ 2527 h 3535"/>
                <a:gd name="T14" fmla="*/ 1469 w 3772"/>
                <a:gd name="T15" fmla="*/ 2569 h 3535"/>
                <a:gd name="T16" fmla="*/ 1282 w 3772"/>
                <a:gd name="T17" fmla="*/ 2383 h 3535"/>
                <a:gd name="T18" fmla="*/ 1023 w 3772"/>
                <a:gd name="T19" fmla="*/ 2383 h 3535"/>
                <a:gd name="T20" fmla="*/ 1023 w 3772"/>
                <a:gd name="T21" fmla="*/ 2641 h 3535"/>
                <a:gd name="T22" fmla="*/ 1659 w 3772"/>
                <a:gd name="T23" fmla="*/ 3277 h 3535"/>
                <a:gd name="T24" fmla="*/ 2262 w 3772"/>
                <a:gd name="T25" fmla="*/ 3535 h 3535"/>
                <a:gd name="T26" fmla="*/ 2951 w 3772"/>
                <a:gd name="T27" fmla="*/ 2846 h 3535"/>
                <a:gd name="T28" fmla="*/ 2951 w 3772"/>
                <a:gd name="T29" fmla="*/ 2184 h 3535"/>
                <a:gd name="T30" fmla="*/ 2820 w 3772"/>
                <a:gd name="T31" fmla="*/ 2017 h 3535"/>
                <a:gd name="T32" fmla="*/ 1917 w 3772"/>
                <a:gd name="T33" fmla="*/ 1791 h 3535"/>
                <a:gd name="T34" fmla="*/ 1917 w 3772"/>
                <a:gd name="T35" fmla="*/ 1123 h 3535"/>
                <a:gd name="T36" fmla="*/ 1917 w 3772"/>
                <a:gd name="T37" fmla="*/ 1602 h 3535"/>
                <a:gd name="T38" fmla="*/ 2254 w 3772"/>
                <a:gd name="T39" fmla="*/ 1123 h 3535"/>
                <a:gd name="T40" fmla="*/ 1744 w 3772"/>
                <a:gd name="T41" fmla="*/ 614 h 3535"/>
                <a:gd name="T42" fmla="*/ 1235 w 3772"/>
                <a:gd name="T43" fmla="*/ 1123 h 3535"/>
                <a:gd name="T44" fmla="*/ 1573 w 3772"/>
                <a:gd name="T45" fmla="*/ 1603 h 3535"/>
                <a:gd name="T46" fmla="*/ 2951 w 3772"/>
                <a:gd name="T47" fmla="*/ 2672 h 3535"/>
                <a:gd name="T48" fmla="*/ 3657 w 3772"/>
                <a:gd name="T49" fmla="*/ 2672 h 3535"/>
                <a:gd name="T50" fmla="*/ 3772 w 3772"/>
                <a:gd name="T51" fmla="*/ 2557 h 3535"/>
                <a:gd name="T52" fmla="*/ 3772 w 3772"/>
                <a:gd name="T53" fmla="*/ 115 h 3535"/>
                <a:gd name="T54" fmla="*/ 3657 w 3772"/>
                <a:gd name="T55" fmla="*/ 0 h 3535"/>
                <a:gd name="T56" fmla="*/ 115 w 3772"/>
                <a:gd name="T57" fmla="*/ 0 h 3535"/>
                <a:gd name="T58" fmla="*/ 0 w 3772"/>
                <a:gd name="T59" fmla="*/ 115 h 3535"/>
                <a:gd name="T60" fmla="*/ 0 w 3772"/>
                <a:gd name="T61" fmla="*/ 2557 h 3535"/>
                <a:gd name="T62" fmla="*/ 115 w 3772"/>
                <a:gd name="T63" fmla="*/ 2672 h 3535"/>
                <a:gd name="T64" fmla="*/ 1054 w 3772"/>
                <a:gd name="T65" fmla="*/ 2672 h 3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72" h="3535">
                  <a:moveTo>
                    <a:pt x="1917" y="1791"/>
                  </a:moveTo>
                  <a:cubicBezTo>
                    <a:pt x="1917" y="1985"/>
                    <a:pt x="1917" y="1985"/>
                    <a:pt x="1917" y="1985"/>
                  </a:cubicBezTo>
                  <a:moveTo>
                    <a:pt x="1917" y="1123"/>
                  </a:moveTo>
                  <a:cubicBezTo>
                    <a:pt x="1917" y="1028"/>
                    <a:pt x="1840" y="951"/>
                    <a:pt x="1745" y="951"/>
                  </a:cubicBezTo>
                  <a:cubicBezTo>
                    <a:pt x="1650" y="951"/>
                    <a:pt x="1573" y="1028"/>
                    <a:pt x="1573" y="1123"/>
                  </a:cubicBezTo>
                  <a:cubicBezTo>
                    <a:pt x="1573" y="1123"/>
                    <a:pt x="1573" y="1127"/>
                    <a:pt x="1573" y="1135"/>
                  </a:cubicBezTo>
                  <a:cubicBezTo>
                    <a:pt x="1573" y="1252"/>
                    <a:pt x="1573" y="2194"/>
                    <a:pt x="1573" y="2527"/>
                  </a:cubicBezTo>
                  <a:cubicBezTo>
                    <a:pt x="1573" y="2581"/>
                    <a:pt x="1507" y="2608"/>
                    <a:pt x="1469" y="2569"/>
                  </a:cubicBezTo>
                  <a:cubicBezTo>
                    <a:pt x="1282" y="2383"/>
                    <a:pt x="1282" y="2383"/>
                    <a:pt x="1282" y="2383"/>
                  </a:cubicBezTo>
                  <a:cubicBezTo>
                    <a:pt x="1210" y="2311"/>
                    <a:pt x="1095" y="2311"/>
                    <a:pt x="1023" y="2383"/>
                  </a:cubicBezTo>
                  <a:cubicBezTo>
                    <a:pt x="952" y="2454"/>
                    <a:pt x="952" y="2570"/>
                    <a:pt x="1023" y="2641"/>
                  </a:cubicBezTo>
                  <a:cubicBezTo>
                    <a:pt x="1659" y="3277"/>
                    <a:pt x="1659" y="3277"/>
                    <a:pt x="1659" y="3277"/>
                  </a:cubicBezTo>
                  <a:cubicBezTo>
                    <a:pt x="1813" y="3436"/>
                    <a:pt x="2026" y="3535"/>
                    <a:pt x="2262" y="3535"/>
                  </a:cubicBezTo>
                  <a:cubicBezTo>
                    <a:pt x="2643" y="3535"/>
                    <a:pt x="2951" y="3227"/>
                    <a:pt x="2951" y="2846"/>
                  </a:cubicBezTo>
                  <a:cubicBezTo>
                    <a:pt x="2951" y="2184"/>
                    <a:pt x="2951" y="2184"/>
                    <a:pt x="2951" y="2184"/>
                  </a:cubicBezTo>
                  <a:cubicBezTo>
                    <a:pt x="2951" y="2105"/>
                    <a:pt x="2897" y="2036"/>
                    <a:pt x="2820" y="2017"/>
                  </a:cubicBezTo>
                  <a:cubicBezTo>
                    <a:pt x="1917" y="1791"/>
                    <a:pt x="1917" y="1791"/>
                    <a:pt x="1917" y="1791"/>
                  </a:cubicBezTo>
                  <a:lnTo>
                    <a:pt x="1917" y="1123"/>
                  </a:lnTo>
                  <a:close/>
                  <a:moveTo>
                    <a:pt x="1917" y="1602"/>
                  </a:moveTo>
                  <a:cubicBezTo>
                    <a:pt x="2114" y="1532"/>
                    <a:pt x="2254" y="1344"/>
                    <a:pt x="2254" y="1123"/>
                  </a:cubicBezTo>
                  <a:cubicBezTo>
                    <a:pt x="2254" y="842"/>
                    <a:pt x="2026" y="614"/>
                    <a:pt x="1744" y="614"/>
                  </a:cubicBezTo>
                  <a:cubicBezTo>
                    <a:pt x="1463" y="614"/>
                    <a:pt x="1235" y="842"/>
                    <a:pt x="1235" y="1123"/>
                  </a:cubicBezTo>
                  <a:cubicBezTo>
                    <a:pt x="1235" y="1344"/>
                    <a:pt x="1376" y="1532"/>
                    <a:pt x="1573" y="1603"/>
                  </a:cubicBezTo>
                  <a:moveTo>
                    <a:pt x="2951" y="2672"/>
                  </a:moveTo>
                  <a:cubicBezTo>
                    <a:pt x="3657" y="2672"/>
                    <a:pt x="3657" y="2672"/>
                    <a:pt x="3657" y="2672"/>
                  </a:cubicBezTo>
                  <a:cubicBezTo>
                    <a:pt x="3720" y="2672"/>
                    <a:pt x="3772" y="2621"/>
                    <a:pt x="3772" y="2557"/>
                  </a:cubicBezTo>
                  <a:cubicBezTo>
                    <a:pt x="3772" y="115"/>
                    <a:pt x="3772" y="115"/>
                    <a:pt x="3772" y="115"/>
                  </a:cubicBezTo>
                  <a:cubicBezTo>
                    <a:pt x="3772" y="51"/>
                    <a:pt x="3720" y="0"/>
                    <a:pt x="3657" y="0"/>
                  </a:cubicBezTo>
                  <a:cubicBezTo>
                    <a:pt x="115" y="0"/>
                    <a:pt x="115" y="0"/>
                    <a:pt x="115" y="0"/>
                  </a:cubicBezTo>
                  <a:cubicBezTo>
                    <a:pt x="51" y="0"/>
                    <a:pt x="0" y="51"/>
                    <a:pt x="0" y="115"/>
                  </a:cubicBezTo>
                  <a:cubicBezTo>
                    <a:pt x="0" y="2557"/>
                    <a:pt x="0" y="2557"/>
                    <a:pt x="0" y="2557"/>
                  </a:cubicBezTo>
                  <a:cubicBezTo>
                    <a:pt x="0" y="2621"/>
                    <a:pt x="51" y="2672"/>
                    <a:pt x="115" y="2672"/>
                  </a:cubicBezTo>
                  <a:cubicBezTo>
                    <a:pt x="1054" y="2672"/>
                    <a:pt x="1054" y="2672"/>
                    <a:pt x="1054" y="2672"/>
                  </a:cubicBezTo>
                </a:path>
              </a:pathLst>
            </a:custGeom>
            <a:noFill/>
            <a:ln w="22225" cap="sq">
              <a:solidFill>
                <a:srgbClr val="5C005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79" name="Group 78">
            <a:extLst>
              <a:ext uri="{FF2B5EF4-FFF2-40B4-BE49-F238E27FC236}">
                <a16:creationId xmlns:a16="http://schemas.microsoft.com/office/drawing/2014/main" id="{FCA7A849-692B-431F-8F40-9EC53684FA1A}"/>
              </a:ext>
            </a:extLst>
          </p:cNvPr>
          <p:cNvGrpSpPr/>
          <p:nvPr/>
        </p:nvGrpSpPr>
        <p:grpSpPr>
          <a:xfrm>
            <a:off x="423444" y="4858473"/>
            <a:ext cx="5893847" cy="544765"/>
            <a:chOff x="502221" y="4868896"/>
            <a:chExt cx="5893847" cy="544765"/>
          </a:xfrm>
        </p:grpSpPr>
        <p:sp>
          <p:nvSpPr>
            <p:cNvPr id="80" name="TextBox 79">
              <a:extLst>
                <a:ext uri="{FF2B5EF4-FFF2-40B4-BE49-F238E27FC236}">
                  <a16:creationId xmlns:a16="http://schemas.microsoft.com/office/drawing/2014/main" id="{7CF9CC84-0ED4-4875-9F89-BF5B9688B38D}"/>
                </a:ext>
              </a:extLst>
            </p:cNvPr>
            <p:cNvSpPr txBox="1"/>
            <p:nvPr/>
          </p:nvSpPr>
          <p:spPr>
            <a:xfrm>
              <a:off x="1187243" y="4868896"/>
              <a:ext cx="5208825" cy="54476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Strong enterprise governance &amp; security</a:t>
              </a:r>
            </a:p>
          </p:txBody>
        </p:sp>
        <p:pic>
          <p:nvPicPr>
            <p:cNvPr id="81" name="Graphic 80" descr="Lock">
              <a:extLst>
                <a:ext uri="{FF2B5EF4-FFF2-40B4-BE49-F238E27FC236}">
                  <a16:creationId xmlns:a16="http://schemas.microsoft.com/office/drawing/2014/main" id="{A3736C9B-B383-4805-8C74-32D4C512D2E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2221" y="4876761"/>
              <a:ext cx="526177" cy="526177"/>
            </a:xfrm>
            <a:prstGeom prst="rect">
              <a:avLst/>
            </a:prstGeom>
          </p:spPr>
        </p:pic>
      </p:grpSp>
      <p:grpSp>
        <p:nvGrpSpPr>
          <p:cNvPr id="82" name="Group 81">
            <a:extLst>
              <a:ext uri="{FF2B5EF4-FFF2-40B4-BE49-F238E27FC236}">
                <a16:creationId xmlns:a16="http://schemas.microsoft.com/office/drawing/2014/main" id="{3720E726-9CB9-4D54-B689-7262005ABF74}"/>
              </a:ext>
            </a:extLst>
          </p:cNvPr>
          <p:cNvGrpSpPr/>
          <p:nvPr/>
        </p:nvGrpSpPr>
        <p:grpSpPr>
          <a:xfrm>
            <a:off x="524402" y="3936810"/>
            <a:ext cx="5427132" cy="794064"/>
            <a:chOff x="565140" y="3952921"/>
            <a:chExt cx="5427132" cy="794064"/>
          </a:xfrm>
        </p:grpSpPr>
        <p:sp>
          <p:nvSpPr>
            <p:cNvPr id="83" name="TextBox 82">
              <a:extLst>
                <a:ext uri="{FF2B5EF4-FFF2-40B4-BE49-F238E27FC236}">
                  <a16:creationId xmlns:a16="http://schemas.microsoft.com/office/drawing/2014/main" id="{9EEED8DD-0527-4BD6-B83E-24554E497B46}"/>
                </a:ext>
              </a:extLst>
            </p:cNvPr>
            <p:cNvSpPr txBox="1"/>
            <p:nvPr/>
          </p:nvSpPr>
          <p:spPr>
            <a:xfrm>
              <a:off x="1094806" y="3952921"/>
              <a:ext cx="4897466" cy="794064"/>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Integrated with Office 365, Azure, Dynamics 365, and Power BI</a:t>
              </a:r>
            </a:p>
          </p:txBody>
        </p:sp>
        <p:grpSp>
          <p:nvGrpSpPr>
            <p:cNvPr id="84" name="Group 4">
              <a:extLst>
                <a:ext uri="{FF2B5EF4-FFF2-40B4-BE49-F238E27FC236}">
                  <a16:creationId xmlns:a16="http://schemas.microsoft.com/office/drawing/2014/main" id="{AEACB11C-779F-403A-8B00-4C0168F44F52}"/>
                </a:ext>
              </a:extLst>
            </p:cNvPr>
            <p:cNvGrpSpPr>
              <a:grpSpLocks noChangeAspect="1"/>
            </p:cNvGrpSpPr>
            <p:nvPr/>
          </p:nvGrpSpPr>
          <p:grpSpPr bwMode="auto">
            <a:xfrm>
              <a:off x="565140" y="4145432"/>
              <a:ext cx="379570" cy="414987"/>
              <a:chOff x="2632" y="955"/>
              <a:chExt cx="2410" cy="2412"/>
            </a:xfrm>
          </p:grpSpPr>
          <p:sp>
            <p:nvSpPr>
              <p:cNvPr id="85" name="Freeform 5">
                <a:extLst>
                  <a:ext uri="{FF2B5EF4-FFF2-40B4-BE49-F238E27FC236}">
                    <a16:creationId xmlns:a16="http://schemas.microsoft.com/office/drawing/2014/main" id="{6D710C30-BE25-4375-A08E-0355039F4570}"/>
                  </a:ext>
                </a:extLst>
              </p:cNvPr>
              <p:cNvSpPr>
                <a:spLocks/>
              </p:cNvSpPr>
              <p:nvPr/>
            </p:nvSpPr>
            <p:spPr bwMode="auto">
              <a:xfrm>
                <a:off x="2632" y="955"/>
                <a:ext cx="2410" cy="2412"/>
              </a:xfrm>
              <a:custGeom>
                <a:avLst/>
                <a:gdLst>
                  <a:gd name="T0" fmla="*/ 109 w 1017"/>
                  <a:gd name="T1" fmla="*/ 108 h 1018"/>
                  <a:gd name="T2" fmla="*/ 265 w 1017"/>
                  <a:gd name="T3" fmla="*/ 110 h 1018"/>
                  <a:gd name="T4" fmla="*/ 280 w 1017"/>
                  <a:gd name="T5" fmla="*/ 94 h 1018"/>
                  <a:gd name="T6" fmla="*/ 307 w 1017"/>
                  <a:gd name="T7" fmla="*/ 0 h 1018"/>
                  <a:gd name="T8" fmla="*/ 338 w 1017"/>
                  <a:gd name="T9" fmla="*/ 94 h 1018"/>
                  <a:gd name="T10" fmla="*/ 360 w 1017"/>
                  <a:gd name="T11" fmla="*/ 110 h 1018"/>
                  <a:gd name="T12" fmla="*/ 663 w 1017"/>
                  <a:gd name="T13" fmla="*/ 108 h 1018"/>
                  <a:gd name="T14" fmla="*/ 678 w 1017"/>
                  <a:gd name="T15" fmla="*/ 125 h 1018"/>
                  <a:gd name="T16" fmla="*/ 707 w 1017"/>
                  <a:gd name="T17" fmla="*/ 217 h 1018"/>
                  <a:gd name="T18" fmla="*/ 737 w 1017"/>
                  <a:gd name="T19" fmla="*/ 125 h 1018"/>
                  <a:gd name="T20" fmla="*/ 759 w 1017"/>
                  <a:gd name="T21" fmla="*/ 109 h 1018"/>
                  <a:gd name="T22" fmla="*/ 907 w 1017"/>
                  <a:gd name="T23" fmla="*/ 109 h 1018"/>
                  <a:gd name="T24" fmla="*/ 907 w 1017"/>
                  <a:gd name="T25" fmla="*/ 258 h 1018"/>
                  <a:gd name="T26" fmla="*/ 921 w 1017"/>
                  <a:gd name="T27" fmla="*/ 278 h 1018"/>
                  <a:gd name="T28" fmla="*/ 1017 w 1017"/>
                  <a:gd name="T29" fmla="*/ 311 h 1018"/>
                  <a:gd name="T30" fmla="*/ 922 w 1017"/>
                  <a:gd name="T31" fmla="*/ 335 h 1018"/>
                  <a:gd name="T32" fmla="*/ 905 w 1017"/>
                  <a:gd name="T33" fmla="*/ 360 h 1018"/>
                  <a:gd name="T34" fmla="*/ 906 w 1017"/>
                  <a:gd name="T35" fmla="*/ 654 h 1018"/>
                  <a:gd name="T36" fmla="*/ 890 w 1017"/>
                  <a:gd name="T37" fmla="*/ 677 h 1018"/>
                  <a:gd name="T38" fmla="*/ 796 w 1017"/>
                  <a:gd name="T39" fmla="*/ 706 h 1018"/>
                  <a:gd name="T40" fmla="*/ 890 w 1017"/>
                  <a:gd name="T41" fmla="*/ 735 h 1018"/>
                  <a:gd name="T42" fmla="*/ 905 w 1017"/>
                  <a:gd name="T43" fmla="*/ 760 h 1018"/>
                  <a:gd name="T44" fmla="*/ 909 w 1017"/>
                  <a:gd name="T45" fmla="*/ 907 h 1018"/>
                  <a:gd name="T46" fmla="*/ 759 w 1017"/>
                  <a:gd name="T47" fmla="*/ 907 h 1018"/>
                  <a:gd name="T48" fmla="*/ 736 w 1017"/>
                  <a:gd name="T49" fmla="*/ 919 h 1018"/>
                  <a:gd name="T50" fmla="*/ 710 w 1017"/>
                  <a:gd name="T51" fmla="*/ 1018 h 1018"/>
                  <a:gd name="T52" fmla="*/ 680 w 1017"/>
                  <a:gd name="T53" fmla="*/ 916 h 1018"/>
                  <a:gd name="T54" fmla="*/ 658 w 1017"/>
                  <a:gd name="T55" fmla="*/ 908 h 1018"/>
                  <a:gd name="T56" fmla="*/ 362 w 1017"/>
                  <a:gd name="T57" fmla="*/ 908 h 1018"/>
                  <a:gd name="T58" fmla="*/ 338 w 1017"/>
                  <a:gd name="T59" fmla="*/ 890 h 1018"/>
                  <a:gd name="T60" fmla="*/ 311 w 1017"/>
                  <a:gd name="T61" fmla="*/ 797 h 1018"/>
                  <a:gd name="T62" fmla="*/ 278 w 1017"/>
                  <a:gd name="T63" fmla="*/ 884 h 1018"/>
                  <a:gd name="T64" fmla="*/ 257 w 1017"/>
                  <a:gd name="T65" fmla="*/ 906 h 1018"/>
                  <a:gd name="T66" fmla="*/ 109 w 1017"/>
                  <a:gd name="T67" fmla="*/ 906 h 1018"/>
                  <a:gd name="T68" fmla="*/ 109 w 1017"/>
                  <a:gd name="T69" fmla="*/ 755 h 1018"/>
                  <a:gd name="T70" fmla="*/ 98 w 1017"/>
                  <a:gd name="T71" fmla="*/ 735 h 1018"/>
                  <a:gd name="T72" fmla="*/ 0 w 1017"/>
                  <a:gd name="T73" fmla="*/ 706 h 1018"/>
                  <a:gd name="T74" fmla="*/ 92 w 1017"/>
                  <a:gd name="T75" fmla="*/ 681 h 1018"/>
                  <a:gd name="T76" fmla="*/ 111 w 1017"/>
                  <a:gd name="T77" fmla="*/ 656 h 1018"/>
                  <a:gd name="T78" fmla="*/ 110 w 1017"/>
                  <a:gd name="T79" fmla="*/ 366 h 1018"/>
                  <a:gd name="T80" fmla="*/ 126 w 1017"/>
                  <a:gd name="T81" fmla="*/ 339 h 1018"/>
                  <a:gd name="T82" fmla="*/ 220 w 1017"/>
                  <a:gd name="T83" fmla="*/ 308 h 1018"/>
                  <a:gd name="T84" fmla="*/ 124 w 1017"/>
                  <a:gd name="T85" fmla="*/ 275 h 1018"/>
                  <a:gd name="T86" fmla="*/ 108 w 1017"/>
                  <a:gd name="T87" fmla="*/ 249 h 1018"/>
                  <a:gd name="T88" fmla="*/ 109 w 1017"/>
                  <a:gd name="T89" fmla="*/ 108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7" h="1018">
                    <a:moveTo>
                      <a:pt x="109" y="108"/>
                    </a:moveTo>
                    <a:cubicBezTo>
                      <a:pt x="265" y="110"/>
                      <a:pt x="265" y="110"/>
                      <a:pt x="265" y="110"/>
                    </a:cubicBezTo>
                    <a:cubicBezTo>
                      <a:pt x="265" y="110"/>
                      <a:pt x="280" y="111"/>
                      <a:pt x="280" y="94"/>
                    </a:cubicBezTo>
                    <a:cubicBezTo>
                      <a:pt x="280" y="77"/>
                      <a:pt x="235" y="0"/>
                      <a:pt x="307" y="0"/>
                    </a:cubicBezTo>
                    <a:cubicBezTo>
                      <a:pt x="379" y="0"/>
                      <a:pt x="338" y="81"/>
                      <a:pt x="338" y="94"/>
                    </a:cubicBezTo>
                    <a:cubicBezTo>
                      <a:pt x="338" y="107"/>
                      <a:pt x="360" y="110"/>
                      <a:pt x="360" y="110"/>
                    </a:cubicBezTo>
                    <a:cubicBezTo>
                      <a:pt x="663" y="108"/>
                      <a:pt x="663" y="108"/>
                      <a:pt x="663" y="108"/>
                    </a:cubicBezTo>
                    <a:cubicBezTo>
                      <a:pt x="663" y="108"/>
                      <a:pt x="678" y="110"/>
                      <a:pt x="678" y="125"/>
                    </a:cubicBezTo>
                    <a:cubicBezTo>
                      <a:pt x="678" y="140"/>
                      <a:pt x="634" y="217"/>
                      <a:pt x="707" y="217"/>
                    </a:cubicBezTo>
                    <a:cubicBezTo>
                      <a:pt x="780" y="217"/>
                      <a:pt x="737" y="139"/>
                      <a:pt x="737" y="125"/>
                    </a:cubicBezTo>
                    <a:cubicBezTo>
                      <a:pt x="737" y="111"/>
                      <a:pt x="759" y="109"/>
                      <a:pt x="759" y="109"/>
                    </a:cubicBezTo>
                    <a:cubicBezTo>
                      <a:pt x="907" y="109"/>
                      <a:pt x="907" y="109"/>
                      <a:pt x="907" y="109"/>
                    </a:cubicBezTo>
                    <a:cubicBezTo>
                      <a:pt x="907" y="258"/>
                      <a:pt x="907" y="258"/>
                      <a:pt x="907" y="258"/>
                    </a:cubicBezTo>
                    <a:cubicBezTo>
                      <a:pt x="907" y="258"/>
                      <a:pt x="906" y="278"/>
                      <a:pt x="921" y="278"/>
                    </a:cubicBezTo>
                    <a:cubicBezTo>
                      <a:pt x="936" y="278"/>
                      <a:pt x="1017" y="231"/>
                      <a:pt x="1017" y="311"/>
                    </a:cubicBezTo>
                    <a:cubicBezTo>
                      <a:pt x="1017" y="391"/>
                      <a:pt x="938" y="335"/>
                      <a:pt x="922" y="335"/>
                    </a:cubicBezTo>
                    <a:cubicBezTo>
                      <a:pt x="906" y="335"/>
                      <a:pt x="905" y="360"/>
                      <a:pt x="905" y="360"/>
                    </a:cubicBezTo>
                    <a:cubicBezTo>
                      <a:pt x="906" y="654"/>
                      <a:pt x="906" y="654"/>
                      <a:pt x="906" y="654"/>
                    </a:cubicBezTo>
                    <a:cubicBezTo>
                      <a:pt x="906" y="654"/>
                      <a:pt x="905" y="677"/>
                      <a:pt x="890" y="677"/>
                    </a:cubicBezTo>
                    <a:cubicBezTo>
                      <a:pt x="875" y="677"/>
                      <a:pt x="796" y="640"/>
                      <a:pt x="796" y="706"/>
                    </a:cubicBezTo>
                    <a:cubicBezTo>
                      <a:pt x="796" y="772"/>
                      <a:pt x="875" y="735"/>
                      <a:pt x="890" y="735"/>
                    </a:cubicBezTo>
                    <a:cubicBezTo>
                      <a:pt x="905" y="735"/>
                      <a:pt x="905" y="760"/>
                      <a:pt x="905" y="760"/>
                    </a:cubicBezTo>
                    <a:cubicBezTo>
                      <a:pt x="909" y="907"/>
                      <a:pt x="909" y="907"/>
                      <a:pt x="909" y="907"/>
                    </a:cubicBezTo>
                    <a:cubicBezTo>
                      <a:pt x="759" y="907"/>
                      <a:pt x="759" y="907"/>
                      <a:pt x="759" y="907"/>
                    </a:cubicBezTo>
                    <a:cubicBezTo>
                      <a:pt x="759" y="907"/>
                      <a:pt x="736" y="904"/>
                      <a:pt x="736" y="919"/>
                    </a:cubicBezTo>
                    <a:cubicBezTo>
                      <a:pt x="736" y="934"/>
                      <a:pt x="788" y="1018"/>
                      <a:pt x="710" y="1018"/>
                    </a:cubicBezTo>
                    <a:cubicBezTo>
                      <a:pt x="632" y="1018"/>
                      <a:pt x="680" y="930"/>
                      <a:pt x="680" y="916"/>
                    </a:cubicBezTo>
                    <a:cubicBezTo>
                      <a:pt x="680" y="902"/>
                      <a:pt x="658" y="908"/>
                      <a:pt x="658" y="908"/>
                    </a:cubicBezTo>
                    <a:cubicBezTo>
                      <a:pt x="362" y="908"/>
                      <a:pt x="362" y="908"/>
                      <a:pt x="362" y="908"/>
                    </a:cubicBezTo>
                    <a:cubicBezTo>
                      <a:pt x="362" y="908"/>
                      <a:pt x="338" y="904"/>
                      <a:pt x="338" y="890"/>
                    </a:cubicBezTo>
                    <a:cubicBezTo>
                      <a:pt x="338" y="876"/>
                      <a:pt x="383" y="797"/>
                      <a:pt x="311" y="797"/>
                    </a:cubicBezTo>
                    <a:cubicBezTo>
                      <a:pt x="239" y="797"/>
                      <a:pt x="278" y="869"/>
                      <a:pt x="278" y="884"/>
                    </a:cubicBezTo>
                    <a:cubicBezTo>
                      <a:pt x="278" y="899"/>
                      <a:pt x="257" y="906"/>
                      <a:pt x="257" y="906"/>
                    </a:cubicBezTo>
                    <a:cubicBezTo>
                      <a:pt x="109" y="906"/>
                      <a:pt x="109" y="906"/>
                      <a:pt x="109" y="906"/>
                    </a:cubicBezTo>
                    <a:cubicBezTo>
                      <a:pt x="109" y="755"/>
                      <a:pt x="109" y="755"/>
                      <a:pt x="109" y="755"/>
                    </a:cubicBezTo>
                    <a:cubicBezTo>
                      <a:pt x="109" y="755"/>
                      <a:pt x="116" y="735"/>
                      <a:pt x="98" y="735"/>
                    </a:cubicBezTo>
                    <a:cubicBezTo>
                      <a:pt x="80" y="735"/>
                      <a:pt x="0" y="776"/>
                      <a:pt x="0" y="706"/>
                    </a:cubicBezTo>
                    <a:cubicBezTo>
                      <a:pt x="0" y="636"/>
                      <a:pt x="74" y="681"/>
                      <a:pt x="92" y="681"/>
                    </a:cubicBezTo>
                    <a:cubicBezTo>
                      <a:pt x="110" y="681"/>
                      <a:pt x="111" y="656"/>
                      <a:pt x="111" y="656"/>
                    </a:cubicBezTo>
                    <a:cubicBezTo>
                      <a:pt x="110" y="366"/>
                      <a:pt x="110" y="366"/>
                      <a:pt x="110" y="366"/>
                    </a:cubicBezTo>
                    <a:cubicBezTo>
                      <a:pt x="110" y="366"/>
                      <a:pt x="111" y="339"/>
                      <a:pt x="126" y="339"/>
                    </a:cubicBezTo>
                    <a:cubicBezTo>
                      <a:pt x="141" y="339"/>
                      <a:pt x="220" y="376"/>
                      <a:pt x="220" y="308"/>
                    </a:cubicBezTo>
                    <a:cubicBezTo>
                      <a:pt x="220" y="240"/>
                      <a:pt x="143" y="275"/>
                      <a:pt x="124" y="275"/>
                    </a:cubicBezTo>
                    <a:cubicBezTo>
                      <a:pt x="105" y="275"/>
                      <a:pt x="108" y="249"/>
                      <a:pt x="108" y="249"/>
                    </a:cubicBezTo>
                    <a:lnTo>
                      <a:pt x="109" y="108"/>
                    </a:lnTo>
                    <a:close/>
                  </a:path>
                </a:pathLst>
              </a:custGeom>
              <a:noFill/>
              <a:ln w="15875" cap="flat">
                <a:solidFill>
                  <a:srgbClr val="5C005C"/>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353535"/>
                  </a:solidFill>
                  <a:effectLst/>
                  <a:uLnTx/>
                  <a:uFillTx/>
                  <a:latin typeface="Segoe UI"/>
                  <a:ea typeface="+mn-ea"/>
                  <a:cs typeface="+mn-cs"/>
                </a:endParaRPr>
              </a:p>
            </p:txBody>
          </p:sp>
          <p:sp>
            <p:nvSpPr>
              <p:cNvPr id="86" name="Freeform 6">
                <a:extLst>
                  <a:ext uri="{FF2B5EF4-FFF2-40B4-BE49-F238E27FC236}">
                    <a16:creationId xmlns:a16="http://schemas.microsoft.com/office/drawing/2014/main" id="{39CFF05E-658F-4E9D-B5AC-008DF8387BDC}"/>
                  </a:ext>
                </a:extLst>
              </p:cNvPr>
              <p:cNvSpPr>
                <a:spLocks/>
              </p:cNvSpPr>
              <p:nvPr/>
            </p:nvSpPr>
            <p:spPr bwMode="auto">
              <a:xfrm>
                <a:off x="2632" y="955"/>
                <a:ext cx="2410" cy="2412"/>
              </a:xfrm>
              <a:custGeom>
                <a:avLst/>
                <a:gdLst>
                  <a:gd name="T0" fmla="*/ 109 w 1017"/>
                  <a:gd name="T1" fmla="*/ 108 h 1018"/>
                  <a:gd name="T2" fmla="*/ 265 w 1017"/>
                  <a:gd name="T3" fmla="*/ 110 h 1018"/>
                  <a:gd name="T4" fmla="*/ 280 w 1017"/>
                  <a:gd name="T5" fmla="*/ 94 h 1018"/>
                  <a:gd name="T6" fmla="*/ 307 w 1017"/>
                  <a:gd name="T7" fmla="*/ 0 h 1018"/>
                  <a:gd name="T8" fmla="*/ 338 w 1017"/>
                  <a:gd name="T9" fmla="*/ 94 h 1018"/>
                  <a:gd name="T10" fmla="*/ 360 w 1017"/>
                  <a:gd name="T11" fmla="*/ 110 h 1018"/>
                  <a:gd name="T12" fmla="*/ 663 w 1017"/>
                  <a:gd name="T13" fmla="*/ 108 h 1018"/>
                  <a:gd name="T14" fmla="*/ 678 w 1017"/>
                  <a:gd name="T15" fmla="*/ 125 h 1018"/>
                  <a:gd name="T16" fmla="*/ 707 w 1017"/>
                  <a:gd name="T17" fmla="*/ 217 h 1018"/>
                  <a:gd name="T18" fmla="*/ 737 w 1017"/>
                  <a:gd name="T19" fmla="*/ 125 h 1018"/>
                  <a:gd name="T20" fmla="*/ 759 w 1017"/>
                  <a:gd name="T21" fmla="*/ 109 h 1018"/>
                  <a:gd name="T22" fmla="*/ 907 w 1017"/>
                  <a:gd name="T23" fmla="*/ 109 h 1018"/>
                  <a:gd name="T24" fmla="*/ 907 w 1017"/>
                  <a:gd name="T25" fmla="*/ 258 h 1018"/>
                  <a:gd name="T26" fmla="*/ 921 w 1017"/>
                  <a:gd name="T27" fmla="*/ 278 h 1018"/>
                  <a:gd name="T28" fmla="*/ 1017 w 1017"/>
                  <a:gd name="T29" fmla="*/ 311 h 1018"/>
                  <a:gd name="T30" fmla="*/ 922 w 1017"/>
                  <a:gd name="T31" fmla="*/ 335 h 1018"/>
                  <a:gd name="T32" fmla="*/ 905 w 1017"/>
                  <a:gd name="T33" fmla="*/ 360 h 1018"/>
                  <a:gd name="T34" fmla="*/ 906 w 1017"/>
                  <a:gd name="T35" fmla="*/ 654 h 1018"/>
                  <a:gd name="T36" fmla="*/ 890 w 1017"/>
                  <a:gd name="T37" fmla="*/ 677 h 1018"/>
                  <a:gd name="T38" fmla="*/ 796 w 1017"/>
                  <a:gd name="T39" fmla="*/ 706 h 1018"/>
                  <a:gd name="T40" fmla="*/ 890 w 1017"/>
                  <a:gd name="T41" fmla="*/ 735 h 1018"/>
                  <a:gd name="T42" fmla="*/ 905 w 1017"/>
                  <a:gd name="T43" fmla="*/ 760 h 1018"/>
                  <a:gd name="T44" fmla="*/ 909 w 1017"/>
                  <a:gd name="T45" fmla="*/ 907 h 1018"/>
                  <a:gd name="T46" fmla="*/ 759 w 1017"/>
                  <a:gd name="T47" fmla="*/ 907 h 1018"/>
                  <a:gd name="T48" fmla="*/ 736 w 1017"/>
                  <a:gd name="T49" fmla="*/ 919 h 1018"/>
                  <a:gd name="T50" fmla="*/ 710 w 1017"/>
                  <a:gd name="T51" fmla="*/ 1018 h 1018"/>
                  <a:gd name="T52" fmla="*/ 680 w 1017"/>
                  <a:gd name="T53" fmla="*/ 916 h 1018"/>
                  <a:gd name="T54" fmla="*/ 658 w 1017"/>
                  <a:gd name="T55" fmla="*/ 908 h 1018"/>
                  <a:gd name="T56" fmla="*/ 362 w 1017"/>
                  <a:gd name="T57" fmla="*/ 908 h 1018"/>
                  <a:gd name="T58" fmla="*/ 338 w 1017"/>
                  <a:gd name="T59" fmla="*/ 890 h 1018"/>
                  <a:gd name="T60" fmla="*/ 311 w 1017"/>
                  <a:gd name="T61" fmla="*/ 797 h 1018"/>
                  <a:gd name="T62" fmla="*/ 278 w 1017"/>
                  <a:gd name="T63" fmla="*/ 884 h 1018"/>
                  <a:gd name="T64" fmla="*/ 257 w 1017"/>
                  <a:gd name="T65" fmla="*/ 906 h 1018"/>
                  <a:gd name="T66" fmla="*/ 109 w 1017"/>
                  <a:gd name="T67" fmla="*/ 906 h 1018"/>
                  <a:gd name="T68" fmla="*/ 109 w 1017"/>
                  <a:gd name="T69" fmla="*/ 755 h 1018"/>
                  <a:gd name="T70" fmla="*/ 98 w 1017"/>
                  <a:gd name="T71" fmla="*/ 735 h 1018"/>
                  <a:gd name="T72" fmla="*/ 0 w 1017"/>
                  <a:gd name="T73" fmla="*/ 706 h 1018"/>
                  <a:gd name="T74" fmla="*/ 92 w 1017"/>
                  <a:gd name="T75" fmla="*/ 681 h 1018"/>
                  <a:gd name="T76" fmla="*/ 111 w 1017"/>
                  <a:gd name="T77" fmla="*/ 656 h 1018"/>
                  <a:gd name="T78" fmla="*/ 110 w 1017"/>
                  <a:gd name="T79" fmla="*/ 366 h 1018"/>
                  <a:gd name="T80" fmla="*/ 126 w 1017"/>
                  <a:gd name="T81" fmla="*/ 339 h 1018"/>
                  <a:gd name="T82" fmla="*/ 220 w 1017"/>
                  <a:gd name="T83" fmla="*/ 308 h 1018"/>
                  <a:gd name="T84" fmla="*/ 124 w 1017"/>
                  <a:gd name="T85" fmla="*/ 275 h 1018"/>
                  <a:gd name="T86" fmla="*/ 108 w 1017"/>
                  <a:gd name="T87" fmla="*/ 249 h 1018"/>
                  <a:gd name="T88" fmla="*/ 109 w 1017"/>
                  <a:gd name="T89" fmla="*/ 108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7" h="1018">
                    <a:moveTo>
                      <a:pt x="109" y="108"/>
                    </a:moveTo>
                    <a:cubicBezTo>
                      <a:pt x="265" y="110"/>
                      <a:pt x="265" y="110"/>
                      <a:pt x="265" y="110"/>
                    </a:cubicBezTo>
                    <a:cubicBezTo>
                      <a:pt x="265" y="110"/>
                      <a:pt x="280" y="111"/>
                      <a:pt x="280" y="94"/>
                    </a:cubicBezTo>
                    <a:cubicBezTo>
                      <a:pt x="280" y="77"/>
                      <a:pt x="235" y="0"/>
                      <a:pt x="307" y="0"/>
                    </a:cubicBezTo>
                    <a:cubicBezTo>
                      <a:pt x="379" y="0"/>
                      <a:pt x="338" y="81"/>
                      <a:pt x="338" y="94"/>
                    </a:cubicBezTo>
                    <a:cubicBezTo>
                      <a:pt x="338" y="107"/>
                      <a:pt x="360" y="110"/>
                      <a:pt x="360" y="110"/>
                    </a:cubicBezTo>
                    <a:cubicBezTo>
                      <a:pt x="663" y="108"/>
                      <a:pt x="663" y="108"/>
                      <a:pt x="663" y="108"/>
                    </a:cubicBezTo>
                    <a:cubicBezTo>
                      <a:pt x="663" y="108"/>
                      <a:pt x="678" y="110"/>
                      <a:pt x="678" y="125"/>
                    </a:cubicBezTo>
                    <a:cubicBezTo>
                      <a:pt x="678" y="140"/>
                      <a:pt x="634" y="217"/>
                      <a:pt x="707" y="217"/>
                    </a:cubicBezTo>
                    <a:cubicBezTo>
                      <a:pt x="780" y="217"/>
                      <a:pt x="737" y="139"/>
                      <a:pt x="737" y="125"/>
                    </a:cubicBezTo>
                    <a:cubicBezTo>
                      <a:pt x="737" y="111"/>
                      <a:pt x="759" y="109"/>
                      <a:pt x="759" y="109"/>
                    </a:cubicBezTo>
                    <a:cubicBezTo>
                      <a:pt x="907" y="109"/>
                      <a:pt x="907" y="109"/>
                      <a:pt x="907" y="109"/>
                    </a:cubicBezTo>
                    <a:cubicBezTo>
                      <a:pt x="907" y="258"/>
                      <a:pt x="907" y="258"/>
                      <a:pt x="907" y="258"/>
                    </a:cubicBezTo>
                    <a:cubicBezTo>
                      <a:pt x="907" y="258"/>
                      <a:pt x="906" y="278"/>
                      <a:pt x="921" y="278"/>
                    </a:cubicBezTo>
                    <a:cubicBezTo>
                      <a:pt x="936" y="278"/>
                      <a:pt x="1017" y="231"/>
                      <a:pt x="1017" y="311"/>
                    </a:cubicBezTo>
                    <a:cubicBezTo>
                      <a:pt x="1017" y="391"/>
                      <a:pt x="938" y="335"/>
                      <a:pt x="922" y="335"/>
                    </a:cubicBezTo>
                    <a:cubicBezTo>
                      <a:pt x="906" y="335"/>
                      <a:pt x="905" y="360"/>
                      <a:pt x="905" y="360"/>
                    </a:cubicBezTo>
                    <a:cubicBezTo>
                      <a:pt x="906" y="654"/>
                      <a:pt x="906" y="654"/>
                      <a:pt x="906" y="654"/>
                    </a:cubicBezTo>
                    <a:cubicBezTo>
                      <a:pt x="906" y="654"/>
                      <a:pt x="905" y="677"/>
                      <a:pt x="890" y="677"/>
                    </a:cubicBezTo>
                    <a:cubicBezTo>
                      <a:pt x="875" y="677"/>
                      <a:pt x="796" y="640"/>
                      <a:pt x="796" y="706"/>
                    </a:cubicBezTo>
                    <a:cubicBezTo>
                      <a:pt x="796" y="772"/>
                      <a:pt x="875" y="735"/>
                      <a:pt x="890" y="735"/>
                    </a:cubicBezTo>
                    <a:cubicBezTo>
                      <a:pt x="905" y="735"/>
                      <a:pt x="905" y="760"/>
                      <a:pt x="905" y="760"/>
                    </a:cubicBezTo>
                    <a:cubicBezTo>
                      <a:pt x="909" y="907"/>
                      <a:pt x="909" y="907"/>
                      <a:pt x="909" y="907"/>
                    </a:cubicBezTo>
                    <a:cubicBezTo>
                      <a:pt x="759" y="907"/>
                      <a:pt x="759" y="907"/>
                      <a:pt x="759" y="907"/>
                    </a:cubicBezTo>
                    <a:cubicBezTo>
                      <a:pt x="759" y="907"/>
                      <a:pt x="736" y="904"/>
                      <a:pt x="736" y="919"/>
                    </a:cubicBezTo>
                    <a:cubicBezTo>
                      <a:pt x="736" y="934"/>
                      <a:pt x="788" y="1018"/>
                      <a:pt x="710" y="1018"/>
                    </a:cubicBezTo>
                    <a:cubicBezTo>
                      <a:pt x="632" y="1018"/>
                      <a:pt x="680" y="930"/>
                      <a:pt x="680" y="916"/>
                    </a:cubicBezTo>
                    <a:cubicBezTo>
                      <a:pt x="680" y="902"/>
                      <a:pt x="658" y="908"/>
                      <a:pt x="658" y="908"/>
                    </a:cubicBezTo>
                    <a:cubicBezTo>
                      <a:pt x="362" y="908"/>
                      <a:pt x="362" y="908"/>
                      <a:pt x="362" y="908"/>
                    </a:cubicBezTo>
                    <a:cubicBezTo>
                      <a:pt x="362" y="908"/>
                      <a:pt x="338" y="904"/>
                      <a:pt x="338" y="890"/>
                    </a:cubicBezTo>
                    <a:cubicBezTo>
                      <a:pt x="338" y="876"/>
                      <a:pt x="383" y="797"/>
                      <a:pt x="311" y="797"/>
                    </a:cubicBezTo>
                    <a:cubicBezTo>
                      <a:pt x="239" y="797"/>
                      <a:pt x="278" y="869"/>
                      <a:pt x="278" y="884"/>
                    </a:cubicBezTo>
                    <a:cubicBezTo>
                      <a:pt x="278" y="899"/>
                      <a:pt x="257" y="906"/>
                      <a:pt x="257" y="906"/>
                    </a:cubicBezTo>
                    <a:cubicBezTo>
                      <a:pt x="109" y="906"/>
                      <a:pt x="109" y="906"/>
                      <a:pt x="109" y="906"/>
                    </a:cubicBezTo>
                    <a:cubicBezTo>
                      <a:pt x="109" y="755"/>
                      <a:pt x="109" y="755"/>
                      <a:pt x="109" y="755"/>
                    </a:cubicBezTo>
                    <a:cubicBezTo>
                      <a:pt x="109" y="755"/>
                      <a:pt x="116" y="735"/>
                      <a:pt x="98" y="735"/>
                    </a:cubicBezTo>
                    <a:cubicBezTo>
                      <a:pt x="80" y="735"/>
                      <a:pt x="0" y="776"/>
                      <a:pt x="0" y="706"/>
                    </a:cubicBezTo>
                    <a:cubicBezTo>
                      <a:pt x="0" y="636"/>
                      <a:pt x="74" y="681"/>
                      <a:pt x="92" y="681"/>
                    </a:cubicBezTo>
                    <a:cubicBezTo>
                      <a:pt x="110" y="681"/>
                      <a:pt x="111" y="656"/>
                      <a:pt x="111" y="656"/>
                    </a:cubicBezTo>
                    <a:cubicBezTo>
                      <a:pt x="110" y="366"/>
                      <a:pt x="110" y="366"/>
                      <a:pt x="110" y="366"/>
                    </a:cubicBezTo>
                    <a:cubicBezTo>
                      <a:pt x="110" y="366"/>
                      <a:pt x="111" y="339"/>
                      <a:pt x="126" y="339"/>
                    </a:cubicBezTo>
                    <a:cubicBezTo>
                      <a:pt x="141" y="339"/>
                      <a:pt x="220" y="376"/>
                      <a:pt x="220" y="308"/>
                    </a:cubicBezTo>
                    <a:cubicBezTo>
                      <a:pt x="220" y="240"/>
                      <a:pt x="143" y="275"/>
                      <a:pt x="124" y="275"/>
                    </a:cubicBezTo>
                    <a:cubicBezTo>
                      <a:pt x="105" y="275"/>
                      <a:pt x="108" y="249"/>
                      <a:pt x="108" y="249"/>
                    </a:cubicBezTo>
                    <a:lnTo>
                      <a:pt x="109" y="108"/>
                    </a:lnTo>
                    <a:close/>
                  </a:path>
                </a:pathLst>
              </a:custGeom>
              <a:noFill/>
              <a:ln w="15875" cap="flat">
                <a:solidFill>
                  <a:srgbClr val="5C005C"/>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353535"/>
                  </a:solidFill>
                  <a:effectLst/>
                  <a:uLnTx/>
                  <a:uFillTx/>
                  <a:latin typeface="Segoe UI"/>
                  <a:ea typeface="+mn-ea"/>
                  <a:cs typeface="+mn-cs"/>
                </a:endParaRPr>
              </a:p>
            </p:txBody>
          </p:sp>
          <p:sp>
            <p:nvSpPr>
              <p:cNvPr id="87" name="Freeform 7">
                <a:extLst>
                  <a:ext uri="{FF2B5EF4-FFF2-40B4-BE49-F238E27FC236}">
                    <a16:creationId xmlns:a16="http://schemas.microsoft.com/office/drawing/2014/main" id="{AE91D841-B7FF-470D-8414-8D0AC0E88B7F}"/>
                  </a:ext>
                </a:extLst>
              </p:cNvPr>
              <p:cNvSpPr>
                <a:spLocks/>
              </p:cNvSpPr>
              <p:nvPr/>
            </p:nvSpPr>
            <p:spPr bwMode="auto">
              <a:xfrm>
                <a:off x="3579" y="2147"/>
                <a:ext cx="1207" cy="1220"/>
              </a:xfrm>
              <a:custGeom>
                <a:avLst/>
                <a:gdLst>
                  <a:gd name="T0" fmla="*/ 490 w 509"/>
                  <a:gd name="T1" fmla="*/ 232 h 515"/>
                  <a:gd name="T2" fmla="*/ 396 w 509"/>
                  <a:gd name="T3" fmla="*/ 203 h 515"/>
                  <a:gd name="T4" fmla="*/ 490 w 509"/>
                  <a:gd name="T5" fmla="*/ 174 h 515"/>
                  <a:gd name="T6" fmla="*/ 506 w 509"/>
                  <a:gd name="T7" fmla="*/ 151 h 515"/>
                  <a:gd name="T8" fmla="*/ 505 w 509"/>
                  <a:gd name="T9" fmla="*/ 1 h 515"/>
                  <a:gd name="T10" fmla="*/ 364 w 509"/>
                  <a:gd name="T11" fmla="*/ 1 h 515"/>
                  <a:gd name="T12" fmla="*/ 339 w 509"/>
                  <a:gd name="T13" fmla="*/ 16 h 515"/>
                  <a:gd name="T14" fmla="*/ 304 w 509"/>
                  <a:gd name="T15" fmla="*/ 116 h 515"/>
                  <a:gd name="T16" fmla="*/ 276 w 509"/>
                  <a:gd name="T17" fmla="*/ 21 h 515"/>
                  <a:gd name="T18" fmla="*/ 258 w 509"/>
                  <a:gd name="T19" fmla="*/ 3 h 515"/>
                  <a:gd name="T20" fmla="*/ 110 w 509"/>
                  <a:gd name="T21" fmla="*/ 3 h 515"/>
                  <a:gd name="T22" fmla="*/ 110 w 509"/>
                  <a:gd name="T23" fmla="*/ 156 h 515"/>
                  <a:gd name="T24" fmla="*/ 91 w 509"/>
                  <a:gd name="T25" fmla="*/ 177 h 515"/>
                  <a:gd name="T26" fmla="*/ 0 w 509"/>
                  <a:gd name="T27" fmla="*/ 205 h 515"/>
                  <a:gd name="T28" fmla="*/ 94 w 509"/>
                  <a:gd name="T29" fmla="*/ 230 h 515"/>
                  <a:gd name="T30" fmla="*/ 109 w 509"/>
                  <a:gd name="T31" fmla="*/ 260 h 515"/>
                  <a:gd name="T32" fmla="*/ 109 w 509"/>
                  <a:gd name="T33" fmla="*/ 405 h 515"/>
                  <a:gd name="T34" fmla="*/ 258 w 509"/>
                  <a:gd name="T35" fmla="*/ 405 h 515"/>
                  <a:gd name="T36" fmla="*/ 280 w 509"/>
                  <a:gd name="T37" fmla="*/ 413 h 515"/>
                  <a:gd name="T38" fmla="*/ 310 w 509"/>
                  <a:gd name="T39" fmla="*/ 515 h 515"/>
                  <a:gd name="T40" fmla="*/ 336 w 509"/>
                  <a:gd name="T41" fmla="*/ 416 h 515"/>
                  <a:gd name="T42" fmla="*/ 359 w 509"/>
                  <a:gd name="T43" fmla="*/ 404 h 515"/>
                  <a:gd name="T44" fmla="*/ 509 w 509"/>
                  <a:gd name="T45" fmla="*/ 404 h 515"/>
                  <a:gd name="T46" fmla="*/ 505 w 509"/>
                  <a:gd name="T47" fmla="*/ 257 h 515"/>
                  <a:gd name="T48" fmla="*/ 490 w 509"/>
                  <a:gd name="T49" fmla="*/ 232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9" h="515">
                    <a:moveTo>
                      <a:pt x="490" y="232"/>
                    </a:moveTo>
                    <a:cubicBezTo>
                      <a:pt x="475" y="232"/>
                      <a:pt x="396" y="269"/>
                      <a:pt x="396" y="203"/>
                    </a:cubicBezTo>
                    <a:cubicBezTo>
                      <a:pt x="396" y="137"/>
                      <a:pt x="475" y="174"/>
                      <a:pt x="490" y="174"/>
                    </a:cubicBezTo>
                    <a:cubicBezTo>
                      <a:pt x="505" y="174"/>
                      <a:pt x="506" y="151"/>
                      <a:pt x="506" y="151"/>
                    </a:cubicBezTo>
                    <a:cubicBezTo>
                      <a:pt x="505" y="1"/>
                      <a:pt x="505" y="1"/>
                      <a:pt x="505" y="1"/>
                    </a:cubicBezTo>
                    <a:cubicBezTo>
                      <a:pt x="364" y="1"/>
                      <a:pt x="364" y="1"/>
                      <a:pt x="364" y="1"/>
                    </a:cubicBezTo>
                    <a:cubicBezTo>
                      <a:pt x="364" y="1"/>
                      <a:pt x="339" y="0"/>
                      <a:pt x="339" y="16"/>
                    </a:cubicBezTo>
                    <a:cubicBezTo>
                      <a:pt x="339" y="32"/>
                      <a:pt x="382" y="116"/>
                      <a:pt x="304" y="116"/>
                    </a:cubicBezTo>
                    <a:cubicBezTo>
                      <a:pt x="227" y="116"/>
                      <a:pt x="276" y="36"/>
                      <a:pt x="276" y="21"/>
                    </a:cubicBezTo>
                    <a:cubicBezTo>
                      <a:pt x="276" y="6"/>
                      <a:pt x="258" y="3"/>
                      <a:pt x="258" y="3"/>
                    </a:cubicBezTo>
                    <a:cubicBezTo>
                      <a:pt x="110" y="3"/>
                      <a:pt x="110" y="3"/>
                      <a:pt x="110" y="3"/>
                    </a:cubicBezTo>
                    <a:cubicBezTo>
                      <a:pt x="110" y="156"/>
                      <a:pt x="110" y="156"/>
                      <a:pt x="110" y="156"/>
                    </a:cubicBezTo>
                    <a:cubicBezTo>
                      <a:pt x="110" y="156"/>
                      <a:pt x="110" y="177"/>
                      <a:pt x="91" y="177"/>
                    </a:cubicBezTo>
                    <a:cubicBezTo>
                      <a:pt x="72" y="177"/>
                      <a:pt x="0" y="128"/>
                      <a:pt x="0" y="205"/>
                    </a:cubicBezTo>
                    <a:cubicBezTo>
                      <a:pt x="0" y="282"/>
                      <a:pt x="80" y="230"/>
                      <a:pt x="94" y="230"/>
                    </a:cubicBezTo>
                    <a:cubicBezTo>
                      <a:pt x="107" y="230"/>
                      <a:pt x="109" y="260"/>
                      <a:pt x="109" y="260"/>
                    </a:cubicBezTo>
                    <a:cubicBezTo>
                      <a:pt x="109" y="405"/>
                      <a:pt x="109" y="405"/>
                      <a:pt x="109" y="405"/>
                    </a:cubicBezTo>
                    <a:cubicBezTo>
                      <a:pt x="258" y="405"/>
                      <a:pt x="258" y="405"/>
                      <a:pt x="258" y="405"/>
                    </a:cubicBezTo>
                    <a:cubicBezTo>
                      <a:pt x="258" y="405"/>
                      <a:pt x="280" y="399"/>
                      <a:pt x="280" y="413"/>
                    </a:cubicBezTo>
                    <a:cubicBezTo>
                      <a:pt x="280" y="427"/>
                      <a:pt x="232" y="515"/>
                      <a:pt x="310" y="515"/>
                    </a:cubicBezTo>
                    <a:cubicBezTo>
                      <a:pt x="388" y="515"/>
                      <a:pt x="336" y="431"/>
                      <a:pt x="336" y="416"/>
                    </a:cubicBezTo>
                    <a:cubicBezTo>
                      <a:pt x="336" y="401"/>
                      <a:pt x="359" y="404"/>
                      <a:pt x="359" y="404"/>
                    </a:cubicBezTo>
                    <a:cubicBezTo>
                      <a:pt x="509" y="404"/>
                      <a:pt x="509" y="404"/>
                      <a:pt x="509" y="404"/>
                    </a:cubicBezTo>
                    <a:cubicBezTo>
                      <a:pt x="505" y="257"/>
                      <a:pt x="505" y="257"/>
                      <a:pt x="505" y="257"/>
                    </a:cubicBezTo>
                    <a:cubicBezTo>
                      <a:pt x="505" y="257"/>
                      <a:pt x="505" y="232"/>
                      <a:pt x="490" y="232"/>
                    </a:cubicBezTo>
                    <a:close/>
                  </a:path>
                </a:pathLst>
              </a:custGeom>
              <a:noFill/>
              <a:ln w="15875" cap="flat">
                <a:solidFill>
                  <a:srgbClr val="5C005C"/>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353535"/>
                  </a:solidFill>
                  <a:effectLst/>
                  <a:uLnTx/>
                  <a:uFillTx/>
                  <a:latin typeface="Segoe UI"/>
                  <a:ea typeface="+mn-ea"/>
                  <a:cs typeface="+mn-cs"/>
                </a:endParaRPr>
              </a:p>
            </p:txBody>
          </p:sp>
          <p:sp>
            <p:nvSpPr>
              <p:cNvPr id="88" name="Freeform 8">
                <a:extLst>
                  <a:ext uri="{FF2B5EF4-FFF2-40B4-BE49-F238E27FC236}">
                    <a16:creationId xmlns:a16="http://schemas.microsoft.com/office/drawing/2014/main" id="{7E6B01D5-7802-48A5-885C-F6863BD09B48}"/>
                  </a:ext>
                </a:extLst>
              </p:cNvPr>
              <p:cNvSpPr>
                <a:spLocks/>
              </p:cNvSpPr>
              <p:nvPr/>
            </p:nvSpPr>
            <p:spPr bwMode="auto">
              <a:xfrm>
                <a:off x="2632" y="1896"/>
                <a:ext cx="1208" cy="1211"/>
              </a:xfrm>
              <a:custGeom>
                <a:avLst/>
                <a:gdLst>
                  <a:gd name="T0" fmla="*/ 494 w 510"/>
                  <a:gd name="T1" fmla="*/ 336 h 511"/>
                  <a:gd name="T2" fmla="*/ 400 w 510"/>
                  <a:gd name="T3" fmla="*/ 311 h 511"/>
                  <a:gd name="T4" fmla="*/ 491 w 510"/>
                  <a:gd name="T5" fmla="*/ 283 h 511"/>
                  <a:gd name="T6" fmla="*/ 510 w 510"/>
                  <a:gd name="T7" fmla="*/ 262 h 511"/>
                  <a:gd name="T8" fmla="*/ 510 w 510"/>
                  <a:gd name="T9" fmla="*/ 109 h 511"/>
                  <a:gd name="T10" fmla="*/ 367 w 510"/>
                  <a:gd name="T11" fmla="*/ 109 h 511"/>
                  <a:gd name="T12" fmla="*/ 343 w 510"/>
                  <a:gd name="T13" fmla="*/ 92 h 511"/>
                  <a:gd name="T14" fmla="*/ 310 w 510"/>
                  <a:gd name="T15" fmla="*/ 0 h 511"/>
                  <a:gd name="T16" fmla="*/ 279 w 510"/>
                  <a:gd name="T17" fmla="*/ 92 h 511"/>
                  <a:gd name="T18" fmla="*/ 264 w 510"/>
                  <a:gd name="T19" fmla="*/ 111 h 511"/>
                  <a:gd name="T20" fmla="*/ 110 w 510"/>
                  <a:gd name="T21" fmla="*/ 111 h 511"/>
                  <a:gd name="T22" fmla="*/ 111 w 510"/>
                  <a:gd name="T23" fmla="*/ 259 h 511"/>
                  <a:gd name="T24" fmla="*/ 92 w 510"/>
                  <a:gd name="T25" fmla="*/ 284 h 511"/>
                  <a:gd name="T26" fmla="*/ 0 w 510"/>
                  <a:gd name="T27" fmla="*/ 309 h 511"/>
                  <a:gd name="T28" fmla="*/ 98 w 510"/>
                  <a:gd name="T29" fmla="*/ 338 h 511"/>
                  <a:gd name="T30" fmla="*/ 109 w 510"/>
                  <a:gd name="T31" fmla="*/ 358 h 511"/>
                  <a:gd name="T32" fmla="*/ 109 w 510"/>
                  <a:gd name="T33" fmla="*/ 509 h 511"/>
                  <a:gd name="T34" fmla="*/ 257 w 510"/>
                  <a:gd name="T35" fmla="*/ 509 h 511"/>
                  <a:gd name="T36" fmla="*/ 278 w 510"/>
                  <a:gd name="T37" fmla="*/ 487 h 511"/>
                  <a:gd name="T38" fmla="*/ 311 w 510"/>
                  <a:gd name="T39" fmla="*/ 400 h 511"/>
                  <a:gd name="T40" fmla="*/ 338 w 510"/>
                  <a:gd name="T41" fmla="*/ 493 h 511"/>
                  <a:gd name="T42" fmla="*/ 362 w 510"/>
                  <a:gd name="T43" fmla="*/ 511 h 511"/>
                  <a:gd name="T44" fmla="*/ 509 w 510"/>
                  <a:gd name="T45" fmla="*/ 511 h 511"/>
                  <a:gd name="T46" fmla="*/ 509 w 510"/>
                  <a:gd name="T47" fmla="*/ 366 h 511"/>
                  <a:gd name="T48" fmla="*/ 494 w 510"/>
                  <a:gd name="T49" fmla="*/ 336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10" h="511">
                    <a:moveTo>
                      <a:pt x="494" y="336"/>
                    </a:moveTo>
                    <a:cubicBezTo>
                      <a:pt x="480" y="336"/>
                      <a:pt x="400" y="388"/>
                      <a:pt x="400" y="311"/>
                    </a:cubicBezTo>
                    <a:cubicBezTo>
                      <a:pt x="400" y="234"/>
                      <a:pt x="472" y="283"/>
                      <a:pt x="491" y="283"/>
                    </a:cubicBezTo>
                    <a:cubicBezTo>
                      <a:pt x="510" y="283"/>
                      <a:pt x="510" y="262"/>
                      <a:pt x="510" y="262"/>
                    </a:cubicBezTo>
                    <a:cubicBezTo>
                      <a:pt x="510" y="109"/>
                      <a:pt x="510" y="109"/>
                      <a:pt x="510" y="109"/>
                    </a:cubicBezTo>
                    <a:cubicBezTo>
                      <a:pt x="367" y="109"/>
                      <a:pt x="367" y="109"/>
                      <a:pt x="367" y="109"/>
                    </a:cubicBezTo>
                    <a:cubicBezTo>
                      <a:pt x="367" y="109"/>
                      <a:pt x="343" y="110"/>
                      <a:pt x="343" y="92"/>
                    </a:cubicBezTo>
                    <a:cubicBezTo>
                      <a:pt x="343" y="75"/>
                      <a:pt x="375" y="0"/>
                      <a:pt x="310" y="0"/>
                    </a:cubicBezTo>
                    <a:cubicBezTo>
                      <a:pt x="244" y="0"/>
                      <a:pt x="279" y="78"/>
                      <a:pt x="279" y="92"/>
                    </a:cubicBezTo>
                    <a:cubicBezTo>
                      <a:pt x="279" y="107"/>
                      <a:pt x="264" y="111"/>
                      <a:pt x="264" y="111"/>
                    </a:cubicBezTo>
                    <a:cubicBezTo>
                      <a:pt x="110" y="111"/>
                      <a:pt x="110" y="111"/>
                      <a:pt x="110" y="111"/>
                    </a:cubicBezTo>
                    <a:cubicBezTo>
                      <a:pt x="111" y="259"/>
                      <a:pt x="111" y="259"/>
                      <a:pt x="111" y="259"/>
                    </a:cubicBezTo>
                    <a:cubicBezTo>
                      <a:pt x="111" y="259"/>
                      <a:pt x="110" y="284"/>
                      <a:pt x="92" y="284"/>
                    </a:cubicBezTo>
                    <a:cubicBezTo>
                      <a:pt x="74" y="284"/>
                      <a:pt x="0" y="239"/>
                      <a:pt x="0" y="309"/>
                    </a:cubicBezTo>
                    <a:cubicBezTo>
                      <a:pt x="0" y="379"/>
                      <a:pt x="80" y="338"/>
                      <a:pt x="98" y="338"/>
                    </a:cubicBezTo>
                    <a:cubicBezTo>
                      <a:pt x="116" y="338"/>
                      <a:pt x="109" y="358"/>
                      <a:pt x="109" y="358"/>
                    </a:cubicBezTo>
                    <a:cubicBezTo>
                      <a:pt x="109" y="509"/>
                      <a:pt x="109" y="509"/>
                      <a:pt x="109" y="509"/>
                    </a:cubicBezTo>
                    <a:cubicBezTo>
                      <a:pt x="257" y="509"/>
                      <a:pt x="257" y="509"/>
                      <a:pt x="257" y="509"/>
                    </a:cubicBezTo>
                    <a:cubicBezTo>
                      <a:pt x="257" y="509"/>
                      <a:pt x="278" y="502"/>
                      <a:pt x="278" y="487"/>
                    </a:cubicBezTo>
                    <a:cubicBezTo>
                      <a:pt x="278" y="472"/>
                      <a:pt x="239" y="400"/>
                      <a:pt x="311" y="400"/>
                    </a:cubicBezTo>
                    <a:cubicBezTo>
                      <a:pt x="383" y="400"/>
                      <a:pt x="338" y="479"/>
                      <a:pt x="338" y="493"/>
                    </a:cubicBezTo>
                    <a:cubicBezTo>
                      <a:pt x="338" y="507"/>
                      <a:pt x="362" y="511"/>
                      <a:pt x="362" y="511"/>
                    </a:cubicBezTo>
                    <a:cubicBezTo>
                      <a:pt x="509" y="511"/>
                      <a:pt x="509" y="511"/>
                      <a:pt x="509" y="511"/>
                    </a:cubicBezTo>
                    <a:cubicBezTo>
                      <a:pt x="509" y="366"/>
                      <a:pt x="509" y="366"/>
                      <a:pt x="509" y="366"/>
                    </a:cubicBezTo>
                    <a:cubicBezTo>
                      <a:pt x="509" y="366"/>
                      <a:pt x="507" y="336"/>
                      <a:pt x="494" y="336"/>
                    </a:cubicBezTo>
                    <a:close/>
                  </a:path>
                </a:pathLst>
              </a:custGeom>
              <a:noFill/>
              <a:ln w="15875" cap="flat">
                <a:solidFill>
                  <a:srgbClr val="5C005C"/>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353535"/>
                  </a:solidFill>
                  <a:effectLst/>
                  <a:uLnTx/>
                  <a:uFillTx/>
                  <a:latin typeface="Segoe UI"/>
                  <a:ea typeface="+mn-ea"/>
                  <a:cs typeface="+mn-cs"/>
                </a:endParaRPr>
              </a:p>
            </p:txBody>
          </p:sp>
          <p:sp>
            <p:nvSpPr>
              <p:cNvPr id="89" name="Freeform 9">
                <a:extLst>
                  <a:ext uri="{FF2B5EF4-FFF2-40B4-BE49-F238E27FC236}">
                    <a16:creationId xmlns:a16="http://schemas.microsoft.com/office/drawing/2014/main" id="{0D6920D6-E340-446C-B1BF-30173E98D078}"/>
                  </a:ext>
                </a:extLst>
              </p:cNvPr>
              <p:cNvSpPr>
                <a:spLocks/>
              </p:cNvSpPr>
              <p:nvPr/>
            </p:nvSpPr>
            <p:spPr bwMode="auto">
              <a:xfrm>
                <a:off x="3833" y="1211"/>
                <a:ext cx="1209" cy="1211"/>
              </a:xfrm>
              <a:custGeom>
                <a:avLst/>
                <a:gdLst>
                  <a:gd name="T0" fmla="*/ 415 w 510"/>
                  <a:gd name="T1" fmla="*/ 227 h 511"/>
                  <a:gd name="T2" fmla="*/ 510 w 510"/>
                  <a:gd name="T3" fmla="*/ 203 h 511"/>
                  <a:gd name="T4" fmla="*/ 414 w 510"/>
                  <a:gd name="T5" fmla="*/ 170 h 511"/>
                  <a:gd name="T6" fmla="*/ 400 w 510"/>
                  <a:gd name="T7" fmla="*/ 150 h 511"/>
                  <a:gd name="T8" fmla="*/ 400 w 510"/>
                  <a:gd name="T9" fmla="*/ 1 h 511"/>
                  <a:gd name="T10" fmla="*/ 252 w 510"/>
                  <a:gd name="T11" fmla="*/ 1 h 511"/>
                  <a:gd name="T12" fmla="*/ 230 w 510"/>
                  <a:gd name="T13" fmla="*/ 17 h 511"/>
                  <a:gd name="T14" fmla="*/ 200 w 510"/>
                  <a:gd name="T15" fmla="*/ 109 h 511"/>
                  <a:gd name="T16" fmla="*/ 171 w 510"/>
                  <a:gd name="T17" fmla="*/ 17 h 511"/>
                  <a:gd name="T18" fmla="*/ 156 w 510"/>
                  <a:gd name="T19" fmla="*/ 0 h 511"/>
                  <a:gd name="T20" fmla="*/ 3 w 510"/>
                  <a:gd name="T21" fmla="*/ 1 h 511"/>
                  <a:gd name="T22" fmla="*/ 3 w 510"/>
                  <a:gd name="T23" fmla="*/ 153 h 511"/>
                  <a:gd name="T24" fmla="*/ 19 w 510"/>
                  <a:gd name="T25" fmla="*/ 171 h 511"/>
                  <a:gd name="T26" fmla="*/ 111 w 510"/>
                  <a:gd name="T27" fmla="*/ 199 h 511"/>
                  <a:gd name="T28" fmla="*/ 19 w 510"/>
                  <a:gd name="T29" fmla="*/ 229 h 511"/>
                  <a:gd name="T30" fmla="*/ 3 w 510"/>
                  <a:gd name="T31" fmla="*/ 255 h 511"/>
                  <a:gd name="T32" fmla="*/ 3 w 510"/>
                  <a:gd name="T33" fmla="*/ 398 h 511"/>
                  <a:gd name="T34" fmla="*/ 151 w 510"/>
                  <a:gd name="T35" fmla="*/ 398 h 511"/>
                  <a:gd name="T36" fmla="*/ 169 w 510"/>
                  <a:gd name="T37" fmla="*/ 416 h 511"/>
                  <a:gd name="T38" fmla="*/ 197 w 510"/>
                  <a:gd name="T39" fmla="*/ 511 h 511"/>
                  <a:gd name="T40" fmla="*/ 232 w 510"/>
                  <a:gd name="T41" fmla="*/ 411 h 511"/>
                  <a:gd name="T42" fmla="*/ 257 w 510"/>
                  <a:gd name="T43" fmla="*/ 396 h 511"/>
                  <a:gd name="T44" fmla="*/ 398 w 510"/>
                  <a:gd name="T45" fmla="*/ 396 h 511"/>
                  <a:gd name="T46" fmla="*/ 398 w 510"/>
                  <a:gd name="T47" fmla="*/ 252 h 511"/>
                  <a:gd name="T48" fmla="*/ 415 w 510"/>
                  <a:gd name="T49" fmla="*/ 227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10" h="511">
                    <a:moveTo>
                      <a:pt x="415" y="227"/>
                    </a:moveTo>
                    <a:cubicBezTo>
                      <a:pt x="431" y="227"/>
                      <a:pt x="510" y="283"/>
                      <a:pt x="510" y="203"/>
                    </a:cubicBezTo>
                    <a:cubicBezTo>
                      <a:pt x="510" y="123"/>
                      <a:pt x="429" y="170"/>
                      <a:pt x="414" y="170"/>
                    </a:cubicBezTo>
                    <a:cubicBezTo>
                      <a:pt x="399" y="170"/>
                      <a:pt x="400" y="150"/>
                      <a:pt x="400" y="150"/>
                    </a:cubicBezTo>
                    <a:cubicBezTo>
                      <a:pt x="400" y="1"/>
                      <a:pt x="400" y="1"/>
                      <a:pt x="400" y="1"/>
                    </a:cubicBezTo>
                    <a:cubicBezTo>
                      <a:pt x="252" y="1"/>
                      <a:pt x="252" y="1"/>
                      <a:pt x="252" y="1"/>
                    </a:cubicBezTo>
                    <a:cubicBezTo>
                      <a:pt x="252" y="1"/>
                      <a:pt x="230" y="3"/>
                      <a:pt x="230" y="17"/>
                    </a:cubicBezTo>
                    <a:cubicBezTo>
                      <a:pt x="230" y="31"/>
                      <a:pt x="273" y="109"/>
                      <a:pt x="200" y="109"/>
                    </a:cubicBezTo>
                    <a:cubicBezTo>
                      <a:pt x="127" y="109"/>
                      <a:pt x="171" y="32"/>
                      <a:pt x="171" y="17"/>
                    </a:cubicBezTo>
                    <a:cubicBezTo>
                      <a:pt x="171" y="2"/>
                      <a:pt x="156" y="0"/>
                      <a:pt x="156" y="0"/>
                    </a:cubicBezTo>
                    <a:cubicBezTo>
                      <a:pt x="3" y="1"/>
                      <a:pt x="3" y="1"/>
                      <a:pt x="3" y="1"/>
                    </a:cubicBezTo>
                    <a:cubicBezTo>
                      <a:pt x="3" y="153"/>
                      <a:pt x="3" y="153"/>
                      <a:pt x="3" y="153"/>
                    </a:cubicBezTo>
                    <a:cubicBezTo>
                      <a:pt x="3" y="153"/>
                      <a:pt x="5" y="171"/>
                      <a:pt x="19" y="171"/>
                    </a:cubicBezTo>
                    <a:cubicBezTo>
                      <a:pt x="32" y="171"/>
                      <a:pt x="111" y="132"/>
                      <a:pt x="111" y="199"/>
                    </a:cubicBezTo>
                    <a:cubicBezTo>
                      <a:pt x="111" y="265"/>
                      <a:pt x="37" y="229"/>
                      <a:pt x="19" y="229"/>
                    </a:cubicBezTo>
                    <a:cubicBezTo>
                      <a:pt x="0" y="229"/>
                      <a:pt x="3" y="255"/>
                      <a:pt x="3" y="255"/>
                    </a:cubicBezTo>
                    <a:cubicBezTo>
                      <a:pt x="3" y="398"/>
                      <a:pt x="3" y="398"/>
                      <a:pt x="3" y="398"/>
                    </a:cubicBezTo>
                    <a:cubicBezTo>
                      <a:pt x="151" y="398"/>
                      <a:pt x="151" y="398"/>
                      <a:pt x="151" y="398"/>
                    </a:cubicBezTo>
                    <a:cubicBezTo>
                      <a:pt x="151" y="398"/>
                      <a:pt x="169" y="401"/>
                      <a:pt x="169" y="416"/>
                    </a:cubicBezTo>
                    <a:cubicBezTo>
                      <a:pt x="169" y="431"/>
                      <a:pt x="120" y="511"/>
                      <a:pt x="197" y="511"/>
                    </a:cubicBezTo>
                    <a:cubicBezTo>
                      <a:pt x="275" y="511"/>
                      <a:pt x="232" y="427"/>
                      <a:pt x="232" y="411"/>
                    </a:cubicBezTo>
                    <a:cubicBezTo>
                      <a:pt x="232" y="395"/>
                      <a:pt x="257" y="396"/>
                      <a:pt x="257" y="396"/>
                    </a:cubicBezTo>
                    <a:cubicBezTo>
                      <a:pt x="398" y="396"/>
                      <a:pt x="398" y="396"/>
                      <a:pt x="398" y="396"/>
                    </a:cubicBezTo>
                    <a:cubicBezTo>
                      <a:pt x="398" y="252"/>
                      <a:pt x="398" y="252"/>
                      <a:pt x="398" y="252"/>
                    </a:cubicBezTo>
                    <a:cubicBezTo>
                      <a:pt x="398" y="252"/>
                      <a:pt x="399" y="227"/>
                      <a:pt x="415" y="227"/>
                    </a:cubicBezTo>
                    <a:close/>
                  </a:path>
                </a:pathLst>
              </a:custGeom>
              <a:noFill/>
              <a:ln w="15875" cap="flat">
                <a:solidFill>
                  <a:srgbClr val="5C005C"/>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353535"/>
                  </a:solidFill>
                  <a:effectLst/>
                  <a:uLnTx/>
                  <a:uFillTx/>
                  <a:latin typeface="Segoe UI"/>
                  <a:ea typeface="+mn-ea"/>
                  <a:cs typeface="+mn-cs"/>
                </a:endParaRPr>
              </a:p>
            </p:txBody>
          </p:sp>
          <p:sp>
            <p:nvSpPr>
              <p:cNvPr id="90" name="Freeform 10">
                <a:extLst>
                  <a:ext uri="{FF2B5EF4-FFF2-40B4-BE49-F238E27FC236}">
                    <a16:creationId xmlns:a16="http://schemas.microsoft.com/office/drawing/2014/main" id="{DFF72455-71CC-4509-A94B-654E3C1ACCD7}"/>
                  </a:ext>
                </a:extLst>
              </p:cNvPr>
              <p:cNvSpPr>
                <a:spLocks/>
              </p:cNvSpPr>
              <p:nvPr/>
            </p:nvSpPr>
            <p:spPr bwMode="auto">
              <a:xfrm>
                <a:off x="2880" y="955"/>
                <a:ext cx="1216" cy="1204"/>
              </a:xfrm>
              <a:custGeom>
                <a:avLst/>
                <a:gdLst>
                  <a:gd name="T0" fmla="*/ 421 w 513"/>
                  <a:gd name="T1" fmla="*/ 337 h 508"/>
                  <a:gd name="T2" fmla="*/ 513 w 513"/>
                  <a:gd name="T3" fmla="*/ 307 h 508"/>
                  <a:gd name="T4" fmla="*/ 421 w 513"/>
                  <a:gd name="T5" fmla="*/ 279 h 508"/>
                  <a:gd name="T6" fmla="*/ 405 w 513"/>
                  <a:gd name="T7" fmla="*/ 261 h 508"/>
                  <a:gd name="T8" fmla="*/ 405 w 513"/>
                  <a:gd name="T9" fmla="*/ 109 h 508"/>
                  <a:gd name="T10" fmla="*/ 255 w 513"/>
                  <a:gd name="T11" fmla="*/ 110 h 508"/>
                  <a:gd name="T12" fmla="*/ 233 w 513"/>
                  <a:gd name="T13" fmla="*/ 94 h 508"/>
                  <a:gd name="T14" fmla="*/ 202 w 513"/>
                  <a:gd name="T15" fmla="*/ 0 h 508"/>
                  <a:gd name="T16" fmla="*/ 175 w 513"/>
                  <a:gd name="T17" fmla="*/ 94 h 508"/>
                  <a:gd name="T18" fmla="*/ 160 w 513"/>
                  <a:gd name="T19" fmla="*/ 110 h 508"/>
                  <a:gd name="T20" fmla="*/ 4 w 513"/>
                  <a:gd name="T21" fmla="*/ 108 h 508"/>
                  <a:gd name="T22" fmla="*/ 3 w 513"/>
                  <a:gd name="T23" fmla="*/ 249 h 508"/>
                  <a:gd name="T24" fmla="*/ 19 w 513"/>
                  <a:gd name="T25" fmla="*/ 275 h 508"/>
                  <a:gd name="T26" fmla="*/ 115 w 513"/>
                  <a:gd name="T27" fmla="*/ 308 h 508"/>
                  <a:gd name="T28" fmla="*/ 21 w 513"/>
                  <a:gd name="T29" fmla="*/ 339 h 508"/>
                  <a:gd name="T30" fmla="*/ 5 w 513"/>
                  <a:gd name="T31" fmla="*/ 366 h 508"/>
                  <a:gd name="T32" fmla="*/ 5 w 513"/>
                  <a:gd name="T33" fmla="*/ 508 h 508"/>
                  <a:gd name="T34" fmla="*/ 159 w 513"/>
                  <a:gd name="T35" fmla="*/ 508 h 508"/>
                  <a:gd name="T36" fmla="*/ 174 w 513"/>
                  <a:gd name="T37" fmla="*/ 489 h 508"/>
                  <a:gd name="T38" fmla="*/ 205 w 513"/>
                  <a:gd name="T39" fmla="*/ 397 h 508"/>
                  <a:gd name="T40" fmla="*/ 238 w 513"/>
                  <a:gd name="T41" fmla="*/ 489 h 508"/>
                  <a:gd name="T42" fmla="*/ 262 w 513"/>
                  <a:gd name="T43" fmla="*/ 506 h 508"/>
                  <a:gd name="T44" fmla="*/ 405 w 513"/>
                  <a:gd name="T45" fmla="*/ 506 h 508"/>
                  <a:gd name="T46" fmla="*/ 405 w 513"/>
                  <a:gd name="T47" fmla="*/ 363 h 508"/>
                  <a:gd name="T48" fmla="*/ 421 w 513"/>
                  <a:gd name="T49" fmla="*/ 337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13" h="508">
                    <a:moveTo>
                      <a:pt x="421" y="337"/>
                    </a:moveTo>
                    <a:cubicBezTo>
                      <a:pt x="439" y="337"/>
                      <a:pt x="513" y="373"/>
                      <a:pt x="513" y="307"/>
                    </a:cubicBezTo>
                    <a:cubicBezTo>
                      <a:pt x="513" y="240"/>
                      <a:pt x="434" y="279"/>
                      <a:pt x="421" y="279"/>
                    </a:cubicBezTo>
                    <a:cubicBezTo>
                      <a:pt x="407" y="279"/>
                      <a:pt x="405" y="261"/>
                      <a:pt x="405" y="261"/>
                    </a:cubicBezTo>
                    <a:cubicBezTo>
                      <a:pt x="405" y="109"/>
                      <a:pt x="405" y="109"/>
                      <a:pt x="405" y="109"/>
                    </a:cubicBezTo>
                    <a:cubicBezTo>
                      <a:pt x="255" y="110"/>
                      <a:pt x="255" y="110"/>
                      <a:pt x="255" y="110"/>
                    </a:cubicBezTo>
                    <a:cubicBezTo>
                      <a:pt x="255" y="110"/>
                      <a:pt x="233" y="107"/>
                      <a:pt x="233" y="94"/>
                    </a:cubicBezTo>
                    <a:cubicBezTo>
                      <a:pt x="233" y="81"/>
                      <a:pt x="274" y="0"/>
                      <a:pt x="202" y="0"/>
                    </a:cubicBezTo>
                    <a:cubicBezTo>
                      <a:pt x="130" y="0"/>
                      <a:pt x="175" y="77"/>
                      <a:pt x="175" y="94"/>
                    </a:cubicBezTo>
                    <a:cubicBezTo>
                      <a:pt x="175" y="111"/>
                      <a:pt x="160" y="110"/>
                      <a:pt x="160" y="110"/>
                    </a:cubicBezTo>
                    <a:cubicBezTo>
                      <a:pt x="4" y="108"/>
                      <a:pt x="4" y="108"/>
                      <a:pt x="4" y="108"/>
                    </a:cubicBezTo>
                    <a:cubicBezTo>
                      <a:pt x="3" y="249"/>
                      <a:pt x="3" y="249"/>
                      <a:pt x="3" y="249"/>
                    </a:cubicBezTo>
                    <a:cubicBezTo>
                      <a:pt x="3" y="249"/>
                      <a:pt x="0" y="275"/>
                      <a:pt x="19" y="275"/>
                    </a:cubicBezTo>
                    <a:cubicBezTo>
                      <a:pt x="38" y="275"/>
                      <a:pt x="115" y="240"/>
                      <a:pt x="115" y="308"/>
                    </a:cubicBezTo>
                    <a:cubicBezTo>
                      <a:pt x="115" y="376"/>
                      <a:pt x="36" y="339"/>
                      <a:pt x="21" y="339"/>
                    </a:cubicBezTo>
                    <a:cubicBezTo>
                      <a:pt x="6" y="339"/>
                      <a:pt x="5" y="366"/>
                      <a:pt x="5" y="366"/>
                    </a:cubicBezTo>
                    <a:cubicBezTo>
                      <a:pt x="5" y="508"/>
                      <a:pt x="5" y="508"/>
                      <a:pt x="5" y="508"/>
                    </a:cubicBezTo>
                    <a:cubicBezTo>
                      <a:pt x="159" y="508"/>
                      <a:pt x="159" y="508"/>
                      <a:pt x="159" y="508"/>
                    </a:cubicBezTo>
                    <a:cubicBezTo>
                      <a:pt x="159" y="508"/>
                      <a:pt x="174" y="504"/>
                      <a:pt x="174" y="489"/>
                    </a:cubicBezTo>
                    <a:cubicBezTo>
                      <a:pt x="174" y="475"/>
                      <a:pt x="139" y="397"/>
                      <a:pt x="205" y="397"/>
                    </a:cubicBezTo>
                    <a:cubicBezTo>
                      <a:pt x="270" y="397"/>
                      <a:pt x="238" y="472"/>
                      <a:pt x="238" y="489"/>
                    </a:cubicBezTo>
                    <a:cubicBezTo>
                      <a:pt x="238" y="507"/>
                      <a:pt x="262" y="506"/>
                      <a:pt x="262" y="506"/>
                    </a:cubicBezTo>
                    <a:cubicBezTo>
                      <a:pt x="405" y="506"/>
                      <a:pt x="405" y="506"/>
                      <a:pt x="405" y="506"/>
                    </a:cubicBezTo>
                    <a:cubicBezTo>
                      <a:pt x="405" y="363"/>
                      <a:pt x="405" y="363"/>
                      <a:pt x="405" y="363"/>
                    </a:cubicBezTo>
                    <a:cubicBezTo>
                      <a:pt x="405" y="363"/>
                      <a:pt x="402" y="337"/>
                      <a:pt x="421" y="337"/>
                    </a:cubicBezTo>
                    <a:close/>
                  </a:path>
                </a:pathLst>
              </a:custGeom>
              <a:noFill/>
              <a:ln w="15875" cap="flat">
                <a:solidFill>
                  <a:srgbClr val="5C005C"/>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353535"/>
                  </a:solidFill>
                  <a:effectLst/>
                  <a:uLnTx/>
                  <a:uFillTx/>
                  <a:latin typeface="Segoe UI"/>
                  <a:ea typeface="+mn-ea"/>
                  <a:cs typeface="+mn-cs"/>
                </a:endParaRPr>
              </a:p>
            </p:txBody>
          </p:sp>
        </p:grpSp>
      </p:grpSp>
      <p:grpSp>
        <p:nvGrpSpPr>
          <p:cNvPr id="91" name="Group 90">
            <a:extLst>
              <a:ext uri="{FF2B5EF4-FFF2-40B4-BE49-F238E27FC236}">
                <a16:creationId xmlns:a16="http://schemas.microsoft.com/office/drawing/2014/main" id="{06039A24-5E82-4A52-BDE2-6DEF339688B3}"/>
              </a:ext>
            </a:extLst>
          </p:cNvPr>
          <p:cNvGrpSpPr/>
          <p:nvPr/>
        </p:nvGrpSpPr>
        <p:grpSpPr>
          <a:xfrm>
            <a:off x="528210" y="3237906"/>
            <a:ext cx="5464061" cy="544765"/>
            <a:chOff x="528210" y="3237906"/>
            <a:chExt cx="5464061" cy="544765"/>
          </a:xfrm>
        </p:grpSpPr>
        <p:sp>
          <p:nvSpPr>
            <p:cNvPr id="92" name="TextBox 91">
              <a:extLst>
                <a:ext uri="{FF2B5EF4-FFF2-40B4-BE49-F238E27FC236}">
                  <a16:creationId xmlns:a16="http://schemas.microsoft.com/office/drawing/2014/main" id="{37A47D21-095A-48A9-B151-944BDCBF02D6}"/>
                </a:ext>
              </a:extLst>
            </p:cNvPr>
            <p:cNvSpPr txBox="1"/>
            <p:nvPr/>
          </p:nvSpPr>
          <p:spPr>
            <a:xfrm>
              <a:off x="1113049" y="3237906"/>
              <a:ext cx="4879222" cy="54476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Store your data in </a:t>
              </a:r>
              <a:r>
                <a:rPr kumimoji="0" lang="en-US" sz="18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Dataverse</a:t>
              </a:r>
              <a:endParaRPr kumimoji="0" lang="en-US" sz="1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p:txBody>
        </p:sp>
        <p:pic>
          <p:nvPicPr>
            <p:cNvPr id="93" name="Graphic 92">
              <a:extLst>
                <a:ext uri="{FF2B5EF4-FFF2-40B4-BE49-F238E27FC236}">
                  <a16:creationId xmlns:a16="http://schemas.microsoft.com/office/drawing/2014/main" id="{DC7DF3B3-136C-45C1-ADDD-C60C10FEB82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8210" y="3249275"/>
              <a:ext cx="436784" cy="436784"/>
            </a:xfrm>
            <a:prstGeom prst="rect">
              <a:avLst/>
            </a:prstGeom>
          </p:spPr>
        </p:pic>
      </p:grpSp>
      <p:pic>
        <p:nvPicPr>
          <p:cNvPr id="94" name="Picture 93">
            <a:extLst>
              <a:ext uri="{FF2B5EF4-FFF2-40B4-BE49-F238E27FC236}">
                <a16:creationId xmlns:a16="http://schemas.microsoft.com/office/drawing/2014/main" id="{8069C597-7A5A-432C-988C-4E6FE635DF0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1021" y="409077"/>
            <a:ext cx="785072" cy="785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0220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fade">
                                      <p:cBhvr>
                                        <p:cTn id="11" dur="500"/>
                                        <p:tgtEl>
                                          <p:spTgt spid="7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1"/>
                                        </p:tgtEl>
                                        <p:attrNameLst>
                                          <p:attrName>style.visibility</p:attrName>
                                        </p:attrNameLst>
                                      </p:cBhvr>
                                      <p:to>
                                        <p:strVal val="visible"/>
                                      </p:to>
                                    </p:set>
                                    <p:animEffect transition="in" filter="fade">
                                      <p:cBhvr>
                                        <p:cTn id="15" dur="500"/>
                                        <p:tgtEl>
                                          <p:spTgt spid="9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500"/>
                                        <p:tgtEl>
                                          <p:spTgt spid="8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9"/>
                                        </p:tgtEl>
                                        <p:attrNameLst>
                                          <p:attrName>style.visibility</p:attrName>
                                        </p:attrNameLst>
                                      </p:cBhvr>
                                      <p:to>
                                        <p:strVal val="visible"/>
                                      </p:to>
                                    </p:set>
                                    <p:animEffect transition="in" filter="fade">
                                      <p:cBhvr>
                                        <p:cTn id="23" dur="500"/>
                                        <p:tgtEl>
                                          <p:spTgt spid="7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fade">
                                      <p:cBhvr>
                                        <p:cTn id="2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7E3B6-BA8E-904C-B81D-E05A70A499EA}"/>
              </a:ext>
            </a:extLst>
          </p:cNvPr>
          <p:cNvSpPr>
            <a:spLocks noGrp="1"/>
          </p:cNvSpPr>
          <p:nvPr>
            <p:ph type="title"/>
          </p:nvPr>
        </p:nvSpPr>
        <p:spPr>
          <a:xfrm>
            <a:off x="1142828" y="516467"/>
            <a:ext cx="11018520" cy="553998"/>
          </a:xfrm>
        </p:spPr>
        <p:txBody>
          <a:bodyPr/>
          <a:lstStyle/>
          <a:p>
            <a:r>
              <a:rPr lang="en-US" dirty="0"/>
              <a:t>Automate business processes with Power Automate</a:t>
            </a:r>
          </a:p>
        </p:txBody>
      </p:sp>
      <p:pic>
        <p:nvPicPr>
          <p:cNvPr id="38" name="Picture 37">
            <a:extLst>
              <a:ext uri="{FF2B5EF4-FFF2-40B4-BE49-F238E27FC236}">
                <a16:creationId xmlns:a16="http://schemas.microsoft.com/office/drawing/2014/main" id="{EDC68789-3268-44EF-B528-CAC8141BE3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0169" y="2202686"/>
            <a:ext cx="4082382" cy="2328839"/>
          </a:xfrm>
          <a:prstGeom prst="rect">
            <a:avLst/>
          </a:prstGeom>
          <a:effectLst/>
        </p:spPr>
      </p:pic>
      <p:sp>
        <p:nvSpPr>
          <p:cNvPr id="39" name="Text Placeholder 7">
            <a:extLst>
              <a:ext uri="{FF2B5EF4-FFF2-40B4-BE49-F238E27FC236}">
                <a16:creationId xmlns:a16="http://schemas.microsoft.com/office/drawing/2014/main" id="{3B1C23E5-EAEB-4BF5-BEB6-6AB6B595A2FF}"/>
              </a:ext>
            </a:extLst>
          </p:cNvPr>
          <p:cNvSpPr txBox="1">
            <a:spLocks/>
          </p:cNvSpPr>
          <p:nvPr/>
        </p:nvSpPr>
        <p:spPr>
          <a:xfrm>
            <a:off x="269240" y="1992491"/>
            <a:ext cx="5330952" cy="2215991"/>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defTabSz="914400" fontAlgn="base">
              <a:spcBef>
                <a:spcPts val="1200"/>
              </a:spcBef>
              <a:spcAft>
                <a:spcPct val="0"/>
              </a:spcAft>
              <a:buClr>
                <a:srgbClr val="0078D7"/>
              </a:buClr>
              <a:buSzTx/>
              <a:buFont typeface="Wingdings" panose="05000000000000000000" pitchFamily="2" charset="2"/>
              <a:buChar char="§"/>
              <a:defRPr/>
            </a:pPr>
            <a:r>
              <a:rPr lang="en-US" sz="1600">
                <a:solidFill>
                  <a:srgbClr val="505050"/>
                </a:solidFill>
                <a:latin typeface="+mj-lt"/>
                <a:cs typeface="Segoe UI Light" panose="020B0502040204020203" pitchFamily="34" charset="0"/>
              </a:rPr>
              <a:t>Automate and model business processes across your apps and services</a:t>
            </a:r>
          </a:p>
          <a:p>
            <a:pPr marL="285750" indent="-285750" defTabSz="914400" fontAlgn="base">
              <a:spcBef>
                <a:spcPts val="1200"/>
              </a:spcBef>
              <a:spcAft>
                <a:spcPct val="0"/>
              </a:spcAft>
              <a:buClr>
                <a:srgbClr val="0078D7"/>
              </a:buClr>
              <a:buSzTx/>
              <a:buFont typeface="Wingdings" panose="05000000000000000000" pitchFamily="2" charset="2"/>
              <a:buChar char="§"/>
              <a:defRPr/>
            </a:pPr>
            <a:r>
              <a:rPr lang="en-US" sz="1600">
                <a:solidFill>
                  <a:srgbClr val="505050"/>
                </a:solidFill>
                <a:latin typeface="+mj-lt"/>
                <a:cs typeface="Segoe UI Light" panose="020B0502040204020203" pitchFamily="34" charset="0"/>
              </a:rPr>
              <a:t>From simple automations to advanced scenarios with branches, loops, and more</a:t>
            </a:r>
          </a:p>
          <a:p>
            <a:pPr marL="285750" indent="-285750" defTabSz="914400" fontAlgn="base">
              <a:spcBef>
                <a:spcPts val="1200"/>
              </a:spcBef>
              <a:spcAft>
                <a:spcPct val="0"/>
              </a:spcAft>
              <a:buClr>
                <a:srgbClr val="0078D7"/>
              </a:buClr>
              <a:buSzTx/>
              <a:buFont typeface="Wingdings" panose="05000000000000000000" pitchFamily="2" charset="2"/>
              <a:buChar char="§"/>
              <a:defRPr/>
            </a:pPr>
            <a:r>
              <a:rPr lang="en-US" sz="1600">
                <a:solidFill>
                  <a:srgbClr val="505050"/>
                </a:solidFill>
                <a:latin typeface="+mj-lt"/>
                <a:cs typeface="Segoe UI Light" panose="020B0502040204020203" pitchFamily="34" charset="0"/>
              </a:rPr>
              <a:t>Trigger actions, grant approvals, and get notifications right where you work</a:t>
            </a:r>
          </a:p>
        </p:txBody>
      </p:sp>
      <p:cxnSp>
        <p:nvCxnSpPr>
          <p:cNvPr id="40" name="Straight Connector 39">
            <a:extLst>
              <a:ext uri="{FF2B5EF4-FFF2-40B4-BE49-F238E27FC236}">
                <a16:creationId xmlns:a16="http://schemas.microsoft.com/office/drawing/2014/main" id="{1F11949F-7B71-4620-A48A-018F216265B6}"/>
              </a:ext>
            </a:extLst>
          </p:cNvPr>
          <p:cNvCxnSpPr>
            <a:cxnSpLocks/>
          </p:cNvCxnSpPr>
          <p:nvPr/>
        </p:nvCxnSpPr>
        <p:spPr>
          <a:xfrm>
            <a:off x="6151534" y="2020856"/>
            <a:ext cx="0" cy="3008344"/>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41" name="Picture 40" descr="A picture containing electronics, display, monitor, screenshot&#10;&#10;Description generated with high confidence">
            <a:extLst>
              <a:ext uri="{FF2B5EF4-FFF2-40B4-BE49-F238E27FC236}">
                <a16:creationId xmlns:a16="http://schemas.microsoft.com/office/drawing/2014/main" id="{3FB769D7-9067-4C14-9DBE-3ED494925694}"/>
              </a:ext>
            </a:extLst>
          </p:cNvPr>
          <p:cNvPicPr>
            <a:picLocks noChangeAspect="1"/>
          </p:cNvPicPr>
          <p:nvPr/>
        </p:nvPicPr>
        <p:blipFill rotWithShape="1">
          <a:blip r:embed="rId3">
            <a:extLst>
              <a:ext uri="{28A0092B-C50C-407E-A947-70E740481C1C}">
                <a14:useLocalDpi xmlns:a14="http://schemas.microsoft.com/office/drawing/2010/main" val="0"/>
              </a:ext>
            </a:extLst>
          </a:blip>
          <a:srcRect b="23226"/>
          <a:stretch/>
        </p:blipFill>
        <p:spPr>
          <a:xfrm>
            <a:off x="6885733" y="1868459"/>
            <a:ext cx="4466203" cy="3160746"/>
          </a:xfrm>
          <a:prstGeom prst="rect">
            <a:avLst/>
          </a:prstGeom>
          <a:effectLst/>
        </p:spPr>
      </p:pic>
      <p:pic>
        <p:nvPicPr>
          <p:cNvPr id="42" name="Picture 41">
            <a:extLst>
              <a:ext uri="{FF2B5EF4-FFF2-40B4-BE49-F238E27FC236}">
                <a16:creationId xmlns:a16="http://schemas.microsoft.com/office/drawing/2014/main" id="{19F98589-4C2C-47E1-B13C-247F8C238C15}"/>
              </a:ext>
            </a:extLst>
          </p:cNvPr>
          <p:cNvPicPr>
            <a:picLocks noChangeAspect="1"/>
          </p:cNvPicPr>
          <p:nvPr/>
        </p:nvPicPr>
        <p:blipFill>
          <a:blip r:embed="rId4"/>
          <a:stretch>
            <a:fillRect/>
          </a:stretch>
        </p:blipFill>
        <p:spPr>
          <a:xfrm>
            <a:off x="7080170" y="2196570"/>
            <a:ext cx="4082382" cy="2697416"/>
          </a:xfrm>
          <a:prstGeom prst="rect">
            <a:avLst/>
          </a:prstGeom>
          <a:effectLst>
            <a:outerShdw blurRad="50800" dist="38100" dir="2700000" algn="tl" rotWithShape="0">
              <a:prstClr val="black">
                <a:alpha val="40000"/>
              </a:prstClr>
            </a:outerShdw>
          </a:effectLst>
        </p:spPr>
      </p:pic>
      <p:sp>
        <p:nvSpPr>
          <p:cNvPr id="43" name="Rectangle 42">
            <a:extLst>
              <a:ext uri="{FF2B5EF4-FFF2-40B4-BE49-F238E27FC236}">
                <a16:creationId xmlns:a16="http://schemas.microsoft.com/office/drawing/2014/main" id="{7E802CAF-96A4-4C3E-9189-C442CE22F0F2}"/>
              </a:ext>
            </a:extLst>
          </p:cNvPr>
          <p:cNvSpPr/>
          <p:nvPr/>
        </p:nvSpPr>
        <p:spPr>
          <a:xfrm>
            <a:off x="740700" y="6115434"/>
            <a:ext cx="1710508" cy="646331"/>
          </a:xfrm>
          <a:prstGeom prst="rect">
            <a:avLst/>
          </a:prstGeom>
        </p:spPr>
        <p:txBody>
          <a:bodyPr wrap="square" lIns="0" rIns="0">
            <a:noAutofit/>
          </a:bodyPr>
          <a:lstStyle/>
          <a:p>
            <a:pPr marL="0" marR="0" lvl="0" indent="0" algn="l" defTabSz="932742" rtl="0" eaLnBrk="1" fontAlgn="base" latinLnBrk="0" hangingPunct="1">
              <a:lnSpc>
                <a:spcPct val="100000"/>
              </a:lnSpc>
              <a:spcBef>
                <a:spcPts val="0"/>
              </a:spcBef>
              <a:spcAft>
                <a:spcPct val="0"/>
              </a:spcAft>
              <a:buClrTx/>
              <a:buSzTx/>
              <a:buFontTx/>
              <a:buNone/>
              <a:tabLst/>
              <a:defRPr/>
            </a:pPr>
            <a:r>
              <a:rPr kumimoji="0" lang="en-US" sz="1800" b="0" i="0" u="none" strike="noStrike" kern="1200" cap="none" spc="0" normalizeH="0" baseline="0" noProof="0">
                <a:ln>
                  <a:noFill/>
                </a:ln>
                <a:solidFill>
                  <a:srgbClr val="0078D7"/>
                </a:solidFill>
                <a:effectLst/>
                <a:uLnTx/>
                <a:uFillTx/>
                <a:latin typeface="Segoe UI Semilight"/>
                <a:ea typeface="+mn-ea"/>
                <a:cs typeface="Segoe UI Semibold" panose="020B0702040204020203" pitchFamily="34" charset="0"/>
              </a:rPr>
              <a:t>Enterprise-grade</a:t>
            </a:r>
          </a:p>
        </p:txBody>
      </p:sp>
      <p:sp>
        <p:nvSpPr>
          <p:cNvPr id="44" name="Rectangle 43">
            <a:extLst>
              <a:ext uri="{FF2B5EF4-FFF2-40B4-BE49-F238E27FC236}">
                <a16:creationId xmlns:a16="http://schemas.microsoft.com/office/drawing/2014/main" id="{66090CA5-ACBC-45A3-B912-92A3C6F1D719}"/>
              </a:ext>
            </a:extLst>
          </p:cNvPr>
          <p:cNvSpPr/>
          <p:nvPr/>
        </p:nvSpPr>
        <p:spPr>
          <a:xfrm>
            <a:off x="8656737" y="6115434"/>
            <a:ext cx="2695200" cy="646331"/>
          </a:xfrm>
          <a:prstGeom prst="rect">
            <a:avLst/>
          </a:prstGeom>
        </p:spPr>
        <p:txBody>
          <a:bodyPr wrap="square" lIns="0" rIns="0">
            <a:noAutofit/>
          </a:bodyPr>
          <a:lstStyle/>
          <a:p>
            <a:pPr marL="0" marR="0" lvl="0" indent="0" algn="l" defTabSz="932742" rtl="0" eaLnBrk="1" fontAlgn="base" latinLnBrk="0" hangingPunct="1">
              <a:lnSpc>
                <a:spcPct val="100000"/>
              </a:lnSpc>
              <a:spcBef>
                <a:spcPts val="0"/>
              </a:spcBef>
              <a:spcAft>
                <a:spcPct val="0"/>
              </a:spcAft>
              <a:buClrTx/>
              <a:buSzTx/>
              <a:buFontTx/>
              <a:buNone/>
              <a:tabLst/>
              <a:defRPr/>
            </a:pPr>
            <a:r>
              <a:rPr kumimoji="0" lang="en-US" sz="1800" b="0" i="0" u="none" strike="noStrike" kern="1200" cap="none" spc="0" normalizeH="0" baseline="0" noProof="0">
                <a:ln>
                  <a:noFill/>
                </a:ln>
                <a:solidFill>
                  <a:srgbClr val="0078D7"/>
                </a:solidFill>
                <a:effectLst/>
                <a:uLnTx/>
                <a:uFillTx/>
                <a:latin typeface="Segoe UI Semilight"/>
                <a:ea typeface="+mn-ea"/>
                <a:cs typeface="Segoe UI Semibold" panose="020B0702040204020203" pitchFamily="34" charset="0"/>
              </a:rPr>
              <a:t>Pro-developer extensibility</a:t>
            </a:r>
          </a:p>
        </p:txBody>
      </p:sp>
      <p:sp>
        <p:nvSpPr>
          <p:cNvPr id="45" name="Rectangle 44">
            <a:extLst>
              <a:ext uri="{FF2B5EF4-FFF2-40B4-BE49-F238E27FC236}">
                <a16:creationId xmlns:a16="http://schemas.microsoft.com/office/drawing/2014/main" id="{9DE77398-7CBB-426C-B531-C46577AC1B85}"/>
              </a:ext>
            </a:extLst>
          </p:cNvPr>
          <p:cNvSpPr/>
          <p:nvPr/>
        </p:nvSpPr>
        <p:spPr>
          <a:xfrm>
            <a:off x="3753444" y="6115434"/>
            <a:ext cx="3601056" cy="646331"/>
          </a:xfrm>
          <a:prstGeom prst="rect">
            <a:avLst/>
          </a:prstGeom>
        </p:spPr>
        <p:txBody>
          <a:bodyPr wrap="square" lIns="0" rIns="0">
            <a:noAutofit/>
          </a:bodyPr>
          <a:lstStyle/>
          <a:p>
            <a:pPr marL="0" marR="0" lvl="0" indent="0" algn="l" defTabSz="932742" rtl="0" eaLnBrk="1" fontAlgn="base" latinLnBrk="0" hangingPunct="1">
              <a:lnSpc>
                <a:spcPct val="100000"/>
              </a:lnSpc>
              <a:spcBef>
                <a:spcPts val="0"/>
              </a:spcBef>
              <a:spcAft>
                <a:spcPct val="0"/>
              </a:spcAft>
              <a:buClrTx/>
              <a:buSzTx/>
              <a:buFontTx/>
              <a:buNone/>
              <a:tabLst/>
              <a:defRPr/>
            </a:pPr>
            <a:r>
              <a:rPr kumimoji="0" lang="en-US" sz="1800" b="0" i="0" u="none" strike="noStrike" kern="1200" cap="none" spc="0" normalizeH="0" baseline="0" noProof="0">
                <a:ln>
                  <a:noFill/>
                </a:ln>
                <a:solidFill>
                  <a:srgbClr val="0078D7"/>
                </a:solidFill>
                <a:effectLst/>
                <a:uLnTx/>
                <a:uFillTx/>
                <a:latin typeface="Segoe UI Semilight"/>
                <a:ea typeface="+mn-ea"/>
                <a:cs typeface="Segoe UI Semibold" panose="020B0702040204020203" pitchFamily="34" charset="0"/>
              </a:rPr>
              <a:t>Cloud and on-premises connectivity</a:t>
            </a:r>
          </a:p>
        </p:txBody>
      </p:sp>
      <p:grpSp>
        <p:nvGrpSpPr>
          <p:cNvPr id="46" name="Group 45">
            <a:extLst>
              <a:ext uri="{FF2B5EF4-FFF2-40B4-BE49-F238E27FC236}">
                <a16:creationId xmlns:a16="http://schemas.microsoft.com/office/drawing/2014/main" id="{AE829B85-985C-444A-B3D5-B81EEB08FBAE}"/>
              </a:ext>
            </a:extLst>
          </p:cNvPr>
          <p:cNvGrpSpPr/>
          <p:nvPr/>
        </p:nvGrpSpPr>
        <p:grpSpPr>
          <a:xfrm>
            <a:off x="8873295" y="4064950"/>
            <a:ext cx="999061" cy="1712677"/>
            <a:chOff x="8594655" y="3221970"/>
            <a:chExt cx="1917740" cy="3287555"/>
          </a:xfrm>
        </p:grpSpPr>
        <p:pic>
          <p:nvPicPr>
            <p:cNvPr id="47" name="Picture 46" descr="A close up of a logo&#10;&#10;Description generated with high confidence">
              <a:extLst>
                <a:ext uri="{FF2B5EF4-FFF2-40B4-BE49-F238E27FC236}">
                  <a16:creationId xmlns:a16="http://schemas.microsoft.com/office/drawing/2014/main" id="{89E1E694-D2FE-482E-8761-A6B2627F6C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2551" y="3525028"/>
              <a:ext cx="1527354" cy="2502096"/>
            </a:xfrm>
            <a:prstGeom prst="rect">
              <a:avLst/>
            </a:prstGeom>
          </p:spPr>
        </p:pic>
        <p:pic>
          <p:nvPicPr>
            <p:cNvPr id="48" name="Picture 47" descr="A screen shot of a computer&#10;&#10;Description generated with very high confidence">
              <a:extLst>
                <a:ext uri="{FF2B5EF4-FFF2-40B4-BE49-F238E27FC236}">
                  <a16:creationId xmlns:a16="http://schemas.microsoft.com/office/drawing/2014/main" id="{3B7BD30A-43F3-4976-9A0C-D36071633B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94655" y="3221970"/>
              <a:ext cx="1917740" cy="3287555"/>
            </a:xfrm>
            <a:prstGeom prst="rect">
              <a:avLst/>
            </a:prstGeom>
          </p:spPr>
        </p:pic>
      </p:grpSp>
      <p:pic>
        <p:nvPicPr>
          <p:cNvPr id="49" name="Picture 48">
            <a:extLst>
              <a:ext uri="{FF2B5EF4-FFF2-40B4-BE49-F238E27FC236}">
                <a16:creationId xmlns:a16="http://schemas.microsoft.com/office/drawing/2014/main" id="{F21B840A-6A42-4177-AB34-97287ED738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7469" y="421882"/>
            <a:ext cx="786462" cy="786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902038"/>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7E3B6-BA8E-904C-B81D-E05A70A499EA}"/>
              </a:ext>
            </a:extLst>
          </p:cNvPr>
          <p:cNvSpPr>
            <a:spLocks noGrp="1"/>
          </p:cNvSpPr>
          <p:nvPr>
            <p:ph type="title"/>
          </p:nvPr>
        </p:nvSpPr>
        <p:spPr>
          <a:xfrm>
            <a:off x="1142828" y="516467"/>
            <a:ext cx="11018520" cy="553998"/>
          </a:xfrm>
        </p:spPr>
        <p:txBody>
          <a:bodyPr/>
          <a:lstStyle/>
          <a:p>
            <a:r>
              <a:rPr lang="en-US" dirty="0"/>
              <a:t>Build powerful agents with Power Virtual Agents</a:t>
            </a:r>
          </a:p>
        </p:txBody>
      </p:sp>
      <p:pic>
        <p:nvPicPr>
          <p:cNvPr id="15" name="Picture 10">
            <a:extLst>
              <a:ext uri="{FF2B5EF4-FFF2-40B4-BE49-F238E27FC236}">
                <a16:creationId xmlns:a16="http://schemas.microsoft.com/office/drawing/2014/main" id="{7F6DA78E-8A86-492F-BD5D-51F119C90E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920" y="420747"/>
            <a:ext cx="776962" cy="77696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83752F7-4DCD-4440-A8C7-4014EF91BA2D}"/>
              </a:ext>
            </a:extLst>
          </p:cNvPr>
          <p:cNvSpPr txBox="1"/>
          <p:nvPr/>
        </p:nvSpPr>
        <p:spPr>
          <a:xfrm>
            <a:off x="6693650" y="2411794"/>
            <a:ext cx="4902004" cy="2908953"/>
          </a:xfrm>
          <a:prstGeom prst="rect">
            <a:avLst/>
          </a:prstGeom>
          <a:solidFill>
            <a:srgbClr val="7030A0"/>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5"/>
          </a:lnRef>
          <a:fillRef idx="1001">
            <a:schemeClr val="dk2"/>
          </a:fillRef>
          <a:effectRef idx="3">
            <a:schemeClr val="accent5"/>
          </a:effectRef>
          <a:fontRef idx="minor">
            <a:schemeClr val="lt1"/>
          </a:fontRef>
        </p:style>
        <p:txBody>
          <a:bodyPr wrap="square" lIns="182880" tIns="146304" rIns="182880" bIns="146304" rtlCol="0">
            <a:spAutoFit/>
          </a:bodyPr>
          <a:lstStyle/>
          <a:p>
            <a:pPr>
              <a:lnSpc>
                <a:spcPct val="90000"/>
              </a:lnSpc>
              <a:spcAft>
                <a:spcPts val="600"/>
              </a:spcAft>
            </a:pPr>
            <a:endParaRPr lang="en-US" sz="2400" err="1">
              <a:gradFill>
                <a:gsLst>
                  <a:gs pos="2917">
                    <a:schemeClr val="tx1"/>
                  </a:gs>
                  <a:gs pos="30000">
                    <a:schemeClr val="tx1"/>
                  </a:gs>
                </a:gsLst>
                <a:lin ang="5400000" scaled="0"/>
              </a:gradFill>
            </a:endParaRPr>
          </a:p>
        </p:txBody>
      </p:sp>
      <p:sp>
        <p:nvSpPr>
          <p:cNvPr id="20" name="Text Placeholder 7">
            <a:extLst>
              <a:ext uri="{FF2B5EF4-FFF2-40B4-BE49-F238E27FC236}">
                <a16:creationId xmlns:a16="http://schemas.microsoft.com/office/drawing/2014/main" id="{0581E365-2281-4E2A-9C9F-599FD451120F}"/>
              </a:ext>
            </a:extLst>
          </p:cNvPr>
          <p:cNvSpPr txBox="1">
            <a:spLocks/>
          </p:cNvSpPr>
          <p:nvPr/>
        </p:nvSpPr>
        <p:spPr>
          <a:xfrm>
            <a:off x="203926" y="2326588"/>
            <a:ext cx="5326927" cy="3600986"/>
          </a:xfrm>
          <a:prstGeom prst="rect">
            <a:avLst/>
          </a:prstGeom>
        </p:spPr>
        <p:txBody>
          <a:bodyPr vert="horz" wrap="square" lIns="146304" tIns="91440" rIns="146304" bIns="91440" rtlCol="0">
            <a:spAutoFit/>
          </a:bodyPr>
          <a:lst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285750" indent="-285750" defTabSz="914400" fontAlgn="base">
              <a:lnSpc>
                <a:spcPct val="100000"/>
              </a:lnSpc>
              <a:spcBef>
                <a:spcPts val="1200"/>
              </a:spcBef>
              <a:spcAft>
                <a:spcPct val="0"/>
              </a:spcAft>
              <a:buClr>
                <a:srgbClr val="0078D7"/>
              </a:buClr>
              <a:buSzTx/>
              <a:buFont typeface="Wingdings" panose="05000000000000000000" pitchFamily="2" charset="2"/>
              <a:buChar char="§"/>
              <a:defRPr/>
            </a:pPr>
            <a:r>
              <a:rPr lang="en-US" sz="1600">
                <a:solidFill>
                  <a:schemeClr val="tx1"/>
                </a:solidFill>
              </a:rPr>
              <a:t>Enable subject matter experts to easily create powerful virtual agents using a guided, no-code graphical interface—all without the need for data scientists or developers.</a:t>
            </a:r>
          </a:p>
          <a:p>
            <a:pPr marL="285750" indent="-285750" defTabSz="914400" fontAlgn="base">
              <a:lnSpc>
                <a:spcPct val="100000"/>
              </a:lnSpc>
              <a:spcBef>
                <a:spcPts val="1200"/>
              </a:spcBef>
              <a:spcAft>
                <a:spcPct val="0"/>
              </a:spcAft>
              <a:buClr>
                <a:srgbClr val="0078D7"/>
              </a:buClr>
              <a:buSzTx/>
              <a:buFont typeface="Wingdings" panose="05000000000000000000" pitchFamily="2" charset="2"/>
              <a:buChar char="§"/>
              <a:defRPr/>
            </a:pPr>
            <a:r>
              <a:rPr lang="en-US" sz="1600">
                <a:solidFill>
                  <a:schemeClr val="tx1"/>
                </a:solidFill>
              </a:rPr>
              <a:t>Enable the virtual agent to take action on the customer’s behalf. Easily integrate your virtual agent with hundreds of services and systems out of the box or create custom workflows.</a:t>
            </a:r>
          </a:p>
          <a:p>
            <a:pPr marL="285750" indent="-285750" defTabSz="914400" fontAlgn="base">
              <a:lnSpc>
                <a:spcPct val="100000"/>
              </a:lnSpc>
              <a:spcBef>
                <a:spcPts val="1200"/>
              </a:spcBef>
              <a:spcAft>
                <a:spcPct val="0"/>
              </a:spcAft>
              <a:buClr>
                <a:srgbClr val="0078D7"/>
              </a:buClr>
              <a:buSzTx/>
              <a:buFont typeface="Wingdings" panose="05000000000000000000" pitchFamily="2" charset="2"/>
              <a:buChar char="§"/>
              <a:defRPr/>
            </a:pPr>
            <a:r>
              <a:rPr lang="en-US" sz="1600">
                <a:solidFill>
                  <a:schemeClr val="tx1"/>
                </a:solidFill>
              </a:rPr>
              <a:t>Keep an eye on how your virtual agent is performing by using conversational metrics and dashboards. Get in-depth AI-driven insights to improve bot performance.</a:t>
            </a:r>
          </a:p>
          <a:p>
            <a:pPr marL="285750" marR="0" lvl="0" indent="-285750" algn="l" defTabSz="914400" rtl="0" eaLnBrk="1" fontAlgn="base" latinLnBrk="0" hangingPunct="1">
              <a:lnSpc>
                <a:spcPct val="100000"/>
              </a:lnSpc>
              <a:spcBef>
                <a:spcPts val="1200"/>
              </a:spcBef>
              <a:spcAft>
                <a:spcPct val="0"/>
              </a:spcAft>
              <a:buClr>
                <a:srgbClr val="0078D7"/>
              </a:buClr>
              <a:buSzTx/>
              <a:buFont typeface="Wingdings" panose="05000000000000000000" pitchFamily="2" charset="2"/>
              <a:buChar char="§"/>
              <a:tabLst/>
              <a:defRPr/>
            </a:pPr>
            <a:endParaRPr kumimoji="0" lang="en-US" sz="1600" b="0" i="0" u="none" strike="noStrike" kern="1200" cap="none" spc="0" normalizeH="0" baseline="0" noProof="0">
              <a:ln>
                <a:noFill/>
              </a:ln>
              <a:solidFill>
                <a:schemeClr val="tx1"/>
              </a:solidFill>
              <a:effectLst/>
              <a:uLnTx/>
              <a:uFillTx/>
              <a:latin typeface="Segoe UI Light"/>
              <a:ea typeface="+mn-ea"/>
              <a:cs typeface="Segoe UI Light" panose="020B0502040204020203" pitchFamily="34" charset="0"/>
            </a:endParaRPr>
          </a:p>
        </p:txBody>
      </p:sp>
      <p:cxnSp>
        <p:nvCxnSpPr>
          <p:cNvPr id="21" name="Straight Connector 20">
            <a:extLst>
              <a:ext uri="{FF2B5EF4-FFF2-40B4-BE49-F238E27FC236}">
                <a16:creationId xmlns:a16="http://schemas.microsoft.com/office/drawing/2014/main" id="{D5C1FF09-C027-4661-9899-FE252C8E567C}"/>
              </a:ext>
            </a:extLst>
          </p:cNvPr>
          <p:cNvCxnSpPr>
            <a:cxnSpLocks/>
          </p:cNvCxnSpPr>
          <p:nvPr/>
        </p:nvCxnSpPr>
        <p:spPr>
          <a:xfrm>
            <a:off x="6151534" y="2325656"/>
            <a:ext cx="0" cy="3008344"/>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22" name="Picture 21" descr="A screenshot of a social media post&#10;&#10;Description automatically generated">
            <a:extLst>
              <a:ext uri="{FF2B5EF4-FFF2-40B4-BE49-F238E27FC236}">
                <a16:creationId xmlns:a16="http://schemas.microsoft.com/office/drawing/2014/main" id="{A243E197-1C31-4383-B95A-A4492B7CA144}"/>
              </a:ext>
            </a:extLst>
          </p:cNvPr>
          <p:cNvPicPr>
            <a:picLocks noChangeAspect="1"/>
          </p:cNvPicPr>
          <p:nvPr/>
        </p:nvPicPr>
        <p:blipFill>
          <a:blip r:embed="rId3"/>
          <a:stretch>
            <a:fillRect/>
          </a:stretch>
        </p:blipFill>
        <p:spPr>
          <a:xfrm>
            <a:off x="6778911" y="2490610"/>
            <a:ext cx="4720799" cy="2710069"/>
          </a:xfrm>
          <a:prstGeom prst="rect">
            <a:avLst/>
          </a:prstGeom>
          <a:ln>
            <a:solidFill>
              <a:schemeClr val="tx1"/>
            </a:solidFill>
          </a:ln>
        </p:spPr>
      </p:pic>
    </p:spTree>
    <p:extLst>
      <p:ext uri="{BB962C8B-B14F-4D97-AF65-F5344CB8AC3E}">
        <p14:creationId xmlns:p14="http://schemas.microsoft.com/office/powerpoint/2010/main" val="1661702958"/>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6172D-0981-6D4F-9F96-321880EB682D}"/>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190495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8FFD14F-AA35-4992-964C-DACD826F5CEF}"/>
              </a:ext>
            </a:extLst>
          </p:cNvPr>
          <p:cNvSpPr txBox="1">
            <a:spLocks/>
          </p:cNvSpPr>
          <p:nvPr/>
        </p:nvSpPr>
        <p:spPr>
          <a:xfrm>
            <a:off x="268080" y="289957"/>
            <a:ext cx="11655840" cy="899537"/>
          </a:xfrm>
          <a:prstGeom prst="rect">
            <a:avLst/>
          </a:prstGeom>
        </p:spPr>
        <p:txBody>
          <a:bodyPr vert="horz" wrap="square" lIns="146304" tIns="91440" rIns="146304" bIns="91440" rtlCol="0" anchor="t">
            <a:noAutofit/>
          </a:bodyPr>
          <a:lstStyle>
            <a:lvl1pPr algn="l" defTabSz="896354" rtl="0" eaLnBrk="1" latinLnBrk="0" hangingPunct="1">
              <a:lnSpc>
                <a:spcPct val="90000"/>
              </a:lnSpc>
              <a:spcBef>
                <a:spcPct val="0"/>
              </a:spcBef>
              <a:buNone/>
              <a:defRPr lang="en-US" sz="4612" b="0" kern="1200" cap="none" spc="-98" baseline="0" dirty="0" smtClean="0">
                <a:ln w="3175">
                  <a:noFill/>
                </a:ln>
                <a:gradFill>
                  <a:gsLst>
                    <a:gs pos="1250">
                      <a:schemeClr val="tx1"/>
                    </a:gs>
                    <a:gs pos="100000">
                      <a:schemeClr val="tx1"/>
                    </a:gs>
                  </a:gsLst>
                  <a:lin ang="5400000" scaled="0"/>
                </a:gradFill>
                <a:effectLst/>
                <a:latin typeface="Franklin Gothic Medium Cond" panose="020B0606030402020204" pitchFamily="34" charset="0"/>
                <a:ea typeface="+mn-ea"/>
                <a:cs typeface="Segoe UI" pitchFamily="34" charset="0"/>
              </a:defRPr>
            </a:lvl1pPr>
          </a:lstStyle>
          <a:p>
            <a:pPr marL="0" marR="0" lvl="0" indent="0" algn="ctr" defTabSz="914367"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w="3175">
                  <a:noFill/>
                </a:ln>
                <a:solidFill>
                  <a:schemeClr val="tx1"/>
                </a:solidFill>
                <a:effectLst/>
                <a:uLnTx/>
                <a:uFillTx/>
                <a:latin typeface="Franklin Gothic Medium Cond" panose="020B0606030402020204" pitchFamily="34" charset="0"/>
                <a:ea typeface="+mn-ea"/>
                <a:cs typeface="Segoe UI" pitchFamily="34" charset="0"/>
              </a:rPr>
              <a:t>Power BI Ecosystem</a:t>
            </a:r>
          </a:p>
        </p:txBody>
      </p:sp>
      <p:sp>
        <p:nvSpPr>
          <p:cNvPr id="4" name="TextBox 3">
            <a:extLst>
              <a:ext uri="{FF2B5EF4-FFF2-40B4-BE49-F238E27FC236}">
                <a16:creationId xmlns:a16="http://schemas.microsoft.com/office/drawing/2014/main" id="{71F7973A-3C75-4876-B9A8-F49845B34DCB}"/>
              </a:ext>
            </a:extLst>
          </p:cNvPr>
          <p:cNvSpPr txBox="1"/>
          <p:nvPr/>
        </p:nvSpPr>
        <p:spPr>
          <a:xfrm>
            <a:off x="1966292" y="1841123"/>
            <a:ext cx="663643" cy="443198"/>
          </a:xfrm>
          <a:prstGeom prst="rect">
            <a:avLst/>
          </a:prstGeom>
          <a:noFill/>
        </p:spPr>
        <p:txBody>
          <a:bodyPr wrap="none" lIns="0" tIns="0" rIns="0" bIns="0" rtlCol="0">
            <a:spAutoFit/>
          </a:bodyPr>
          <a:lstStyle/>
          <a:p>
            <a:pPr defTabSz="914377">
              <a:lnSpc>
                <a:spcPct val="90000"/>
              </a:lnSpc>
              <a:spcAft>
                <a:spcPts val="600"/>
              </a:spcAft>
              <a:defRPr/>
            </a:pPr>
            <a:r>
              <a:rPr lang="en-US" sz="3200" kern="0">
                <a:gradFill>
                  <a:gsLst>
                    <a:gs pos="2917">
                      <a:srgbClr val="505050"/>
                    </a:gs>
                    <a:gs pos="30000">
                      <a:srgbClr val="505050"/>
                    </a:gs>
                  </a:gsLst>
                  <a:lin ang="5400000" scaled="0"/>
                </a:gradFill>
                <a:latin typeface="Franklin Gothic Medium Cond" panose="020B0606030402020204" pitchFamily="34" charset="0"/>
              </a:rPr>
              <a:t>Web</a:t>
            </a:r>
          </a:p>
        </p:txBody>
      </p:sp>
      <p:sp>
        <p:nvSpPr>
          <p:cNvPr id="5" name="TextBox 4">
            <a:extLst>
              <a:ext uri="{FF2B5EF4-FFF2-40B4-BE49-F238E27FC236}">
                <a16:creationId xmlns:a16="http://schemas.microsoft.com/office/drawing/2014/main" id="{2095DA6E-6DCD-448E-A729-B6D5A8E3DCEC}"/>
              </a:ext>
            </a:extLst>
          </p:cNvPr>
          <p:cNvSpPr txBox="1"/>
          <p:nvPr/>
        </p:nvSpPr>
        <p:spPr>
          <a:xfrm>
            <a:off x="6052218" y="1836644"/>
            <a:ext cx="1243930" cy="443198"/>
          </a:xfrm>
          <a:prstGeom prst="rect">
            <a:avLst/>
          </a:prstGeom>
          <a:noFill/>
        </p:spPr>
        <p:txBody>
          <a:bodyPr wrap="none" lIns="0" tIns="0" rIns="0" bIns="0" rtlCol="0">
            <a:spAutoFit/>
          </a:bodyPr>
          <a:lstStyle/>
          <a:p>
            <a:pPr defTabSz="914377">
              <a:lnSpc>
                <a:spcPct val="90000"/>
              </a:lnSpc>
              <a:spcAft>
                <a:spcPts val="600"/>
              </a:spcAft>
              <a:defRPr/>
            </a:pPr>
            <a:r>
              <a:rPr lang="en-US" sz="3200" kern="0">
                <a:gradFill>
                  <a:gsLst>
                    <a:gs pos="2917">
                      <a:srgbClr val="505050"/>
                    </a:gs>
                    <a:gs pos="30000">
                      <a:srgbClr val="505050"/>
                    </a:gs>
                  </a:gsLst>
                  <a:lin ang="5400000" scaled="0"/>
                </a:gradFill>
                <a:latin typeface="Franklin Gothic Medium Cond" panose="020B0606030402020204" pitchFamily="34" charset="0"/>
              </a:rPr>
              <a:t>Desktop</a:t>
            </a:r>
          </a:p>
        </p:txBody>
      </p:sp>
      <p:sp>
        <p:nvSpPr>
          <p:cNvPr id="6" name="TextBox 5">
            <a:extLst>
              <a:ext uri="{FF2B5EF4-FFF2-40B4-BE49-F238E27FC236}">
                <a16:creationId xmlns:a16="http://schemas.microsoft.com/office/drawing/2014/main" id="{BC19585C-B9D5-419E-B489-0E5D41F6C332}"/>
              </a:ext>
            </a:extLst>
          </p:cNvPr>
          <p:cNvSpPr txBox="1"/>
          <p:nvPr/>
        </p:nvSpPr>
        <p:spPr>
          <a:xfrm>
            <a:off x="10062912" y="1825624"/>
            <a:ext cx="1041952" cy="443198"/>
          </a:xfrm>
          <a:prstGeom prst="rect">
            <a:avLst/>
          </a:prstGeom>
          <a:noFill/>
        </p:spPr>
        <p:txBody>
          <a:bodyPr wrap="none" lIns="0" tIns="0" rIns="0" bIns="0" rtlCol="0">
            <a:spAutoFit/>
          </a:bodyPr>
          <a:lstStyle/>
          <a:p>
            <a:pPr defTabSz="914377">
              <a:lnSpc>
                <a:spcPct val="90000"/>
              </a:lnSpc>
              <a:spcAft>
                <a:spcPts val="600"/>
              </a:spcAft>
              <a:defRPr/>
            </a:pPr>
            <a:r>
              <a:rPr lang="en-US" sz="3200" kern="0">
                <a:gradFill>
                  <a:gsLst>
                    <a:gs pos="2917">
                      <a:srgbClr val="505050"/>
                    </a:gs>
                    <a:gs pos="30000">
                      <a:srgbClr val="505050"/>
                    </a:gs>
                  </a:gsLst>
                  <a:lin ang="5400000" scaled="0"/>
                </a:gradFill>
                <a:latin typeface="Franklin Gothic Medium Cond" panose="020B0606030402020204" pitchFamily="34" charset="0"/>
              </a:rPr>
              <a:t>Mobile</a:t>
            </a:r>
          </a:p>
        </p:txBody>
      </p:sp>
      <p:sp>
        <p:nvSpPr>
          <p:cNvPr id="7" name="Rectangle 6">
            <a:extLst>
              <a:ext uri="{FF2B5EF4-FFF2-40B4-BE49-F238E27FC236}">
                <a16:creationId xmlns:a16="http://schemas.microsoft.com/office/drawing/2014/main" id="{1257B2F2-0767-492A-AE74-DEAE300BD722}"/>
              </a:ext>
            </a:extLst>
          </p:cNvPr>
          <p:cNvSpPr/>
          <p:nvPr/>
        </p:nvSpPr>
        <p:spPr bwMode="auto">
          <a:xfrm>
            <a:off x="1969423" y="2298426"/>
            <a:ext cx="2228771" cy="10865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49" fontAlgn="base">
              <a:lnSpc>
                <a:spcPts val="2000"/>
              </a:lnSpc>
              <a:spcAft>
                <a:spcPct val="0"/>
              </a:spcAft>
              <a:defRPr/>
            </a:pPr>
            <a:r>
              <a:rPr lang="en-US" sz="1200" kern="0" dirty="0">
                <a:solidFill>
                  <a:srgbClr val="505050"/>
                </a:solidFill>
                <a:latin typeface="Segoe UI"/>
              </a:rPr>
              <a:t>Enterprise BI platform for Executive and Analysts to consume analytics</a:t>
            </a:r>
            <a:endParaRPr lang="en-US" sz="1600" b="1" kern="0" dirty="0">
              <a:solidFill>
                <a:srgbClr val="FFB900"/>
              </a:solidFill>
              <a:latin typeface="Segoe UI"/>
            </a:endParaRPr>
          </a:p>
        </p:txBody>
      </p:sp>
      <p:sp>
        <p:nvSpPr>
          <p:cNvPr id="8" name="Rectangle 7">
            <a:extLst>
              <a:ext uri="{FF2B5EF4-FFF2-40B4-BE49-F238E27FC236}">
                <a16:creationId xmlns:a16="http://schemas.microsoft.com/office/drawing/2014/main" id="{3D94A510-1275-4B79-9BDB-67A4366A3601}"/>
              </a:ext>
            </a:extLst>
          </p:cNvPr>
          <p:cNvSpPr/>
          <p:nvPr/>
        </p:nvSpPr>
        <p:spPr bwMode="auto">
          <a:xfrm>
            <a:off x="6052218" y="2298426"/>
            <a:ext cx="1916295" cy="60242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49" fontAlgn="base">
              <a:lnSpc>
                <a:spcPts val="2000"/>
              </a:lnSpc>
              <a:spcBef>
                <a:spcPct val="0"/>
              </a:spcBef>
              <a:spcAft>
                <a:spcPct val="0"/>
              </a:spcAft>
              <a:defRPr/>
            </a:pPr>
            <a:r>
              <a:rPr lang="en-US" sz="1200" kern="0" dirty="0">
                <a:solidFill>
                  <a:srgbClr val="505050"/>
                </a:solidFill>
                <a:latin typeface="Segoe UI"/>
              </a:rPr>
              <a:t>Exploratory Data Analysis  and Self-service BI tool for Power Users to create BI reports.</a:t>
            </a:r>
          </a:p>
        </p:txBody>
      </p:sp>
      <p:pic>
        <p:nvPicPr>
          <p:cNvPr id="9" name="Picture 8">
            <a:extLst>
              <a:ext uri="{FF2B5EF4-FFF2-40B4-BE49-F238E27FC236}">
                <a16:creationId xmlns:a16="http://schemas.microsoft.com/office/drawing/2014/main" id="{22DA77E3-FD74-42F9-B68A-6010C3D6FF2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226599" y="1889761"/>
            <a:ext cx="1643172" cy="1155747"/>
          </a:xfrm>
          <a:prstGeom prst="rect">
            <a:avLst/>
          </a:prstGeom>
        </p:spPr>
      </p:pic>
      <p:pic>
        <p:nvPicPr>
          <p:cNvPr id="10" name="Picture 9">
            <a:extLst>
              <a:ext uri="{FF2B5EF4-FFF2-40B4-BE49-F238E27FC236}">
                <a16:creationId xmlns:a16="http://schemas.microsoft.com/office/drawing/2014/main" id="{094DAEEB-F582-4A8F-BF1B-19F2AE8AA2C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23644" y="1861602"/>
            <a:ext cx="1507285" cy="1131079"/>
          </a:xfrm>
          <a:prstGeom prst="rect">
            <a:avLst/>
          </a:prstGeom>
        </p:spPr>
      </p:pic>
      <p:grpSp>
        <p:nvGrpSpPr>
          <p:cNvPr id="11" name="Group 10">
            <a:extLst>
              <a:ext uri="{FF2B5EF4-FFF2-40B4-BE49-F238E27FC236}">
                <a16:creationId xmlns:a16="http://schemas.microsoft.com/office/drawing/2014/main" id="{E2491F42-B0B0-4B83-A567-48D6115E79C7}"/>
              </a:ext>
            </a:extLst>
          </p:cNvPr>
          <p:cNvGrpSpPr/>
          <p:nvPr/>
        </p:nvGrpSpPr>
        <p:grpSpPr>
          <a:xfrm>
            <a:off x="4254606" y="1272455"/>
            <a:ext cx="3736063" cy="2492720"/>
            <a:chOff x="4254605" y="1402654"/>
            <a:chExt cx="3736063" cy="5687147"/>
          </a:xfrm>
        </p:grpSpPr>
        <p:cxnSp>
          <p:nvCxnSpPr>
            <p:cNvPr id="12" name="Straight Connector 11">
              <a:extLst>
                <a:ext uri="{FF2B5EF4-FFF2-40B4-BE49-F238E27FC236}">
                  <a16:creationId xmlns:a16="http://schemas.microsoft.com/office/drawing/2014/main" id="{5FB80AE8-0400-47BA-8F05-D405A84EC588}"/>
                </a:ext>
              </a:extLst>
            </p:cNvPr>
            <p:cNvCxnSpPr>
              <a:cxnSpLocks/>
            </p:cNvCxnSpPr>
            <p:nvPr/>
          </p:nvCxnSpPr>
          <p:spPr>
            <a:xfrm>
              <a:off x="4254605" y="1402654"/>
              <a:ext cx="0" cy="5687147"/>
            </a:xfrm>
            <a:prstGeom prst="line">
              <a:avLst/>
            </a:prstGeom>
            <a:ln cap="rnd">
              <a:solidFill>
                <a:schemeClr val="bg2">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BDB3AA5-F646-4784-ABCF-776D5134A491}"/>
                </a:ext>
              </a:extLst>
            </p:cNvPr>
            <p:cNvCxnSpPr>
              <a:cxnSpLocks/>
            </p:cNvCxnSpPr>
            <p:nvPr/>
          </p:nvCxnSpPr>
          <p:spPr>
            <a:xfrm>
              <a:off x="7990668" y="1402654"/>
              <a:ext cx="0" cy="5687147"/>
            </a:xfrm>
            <a:prstGeom prst="line">
              <a:avLst/>
            </a:prstGeom>
            <a:ln cap="rnd">
              <a:solidFill>
                <a:schemeClr val="bg2">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pic>
        <p:nvPicPr>
          <p:cNvPr id="14" name="Picture 13">
            <a:extLst>
              <a:ext uri="{FF2B5EF4-FFF2-40B4-BE49-F238E27FC236}">
                <a16:creationId xmlns:a16="http://schemas.microsoft.com/office/drawing/2014/main" id="{249582AD-C9D7-4C4B-80BB-AB80C092A71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27351" y="4189578"/>
            <a:ext cx="1677469" cy="977167"/>
          </a:xfrm>
          <a:prstGeom prst="rect">
            <a:avLst/>
          </a:prstGeom>
        </p:spPr>
      </p:pic>
      <p:sp>
        <p:nvSpPr>
          <p:cNvPr id="15" name="TextBox 14">
            <a:extLst>
              <a:ext uri="{FF2B5EF4-FFF2-40B4-BE49-F238E27FC236}">
                <a16:creationId xmlns:a16="http://schemas.microsoft.com/office/drawing/2014/main" id="{E6132CCC-240B-4FDF-8309-9F75C94A8B00}"/>
              </a:ext>
            </a:extLst>
          </p:cNvPr>
          <p:cNvSpPr txBox="1"/>
          <p:nvPr/>
        </p:nvSpPr>
        <p:spPr>
          <a:xfrm>
            <a:off x="1942509" y="4169202"/>
            <a:ext cx="2037417" cy="886397"/>
          </a:xfrm>
          <a:prstGeom prst="rect">
            <a:avLst/>
          </a:prstGeom>
          <a:noFill/>
        </p:spPr>
        <p:txBody>
          <a:bodyPr wrap="none" lIns="0" tIns="0" rIns="0" bIns="0" rtlCol="0">
            <a:spAutoFit/>
          </a:bodyPr>
          <a:lstStyle/>
          <a:p>
            <a:pPr defTabSz="914377">
              <a:lnSpc>
                <a:spcPct val="90000"/>
              </a:lnSpc>
              <a:defRPr/>
            </a:pPr>
            <a:r>
              <a:rPr lang="en-US" sz="3200" kern="0" dirty="0">
                <a:gradFill>
                  <a:gsLst>
                    <a:gs pos="2917">
                      <a:srgbClr val="505050"/>
                    </a:gs>
                    <a:gs pos="30000">
                      <a:srgbClr val="505050"/>
                    </a:gs>
                  </a:gsLst>
                  <a:lin ang="5400000" scaled="0"/>
                </a:gradFill>
                <a:latin typeface="Franklin Gothic Medium Cond" panose="020B0606030402020204" pitchFamily="34" charset="0"/>
              </a:rPr>
              <a:t>Hybrid </a:t>
            </a:r>
          </a:p>
          <a:p>
            <a:pPr defTabSz="914377">
              <a:lnSpc>
                <a:spcPct val="90000"/>
              </a:lnSpc>
              <a:defRPr/>
            </a:pPr>
            <a:r>
              <a:rPr lang="en-US" sz="3200" kern="0" dirty="0">
                <a:gradFill>
                  <a:gsLst>
                    <a:gs pos="2917">
                      <a:srgbClr val="505050"/>
                    </a:gs>
                    <a:gs pos="30000">
                      <a:srgbClr val="505050"/>
                    </a:gs>
                  </a:gsLst>
                  <a:lin ang="5400000" scaled="0"/>
                </a:gradFill>
                <a:latin typeface="Franklin Gothic Medium Cond" panose="020B0606030402020204" pitchFamily="34" charset="0"/>
              </a:rPr>
              <a:t>Environments</a:t>
            </a:r>
          </a:p>
        </p:txBody>
      </p:sp>
      <p:cxnSp>
        <p:nvCxnSpPr>
          <p:cNvPr id="16" name="Straight Connector 15">
            <a:extLst>
              <a:ext uri="{FF2B5EF4-FFF2-40B4-BE49-F238E27FC236}">
                <a16:creationId xmlns:a16="http://schemas.microsoft.com/office/drawing/2014/main" id="{6C37E6ED-AEA8-4C83-9628-3187A9D2D007}"/>
              </a:ext>
            </a:extLst>
          </p:cNvPr>
          <p:cNvCxnSpPr>
            <a:cxnSpLocks/>
          </p:cNvCxnSpPr>
          <p:nvPr/>
        </p:nvCxnSpPr>
        <p:spPr>
          <a:xfrm flipH="1" flipV="1">
            <a:off x="548711" y="3873500"/>
            <a:ext cx="10972800" cy="0"/>
          </a:xfrm>
          <a:prstGeom prst="line">
            <a:avLst/>
          </a:prstGeom>
          <a:ln cap="rnd">
            <a:solidFill>
              <a:schemeClr val="bg2">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92D90A53-D29E-4ED4-A598-0FEF0050069F}"/>
              </a:ext>
            </a:extLst>
          </p:cNvPr>
          <p:cNvSpPr/>
          <p:nvPr/>
        </p:nvSpPr>
        <p:spPr bwMode="auto">
          <a:xfrm>
            <a:off x="1922238" y="5086421"/>
            <a:ext cx="2303540" cy="48755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49" fontAlgn="base">
              <a:lnSpc>
                <a:spcPts val="2000"/>
              </a:lnSpc>
              <a:spcBef>
                <a:spcPct val="0"/>
              </a:spcBef>
              <a:spcAft>
                <a:spcPct val="0"/>
              </a:spcAft>
              <a:defRPr/>
            </a:pPr>
            <a:r>
              <a:rPr lang="en-US" sz="1200" kern="0" dirty="0">
                <a:solidFill>
                  <a:srgbClr val="505050"/>
                </a:solidFill>
                <a:latin typeface="Segoe UI"/>
              </a:rPr>
              <a:t>Cloud Scale analytics while connects to data in Azure or on-premise</a:t>
            </a:r>
          </a:p>
        </p:txBody>
      </p:sp>
      <p:pic>
        <p:nvPicPr>
          <p:cNvPr id="18" name="Picture 17">
            <a:extLst>
              <a:ext uri="{FF2B5EF4-FFF2-40B4-BE49-F238E27FC236}">
                <a16:creationId xmlns:a16="http://schemas.microsoft.com/office/drawing/2014/main" id="{D8317866-5028-4D91-BA72-30A5133D2C6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459338" y="4189576"/>
            <a:ext cx="1430495" cy="1034459"/>
          </a:xfrm>
          <a:prstGeom prst="rect">
            <a:avLst/>
          </a:prstGeom>
        </p:spPr>
      </p:pic>
      <p:sp>
        <p:nvSpPr>
          <p:cNvPr id="19" name="TextBox 18">
            <a:extLst>
              <a:ext uri="{FF2B5EF4-FFF2-40B4-BE49-F238E27FC236}">
                <a16:creationId xmlns:a16="http://schemas.microsoft.com/office/drawing/2014/main" id="{D3B02D32-D206-40EB-B03A-139E378DAB93}"/>
              </a:ext>
            </a:extLst>
          </p:cNvPr>
          <p:cNvSpPr txBox="1"/>
          <p:nvPr/>
        </p:nvSpPr>
        <p:spPr>
          <a:xfrm>
            <a:off x="6017382" y="4200023"/>
            <a:ext cx="1670329" cy="886397"/>
          </a:xfrm>
          <a:prstGeom prst="rect">
            <a:avLst/>
          </a:prstGeom>
          <a:noFill/>
        </p:spPr>
        <p:txBody>
          <a:bodyPr wrap="none" lIns="0" tIns="0" rIns="0" bIns="0" rtlCol="0">
            <a:spAutoFit/>
          </a:bodyPr>
          <a:lstStyle/>
          <a:p>
            <a:pPr defTabSz="914377">
              <a:lnSpc>
                <a:spcPct val="90000"/>
              </a:lnSpc>
              <a:defRPr/>
            </a:pPr>
            <a:r>
              <a:rPr lang="en-US" sz="3200" kern="0">
                <a:gradFill>
                  <a:gsLst>
                    <a:gs pos="2917">
                      <a:srgbClr val="505050"/>
                    </a:gs>
                    <a:gs pos="30000">
                      <a:srgbClr val="505050"/>
                    </a:gs>
                  </a:gsLst>
                  <a:lin ang="5400000" scaled="0"/>
                </a:gradFill>
                <a:latin typeface="Franklin Gothic Medium Cond" panose="020B0606030402020204" pitchFamily="34" charset="0"/>
              </a:rPr>
              <a:t>Developers</a:t>
            </a:r>
          </a:p>
          <a:p>
            <a:pPr defTabSz="914377">
              <a:lnSpc>
                <a:spcPct val="90000"/>
              </a:lnSpc>
              <a:defRPr/>
            </a:pPr>
            <a:r>
              <a:rPr lang="en-US" sz="3200" kern="0">
                <a:gradFill>
                  <a:gsLst>
                    <a:gs pos="2917">
                      <a:srgbClr val="505050"/>
                    </a:gs>
                    <a:gs pos="30000">
                      <a:srgbClr val="505050"/>
                    </a:gs>
                  </a:gsLst>
                  <a:lin ang="5400000" scaled="0"/>
                </a:gradFill>
                <a:latin typeface="Franklin Gothic Medium Cond" panose="020B0606030402020204" pitchFamily="34" charset="0"/>
              </a:rPr>
              <a:t>and ISVs</a:t>
            </a:r>
          </a:p>
        </p:txBody>
      </p:sp>
      <p:sp>
        <p:nvSpPr>
          <p:cNvPr id="20" name="TextBox 19">
            <a:extLst>
              <a:ext uri="{FF2B5EF4-FFF2-40B4-BE49-F238E27FC236}">
                <a16:creationId xmlns:a16="http://schemas.microsoft.com/office/drawing/2014/main" id="{C5D2126B-C8BA-45D9-B903-019357C0F33D}"/>
              </a:ext>
            </a:extLst>
          </p:cNvPr>
          <p:cNvSpPr txBox="1"/>
          <p:nvPr/>
        </p:nvSpPr>
        <p:spPr>
          <a:xfrm>
            <a:off x="9937231" y="4132959"/>
            <a:ext cx="2027799" cy="886397"/>
          </a:xfrm>
          <a:prstGeom prst="rect">
            <a:avLst/>
          </a:prstGeom>
          <a:noFill/>
        </p:spPr>
        <p:txBody>
          <a:bodyPr wrap="none" lIns="0" tIns="0" rIns="0" bIns="0" rtlCol="0">
            <a:spAutoFit/>
          </a:bodyPr>
          <a:lstStyle/>
          <a:p>
            <a:pPr defTabSz="914377">
              <a:lnSpc>
                <a:spcPct val="90000"/>
              </a:lnSpc>
              <a:defRPr/>
            </a:pPr>
            <a:r>
              <a:rPr lang="en-US" sz="3200" kern="0">
                <a:gradFill>
                  <a:gsLst>
                    <a:gs pos="2917">
                      <a:srgbClr val="505050"/>
                    </a:gs>
                    <a:gs pos="30000">
                      <a:srgbClr val="505050"/>
                    </a:gs>
                  </a:gsLst>
                  <a:lin ang="5400000" scaled="0"/>
                </a:gradFill>
                <a:latin typeface="Franklin Gothic Medium Cond" panose="020B0606030402020204" pitchFamily="34" charset="0"/>
              </a:rPr>
              <a:t>Power BI</a:t>
            </a:r>
          </a:p>
          <a:p>
            <a:pPr defTabSz="914377">
              <a:lnSpc>
                <a:spcPct val="90000"/>
              </a:lnSpc>
              <a:defRPr/>
            </a:pPr>
            <a:r>
              <a:rPr lang="en-US" sz="3200" kern="0">
                <a:gradFill>
                  <a:gsLst>
                    <a:gs pos="2917">
                      <a:srgbClr val="505050"/>
                    </a:gs>
                    <a:gs pos="30000">
                      <a:srgbClr val="505050"/>
                    </a:gs>
                  </a:gsLst>
                  <a:lin ang="5400000" scaled="0"/>
                </a:gradFill>
                <a:latin typeface="Franklin Gothic Medium Cond" panose="020B0606030402020204" pitchFamily="34" charset="0"/>
              </a:rPr>
              <a:t>Report Server</a:t>
            </a:r>
          </a:p>
        </p:txBody>
      </p:sp>
      <p:pic>
        <p:nvPicPr>
          <p:cNvPr id="21" name="Picture 20">
            <a:extLst>
              <a:ext uri="{FF2B5EF4-FFF2-40B4-BE49-F238E27FC236}">
                <a16:creationId xmlns:a16="http://schemas.microsoft.com/office/drawing/2014/main" id="{58C1E177-2E64-49FA-B0C2-808F1E5C085E}"/>
              </a:ext>
            </a:extLst>
          </p:cNvPr>
          <p:cNvPicPr>
            <a:picLocks noChangeAspect="1"/>
          </p:cNvPicPr>
          <p:nvPr/>
        </p:nvPicPr>
        <p:blipFill>
          <a:blip r:embed="rId7"/>
          <a:stretch>
            <a:fillRect/>
          </a:stretch>
        </p:blipFill>
        <p:spPr>
          <a:xfrm>
            <a:off x="4410385" y="1874194"/>
            <a:ext cx="1609791" cy="986647"/>
          </a:xfrm>
          <a:prstGeom prst="rect">
            <a:avLst/>
          </a:prstGeom>
        </p:spPr>
      </p:pic>
      <p:pic>
        <p:nvPicPr>
          <p:cNvPr id="22" name="Picture 21">
            <a:extLst>
              <a:ext uri="{FF2B5EF4-FFF2-40B4-BE49-F238E27FC236}">
                <a16:creationId xmlns:a16="http://schemas.microsoft.com/office/drawing/2014/main" id="{87AEFEB7-8078-4E4E-A28F-76BA1DF93746}"/>
              </a:ext>
            </a:extLst>
          </p:cNvPr>
          <p:cNvPicPr>
            <a:picLocks noChangeAspect="1"/>
          </p:cNvPicPr>
          <p:nvPr/>
        </p:nvPicPr>
        <p:blipFill>
          <a:blip r:embed="rId8"/>
          <a:stretch>
            <a:fillRect/>
          </a:stretch>
        </p:blipFill>
        <p:spPr>
          <a:xfrm>
            <a:off x="8226598" y="4132957"/>
            <a:ext cx="1562319" cy="1267003"/>
          </a:xfrm>
          <a:prstGeom prst="rect">
            <a:avLst/>
          </a:prstGeom>
        </p:spPr>
      </p:pic>
      <p:sp>
        <p:nvSpPr>
          <p:cNvPr id="23" name="Rectangle 22">
            <a:extLst>
              <a:ext uri="{FF2B5EF4-FFF2-40B4-BE49-F238E27FC236}">
                <a16:creationId xmlns:a16="http://schemas.microsoft.com/office/drawing/2014/main" id="{0F43D404-2895-46CF-9D2E-81FACCFF99D7}"/>
              </a:ext>
            </a:extLst>
          </p:cNvPr>
          <p:cNvSpPr/>
          <p:nvPr/>
        </p:nvSpPr>
        <p:spPr bwMode="auto">
          <a:xfrm>
            <a:off x="5989311" y="5106276"/>
            <a:ext cx="1970493" cy="136153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49" fontAlgn="base">
              <a:lnSpc>
                <a:spcPts val="2000"/>
              </a:lnSpc>
              <a:spcBef>
                <a:spcPct val="0"/>
              </a:spcBef>
              <a:spcAft>
                <a:spcPct val="0"/>
              </a:spcAft>
              <a:defRPr/>
            </a:pPr>
            <a:r>
              <a:rPr lang="en-US" sz="1200" kern="0" dirty="0">
                <a:solidFill>
                  <a:srgbClr val="505050"/>
                </a:solidFill>
                <a:latin typeface="Segoe UI"/>
              </a:rPr>
              <a:t>White-label applications running Power BI Embedded for analytics</a:t>
            </a:r>
            <a:endParaRPr lang="en-US" sz="1600" b="1" kern="0" dirty="0">
              <a:solidFill>
                <a:srgbClr val="FFB900"/>
              </a:solidFill>
              <a:latin typeface="Segoe UI"/>
            </a:endParaRPr>
          </a:p>
        </p:txBody>
      </p:sp>
      <p:sp>
        <p:nvSpPr>
          <p:cNvPr id="24" name="Rectangle 23">
            <a:extLst>
              <a:ext uri="{FF2B5EF4-FFF2-40B4-BE49-F238E27FC236}">
                <a16:creationId xmlns:a16="http://schemas.microsoft.com/office/drawing/2014/main" id="{B7D8ACA8-ADFC-49F4-B72F-DC35285F93E9}"/>
              </a:ext>
            </a:extLst>
          </p:cNvPr>
          <p:cNvSpPr/>
          <p:nvPr/>
        </p:nvSpPr>
        <p:spPr bwMode="auto">
          <a:xfrm>
            <a:off x="9943213" y="5116763"/>
            <a:ext cx="2021816" cy="91441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49" fontAlgn="base">
              <a:lnSpc>
                <a:spcPts val="2000"/>
              </a:lnSpc>
              <a:spcBef>
                <a:spcPct val="0"/>
              </a:spcBef>
              <a:spcAft>
                <a:spcPct val="0"/>
              </a:spcAft>
              <a:defRPr/>
            </a:pPr>
            <a:r>
              <a:rPr lang="en-US" sz="1200" kern="0" dirty="0">
                <a:solidFill>
                  <a:srgbClr val="505050"/>
                </a:solidFill>
                <a:latin typeface="Segoe UI"/>
              </a:rPr>
              <a:t>Build out pixel perfect or interactive reports deployed on-premise environments.</a:t>
            </a:r>
          </a:p>
        </p:txBody>
      </p:sp>
      <p:sp>
        <p:nvSpPr>
          <p:cNvPr id="25" name="Rectangle 24">
            <a:extLst>
              <a:ext uri="{FF2B5EF4-FFF2-40B4-BE49-F238E27FC236}">
                <a16:creationId xmlns:a16="http://schemas.microsoft.com/office/drawing/2014/main" id="{EA407904-B828-4A86-95E4-AD6205E2A293}"/>
              </a:ext>
            </a:extLst>
          </p:cNvPr>
          <p:cNvSpPr/>
          <p:nvPr/>
        </p:nvSpPr>
        <p:spPr bwMode="auto">
          <a:xfrm>
            <a:off x="10062911" y="2307342"/>
            <a:ext cx="2021813" cy="9355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49" fontAlgn="base">
              <a:lnSpc>
                <a:spcPts val="2000"/>
              </a:lnSpc>
              <a:spcBef>
                <a:spcPct val="0"/>
              </a:spcBef>
              <a:spcAft>
                <a:spcPct val="0"/>
              </a:spcAft>
              <a:defRPr/>
            </a:pPr>
            <a:r>
              <a:rPr lang="en-US" sz="1200" kern="0" dirty="0">
                <a:solidFill>
                  <a:srgbClr val="505050"/>
                </a:solidFill>
                <a:latin typeface="Segoe UI"/>
              </a:rPr>
              <a:t>Mobile App for mobile workforce to consume analytics on the go.</a:t>
            </a:r>
          </a:p>
        </p:txBody>
      </p:sp>
    </p:spTree>
    <p:extLst>
      <p:ext uri="{BB962C8B-B14F-4D97-AF65-F5344CB8AC3E}">
        <p14:creationId xmlns:p14="http://schemas.microsoft.com/office/powerpoint/2010/main" val="1007842485"/>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2F90B-C85B-BB4C-AFA1-2BAE8CA1FAE5}"/>
              </a:ext>
            </a:extLst>
          </p:cNvPr>
          <p:cNvSpPr>
            <a:spLocks noGrp="1"/>
          </p:cNvSpPr>
          <p:nvPr>
            <p:ph type="title"/>
          </p:nvPr>
        </p:nvSpPr>
        <p:spPr/>
        <p:txBody>
          <a:bodyPr/>
          <a:lstStyle/>
          <a:p>
            <a:r>
              <a:rPr lang="en-US"/>
              <a:t>Slide header</a:t>
            </a:r>
          </a:p>
        </p:txBody>
      </p:sp>
      <p:sp>
        <p:nvSpPr>
          <p:cNvPr id="3" name="Text Placeholder 2">
            <a:extLst>
              <a:ext uri="{FF2B5EF4-FFF2-40B4-BE49-F238E27FC236}">
                <a16:creationId xmlns:a16="http://schemas.microsoft.com/office/drawing/2014/main" id="{21196056-EBEA-694E-9069-387687873D94}"/>
              </a:ext>
            </a:extLst>
          </p:cNvPr>
          <p:cNvSpPr>
            <a:spLocks noGrp="1"/>
          </p:cNvSpPr>
          <p:nvPr>
            <p:ph type="body" sz="quarter" idx="16"/>
          </p:nvPr>
        </p:nvSpPr>
        <p:spPr/>
        <p:txBody>
          <a:bodyPr/>
          <a:lstStyle/>
          <a:p>
            <a:r>
              <a:rPr lang="en-US"/>
              <a:t>Column header</a:t>
            </a:r>
          </a:p>
        </p:txBody>
      </p:sp>
      <p:sp>
        <p:nvSpPr>
          <p:cNvPr id="4" name="Text Placeholder 3">
            <a:extLst>
              <a:ext uri="{FF2B5EF4-FFF2-40B4-BE49-F238E27FC236}">
                <a16:creationId xmlns:a16="http://schemas.microsoft.com/office/drawing/2014/main" id="{8FF945EB-BE39-754B-80AA-9A95303354CC}"/>
              </a:ext>
            </a:extLst>
          </p:cNvPr>
          <p:cNvSpPr>
            <a:spLocks noGrp="1"/>
          </p:cNvSpPr>
          <p:nvPr>
            <p:ph type="body" sz="quarter" idx="14"/>
          </p:nvPr>
        </p:nvSpPr>
        <p:spPr/>
        <p:txBody>
          <a:bodyPr/>
          <a:lstStyle/>
          <a:p>
            <a:r>
              <a:rPr lang="en-US"/>
              <a:t>Bullet points or text</a:t>
            </a:r>
          </a:p>
        </p:txBody>
      </p:sp>
      <p:sp>
        <p:nvSpPr>
          <p:cNvPr id="5" name="Text Placeholder 4">
            <a:extLst>
              <a:ext uri="{FF2B5EF4-FFF2-40B4-BE49-F238E27FC236}">
                <a16:creationId xmlns:a16="http://schemas.microsoft.com/office/drawing/2014/main" id="{D1B1E14F-B5AC-2D4A-A7D5-86C125E1FB09}"/>
              </a:ext>
            </a:extLst>
          </p:cNvPr>
          <p:cNvSpPr>
            <a:spLocks noGrp="1"/>
          </p:cNvSpPr>
          <p:nvPr>
            <p:ph type="body" sz="quarter" idx="17"/>
          </p:nvPr>
        </p:nvSpPr>
        <p:spPr/>
        <p:txBody>
          <a:bodyPr/>
          <a:lstStyle/>
          <a:p>
            <a:r>
              <a:rPr lang="en-US"/>
              <a:t>Column header</a:t>
            </a:r>
          </a:p>
        </p:txBody>
      </p:sp>
      <p:sp>
        <p:nvSpPr>
          <p:cNvPr id="6" name="Text Placeholder 5">
            <a:extLst>
              <a:ext uri="{FF2B5EF4-FFF2-40B4-BE49-F238E27FC236}">
                <a16:creationId xmlns:a16="http://schemas.microsoft.com/office/drawing/2014/main" id="{0A43638F-3D7A-D64D-B6B2-7F17F76A7F65}"/>
              </a:ext>
            </a:extLst>
          </p:cNvPr>
          <p:cNvSpPr>
            <a:spLocks noGrp="1"/>
          </p:cNvSpPr>
          <p:nvPr>
            <p:ph type="body" sz="quarter" idx="15"/>
          </p:nvPr>
        </p:nvSpPr>
        <p:spPr/>
        <p:txBody>
          <a:bodyPr/>
          <a:lstStyle/>
          <a:p>
            <a:r>
              <a:rPr lang="en-US"/>
              <a:t>Bullet points or text</a:t>
            </a:r>
          </a:p>
          <a:p>
            <a:endParaRPr lang="en-US"/>
          </a:p>
        </p:txBody>
      </p:sp>
      <p:sp>
        <p:nvSpPr>
          <p:cNvPr id="7" name="Text Placeholder 6">
            <a:extLst>
              <a:ext uri="{FF2B5EF4-FFF2-40B4-BE49-F238E27FC236}">
                <a16:creationId xmlns:a16="http://schemas.microsoft.com/office/drawing/2014/main" id="{1F0BBD8D-683B-A443-BD72-297CD48A06BD}"/>
              </a:ext>
            </a:extLst>
          </p:cNvPr>
          <p:cNvSpPr>
            <a:spLocks noGrp="1"/>
          </p:cNvSpPr>
          <p:nvPr>
            <p:ph type="body" sz="quarter" idx="18"/>
          </p:nvPr>
        </p:nvSpPr>
        <p:spPr/>
        <p:txBody>
          <a:bodyPr/>
          <a:lstStyle/>
          <a:p>
            <a:r>
              <a:rPr lang="en-US"/>
              <a:t>Column header</a:t>
            </a:r>
          </a:p>
        </p:txBody>
      </p:sp>
      <p:sp>
        <p:nvSpPr>
          <p:cNvPr id="8" name="Text Placeholder 7">
            <a:extLst>
              <a:ext uri="{FF2B5EF4-FFF2-40B4-BE49-F238E27FC236}">
                <a16:creationId xmlns:a16="http://schemas.microsoft.com/office/drawing/2014/main" id="{7FA60893-1679-6642-9B41-B961560FCB1A}"/>
              </a:ext>
            </a:extLst>
          </p:cNvPr>
          <p:cNvSpPr>
            <a:spLocks noGrp="1"/>
          </p:cNvSpPr>
          <p:nvPr>
            <p:ph type="body" sz="quarter" idx="19"/>
          </p:nvPr>
        </p:nvSpPr>
        <p:spPr/>
        <p:txBody>
          <a:bodyPr/>
          <a:lstStyle/>
          <a:p>
            <a:r>
              <a:rPr lang="en-US"/>
              <a:t>Bullet points or text</a:t>
            </a:r>
          </a:p>
          <a:p>
            <a:endParaRPr lang="en-US"/>
          </a:p>
        </p:txBody>
      </p:sp>
      <p:sp>
        <p:nvSpPr>
          <p:cNvPr id="9" name="Text Placeholder 8">
            <a:extLst>
              <a:ext uri="{FF2B5EF4-FFF2-40B4-BE49-F238E27FC236}">
                <a16:creationId xmlns:a16="http://schemas.microsoft.com/office/drawing/2014/main" id="{C4CE26EA-A115-E94F-ABF3-621599B5BB07}"/>
              </a:ext>
            </a:extLst>
          </p:cNvPr>
          <p:cNvSpPr>
            <a:spLocks noGrp="1"/>
          </p:cNvSpPr>
          <p:nvPr>
            <p:ph type="body" sz="quarter" idx="20"/>
          </p:nvPr>
        </p:nvSpPr>
        <p:spPr/>
        <p:txBody>
          <a:bodyPr/>
          <a:lstStyle/>
          <a:p>
            <a:r>
              <a:rPr lang="en-US"/>
              <a:t>Column header</a:t>
            </a:r>
          </a:p>
        </p:txBody>
      </p:sp>
      <p:sp>
        <p:nvSpPr>
          <p:cNvPr id="10" name="Text Placeholder 9">
            <a:extLst>
              <a:ext uri="{FF2B5EF4-FFF2-40B4-BE49-F238E27FC236}">
                <a16:creationId xmlns:a16="http://schemas.microsoft.com/office/drawing/2014/main" id="{98783926-B4A5-9042-A429-23A443A47632}"/>
              </a:ext>
            </a:extLst>
          </p:cNvPr>
          <p:cNvSpPr>
            <a:spLocks noGrp="1"/>
          </p:cNvSpPr>
          <p:nvPr>
            <p:ph type="body" sz="quarter" idx="21"/>
          </p:nvPr>
        </p:nvSpPr>
        <p:spPr/>
        <p:txBody>
          <a:bodyPr/>
          <a:lstStyle/>
          <a:p>
            <a:r>
              <a:rPr lang="en-US"/>
              <a:t>Bullet points or text</a:t>
            </a:r>
          </a:p>
          <a:p>
            <a:endParaRPr lang="en-US"/>
          </a:p>
        </p:txBody>
      </p:sp>
    </p:spTree>
    <p:extLst>
      <p:ext uri="{BB962C8B-B14F-4D97-AF65-F5344CB8AC3E}">
        <p14:creationId xmlns:p14="http://schemas.microsoft.com/office/powerpoint/2010/main" val="2681360341"/>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 name="Text Placeholder 3">
            <a:extLst>
              <a:ext uri="{FF2B5EF4-FFF2-40B4-BE49-F238E27FC236}">
                <a16:creationId xmlns:a16="http://schemas.microsoft.com/office/drawing/2014/main" id="{1E2194A5-2392-E549-B4DA-1890E6960DF0}"/>
              </a:ext>
            </a:extLst>
          </p:cNvPr>
          <p:cNvSpPr txBox="1">
            <a:spLocks/>
          </p:cNvSpPr>
          <p:nvPr/>
        </p:nvSpPr>
        <p:spPr>
          <a:xfrm>
            <a:off x="9840416" y="4437063"/>
            <a:ext cx="1761851" cy="900112"/>
          </a:xfrm>
          <a:prstGeom prst="rect">
            <a:avLst/>
          </a:prstGeom>
        </p:spPr>
        <p:txBody>
          <a:bodyPr vert="horz" wrap="square" lIns="0" tIns="0" rIns="0" bIns="0" rtlCol="0" anchor="ctr">
            <a:noAutofit/>
          </a:bodyPr>
          <a:lstStyle>
            <a:lvl1pPr marL="231775" marR="0" indent="-231775" algn="l" defTabSz="932742" rtl="0" eaLnBrk="1" fontAlgn="auto" latinLnBrk="0" hangingPunct="1">
              <a:lnSpc>
                <a:spcPct val="100000"/>
              </a:lnSpc>
              <a:spcBef>
                <a:spcPct val="20000"/>
              </a:spcBef>
              <a:spcAft>
                <a:spcPts val="60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000"/>
              <a:t>Descriptive text in sentence form with some details, </a:t>
            </a:r>
            <a:r>
              <a:rPr lang="en-US" sz="1000" b="1">
                <a:solidFill>
                  <a:schemeClr val="accent1"/>
                </a:solidFill>
              </a:rPr>
              <a:t>highlighted text </a:t>
            </a:r>
            <a:r>
              <a:rPr lang="en-US" sz="1000"/>
              <a:t>or callouts.</a:t>
            </a:r>
          </a:p>
        </p:txBody>
      </p:sp>
      <p:grpSp>
        <p:nvGrpSpPr>
          <p:cNvPr id="63" name="Group 62" descr="Icon location">
            <a:extLst>
              <a:ext uri="{FF2B5EF4-FFF2-40B4-BE49-F238E27FC236}">
                <a16:creationId xmlns:a16="http://schemas.microsoft.com/office/drawing/2014/main" id="{B8832EFB-16B1-8E48-B05C-5DC64F8FBBAC}"/>
              </a:ext>
            </a:extLst>
          </p:cNvPr>
          <p:cNvGrpSpPr/>
          <p:nvPr/>
        </p:nvGrpSpPr>
        <p:grpSpPr>
          <a:xfrm>
            <a:off x="9068941" y="4529663"/>
            <a:ext cx="658800" cy="658800"/>
            <a:chOff x="10013950" y="3560884"/>
            <a:chExt cx="659875" cy="659875"/>
          </a:xfrm>
        </p:grpSpPr>
        <p:grpSp>
          <p:nvGrpSpPr>
            <p:cNvPr id="64" name="Group 63">
              <a:extLst>
                <a:ext uri="{FF2B5EF4-FFF2-40B4-BE49-F238E27FC236}">
                  <a16:creationId xmlns:a16="http://schemas.microsoft.com/office/drawing/2014/main" id="{AB3F4ACF-75D7-0E40-B2F5-33891F9CF75F}"/>
                </a:ext>
              </a:extLst>
            </p:cNvPr>
            <p:cNvGrpSpPr/>
            <p:nvPr/>
          </p:nvGrpSpPr>
          <p:grpSpPr>
            <a:xfrm>
              <a:off x="10013950" y="3560884"/>
              <a:ext cx="659875" cy="659875"/>
              <a:chOff x="584200" y="3560884"/>
              <a:chExt cx="659875" cy="659875"/>
            </a:xfrm>
          </p:grpSpPr>
          <p:sp>
            <p:nvSpPr>
              <p:cNvPr id="66" name="Oval 65">
                <a:extLst>
                  <a:ext uri="{FF2B5EF4-FFF2-40B4-BE49-F238E27FC236}">
                    <a16:creationId xmlns:a16="http://schemas.microsoft.com/office/drawing/2014/main" id="{8694164A-0490-384A-A5D3-EC78C1A50B98}"/>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sp>
            <p:nvSpPr>
              <p:cNvPr id="67" name="Oval 66">
                <a:extLst>
                  <a:ext uri="{FF2B5EF4-FFF2-40B4-BE49-F238E27FC236}">
                    <a16:creationId xmlns:a16="http://schemas.microsoft.com/office/drawing/2014/main" id="{76AFBA81-4BBB-B94C-8C3F-5F8D985BBD28}"/>
                  </a:ext>
                </a:extLst>
              </p:cNvPr>
              <p:cNvSpPr/>
              <p:nvPr/>
            </p:nvSpPr>
            <p:spPr bwMode="auto">
              <a:xfrm>
                <a:off x="624585" y="3601269"/>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grpSp>
        <p:sp>
          <p:nvSpPr>
            <p:cNvPr id="65" name="globe_4" title="Icon of the earth">
              <a:extLst>
                <a:ext uri="{FF2B5EF4-FFF2-40B4-BE49-F238E27FC236}">
                  <a16:creationId xmlns:a16="http://schemas.microsoft.com/office/drawing/2014/main" id="{ED44DE07-7D6B-E545-A493-30CE33EEF88A}"/>
                </a:ext>
              </a:extLst>
            </p:cNvPr>
            <p:cNvSpPr>
              <a:spLocks noChangeAspect="1" noEditPoints="1"/>
            </p:cNvSpPr>
            <p:nvPr/>
          </p:nvSpPr>
          <p:spPr bwMode="auto">
            <a:xfrm>
              <a:off x="10159303" y="3710048"/>
              <a:ext cx="361225" cy="365760"/>
            </a:xfrm>
            <a:custGeom>
              <a:avLst/>
              <a:gdLst>
                <a:gd name="T0" fmla="*/ 0 w 332"/>
                <a:gd name="T1" fmla="*/ 167 h 333"/>
                <a:gd name="T2" fmla="*/ 36 w 332"/>
                <a:gd name="T3" fmla="*/ 63 h 333"/>
                <a:gd name="T4" fmla="*/ 166 w 332"/>
                <a:gd name="T5" fmla="*/ 0 h 333"/>
                <a:gd name="T6" fmla="*/ 332 w 332"/>
                <a:gd name="T7" fmla="*/ 167 h 333"/>
                <a:gd name="T8" fmla="*/ 166 w 332"/>
                <a:gd name="T9" fmla="*/ 333 h 333"/>
                <a:gd name="T10" fmla="*/ 0 w 332"/>
                <a:gd name="T11" fmla="*/ 167 h 333"/>
                <a:gd name="T12" fmla="*/ 89 w 332"/>
                <a:gd name="T13" fmla="*/ 314 h 333"/>
                <a:gd name="T14" fmla="*/ 102 w 332"/>
                <a:gd name="T15" fmla="*/ 299 h 333"/>
                <a:gd name="T16" fmla="*/ 98 w 332"/>
                <a:gd name="T17" fmla="*/ 272 h 333"/>
                <a:gd name="T18" fmla="*/ 72 w 332"/>
                <a:gd name="T19" fmla="*/ 255 h 333"/>
                <a:gd name="T20" fmla="*/ 38 w 332"/>
                <a:gd name="T21" fmla="*/ 255 h 333"/>
                <a:gd name="T22" fmla="*/ 21 w 332"/>
                <a:gd name="T23" fmla="*/ 217 h 333"/>
                <a:gd name="T24" fmla="*/ 38 w 332"/>
                <a:gd name="T25" fmla="*/ 168 h 333"/>
                <a:gd name="T26" fmla="*/ 58 w 332"/>
                <a:gd name="T27" fmla="*/ 167 h 333"/>
                <a:gd name="T28" fmla="*/ 80 w 332"/>
                <a:gd name="T29" fmla="*/ 193 h 333"/>
                <a:gd name="T30" fmla="*/ 102 w 332"/>
                <a:gd name="T31" fmla="*/ 182 h 333"/>
                <a:gd name="T32" fmla="*/ 93 w 332"/>
                <a:gd name="T33" fmla="*/ 156 h 333"/>
                <a:gd name="T34" fmla="*/ 101 w 332"/>
                <a:gd name="T35" fmla="*/ 124 h 333"/>
                <a:gd name="T36" fmla="*/ 145 w 332"/>
                <a:gd name="T37" fmla="*/ 80 h 333"/>
                <a:gd name="T38" fmla="*/ 119 w 332"/>
                <a:gd name="T39" fmla="*/ 47 h 333"/>
                <a:gd name="T40" fmla="*/ 101 w 332"/>
                <a:gd name="T41" fmla="*/ 68 h 333"/>
                <a:gd name="T42" fmla="*/ 32 w 332"/>
                <a:gd name="T43" fmla="*/ 68 h 333"/>
                <a:gd name="T44" fmla="*/ 251 w 332"/>
                <a:gd name="T45" fmla="*/ 24 h 333"/>
                <a:gd name="T46" fmla="*/ 187 w 332"/>
                <a:gd name="T47" fmla="*/ 56 h 333"/>
                <a:gd name="T48" fmla="*/ 201 w 332"/>
                <a:gd name="T49" fmla="*/ 92 h 333"/>
                <a:gd name="T50" fmla="*/ 235 w 332"/>
                <a:gd name="T51" fmla="*/ 92 h 333"/>
                <a:gd name="T52" fmla="*/ 219 w 332"/>
                <a:gd name="T53" fmla="*/ 115 h 333"/>
                <a:gd name="T54" fmla="*/ 187 w 332"/>
                <a:gd name="T55" fmla="*/ 130 h 333"/>
                <a:gd name="T56" fmla="*/ 161 w 332"/>
                <a:gd name="T57" fmla="*/ 168 h 333"/>
                <a:gd name="T58" fmla="*/ 169 w 332"/>
                <a:gd name="T59" fmla="*/ 204 h 333"/>
                <a:gd name="T60" fmla="*/ 206 w 332"/>
                <a:gd name="T61" fmla="*/ 225 h 333"/>
                <a:gd name="T62" fmla="*/ 218 w 332"/>
                <a:gd name="T63" fmla="*/ 212 h 333"/>
                <a:gd name="T64" fmla="*/ 229 w 332"/>
                <a:gd name="T65" fmla="*/ 244 h 333"/>
                <a:gd name="T66" fmla="*/ 217 w 332"/>
                <a:gd name="T67" fmla="*/ 289 h 333"/>
                <a:gd name="T68" fmla="*/ 245 w 332"/>
                <a:gd name="T69" fmla="*/ 276 h 333"/>
                <a:gd name="T70" fmla="*/ 259 w 332"/>
                <a:gd name="T71" fmla="*/ 256 h 333"/>
                <a:gd name="T72" fmla="*/ 259 w 332"/>
                <a:gd name="T73" fmla="*/ 168 h 333"/>
                <a:gd name="T74" fmla="*/ 239 w 332"/>
                <a:gd name="T75" fmla="*/ 137 h 333"/>
                <a:gd name="T76" fmla="*/ 259 w 332"/>
                <a:gd name="T77" fmla="*/ 124 h 333"/>
                <a:gd name="T78" fmla="*/ 284 w 332"/>
                <a:gd name="T79" fmla="*/ 137 h 333"/>
                <a:gd name="T80" fmla="*/ 306 w 332"/>
                <a:gd name="T81" fmla="*/ 170 h 333"/>
                <a:gd name="T82" fmla="*/ 306 w 332"/>
                <a:gd name="T83" fmla="*/ 186 h 333"/>
                <a:gd name="T84" fmla="*/ 332 w 332"/>
                <a:gd name="T85" fmla="*/ 181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2" h="333">
                  <a:moveTo>
                    <a:pt x="0" y="167"/>
                  </a:moveTo>
                  <a:cubicBezTo>
                    <a:pt x="0" y="128"/>
                    <a:pt x="13" y="92"/>
                    <a:pt x="36" y="63"/>
                  </a:cubicBezTo>
                  <a:cubicBezTo>
                    <a:pt x="66" y="25"/>
                    <a:pt x="113" y="0"/>
                    <a:pt x="166" y="0"/>
                  </a:cubicBezTo>
                  <a:cubicBezTo>
                    <a:pt x="258" y="0"/>
                    <a:pt x="332" y="75"/>
                    <a:pt x="332" y="167"/>
                  </a:cubicBezTo>
                  <a:cubicBezTo>
                    <a:pt x="332" y="258"/>
                    <a:pt x="258" y="333"/>
                    <a:pt x="166" y="333"/>
                  </a:cubicBezTo>
                  <a:cubicBezTo>
                    <a:pt x="74" y="333"/>
                    <a:pt x="0" y="258"/>
                    <a:pt x="0" y="167"/>
                  </a:cubicBezTo>
                  <a:close/>
                  <a:moveTo>
                    <a:pt x="89" y="314"/>
                  </a:moveTo>
                  <a:cubicBezTo>
                    <a:pt x="102" y="299"/>
                    <a:pt x="102" y="299"/>
                    <a:pt x="102" y="299"/>
                  </a:cubicBezTo>
                  <a:cubicBezTo>
                    <a:pt x="98" y="272"/>
                    <a:pt x="98" y="272"/>
                    <a:pt x="98" y="272"/>
                  </a:cubicBezTo>
                  <a:cubicBezTo>
                    <a:pt x="72" y="255"/>
                    <a:pt x="72" y="255"/>
                    <a:pt x="72" y="255"/>
                  </a:cubicBezTo>
                  <a:cubicBezTo>
                    <a:pt x="38" y="255"/>
                    <a:pt x="38" y="255"/>
                    <a:pt x="38" y="255"/>
                  </a:cubicBezTo>
                  <a:cubicBezTo>
                    <a:pt x="21" y="217"/>
                    <a:pt x="21" y="217"/>
                    <a:pt x="21" y="217"/>
                  </a:cubicBezTo>
                  <a:cubicBezTo>
                    <a:pt x="38" y="168"/>
                    <a:pt x="38" y="168"/>
                    <a:pt x="38" y="168"/>
                  </a:cubicBezTo>
                  <a:cubicBezTo>
                    <a:pt x="58" y="167"/>
                    <a:pt x="58" y="167"/>
                    <a:pt x="58" y="167"/>
                  </a:cubicBezTo>
                  <a:cubicBezTo>
                    <a:pt x="80" y="193"/>
                    <a:pt x="80" y="193"/>
                    <a:pt x="80" y="193"/>
                  </a:cubicBezTo>
                  <a:cubicBezTo>
                    <a:pt x="102" y="182"/>
                    <a:pt x="102" y="182"/>
                    <a:pt x="102" y="182"/>
                  </a:cubicBezTo>
                  <a:cubicBezTo>
                    <a:pt x="93" y="156"/>
                    <a:pt x="93" y="156"/>
                    <a:pt x="93" y="156"/>
                  </a:cubicBezTo>
                  <a:cubicBezTo>
                    <a:pt x="101" y="124"/>
                    <a:pt x="101" y="124"/>
                    <a:pt x="101" y="124"/>
                  </a:cubicBezTo>
                  <a:cubicBezTo>
                    <a:pt x="145" y="80"/>
                    <a:pt x="145" y="80"/>
                    <a:pt x="145" y="80"/>
                  </a:cubicBezTo>
                  <a:cubicBezTo>
                    <a:pt x="119" y="47"/>
                    <a:pt x="119" y="47"/>
                    <a:pt x="119" y="47"/>
                  </a:cubicBezTo>
                  <a:cubicBezTo>
                    <a:pt x="101" y="68"/>
                    <a:pt x="101" y="68"/>
                    <a:pt x="101" y="68"/>
                  </a:cubicBezTo>
                  <a:cubicBezTo>
                    <a:pt x="32" y="68"/>
                    <a:pt x="32" y="68"/>
                    <a:pt x="32" y="68"/>
                  </a:cubicBezTo>
                  <a:moveTo>
                    <a:pt x="251" y="24"/>
                  </a:moveTo>
                  <a:cubicBezTo>
                    <a:pt x="187" y="56"/>
                    <a:pt x="187" y="56"/>
                    <a:pt x="187" y="56"/>
                  </a:cubicBezTo>
                  <a:cubicBezTo>
                    <a:pt x="201" y="92"/>
                    <a:pt x="201" y="92"/>
                    <a:pt x="201" y="92"/>
                  </a:cubicBezTo>
                  <a:cubicBezTo>
                    <a:pt x="235" y="92"/>
                    <a:pt x="235" y="92"/>
                    <a:pt x="235" y="92"/>
                  </a:cubicBezTo>
                  <a:cubicBezTo>
                    <a:pt x="219" y="115"/>
                    <a:pt x="219" y="115"/>
                    <a:pt x="219" y="115"/>
                  </a:cubicBezTo>
                  <a:cubicBezTo>
                    <a:pt x="187" y="130"/>
                    <a:pt x="187" y="130"/>
                    <a:pt x="187" y="130"/>
                  </a:cubicBezTo>
                  <a:cubicBezTo>
                    <a:pt x="161" y="168"/>
                    <a:pt x="161" y="168"/>
                    <a:pt x="161" y="168"/>
                  </a:cubicBezTo>
                  <a:cubicBezTo>
                    <a:pt x="169" y="204"/>
                    <a:pt x="169" y="204"/>
                    <a:pt x="169" y="204"/>
                  </a:cubicBezTo>
                  <a:cubicBezTo>
                    <a:pt x="206" y="225"/>
                    <a:pt x="206" y="225"/>
                    <a:pt x="206" y="225"/>
                  </a:cubicBezTo>
                  <a:cubicBezTo>
                    <a:pt x="218" y="212"/>
                    <a:pt x="218" y="212"/>
                    <a:pt x="218" y="212"/>
                  </a:cubicBezTo>
                  <a:cubicBezTo>
                    <a:pt x="229" y="244"/>
                    <a:pt x="229" y="244"/>
                    <a:pt x="229" y="244"/>
                  </a:cubicBezTo>
                  <a:cubicBezTo>
                    <a:pt x="217" y="289"/>
                    <a:pt x="217" y="289"/>
                    <a:pt x="217" y="289"/>
                  </a:cubicBezTo>
                  <a:cubicBezTo>
                    <a:pt x="245" y="276"/>
                    <a:pt x="245" y="276"/>
                    <a:pt x="245" y="276"/>
                  </a:cubicBezTo>
                  <a:cubicBezTo>
                    <a:pt x="259" y="256"/>
                    <a:pt x="259" y="256"/>
                    <a:pt x="259" y="256"/>
                  </a:cubicBezTo>
                  <a:cubicBezTo>
                    <a:pt x="259" y="168"/>
                    <a:pt x="259" y="168"/>
                    <a:pt x="259" y="168"/>
                  </a:cubicBezTo>
                  <a:cubicBezTo>
                    <a:pt x="239" y="137"/>
                    <a:pt x="239" y="137"/>
                    <a:pt x="239" y="137"/>
                  </a:cubicBezTo>
                  <a:cubicBezTo>
                    <a:pt x="259" y="124"/>
                    <a:pt x="259" y="124"/>
                    <a:pt x="259" y="124"/>
                  </a:cubicBezTo>
                  <a:cubicBezTo>
                    <a:pt x="284" y="137"/>
                    <a:pt x="284" y="137"/>
                    <a:pt x="284" y="137"/>
                  </a:cubicBezTo>
                  <a:cubicBezTo>
                    <a:pt x="306" y="170"/>
                    <a:pt x="306" y="170"/>
                    <a:pt x="306" y="170"/>
                  </a:cubicBezTo>
                  <a:cubicBezTo>
                    <a:pt x="306" y="186"/>
                    <a:pt x="306" y="186"/>
                    <a:pt x="306" y="186"/>
                  </a:cubicBezTo>
                  <a:cubicBezTo>
                    <a:pt x="332" y="181"/>
                    <a:pt x="332" y="181"/>
                    <a:pt x="332" y="181"/>
                  </a:cubicBezTo>
                </a:path>
              </a:pathLst>
            </a:custGeom>
            <a:noFill/>
            <a:ln w="15875" cap="flat">
              <a:solidFill>
                <a:schemeClr val="bg1"/>
              </a:solidFill>
              <a:prstDash val="soli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sp>
        <p:nvSpPr>
          <p:cNvPr id="73" name="Text Placeholder 3">
            <a:extLst>
              <a:ext uri="{FF2B5EF4-FFF2-40B4-BE49-F238E27FC236}">
                <a16:creationId xmlns:a16="http://schemas.microsoft.com/office/drawing/2014/main" id="{77D789C4-0C47-D44D-8074-4E375663185F}"/>
              </a:ext>
            </a:extLst>
          </p:cNvPr>
          <p:cNvSpPr txBox="1">
            <a:spLocks/>
          </p:cNvSpPr>
          <p:nvPr/>
        </p:nvSpPr>
        <p:spPr>
          <a:xfrm>
            <a:off x="7017024" y="4437063"/>
            <a:ext cx="1761851" cy="900112"/>
          </a:xfrm>
          <a:prstGeom prst="rect">
            <a:avLst/>
          </a:prstGeom>
        </p:spPr>
        <p:txBody>
          <a:bodyPr vert="horz" wrap="square" lIns="0" tIns="0" rIns="0" bIns="0" rtlCol="0" anchor="ctr">
            <a:noAutofit/>
          </a:bodyPr>
          <a:lstStyle>
            <a:lvl1pPr marL="231775" marR="0" indent="-231775" algn="l" defTabSz="932742" rtl="0" eaLnBrk="1" fontAlgn="auto" latinLnBrk="0" hangingPunct="1">
              <a:lnSpc>
                <a:spcPct val="100000"/>
              </a:lnSpc>
              <a:spcBef>
                <a:spcPct val="20000"/>
              </a:spcBef>
              <a:spcAft>
                <a:spcPts val="60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000"/>
              <a:t>Descriptive text in sentence form with some details, </a:t>
            </a:r>
            <a:r>
              <a:rPr lang="en-US" sz="1000" b="1">
                <a:solidFill>
                  <a:schemeClr val="accent1"/>
                </a:solidFill>
              </a:rPr>
              <a:t>highlighted text </a:t>
            </a:r>
            <a:r>
              <a:rPr lang="en-US" sz="1000"/>
              <a:t>or callouts.</a:t>
            </a:r>
          </a:p>
        </p:txBody>
      </p:sp>
      <p:grpSp>
        <p:nvGrpSpPr>
          <p:cNvPr id="3" name="Group 2" descr="Icon location">
            <a:extLst>
              <a:ext uri="{FF2B5EF4-FFF2-40B4-BE49-F238E27FC236}">
                <a16:creationId xmlns:a16="http://schemas.microsoft.com/office/drawing/2014/main" id="{4D5FE7A1-CD08-1348-94B6-62E656D9A6CB}"/>
              </a:ext>
            </a:extLst>
          </p:cNvPr>
          <p:cNvGrpSpPr/>
          <p:nvPr/>
        </p:nvGrpSpPr>
        <p:grpSpPr>
          <a:xfrm>
            <a:off x="6240016" y="4529663"/>
            <a:ext cx="658800" cy="658800"/>
            <a:chOff x="6240016" y="4529663"/>
            <a:chExt cx="658800" cy="658800"/>
          </a:xfrm>
        </p:grpSpPr>
        <p:grpSp>
          <p:nvGrpSpPr>
            <p:cNvPr id="59" name="Group 58" descr="Icon location">
              <a:extLst>
                <a:ext uri="{FF2B5EF4-FFF2-40B4-BE49-F238E27FC236}">
                  <a16:creationId xmlns:a16="http://schemas.microsoft.com/office/drawing/2014/main" id="{80E0C68D-C8C0-4640-A581-FF69BA50F10C}"/>
                </a:ext>
              </a:extLst>
            </p:cNvPr>
            <p:cNvGrpSpPr/>
            <p:nvPr/>
          </p:nvGrpSpPr>
          <p:grpSpPr>
            <a:xfrm>
              <a:off x="6240016" y="4529663"/>
              <a:ext cx="658800" cy="658800"/>
              <a:chOff x="584200" y="3560884"/>
              <a:chExt cx="659875" cy="659875"/>
            </a:xfrm>
          </p:grpSpPr>
          <p:sp>
            <p:nvSpPr>
              <p:cNvPr id="61" name="Oval 60">
                <a:extLst>
                  <a:ext uri="{FF2B5EF4-FFF2-40B4-BE49-F238E27FC236}">
                    <a16:creationId xmlns:a16="http://schemas.microsoft.com/office/drawing/2014/main" id="{28E9E733-FCFE-D941-9900-36680F66CF91}"/>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sp>
            <p:nvSpPr>
              <p:cNvPr id="62" name="Oval 61">
                <a:extLst>
                  <a:ext uri="{FF2B5EF4-FFF2-40B4-BE49-F238E27FC236}">
                    <a16:creationId xmlns:a16="http://schemas.microsoft.com/office/drawing/2014/main" id="{D28E4E3D-49C8-9F45-8B25-ECED2E4C175B}"/>
                  </a:ext>
                </a:extLst>
              </p:cNvPr>
              <p:cNvSpPr/>
              <p:nvPr/>
            </p:nvSpPr>
            <p:spPr bwMode="auto">
              <a:xfrm>
                <a:off x="624585" y="3601269"/>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grpSp>
        <p:sp>
          <p:nvSpPr>
            <p:cNvPr id="76" name="Processing_E9F5" title="Icon of two interlocked gears">
              <a:extLst>
                <a:ext uri="{FF2B5EF4-FFF2-40B4-BE49-F238E27FC236}">
                  <a16:creationId xmlns:a16="http://schemas.microsoft.com/office/drawing/2014/main" id="{20C83552-131D-4C40-8064-4BEE4F153EB0}"/>
                </a:ext>
              </a:extLst>
            </p:cNvPr>
            <p:cNvSpPr>
              <a:spLocks noChangeAspect="1" noEditPoints="1"/>
            </p:cNvSpPr>
            <p:nvPr/>
          </p:nvSpPr>
          <p:spPr bwMode="auto">
            <a:xfrm>
              <a:off x="6386073" y="4695051"/>
              <a:ext cx="376376" cy="327799"/>
            </a:xfrm>
            <a:custGeom>
              <a:avLst/>
              <a:gdLst>
                <a:gd name="T0" fmla="*/ 924 w 3867"/>
                <a:gd name="T1" fmla="*/ 299 h 3367"/>
                <a:gd name="T2" fmla="*/ 1549 w 3867"/>
                <a:gd name="T3" fmla="*/ 924 h 3367"/>
                <a:gd name="T4" fmla="*/ 924 w 3867"/>
                <a:gd name="T5" fmla="*/ 1549 h 3367"/>
                <a:gd name="T6" fmla="*/ 299 w 3867"/>
                <a:gd name="T7" fmla="*/ 924 h 3367"/>
                <a:gd name="T8" fmla="*/ 924 w 3867"/>
                <a:gd name="T9" fmla="*/ 299 h 3367"/>
                <a:gd name="T10" fmla="*/ 1163 w 3867"/>
                <a:gd name="T11" fmla="*/ 347 h 3367"/>
                <a:gd name="T12" fmla="*/ 1307 w 3867"/>
                <a:gd name="T13" fmla="*/ 0 h 3367"/>
                <a:gd name="T14" fmla="*/ 1501 w 3867"/>
                <a:gd name="T15" fmla="*/ 685 h 3367"/>
                <a:gd name="T16" fmla="*/ 1848 w 3867"/>
                <a:gd name="T17" fmla="*/ 541 h 3367"/>
                <a:gd name="T18" fmla="*/ 1501 w 3867"/>
                <a:gd name="T19" fmla="*/ 1163 h 3367"/>
                <a:gd name="T20" fmla="*/ 1848 w 3867"/>
                <a:gd name="T21" fmla="*/ 1307 h 3367"/>
                <a:gd name="T22" fmla="*/ 1163 w 3867"/>
                <a:gd name="T23" fmla="*/ 1501 h 3367"/>
                <a:gd name="T24" fmla="*/ 1307 w 3867"/>
                <a:gd name="T25" fmla="*/ 1848 h 3367"/>
                <a:gd name="T26" fmla="*/ 685 w 3867"/>
                <a:gd name="T27" fmla="*/ 1501 h 3367"/>
                <a:gd name="T28" fmla="*/ 541 w 3867"/>
                <a:gd name="T29" fmla="*/ 1848 h 3367"/>
                <a:gd name="T30" fmla="*/ 347 w 3867"/>
                <a:gd name="T31" fmla="*/ 1163 h 3367"/>
                <a:gd name="T32" fmla="*/ 0 w 3867"/>
                <a:gd name="T33" fmla="*/ 1307 h 3367"/>
                <a:gd name="T34" fmla="*/ 0 w 3867"/>
                <a:gd name="T35" fmla="*/ 541 h 3367"/>
                <a:gd name="T36" fmla="*/ 347 w 3867"/>
                <a:gd name="T37" fmla="*/ 685 h 3367"/>
                <a:gd name="T38" fmla="*/ 685 w 3867"/>
                <a:gd name="T39" fmla="*/ 347 h 3367"/>
                <a:gd name="T40" fmla="*/ 541 w 3867"/>
                <a:gd name="T41" fmla="*/ 0 h 3367"/>
                <a:gd name="T42" fmla="*/ 2049 w 3867"/>
                <a:gd name="T43" fmla="*/ 2299 h 3367"/>
                <a:gd name="T44" fmla="*/ 2799 w 3867"/>
                <a:gd name="T45" fmla="*/ 3049 h 3367"/>
                <a:gd name="T46" fmla="*/ 3549 w 3867"/>
                <a:gd name="T47" fmla="*/ 2299 h 3367"/>
                <a:gd name="T48" fmla="*/ 2799 w 3867"/>
                <a:gd name="T49" fmla="*/ 1549 h 3367"/>
                <a:gd name="T50" fmla="*/ 2049 w 3867"/>
                <a:gd name="T51" fmla="*/ 2299 h 3367"/>
                <a:gd name="T52" fmla="*/ 2357 w 3867"/>
                <a:gd name="T53" fmla="*/ 1231 h 3367"/>
                <a:gd name="T54" fmla="*/ 2512 w 3867"/>
                <a:gd name="T55" fmla="*/ 1606 h 3367"/>
                <a:gd name="T56" fmla="*/ 2106 w 3867"/>
                <a:gd name="T57" fmla="*/ 2012 h 3367"/>
                <a:gd name="T58" fmla="*/ 1731 w 3867"/>
                <a:gd name="T59" fmla="*/ 1856 h 3367"/>
                <a:gd name="T60" fmla="*/ 2106 w 3867"/>
                <a:gd name="T61" fmla="*/ 2586 h 3367"/>
                <a:gd name="T62" fmla="*/ 1731 w 3867"/>
                <a:gd name="T63" fmla="*/ 2741 h 3367"/>
                <a:gd name="T64" fmla="*/ 2512 w 3867"/>
                <a:gd name="T65" fmla="*/ 2992 h 3367"/>
                <a:gd name="T66" fmla="*/ 2357 w 3867"/>
                <a:gd name="T67" fmla="*/ 3367 h 3367"/>
                <a:gd name="T68" fmla="*/ 3086 w 3867"/>
                <a:gd name="T69" fmla="*/ 2992 h 3367"/>
                <a:gd name="T70" fmla="*/ 3241 w 3867"/>
                <a:gd name="T71" fmla="*/ 3367 h 3367"/>
                <a:gd name="T72" fmla="*/ 3492 w 3867"/>
                <a:gd name="T73" fmla="*/ 2586 h 3367"/>
                <a:gd name="T74" fmla="*/ 3867 w 3867"/>
                <a:gd name="T75" fmla="*/ 2741 h 3367"/>
                <a:gd name="T76" fmla="*/ 3492 w 3867"/>
                <a:gd name="T77" fmla="*/ 2012 h 3367"/>
                <a:gd name="T78" fmla="*/ 3867 w 3867"/>
                <a:gd name="T79" fmla="*/ 1856 h 3367"/>
                <a:gd name="T80" fmla="*/ 3086 w 3867"/>
                <a:gd name="T81" fmla="*/ 1606 h 3367"/>
                <a:gd name="T82" fmla="*/ 3241 w 3867"/>
                <a:gd name="T83" fmla="*/ 1231 h 3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7" h="3367">
                  <a:moveTo>
                    <a:pt x="924" y="299"/>
                  </a:moveTo>
                  <a:cubicBezTo>
                    <a:pt x="1269" y="299"/>
                    <a:pt x="1549" y="579"/>
                    <a:pt x="1549" y="924"/>
                  </a:cubicBezTo>
                  <a:cubicBezTo>
                    <a:pt x="1549" y="1269"/>
                    <a:pt x="1269" y="1549"/>
                    <a:pt x="924" y="1549"/>
                  </a:cubicBezTo>
                  <a:cubicBezTo>
                    <a:pt x="579" y="1549"/>
                    <a:pt x="299" y="1269"/>
                    <a:pt x="299" y="924"/>
                  </a:cubicBezTo>
                  <a:cubicBezTo>
                    <a:pt x="299" y="579"/>
                    <a:pt x="579" y="299"/>
                    <a:pt x="924" y="299"/>
                  </a:cubicBezTo>
                  <a:close/>
                  <a:moveTo>
                    <a:pt x="1163" y="347"/>
                  </a:moveTo>
                  <a:cubicBezTo>
                    <a:pt x="1307" y="0"/>
                    <a:pt x="1307" y="0"/>
                    <a:pt x="1307" y="0"/>
                  </a:cubicBezTo>
                  <a:moveTo>
                    <a:pt x="1501" y="685"/>
                  </a:moveTo>
                  <a:cubicBezTo>
                    <a:pt x="1848" y="541"/>
                    <a:pt x="1848" y="541"/>
                    <a:pt x="1848" y="541"/>
                  </a:cubicBezTo>
                  <a:moveTo>
                    <a:pt x="1501" y="1163"/>
                  </a:moveTo>
                  <a:cubicBezTo>
                    <a:pt x="1848" y="1307"/>
                    <a:pt x="1848" y="1307"/>
                    <a:pt x="1848" y="1307"/>
                  </a:cubicBezTo>
                  <a:moveTo>
                    <a:pt x="1163" y="1501"/>
                  </a:moveTo>
                  <a:cubicBezTo>
                    <a:pt x="1307" y="1848"/>
                    <a:pt x="1307" y="1848"/>
                    <a:pt x="1307" y="1848"/>
                  </a:cubicBezTo>
                  <a:moveTo>
                    <a:pt x="685" y="1501"/>
                  </a:moveTo>
                  <a:cubicBezTo>
                    <a:pt x="541" y="1848"/>
                    <a:pt x="541" y="1848"/>
                    <a:pt x="541" y="1848"/>
                  </a:cubicBezTo>
                  <a:moveTo>
                    <a:pt x="347" y="1163"/>
                  </a:moveTo>
                  <a:cubicBezTo>
                    <a:pt x="0" y="1307"/>
                    <a:pt x="0" y="1307"/>
                    <a:pt x="0" y="1307"/>
                  </a:cubicBezTo>
                  <a:moveTo>
                    <a:pt x="0" y="541"/>
                  </a:moveTo>
                  <a:cubicBezTo>
                    <a:pt x="347" y="685"/>
                    <a:pt x="347" y="685"/>
                    <a:pt x="347" y="685"/>
                  </a:cubicBezTo>
                  <a:moveTo>
                    <a:pt x="685" y="347"/>
                  </a:moveTo>
                  <a:cubicBezTo>
                    <a:pt x="541" y="0"/>
                    <a:pt x="541" y="0"/>
                    <a:pt x="541" y="0"/>
                  </a:cubicBezTo>
                  <a:moveTo>
                    <a:pt x="2049" y="2299"/>
                  </a:moveTo>
                  <a:cubicBezTo>
                    <a:pt x="2049" y="2713"/>
                    <a:pt x="2385" y="3049"/>
                    <a:pt x="2799" y="3049"/>
                  </a:cubicBezTo>
                  <a:cubicBezTo>
                    <a:pt x="3213" y="3049"/>
                    <a:pt x="3549" y="2713"/>
                    <a:pt x="3549" y="2299"/>
                  </a:cubicBezTo>
                  <a:cubicBezTo>
                    <a:pt x="3549" y="1885"/>
                    <a:pt x="3213" y="1549"/>
                    <a:pt x="2799" y="1549"/>
                  </a:cubicBezTo>
                  <a:cubicBezTo>
                    <a:pt x="2385" y="1549"/>
                    <a:pt x="2049" y="1885"/>
                    <a:pt x="2049" y="2299"/>
                  </a:cubicBezTo>
                  <a:close/>
                  <a:moveTo>
                    <a:pt x="2357" y="1231"/>
                  </a:moveTo>
                  <a:cubicBezTo>
                    <a:pt x="2512" y="1606"/>
                    <a:pt x="2512" y="1606"/>
                    <a:pt x="2512" y="1606"/>
                  </a:cubicBezTo>
                  <a:moveTo>
                    <a:pt x="2106" y="2012"/>
                  </a:moveTo>
                  <a:cubicBezTo>
                    <a:pt x="1731" y="1856"/>
                    <a:pt x="1731" y="1856"/>
                    <a:pt x="1731" y="1856"/>
                  </a:cubicBezTo>
                  <a:moveTo>
                    <a:pt x="2106" y="2586"/>
                  </a:moveTo>
                  <a:cubicBezTo>
                    <a:pt x="1731" y="2741"/>
                    <a:pt x="1731" y="2741"/>
                    <a:pt x="1731" y="2741"/>
                  </a:cubicBezTo>
                  <a:moveTo>
                    <a:pt x="2512" y="2992"/>
                  </a:moveTo>
                  <a:cubicBezTo>
                    <a:pt x="2357" y="3367"/>
                    <a:pt x="2357" y="3367"/>
                    <a:pt x="2357" y="3367"/>
                  </a:cubicBezTo>
                  <a:moveTo>
                    <a:pt x="3086" y="2992"/>
                  </a:moveTo>
                  <a:cubicBezTo>
                    <a:pt x="3241" y="3367"/>
                    <a:pt x="3241" y="3367"/>
                    <a:pt x="3241" y="3367"/>
                  </a:cubicBezTo>
                  <a:moveTo>
                    <a:pt x="3492" y="2586"/>
                  </a:moveTo>
                  <a:cubicBezTo>
                    <a:pt x="3867" y="2741"/>
                    <a:pt x="3867" y="2741"/>
                    <a:pt x="3867" y="2741"/>
                  </a:cubicBezTo>
                  <a:moveTo>
                    <a:pt x="3492" y="2012"/>
                  </a:moveTo>
                  <a:cubicBezTo>
                    <a:pt x="3867" y="1856"/>
                    <a:pt x="3867" y="1856"/>
                    <a:pt x="3867" y="1856"/>
                  </a:cubicBezTo>
                  <a:moveTo>
                    <a:pt x="3086" y="1606"/>
                  </a:moveTo>
                  <a:cubicBezTo>
                    <a:pt x="3241" y="1231"/>
                    <a:pt x="3241" y="1231"/>
                    <a:pt x="3241" y="1231"/>
                  </a:cubicBez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72" name="Text Placeholder 3">
            <a:extLst>
              <a:ext uri="{FF2B5EF4-FFF2-40B4-BE49-F238E27FC236}">
                <a16:creationId xmlns:a16="http://schemas.microsoft.com/office/drawing/2014/main" id="{8C160022-0B91-074F-AF40-22C833A1714D}"/>
              </a:ext>
            </a:extLst>
          </p:cNvPr>
          <p:cNvSpPr txBox="1">
            <a:spLocks/>
          </p:cNvSpPr>
          <p:nvPr/>
        </p:nvSpPr>
        <p:spPr>
          <a:xfrm>
            <a:off x="4184924" y="4437063"/>
            <a:ext cx="1761851" cy="900112"/>
          </a:xfrm>
          <a:prstGeom prst="rect">
            <a:avLst/>
          </a:prstGeom>
        </p:spPr>
        <p:txBody>
          <a:bodyPr vert="horz" wrap="square" lIns="0" tIns="0" rIns="0" bIns="0" rtlCol="0" anchor="ctr">
            <a:noAutofit/>
          </a:bodyPr>
          <a:lstStyle>
            <a:lvl1pPr marL="231775" marR="0" indent="-231775" algn="l" defTabSz="932742" rtl="0" eaLnBrk="1" fontAlgn="auto" latinLnBrk="0" hangingPunct="1">
              <a:lnSpc>
                <a:spcPct val="100000"/>
              </a:lnSpc>
              <a:spcBef>
                <a:spcPct val="20000"/>
              </a:spcBef>
              <a:spcAft>
                <a:spcPts val="60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000"/>
              <a:t>Descriptive text in sentence form with some details, </a:t>
            </a:r>
            <a:r>
              <a:rPr lang="en-US" sz="1000" b="1">
                <a:solidFill>
                  <a:schemeClr val="accent1"/>
                </a:solidFill>
              </a:rPr>
              <a:t>highlighted text </a:t>
            </a:r>
            <a:r>
              <a:rPr lang="en-US" sz="1000"/>
              <a:t>or callouts.</a:t>
            </a:r>
          </a:p>
        </p:txBody>
      </p:sp>
      <p:grpSp>
        <p:nvGrpSpPr>
          <p:cNvPr id="4" name="Group 3" descr="Icon location">
            <a:extLst>
              <a:ext uri="{FF2B5EF4-FFF2-40B4-BE49-F238E27FC236}">
                <a16:creationId xmlns:a16="http://schemas.microsoft.com/office/drawing/2014/main" id="{4248EDD4-3878-4E41-AE41-C9369457A7BA}"/>
              </a:ext>
            </a:extLst>
          </p:cNvPr>
          <p:cNvGrpSpPr/>
          <p:nvPr/>
        </p:nvGrpSpPr>
        <p:grpSpPr>
          <a:xfrm>
            <a:off x="3413125" y="4529663"/>
            <a:ext cx="658800" cy="658800"/>
            <a:chOff x="3413125" y="4529663"/>
            <a:chExt cx="658800" cy="658800"/>
          </a:xfrm>
        </p:grpSpPr>
        <p:grpSp>
          <p:nvGrpSpPr>
            <p:cNvPr id="53" name="Group 52" descr="Icon location">
              <a:extLst>
                <a:ext uri="{FF2B5EF4-FFF2-40B4-BE49-F238E27FC236}">
                  <a16:creationId xmlns:a16="http://schemas.microsoft.com/office/drawing/2014/main" id="{29BB2362-9A12-0743-A54C-FC4AD30BED6E}"/>
                </a:ext>
              </a:extLst>
            </p:cNvPr>
            <p:cNvGrpSpPr/>
            <p:nvPr/>
          </p:nvGrpSpPr>
          <p:grpSpPr>
            <a:xfrm>
              <a:off x="3413125" y="4529663"/>
              <a:ext cx="658800" cy="658800"/>
              <a:chOff x="584200" y="3560884"/>
              <a:chExt cx="659875" cy="659875"/>
            </a:xfrm>
          </p:grpSpPr>
          <p:sp>
            <p:nvSpPr>
              <p:cNvPr id="55" name="Oval 54">
                <a:extLst>
                  <a:ext uri="{FF2B5EF4-FFF2-40B4-BE49-F238E27FC236}">
                    <a16:creationId xmlns:a16="http://schemas.microsoft.com/office/drawing/2014/main" id="{E6B16101-1D7E-994C-A9F6-C2C442DFFD44}"/>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sp>
            <p:nvSpPr>
              <p:cNvPr id="56" name="Oval 55">
                <a:extLst>
                  <a:ext uri="{FF2B5EF4-FFF2-40B4-BE49-F238E27FC236}">
                    <a16:creationId xmlns:a16="http://schemas.microsoft.com/office/drawing/2014/main" id="{110477E6-1C98-B54B-9E30-DC4EEC5E2C78}"/>
                  </a:ext>
                </a:extLst>
              </p:cNvPr>
              <p:cNvSpPr/>
              <p:nvPr/>
            </p:nvSpPr>
            <p:spPr bwMode="auto">
              <a:xfrm>
                <a:off x="624585" y="3601269"/>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grpSp>
        <p:sp>
          <p:nvSpPr>
            <p:cNvPr id="75" name="people_11" title="Icon of two people with a chat bubble">
              <a:extLst>
                <a:ext uri="{FF2B5EF4-FFF2-40B4-BE49-F238E27FC236}">
                  <a16:creationId xmlns:a16="http://schemas.microsoft.com/office/drawing/2014/main" id="{2A98C731-3017-2A4E-A88A-BFB1A3DB81E1}"/>
                </a:ext>
              </a:extLst>
            </p:cNvPr>
            <p:cNvSpPr>
              <a:spLocks noChangeAspect="1" noEditPoints="1"/>
            </p:cNvSpPr>
            <p:nvPr/>
          </p:nvSpPr>
          <p:spPr bwMode="auto">
            <a:xfrm>
              <a:off x="3576489" y="4695049"/>
              <a:ext cx="347959" cy="334151"/>
            </a:xfrm>
            <a:custGeom>
              <a:avLst/>
              <a:gdLst>
                <a:gd name="T0" fmla="*/ 72 w 348"/>
                <a:gd name="T1" fmla="*/ 196 h 334"/>
                <a:gd name="T2" fmla="*/ 128 w 348"/>
                <a:gd name="T3" fmla="*/ 140 h 334"/>
                <a:gd name="T4" fmla="*/ 184 w 348"/>
                <a:gd name="T5" fmla="*/ 196 h 334"/>
                <a:gd name="T6" fmla="*/ 128 w 348"/>
                <a:gd name="T7" fmla="*/ 252 h 334"/>
                <a:gd name="T8" fmla="*/ 72 w 348"/>
                <a:gd name="T9" fmla="*/ 196 h 334"/>
                <a:gd name="T10" fmla="*/ 210 w 348"/>
                <a:gd name="T11" fmla="*/ 334 h 334"/>
                <a:gd name="T12" fmla="*/ 128 w 348"/>
                <a:gd name="T13" fmla="*/ 252 h 334"/>
                <a:gd name="T14" fmla="*/ 47 w 348"/>
                <a:gd name="T15" fmla="*/ 334 h 334"/>
                <a:gd name="T16" fmla="*/ 265 w 348"/>
                <a:gd name="T17" fmla="*/ 118 h 334"/>
                <a:gd name="T18" fmla="*/ 321 w 348"/>
                <a:gd name="T19" fmla="*/ 62 h 334"/>
                <a:gd name="T20" fmla="*/ 265 w 348"/>
                <a:gd name="T21" fmla="*/ 6 h 334"/>
                <a:gd name="T22" fmla="*/ 209 w 348"/>
                <a:gd name="T23" fmla="*/ 62 h 334"/>
                <a:gd name="T24" fmla="*/ 265 w 348"/>
                <a:gd name="T25" fmla="*/ 118 h 334"/>
                <a:gd name="T26" fmla="*/ 348 w 348"/>
                <a:gd name="T27" fmla="*/ 200 h 334"/>
                <a:gd name="T28" fmla="*/ 266 w 348"/>
                <a:gd name="T29" fmla="*/ 118 h 334"/>
                <a:gd name="T30" fmla="*/ 184 w 348"/>
                <a:gd name="T31" fmla="*/ 200 h 334"/>
                <a:gd name="T32" fmla="*/ 141 w 348"/>
                <a:gd name="T33" fmla="*/ 71 h 334"/>
                <a:gd name="T34" fmla="*/ 141 w 348"/>
                <a:gd name="T35" fmla="*/ 31 h 334"/>
                <a:gd name="T36" fmla="*/ 110 w 348"/>
                <a:gd name="T37" fmla="*/ 0 h 334"/>
                <a:gd name="T38" fmla="*/ 29 w 348"/>
                <a:gd name="T39" fmla="*/ 0 h 334"/>
                <a:gd name="T40" fmla="*/ 29 w 348"/>
                <a:gd name="T41" fmla="*/ 0 h 334"/>
                <a:gd name="T42" fmla="*/ 0 w 348"/>
                <a:gd name="T43" fmla="*/ 31 h 334"/>
                <a:gd name="T44" fmla="*/ 0 w 348"/>
                <a:gd name="T45" fmla="*/ 71 h 334"/>
                <a:gd name="T46" fmla="*/ 0 w 348"/>
                <a:gd name="T47" fmla="*/ 71 h 334"/>
                <a:gd name="T48" fmla="*/ 29 w 348"/>
                <a:gd name="T49" fmla="*/ 102 h 334"/>
                <a:gd name="T50" fmla="*/ 29 w 348"/>
                <a:gd name="T51" fmla="*/ 102 h 334"/>
                <a:gd name="T52" fmla="*/ 110 w 348"/>
                <a:gd name="T53" fmla="*/ 102 h 334"/>
                <a:gd name="T54" fmla="*/ 179 w 348"/>
                <a:gd name="T55" fmla="*/ 102 h 334"/>
                <a:gd name="T56" fmla="*/ 141 w 348"/>
                <a:gd name="T57" fmla="*/ 7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8" h="334">
                  <a:moveTo>
                    <a:pt x="72" y="196"/>
                  </a:moveTo>
                  <a:cubicBezTo>
                    <a:pt x="72" y="165"/>
                    <a:pt x="97" y="140"/>
                    <a:pt x="128" y="140"/>
                  </a:cubicBezTo>
                  <a:cubicBezTo>
                    <a:pt x="159" y="140"/>
                    <a:pt x="184" y="165"/>
                    <a:pt x="184" y="196"/>
                  </a:cubicBezTo>
                  <a:cubicBezTo>
                    <a:pt x="184" y="227"/>
                    <a:pt x="159" y="252"/>
                    <a:pt x="128" y="252"/>
                  </a:cubicBezTo>
                  <a:cubicBezTo>
                    <a:pt x="97" y="252"/>
                    <a:pt x="72" y="227"/>
                    <a:pt x="72" y="196"/>
                  </a:cubicBezTo>
                  <a:close/>
                  <a:moveTo>
                    <a:pt x="210" y="334"/>
                  </a:moveTo>
                  <a:cubicBezTo>
                    <a:pt x="210" y="289"/>
                    <a:pt x="173" y="252"/>
                    <a:pt x="128" y="252"/>
                  </a:cubicBezTo>
                  <a:cubicBezTo>
                    <a:pt x="83" y="252"/>
                    <a:pt x="47" y="289"/>
                    <a:pt x="47" y="334"/>
                  </a:cubicBezTo>
                  <a:moveTo>
                    <a:pt x="265" y="118"/>
                  </a:moveTo>
                  <a:cubicBezTo>
                    <a:pt x="296" y="118"/>
                    <a:pt x="321" y="93"/>
                    <a:pt x="321" y="62"/>
                  </a:cubicBezTo>
                  <a:cubicBezTo>
                    <a:pt x="321" y="31"/>
                    <a:pt x="296" y="6"/>
                    <a:pt x="265" y="6"/>
                  </a:cubicBezTo>
                  <a:cubicBezTo>
                    <a:pt x="234" y="6"/>
                    <a:pt x="209" y="31"/>
                    <a:pt x="209" y="62"/>
                  </a:cubicBezTo>
                  <a:cubicBezTo>
                    <a:pt x="209" y="93"/>
                    <a:pt x="234" y="118"/>
                    <a:pt x="265" y="118"/>
                  </a:cubicBezTo>
                  <a:close/>
                  <a:moveTo>
                    <a:pt x="348" y="200"/>
                  </a:moveTo>
                  <a:cubicBezTo>
                    <a:pt x="348" y="155"/>
                    <a:pt x="311" y="118"/>
                    <a:pt x="266" y="118"/>
                  </a:cubicBezTo>
                  <a:cubicBezTo>
                    <a:pt x="221" y="118"/>
                    <a:pt x="184" y="155"/>
                    <a:pt x="184" y="200"/>
                  </a:cubicBezTo>
                  <a:moveTo>
                    <a:pt x="141" y="71"/>
                  </a:moveTo>
                  <a:cubicBezTo>
                    <a:pt x="141" y="31"/>
                    <a:pt x="141" y="31"/>
                    <a:pt x="141" y="31"/>
                  </a:cubicBezTo>
                  <a:cubicBezTo>
                    <a:pt x="141" y="14"/>
                    <a:pt x="127" y="0"/>
                    <a:pt x="110" y="0"/>
                  </a:cubicBezTo>
                  <a:cubicBezTo>
                    <a:pt x="29" y="0"/>
                    <a:pt x="29" y="0"/>
                    <a:pt x="29" y="0"/>
                  </a:cubicBezTo>
                  <a:cubicBezTo>
                    <a:pt x="29" y="0"/>
                    <a:pt x="29" y="0"/>
                    <a:pt x="29" y="0"/>
                  </a:cubicBezTo>
                  <a:cubicBezTo>
                    <a:pt x="13" y="1"/>
                    <a:pt x="0" y="15"/>
                    <a:pt x="0" y="31"/>
                  </a:cubicBezTo>
                  <a:cubicBezTo>
                    <a:pt x="0" y="71"/>
                    <a:pt x="0" y="71"/>
                    <a:pt x="0" y="71"/>
                  </a:cubicBezTo>
                  <a:cubicBezTo>
                    <a:pt x="0" y="71"/>
                    <a:pt x="0" y="71"/>
                    <a:pt x="0" y="71"/>
                  </a:cubicBezTo>
                  <a:cubicBezTo>
                    <a:pt x="0" y="88"/>
                    <a:pt x="13" y="101"/>
                    <a:pt x="29" y="102"/>
                  </a:cubicBezTo>
                  <a:cubicBezTo>
                    <a:pt x="29" y="102"/>
                    <a:pt x="29" y="102"/>
                    <a:pt x="29" y="102"/>
                  </a:cubicBezTo>
                  <a:cubicBezTo>
                    <a:pt x="110" y="102"/>
                    <a:pt x="110" y="102"/>
                    <a:pt x="110" y="102"/>
                  </a:cubicBezTo>
                  <a:cubicBezTo>
                    <a:pt x="179" y="102"/>
                    <a:pt x="179" y="102"/>
                    <a:pt x="179" y="102"/>
                  </a:cubicBezTo>
                  <a:lnTo>
                    <a:pt x="141" y="71"/>
                  </a:lnTo>
                  <a:close/>
                </a:path>
              </a:pathLst>
            </a:custGeom>
            <a:noFill/>
            <a:ln w="15875"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grpSp>
      <p:sp>
        <p:nvSpPr>
          <p:cNvPr id="71" name="Text Placeholder 3">
            <a:extLst>
              <a:ext uri="{FF2B5EF4-FFF2-40B4-BE49-F238E27FC236}">
                <a16:creationId xmlns:a16="http://schemas.microsoft.com/office/drawing/2014/main" id="{05458EEC-9B2E-444A-BC7C-2A5FC829635A}"/>
              </a:ext>
            </a:extLst>
          </p:cNvPr>
          <p:cNvSpPr txBox="1">
            <a:spLocks/>
          </p:cNvSpPr>
          <p:nvPr/>
        </p:nvSpPr>
        <p:spPr>
          <a:xfrm>
            <a:off x="1354412" y="4437063"/>
            <a:ext cx="1761851" cy="900112"/>
          </a:xfrm>
          <a:prstGeom prst="rect">
            <a:avLst/>
          </a:prstGeom>
        </p:spPr>
        <p:txBody>
          <a:bodyPr vert="horz" wrap="square" lIns="0" tIns="0" rIns="0" bIns="0" rtlCol="0" anchor="ctr">
            <a:noAutofit/>
          </a:bodyPr>
          <a:lstStyle>
            <a:lvl1pPr marL="231775" marR="0" indent="-231775" algn="l" defTabSz="932742" rtl="0" eaLnBrk="1" fontAlgn="auto" latinLnBrk="0" hangingPunct="1">
              <a:lnSpc>
                <a:spcPct val="100000"/>
              </a:lnSpc>
              <a:spcBef>
                <a:spcPct val="20000"/>
              </a:spcBef>
              <a:spcAft>
                <a:spcPts val="60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000"/>
              <a:t>Descriptive text in sentence form with some details, </a:t>
            </a:r>
            <a:r>
              <a:rPr lang="en-US" sz="1000" b="1">
                <a:solidFill>
                  <a:schemeClr val="accent1"/>
                </a:solidFill>
              </a:rPr>
              <a:t>highlighted text </a:t>
            </a:r>
            <a:r>
              <a:rPr lang="en-US" sz="1000"/>
              <a:t>or callouts.</a:t>
            </a:r>
          </a:p>
        </p:txBody>
      </p:sp>
      <p:grpSp>
        <p:nvGrpSpPr>
          <p:cNvPr id="37" name="Group 36" descr="Icon location">
            <a:extLst>
              <a:ext uri="{FF2B5EF4-FFF2-40B4-BE49-F238E27FC236}">
                <a16:creationId xmlns:a16="http://schemas.microsoft.com/office/drawing/2014/main" id="{B5B53A7F-9FEA-CD4C-B253-38FB1C372D2D}"/>
              </a:ext>
            </a:extLst>
          </p:cNvPr>
          <p:cNvGrpSpPr/>
          <p:nvPr/>
        </p:nvGrpSpPr>
        <p:grpSpPr>
          <a:xfrm>
            <a:off x="584200" y="4529663"/>
            <a:ext cx="658800" cy="658800"/>
            <a:chOff x="8128000" y="3560884"/>
            <a:chExt cx="659875" cy="659875"/>
          </a:xfrm>
        </p:grpSpPr>
        <p:grpSp>
          <p:nvGrpSpPr>
            <p:cNvPr id="38" name="Group 37">
              <a:extLst>
                <a:ext uri="{FF2B5EF4-FFF2-40B4-BE49-F238E27FC236}">
                  <a16:creationId xmlns:a16="http://schemas.microsoft.com/office/drawing/2014/main" id="{3D9AAD17-1F1C-7547-99C1-43B3B21F5B36}"/>
                </a:ext>
              </a:extLst>
            </p:cNvPr>
            <p:cNvGrpSpPr/>
            <p:nvPr/>
          </p:nvGrpSpPr>
          <p:grpSpPr>
            <a:xfrm>
              <a:off x="8128000" y="3560884"/>
              <a:ext cx="659875" cy="659875"/>
              <a:chOff x="584200" y="3560884"/>
              <a:chExt cx="659875" cy="659875"/>
            </a:xfrm>
          </p:grpSpPr>
          <p:sp>
            <p:nvSpPr>
              <p:cNvPr id="40" name="Oval 39">
                <a:extLst>
                  <a:ext uri="{FF2B5EF4-FFF2-40B4-BE49-F238E27FC236}">
                    <a16:creationId xmlns:a16="http://schemas.microsoft.com/office/drawing/2014/main" id="{6A4BC42F-7CC8-F04C-A0A3-31ECFF2217E9}"/>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sp>
            <p:nvSpPr>
              <p:cNvPr id="41" name="Oval 40">
                <a:extLst>
                  <a:ext uri="{FF2B5EF4-FFF2-40B4-BE49-F238E27FC236}">
                    <a16:creationId xmlns:a16="http://schemas.microsoft.com/office/drawing/2014/main" id="{C9F74016-CE2C-664F-86AF-F4071FCF510E}"/>
                  </a:ext>
                </a:extLst>
              </p:cNvPr>
              <p:cNvSpPr/>
              <p:nvPr/>
            </p:nvSpPr>
            <p:spPr bwMode="auto">
              <a:xfrm>
                <a:off x="624585" y="3601269"/>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grpSp>
        <p:sp>
          <p:nvSpPr>
            <p:cNvPr id="39" name="chip" title="Icon of a computer chip">
              <a:extLst>
                <a:ext uri="{FF2B5EF4-FFF2-40B4-BE49-F238E27FC236}">
                  <a16:creationId xmlns:a16="http://schemas.microsoft.com/office/drawing/2014/main" id="{992A9720-D8DB-4D44-90A6-C4D7E8D8C5E5}"/>
                </a:ext>
              </a:extLst>
            </p:cNvPr>
            <p:cNvSpPr>
              <a:spLocks noChangeAspect="1" noEditPoints="1"/>
            </p:cNvSpPr>
            <p:nvPr/>
          </p:nvSpPr>
          <p:spPr bwMode="auto">
            <a:xfrm>
              <a:off x="8277448" y="3710048"/>
              <a:ext cx="358356" cy="365760"/>
            </a:xfrm>
            <a:custGeom>
              <a:avLst/>
              <a:gdLst>
                <a:gd name="T0" fmla="*/ 267 w 334"/>
                <a:gd name="T1" fmla="*/ 298 h 341"/>
                <a:gd name="T2" fmla="*/ 60 w 334"/>
                <a:gd name="T3" fmla="*/ 298 h 341"/>
                <a:gd name="T4" fmla="*/ 36 w 334"/>
                <a:gd name="T5" fmla="*/ 273 h 341"/>
                <a:gd name="T6" fmla="*/ 36 w 334"/>
                <a:gd name="T7" fmla="*/ 61 h 341"/>
                <a:gd name="T8" fmla="*/ 60 w 334"/>
                <a:gd name="T9" fmla="*/ 36 h 341"/>
                <a:gd name="T10" fmla="*/ 267 w 334"/>
                <a:gd name="T11" fmla="*/ 36 h 341"/>
                <a:gd name="T12" fmla="*/ 291 w 334"/>
                <a:gd name="T13" fmla="*/ 61 h 341"/>
                <a:gd name="T14" fmla="*/ 291 w 334"/>
                <a:gd name="T15" fmla="*/ 273 h 341"/>
                <a:gd name="T16" fmla="*/ 267 w 334"/>
                <a:gd name="T17" fmla="*/ 298 h 341"/>
                <a:gd name="T18" fmla="*/ 78 w 334"/>
                <a:gd name="T19" fmla="*/ 36 h 341"/>
                <a:gd name="T20" fmla="*/ 78 w 334"/>
                <a:gd name="T21" fmla="*/ 0 h 341"/>
                <a:gd name="T22" fmla="*/ 121 w 334"/>
                <a:gd name="T23" fmla="*/ 36 h 341"/>
                <a:gd name="T24" fmla="*/ 121 w 334"/>
                <a:gd name="T25" fmla="*/ 0 h 341"/>
                <a:gd name="T26" fmla="*/ 163 w 334"/>
                <a:gd name="T27" fmla="*/ 0 h 341"/>
                <a:gd name="T28" fmla="*/ 163 w 334"/>
                <a:gd name="T29" fmla="*/ 36 h 341"/>
                <a:gd name="T30" fmla="*/ 206 w 334"/>
                <a:gd name="T31" fmla="*/ 0 h 341"/>
                <a:gd name="T32" fmla="*/ 206 w 334"/>
                <a:gd name="T33" fmla="*/ 36 h 341"/>
                <a:gd name="T34" fmla="*/ 256 w 334"/>
                <a:gd name="T35" fmla="*/ 0 h 341"/>
                <a:gd name="T36" fmla="*/ 256 w 334"/>
                <a:gd name="T37" fmla="*/ 36 h 341"/>
                <a:gd name="T38" fmla="*/ 334 w 334"/>
                <a:gd name="T39" fmla="*/ 78 h 341"/>
                <a:gd name="T40" fmla="*/ 291 w 334"/>
                <a:gd name="T41" fmla="*/ 78 h 341"/>
                <a:gd name="T42" fmla="*/ 334 w 334"/>
                <a:gd name="T43" fmla="*/ 121 h 341"/>
                <a:gd name="T44" fmla="*/ 291 w 334"/>
                <a:gd name="T45" fmla="*/ 121 h 341"/>
                <a:gd name="T46" fmla="*/ 334 w 334"/>
                <a:gd name="T47" fmla="*/ 163 h 341"/>
                <a:gd name="T48" fmla="*/ 291 w 334"/>
                <a:gd name="T49" fmla="*/ 163 h 341"/>
                <a:gd name="T50" fmla="*/ 334 w 334"/>
                <a:gd name="T51" fmla="*/ 213 h 341"/>
                <a:gd name="T52" fmla="*/ 291 w 334"/>
                <a:gd name="T53" fmla="*/ 213 h 341"/>
                <a:gd name="T54" fmla="*/ 334 w 334"/>
                <a:gd name="T55" fmla="*/ 256 h 341"/>
                <a:gd name="T56" fmla="*/ 291 w 334"/>
                <a:gd name="T57" fmla="*/ 256 h 341"/>
                <a:gd name="T58" fmla="*/ 36 w 334"/>
                <a:gd name="T59" fmla="*/ 78 h 341"/>
                <a:gd name="T60" fmla="*/ 0 w 334"/>
                <a:gd name="T61" fmla="*/ 78 h 341"/>
                <a:gd name="T62" fmla="*/ 36 w 334"/>
                <a:gd name="T63" fmla="*/ 121 h 341"/>
                <a:gd name="T64" fmla="*/ 0 w 334"/>
                <a:gd name="T65" fmla="*/ 121 h 341"/>
                <a:gd name="T66" fmla="*/ 36 w 334"/>
                <a:gd name="T67" fmla="*/ 163 h 341"/>
                <a:gd name="T68" fmla="*/ 0 w 334"/>
                <a:gd name="T69" fmla="*/ 163 h 341"/>
                <a:gd name="T70" fmla="*/ 36 w 334"/>
                <a:gd name="T71" fmla="*/ 213 h 341"/>
                <a:gd name="T72" fmla="*/ 0 w 334"/>
                <a:gd name="T73" fmla="*/ 213 h 341"/>
                <a:gd name="T74" fmla="*/ 36 w 334"/>
                <a:gd name="T75" fmla="*/ 256 h 341"/>
                <a:gd name="T76" fmla="*/ 0 w 334"/>
                <a:gd name="T77" fmla="*/ 256 h 341"/>
                <a:gd name="T78" fmla="*/ 78 w 334"/>
                <a:gd name="T79" fmla="*/ 298 h 341"/>
                <a:gd name="T80" fmla="*/ 78 w 334"/>
                <a:gd name="T81" fmla="*/ 341 h 341"/>
                <a:gd name="T82" fmla="*/ 121 w 334"/>
                <a:gd name="T83" fmla="*/ 298 h 341"/>
                <a:gd name="T84" fmla="*/ 121 w 334"/>
                <a:gd name="T85" fmla="*/ 341 h 341"/>
                <a:gd name="T86" fmla="*/ 163 w 334"/>
                <a:gd name="T87" fmla="*/ 341 h 341"/>
                <a:gd name="T88" fmla="*/ 163 w 334"/>
                <a:gd name="T89" fmla="*/ 298 h 341"/>
                <a:gd name="T90" fmla="*/ 206 w 334"/>
                <a:gd name="T91" fmla="*/ 298 h 341"/>
                <a:gd name="T92" fmla="*/ 206 w 334"/>
                <a:gd name="T93" fmla="*/ 341 h 341"/>
                <a:gd name="T94" fmla="*/ 256 w 334"/>
                <a:gd name="T95" fmla="*/ 298 h 341"/>
                <a:gd name="T96" fmla="*/ 256 w 334"/>
                <a:gd name="T97"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4" h="341">
                  <a:moveTo>
                    <a:pt x="267" y="298"/>
                  </a:moveTo>
                  <a:cubicBezTo>
                    <a:pt x="60" y="298"/>
                    <a:pt x="60" y="298"/>
                    <a:pt x="60" y="298"/>
                  </a:cubicBezTo>
                  <a:cubicBezTo>
                    <a:pt x="48" y="298"/>
                    <a:pt x="36" y="286"/>
                    <a:pt x="36" y="273"/>
                  </a:cubicBezTo>
                  <a:cubicBezTo>
                    <a:pt x="36" y="61"/>
                    <a:pt x="36" y="61"/>
                    <a:pt x="36" y="61"/>
                  </a:cubicBezTo>
                  <a:cubicBezTo>
                    <a:pt x="36" y="45"/>
                    <a:pt x="48" y="36"/>
                    <a:pt x="60" y="36"/>
                  </a:cubicBezTo>
                  <a:cubicBezTo>
                    <a:pt x="267" y="36"/>
                    <a:pt x="267" y="36"/>
                    <a:pt x="267" y="36"/>
                  </a:cubicBezTo>
                  <a:cubicBezTo>
                    <a:pt x="282" y="36"/>
                    <a:pt x="291" y="45"/>
                    <a:pt x="291" y="61"/>
                  </a:cubicBezTo>
                  <a:cubicBezTo>
                    <a:pt x="291" y="273"/>
                    <a:pt x="291" y="273"/>
                    <a:pt x="291" y="273"/>
                  </a:cubicBezTo>
                  <a:cubicBezTo>
                    <a:pt x="291" y="286"/>
                    <a:pt x="282" y="298"/>
                    <a:pt x="267" y="298"/>
                  </a:cubicBezTo>
                  <a:close/>
                  <a:moveTo>
                    <a:pt x="78" y="36"/>
                  </a:moveTo>
                  <a:cubicBezTo>
                    <a:pt x="78" y="0"/>
                    <a:pt x="78" y="0"/>
                    <a:pt x="78" y="0"/>
                  </a:cubicBezTo>
                  <a:moveTo>
                    <a:pt x="121" y="36"/>
                  </a:moveTo>
                  <a:cubicBezTo>
                    <a:pt x="121" y="0"/>
                    <a:pt x="121" y="0"/>
                    <a:pt x="121" y="0"/>
                  </a:cubicBezTo>
                  <a:moveTo>
                    <a:pt x="163" y="0"/>
                  </a:moveTo>
                  <a:cubicBezTo>
                    <a:pt x="163" y="36"/>
                    <a:pt x="163" y="36"/>
                    <a:pt x="163" y="36"/>
                  </a:cubicBezTo>
                  <a:moveTo>
                    <a:pt x="206" y="0"/>
                  </a:moveTo>
                  <a:cubicBezTo>
                    <a:pt x="206" y="36"/>
                    <a:pt x="206" y="36"/>
                    <a:pt x="206" y="36"/>
                  </a:cubicBezTo>
                  <a:moveTo>
                    <a:pt x="256" y="0"/>
                  </a:moveTo>
                  <a:cubicBezTo>
                    <a:pt x="256" y="36"/>
                    <a:pt x="256" y="36"/>
                    <a:pt x="256" y="36"/>
                  </a:cubicBezTo>
                  <a:moveTo>
                    <a:pt x="334" y="78"/>
                  </a:moveTo>
                  <a:cubicBezTo>
                    <a:pt x="291" y="78"/>
                    <a:pt x="291" y="78"/>
                    <a:pt x="291" y="78"/>
                  </a:cubicBezTo>
                  <a:moveTo>
                    <a:pt x="334" y="121"/>
                  </a:moveTo>
                  <a:cubicBezTo>
                    <a:pt x="291" y="121"/>
                    <a:pt x="291" y="121"/>
                    <a:pt x="291" y="121"/>
                  </a:cubicBezTo>
                  <a:moveTo>
                    <a:pt x="334" y="163"/>
                  </a:moveTo>
                  <a:cubicBezTo>
                    <a:pt x="291" y="163"/>
                    <a:pt x="291" y="163"/>
                    <a:pt x="291" y="163"/>
                  </a:cubicBezTo>
                  <a:moveTo>
                    <a:pt x="334" y="213"/>
                  </a:moveTo>
                  <a:cubicBezTo>
                    <a:pt x="291" y="213"/>
                    <a:pt x="291" y="213"/>
                    <a:pt x="291" y="213"/>
                  </a:cubicBezTo>
                  <a:moveTo>
                    <a:pt x="334" y="256"/>
                  </a:moveTo>
                  <a:cubicBezTo>
                    <a:pt x="291" y="256"/>
                    <a:pt x="291" y="256"/>
                    <a:pt x="291" y="256"/>
                  </a:cubicBezTo>
                  <a:moveTo>
                    <a:pt x="36" y="78"/>
                  </a:moveTo>
                  <a:cubicBezTo>
                    <a:pt x="0" y="78"/>
                    <a:pt x="0" y="78"/>
                    <a:pt x="0" y="78"/>
                  </a:cubicBezTo>
                  <a:moveTo>
                    <a:pt x="36" y="121"/>
                  </a:moveTo>
                  <a:cubicBezTo>
                    <a:pt x="0" y="121"/>
                    <a:pt x="0" y="121"/>
                    <a:pt x="0" y="121"/>
                  </a:cubicBezTo>
                  <a:moveTo>
                    <a:pt x="36" y="163"/>
                  </a:moveTo>
                  <a:cubicBezTo>
                    <a:pt x="0" y="163"/>
                    <a:pt x="0" y="163"/>
                    <a:pt x="0" y="163"/>
                  </a:cubicBezTo>
                  <a:moveTo>
                    <a:pt x="36" y="213"/>
                  </a:moveTo>
                  <a:cubicBezTo>
                    <a:pt x="0" y="213"/>
                    <a:pt x="0" y="213"/>
                    <a:pt x="0" y="213"/>
                  </a:cubicBezTo>
                  <a:moveTo>
                    <a:pt x="36" y="256"/>
                  </a:moveTo>
                  <a:cubicBezTo>
                    <a:pt x="0" y="256"/>
                    <a:pt x="0" y="256"/>
                    <a:pt x="0" y="256"/>
                  </a:cubicBezTo>
                  <a:moveTo>
                    <a:pt x="78" y="298"/>
                  </a:moveTo>
                  <a:cubicBezTo>
                    <a:pt x="78" y="341"/>
                    <a:pt x="78" y="341"/>
                    <a:pt x="78" y="341"/>
                  </a:cubicBezTo>
                  <a:moveTo>
                    <a:pt x="121" y="298"/>
                  </a:moveTo>
                  <a:cubicBezTo>
                    <a:pt x="121" y="341"/>
                    <a:pt x="121" y="341"/>
                    <a:pt x="121" y="341"/>
                  </a:cubicBezTo>
                  <a:moveTo>
                    <a:pt x="163" y="341"/>
                  </a:moveTo>
                  <a:cubicBezTo>
                    <a:pt x="163" y="298"/>
                    <a:pt x="163" y="298"/>
                    <a:pt x="163" y="298"/>
                  </a:cubicBezTo>
                  <a:moveTo>
                    <a:pt x="206" y="298"/>
                  </a:moveTo>
                  <a:cubicBezTo>
                    <a:pt x="206" y="341"/>
                    <a:pt x="206" y="341"/>
                    <a:pt x="206" y="341"/>
                  </a:cubicBezTo>
                  <a:moveTo>
                    <a:pt x="256" y="298"/>
                  </a:moveTo>
                  <a:cubicBezTo>
                    <a:pt x="256" y="341"/>
                    <a:pt x="256" y="341"/>
                    <a:pt x="256" y="341"/>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grpSp>
      <p:sp>
        <p:nvSpPr>
          <p:cNvPr id="70" name="Text Placeholder 3">
            <a:extLst>
              <a:ext uri="{FF2B5EF4-FFF2-40B4-BE49-F238E27FC236}">
                <a16:creationId xmlns:a16="http://schemas.microsoft.com/office/drawing/2014/main" id="{2C526941-9B42-6242-AC83-2447FBFDA4F4}"/>
              </a:ext>
            </a:extLst>
          </p:cNvPr>
          <p:cNvSpPr txBox="1">
            <a:spLocks/>
          </p:cNvSpPr>
          <p:nvPr/>
        </p:nvSpPr>
        <p:spPr>
          <a:xfrm>
            <a:off x="9840416" y="2636838"/>
            <a:ext cx="1761851" cy="900112"/>
          </a:xfrm>
          <a:prstGeom prst="rect">
            <a:avLst/>
          </a:prstGeom>
        </p:spPr>
        <p:txBody>
          <a:bodyPr vert="horz" wrap="square" lIns="0" tIns="0" rIns="0" bIns="0" rtlCol="0" anchor="ctr">
            <a:noAutofit/>
          </a:bodyPr>
          <a:lstStyle>
            <a:lvl1pPr marL="231775" marR="0" indent="-231775" algn="l" defTabSz="932742" rtl="0" eaLnBrk="1" fontAlgn="auto" latinLnBrk="0" hangingPunct="1">
              <a:lnSpc>
                <a:spcPct val="100000"/>
              </a:lnSpc>
              <a:spcBef>
                <a:spcPct val="20000"/>
              </a:spcBef>
              <a:spcAft>
                <a:spcPts val="60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000"/>
              <a:t>Descriptive text in sentence form with some details, </a:t>
            </a:r>
            <a:r>
              <a:rPr lang="en-US" sz="1000" b="1">
                <a:solidFill>
                  <a:schemeClr val="accent1"/>
                </a:solidFill>
              </a:rPr>
              <a:t>highlighted text </a:t>
            </a:r>
            <a:r>
              <a:rPr lang="en-US" sz="1000"/>
              <a:t>or callouts.</a:t>
            </a:r>
          </a:p>
        </p:txBody>
      </p:sp>
      <p:grpSp>
        <p:nvGrpSpPr>
          <p:cNvPr id="47" name="Group 46" descr="Icon location">
            <a:extLst>
              <a:ext uri="{FF2B5EF4-FFF2-40B4-BE49-F238E27FC236}">
                <a16:creationId xmlns:a16="http://schemas.microsoft.com/office/drawing/2014/main" id="{91CCFC87-B16B-E349-92A7-5AFA4318EE14}"/>
              </a:ext>
            </a:extLst>
          </p:cNvPr>
          <p:cNvGrpSpPr/>
          <p:nvPr/>
        </p:nvGrpSpPr>
        <p:grpSpPr>
          <a:xfrm>
            <a:off x="9074150" y="2765950"/>
            <a:ext cx="658800" cy="658800"/>
            <a:chOff x="6240463" y="3560884"/>
            <a:chExt cx="659875" cy="659875"/>
          </a:xfrm>
        </p:grpSpPr>
        <p:grpSp>
          <p:nvGrpSpPr>
            <p:cNvPr id="48" name="Group 47">
              <a:extLst>
                <a:ext uri="{FF2B5EF4-FFF2-40B4-BE49-F238E27FC236}">
                  <a16:creationId xmlns:a16="http://schemas.microsoft.com/office/drawing/2014/main" id="{10D59015-1A07-2644-8804-226C8225BC26}"/>
                </a:ext>
              </a:extLst>
            </p:cNvPr>
            <p:cNvGrpSpPr/>
            <p:nvPr/>
          </p:nvGrpSpPr>
          <p:grpSpPr>
            <a:xfrm>
              <a:off x="6240463" y="3560884"/>
              <a:ext cx="659875" cy="659875"/>
              <a:chOff x="584200" y="3560884"/>
              <a:chExt cx="659875" cy="659875"/>
            </a:xfrm>
          </p:grpSpPr>
          <p:sp>
            <p:nvSpPr>
              <p:cNvPr id="50" name="Oval 49">
                <a:extLst>
                  <a:ext uri="{FF2B5EF4-FFF2-40B4-BE49-F238E27FC236}">
                    <a16:creationId xmlns:a16="http://schemas.microsoft.com/office/drawing/2014/main" id="{176BBFD0-78FD-1948-B185-7A1649E6DC22}"/>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sp>
            <p:nvSpPr>
              <p:cNvPr id="51" name="Oval 50">
                <a:extLst>
                  <a:ext uri="{FF2B5EF4-FFF2-40B4-BE49-F238E27FC236}">
                    <a16:creationId xmlns:a16="http://schemas.microsoft.com/office/drawing/2014/main" id="{3FD7BC45-52E9-E84E-B007-DE81962B92EF}"/>
                  </a:ext>
                </a:extLst>
              </p:cNvPr>
              <p:cNvSpPr/>
              <p:nvPr/>
            </p:nvSpPr>
            <p:spPr bwMode="auto">
              <a:xfrm>
                <a:off x="624585" y="3601269"/>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grpSp>
        <p:sp>
          <p:nvSpPr>
            <p:cNvPr id="49" name="Brush" title="Icon of a paintbrush">
              <a:extLst>
                <a:ext uri="{FF2B5EF4-FFF2-40B4-BE49-F238E27FC236}">
                  <a16:creationId xmlns:a16="http://schemas.microsoft.com/office/drawing/2014/main" id="{95975F96-51CA-C540-A5B1-6D67FD2F264A}"/>
                </a:ext>
              </a:extLst>
            </p:cNvPr>
            <p:cNvSpPr>
              <a:spLocks noChangeAspect="1" noEditPoints="1"/>
            </p:cNvSpPr>
            <p:nvPr/>
          </p:nvSpPr>
          <p:spPr bwMode="auto">
            <a:xfrm>
              <a:off x="6359853" y="3732895"/>
              <a:ext cx="389618" cy="281697"/>
            </a:xfrm>
            <a:custGeom>
              <a:avLst/>
              <a:gdLst>
                <a:gd name="T0" fmla="*/ 873 w 3144"/>
                <a:gd name="T1" fmla="*/ 1898 h 2272"/>
                <a:gd name="T2" fmla="*/ 1247 w 3144"/>
                <a:gd name="T3" fmla="*/ 1523 h 2272"/>
                <a:gd name="T4" fmla="*/ 1621 w 3144"/>
                <a:gd name="T5" fmla="*/ 1898 h 2272"/>
                <a:gd name="T6" fmla="*/ 1247 w 3144"/>
                <a:gd name="T7" fmla="*/ 2272 h 2272"/>
                <a:gd name="T8" fmla="*/ 499 w 3144"/>
                <a:gd name="T9" fmla="*/ 2272 h 2272"/>
                <a:gd name="T10" fmla="*/ 873 w 3144"/>
                <a:gd name="T11" fmla="*/ 1898 h 2272"/>
                <a:gd name="T12" fmla="*/ 1621 w 3144"/>
                <a:gd name="T13" fmla="*/ 1898 h 2272"/>
                <a:gd name="T14" fmla="*/ 3041 w 3144"/>
                <a:gd name="T15" fmla="*/ 478 h 2272"/>
                <a:gd name="T16" fmla="*/ 3041 w 3144"/>
                <a:gd name="T17" fmla="*/ 104 h 2272"/>
                <a:gd name="T18" fmla="*/ 2667 w 3144"/>
                <a:gd name="T19" fmla="*/ 104 h 2272"/>
                <a:gd name="T20" fmla="*/ 1247 w 3144"/>
                <a:gd name="T21" fmla="*/ 1523 h 2272"/>
                <a:gd name="T22" fmla="*/ 2066 w 3144"/>
                <a:gd name="T23" fmla="*/ 1453 h 2272"/>
                <a:gd name="T24" fmla="*/ 1691 w 3144"/>
                <a:gd name="T25" fmla="*/ 1079 h 2272"/>
                <a:gd name="T26" fmla="*/ 0 w 3144"/>
                <a:gd name="T27" fmla="*/ 2272 h 2272"/>
                <a:gd name="T28" fmla="*/ 499 w 3144"/>
                <a:gd name="T29" fmla="*/ 2272 h 2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44" h="2272">
                  <a:moveTo>
                    <a:pt x="873" y="1898"/>
                  </a:moveTo>
                  <a:cubicBezTo>
                    <a:pt x="873" y="1691"/>
                    <a:pt x="1040" y="1523"/>
                    <a:pt x="1247" y="1523"/>
                  </a:cubicBezTo>
                  <a:cubicBezTo>
                    <a:pt x="1454" y="1523"/>
                    <a:pt x="1621" y="1691"/>
                    <a:pt x="1621" y="1898"/>
                  </a:cubicBezTo>
                  <a:cubicBezTo>
                    <a:pt x="1621" y="2104"/>
                    <a:pt x="1454" y="2272"/>
                    <a:pt x="1247" y="2272"/>
                  </a:cubicBezTo>
                  <a:cubicBezTo>
                    <a:pt x="499" y="2272"/>
                    <a:pt x="499" y="2272"/>
                    <a:pt x="499" y="2272"/>
                  </a:cubicBezTo>
                  <a:cubicBezTo>
                    <a:pt x="705" y="2272"/>
                    <a:pt x="873" y="2104"/>
                    <a:pt x="873" y="1898"/>
                  </a:cubicBezTo>
                  <a:moveTo>
                    <a:pt x="1621" y="1898"/>
                  </a:moveTo>
                  <a:cubicBezTo>
                    <a:pt x="3041" y="478"/>
                    <a:pt x="3041" y="478"/>
                    <a:pt x="3041" y="478"/>
                  </a:cubicBezTo>
                  <a:cubicBezTo>
                    <a:pt x="3144" y="375"/>
                    <a:pt x="3144" y="207"/>
                    <a:pt x="3041" y="104"/>
                  </a:cubicBezTo>
                  <a:cubicBezTo>
                    <a:pt x="2938" y="0"/>
                    <a:pt x="2770" y="0"/>
                    <a:pt x="2667" y="104"/>
                  </a:cubicBezTo>
                  <a:cubicBezTo>
                    <a:pt x="1247" y="1523"/>
                    <a:pt x="1247" y="1523"/>
                    <a:pt x="1247" y="1523"/>
                  </a:cubicBezTo>
                  <a:moveTo>
                    <a:pt x="2066" y="1453"/>
                  </a:moveTo>
                  <a:cubicBezTo>
                    <a:pt x="1979" y="1295"/>
                    <a:pt x="1850" y="1165"/>
                    <a:pt x="1691" y="1079"/>
                  </a:cubicBezTo>
                  <a:moveTo>
                    <a:pt x="0" y="2272"/>
                  </a:moveTo>
                  <a:cubicBezTo>
                    <a:pt x="499" y="2272"/>
                    <a:pt x="499" y="2272"/>
                    <a:pt x="499" y="2272"/>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69" name="Text Placeholder 3">
            <a:extLst>
              <a:ext uri="{FF2B5EF4-FFF2-40B4-BE49-F238E27FC236}">
                <a16:creationId xmlns:a16="http://schemas.microsoft.com/office/drawing/2014/main" id="{30E5EC23-00C2-9D4F-AB4C-4775A48FB8C1}"/>
              </a:ext>
            </a:extLst>
          </p:cNvPr>
          <p:cNvSpPr txBox="1">
            <a:spLocks/>
          </p:cNvSpPr>
          <p:nvPr/>
        </p:nvSpPr>
        <p:spPr>
          <a:xfrm>
            <a:off x="7017024" y="2636838"/>
            <a:ext cx="1761851" cy="900112"/>
          </a:xfrm>
          <a:prstGeom prst="rect">
            <a:avLst/>
          </a:prstGeom>
        </p:spPr>
        <p:txBody>
          <a:bodyPr vert="horz" wrap="square" lIns="0" tIns="0" rIns="0" bIns="0" rtlCol="0" anchor="ctr">
            <a:noAutofit/>
          </a:bodyPr>
          <a:lstStyle>
            <a:lvl1pPr marL="231775" marR="0" indent="-231775" algn="l" defTabSz="932742" rtl="0" eaLnBrk="1" fontAlgn="auto" latinLnBrk="0" hangingPunct="1">
              <a:lnSpc>
                <a:spcPct val="100000"/>
              </a:lnSpc>
              <a:spcBef>
                <a:spcPct val="20000"/>
              </a:spcBef>
              <a:spcAft>
                <a:spcPts val="60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000"/>
              <a:t>Descriptive text in sentence form with some details, </a:t>
            </a:r>
            <a:r>
              <a:rPr lang="en-US" sz="1000" b="1">
                <a:solidFill>
                  <a:schemeClr val="accent1"/>
                </a:solidFill>
              </a:rPr>
              <a:t>highlighted text </a:t>
            </a:r>
            <a:r>
              <a:rPr lang="en-US" sz="1000"/>
              <a:t>or callouts.</a:t>
            </a:r>
          </a:p>
        </p:txBody>
      </p:sp>
      <p:grpSp>
        <p:nvGrpSpPr>
          <p:cNvPr id="42" name="Group 41" descr="Icon location">
            <a:extLst>
              <a:ext uri="{FF2B5EF4-FFF2-40B4-BE49-F238E27FC236}">
                <a16:creationId xmlns:a16="http://schemas.microsoft.com/office/drawing/2014/main" id="{B6FA8D1D-90C7-D04A-99AE-97AEF97B27D2}"/>
              </a:ext>
            </a:extLst>
          </p:cNvPr>
          <p:cNvGrpSpPr/>
          <p:nvPr/>
        </p:nvGrpSpPr>
        <p:grpSpPr>
          <a:xfrm>
            <a:off x="6245225" y="2765950"/>
            <a:ext cx="658800" cy="658800"/>
            <a:chOff x="4358213" y="3560884"/>
            <a:chExt cx="659875" cy="659875"/>
          </a:xfrm>
        </p:grpSpPr>
        <p:grpSp>
          <p:nvGrpSpPr>
            <p:cNvPr id="43" name="Group 42">
              <a:extLst>
                <a:ext uri="{FF2B5EF4-FFF2-40B4-BE49-F238E27FC236}">
                  <a16:creationId xmlns:a16="http://schemas.microsoft.com/office/drawing/2014/main" id="{6AD15DBE-00D3-5B47-BA43-3A2F873E0273}"/>
                </a:ext>
              </a:extLst>
            </p:cNvPr>
            <p:cNvGrpSpPr/>
            <p:nvPr/>
          </p:nvGrpSpPr>
          <p:grpSpPr>
            <a:xfrm>
              <a:off x="4358213" y="3560884"/>
              <a:ext cx="659875" cy="659875"/>
              <a:chOff x="584200" y="3560884"/>
              <a:chExt cx="659875" cy="659875"/>
            </a:xfrm>
          </p:grpSpPr>
          <p:sp>
            <p:nvSpPr>
              <p:cNvPr id="45" name="Oval 44">
                <a:extLst>
                  <a:ext uri="{FF2B5EF4-FFF2-40B4-BE49-F238E27FC236}">
                    <a16:creationId xmlns:a16="http://schemas.microsoft.com/office/drawing/2014/main" id="{01541B86-E7B5-3F44-BB27-D08D3D1BD9B8}"/>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sp>
            <p:nvSpPr>
              <p:cNvPr id="46" name="Oval 45">
                <a:extLst>
                  <a:ext uri="{FF2B5EF4-FFF2-40B4-BE49-F238E27FC236}">
                    <a16:creationId xmlns:a16="http://schemas.microsoft.com/office/drawing/2014/main" id="{F27331DF-C664-5440-823F-C8D9CD58F013}"/>
                  </a:ext>
                </a:extLst>
              </p:cNvPr>
              <p:cNvSpPr/>
              <p:nvPr/>
            </p:nvSpPr>
            <p:spPr bwMode="auto">
              <a:xfrm>
                <a:off x="624585" y="3601269"/>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grpSp>
        <p:sp>
          <p:nvSpPr>
            <p:cNvPr id="44" name="Relationship_F003" title="Icon of three boxes connected by lines">
              <a:extLst>
                <a:ext uri="{FF2B5EF4-FFF2-40B4-BE49-F238E27FC236}">
                  <a16:creationId xmlns:a16="http://schemas.microsoft.com/office/drawing/2014/main" id="{6CF6F985-7586-154D-A91F-8953FF86E250}"/>
                </a:ext>
              </a:extLst>
            </p:cNvPr>
            <p:cNvSpPr>
              <a:spLocks noChangeAspect="1" noEditPoints="1"/>
            </p:cNvSpPr>
            <p:nvPr/>
          </p:nvSpPr>
          <p:spPr bwMode="auto">
            <a:xfrm>
              <a:off x="4504544" y="3739157"/>
              <a:ext cx="321268" cy="300487"/>
            </a:xfrm>
            <a:custGeom>
              <a:avLst/>
              <a:gdLst>
                <a:gd name="T0" fmla="*/ 3230 w 4406"/>
                <a:gd name="T1" fmla="*/ 0 h 4121"/>
                <a:gd name="T2" fmla="*/ 4406 w 4406"/>
                <a:gd name="T3" fmla="*/ 0 h 4121"/>
                <a:gd name="T4" fmla="*/ 4406 w 4406"/>
                <a:gd name="T5" fmla="*/ 1176 h 4121"/>
                <a:gd name="T6" fmla="*/ 3230 w 4406"/>
                <a:gd name="T7" fmla="*/ 1176 h 4121"/>
                <a:gd name="T8" fmla="*/ 3230 w 4406"/>
                <a:gd name="T9" fmla="*/ 0 h 4121"/>
                <a:gd name="T10" fmla="*/ 3230 w 4406"/>
                <a:gd name="T11" fmla="*/ 4121 h 4121"/>
                <a:gd name="T12" fmla="*/ 4406 w 4406"/>
                <a:gd name="T13" fmla="*/ 4121 h 4121"/>
                <a:gd name="T14" fmla="*/ 4406 w 4406"/>
                <a:gd name="T15" fmla="*/ 2945 h 4121"/>
                <a:gd name="T16" fmla="*/ 3230 w 4406"/>
                <a:gd name="T17" fmla="*/ 2945 h 4121"/>
                <a:gd name="T18" fmla="*/ 3230 w 4406"/>
                <a:gd name="T19" fmla="*/ 4121 h 4121"/>
                <a:gd name="T20" fmla="*/ 0 w 4406"/>
                <a:gd name="T21" fmla="*/ 2653 h 4121"/>
                <a:gd name="T22" fmla="*/ 1175 w 4406"/>
                <a:gd name="T23" fmla="*/ 2653 h 4121"/>
                <a:gd name="T24" fmla="*/ 1175 w 4406"/>
                <a:gd name="T25" fmla="*/ 1477 h 4121"/>
                <a:gd name="T26" fmla="*/ 0 w 4406"/>
                <a:gd name="T27" fmla="*/ 1477 h 4121"/>
                <a:gd name="T28" fmla="*/ 0 w 4406"/>
                <a:gd name="T29" fmla="*/ 2653 h 4121"/>
                <a:gd name="T30" fmla="*/ 1176 w 4406"/>
                <a:gd name="T31" fmla="*/ 2062 h 4121"/>
                <a:gd name="T32" fmla="*/ 3230 w 4406"/>
                <a:gd name="T33" fmla="*/ 690 h 4121"/>
                <a:gd name="T34" fmla="*/ 3230 w 4406"/>
                <a:gd name="T35" fmla="*/ 3434 h 4121"/>
                <a:gd name="T36" fmla="*/ 1181 w 4406"/>
                <a:gd name="T37" fmla="*/ 2064 h 4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06" h="4121">
                  <a:moveTo>
                    <a:pt x="3230" y="0"/>
                  </a:moveTo>
                  <a:lnTo>
                    <a:pt x="4406" y="0"/>
                  </a:lnTo>
                  <a:lnTo>
                    <a:pt x="4406" y="1176"/>
                  </a:lnTo>
                  <a:lnTo>
                    <a:pt x="3230" y="1176"/>
                  </a:lnTo>
                  <a:lnTo>
                    <a:pt x="3230" y="0"/>
                  </a:lnTo>
                  <a:moveTo>
                    <a:pt x="3230" y="4121"/>
                  </a:moveTo>
                  <a:lnTo>
                    <a:pt x="4406" y="4121"/>
                  </a:lnTo>
                  <a:lnTo>
                    <a:pt x="4406" y="2945"/>
                  </a:lnTo>
                  <a:lnTo>
                    <a:pt x="3230" y="2945"/>
                  </a:lnTo>
                  <a:lnTo>
                    <a:pt x="3230" y="4121"/>
                  </a:lnTo>
                  <a:moveTo>
                    <a:pt x="0" y="2653"/>
                  </a:moveTo>
                  <a:lnTo>
                    <a:pt x="1175" y="2653"/>
                  </a:lnTo>
                  <a:lnTo>
                    <a:pt x="1175" y="1477"/>
                  </a:lnTo>
                  <a:lnTo>
                    <a:pt x="0" y="1477"/>
                  </a:lnTo>
                  <a:lnTo>
                    <a:pt x="0" y="2653"/>
                  </a:lnTo>
                  <a:moveTo>
                    <a:pt x="1176" y="2062"/>
                  </a:moveTo>
                  <a:lnTo>
                    <a:pt x="3230" y="690"/>
                  </a:lnTo>
                  <a:moveTo>
                    <a:pt x="3230" y="3434"/>
                  </a:moveTo>
                  <a:lnTo>
                    <a:pt x="1181" y="2064"/>
                  </a:ln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grpSp>
      <p:sp>
        <p:nvSpPr>
          <p:cNvPr id="68" name="Text Placeholder 3">
            <a:extLst>
              <a:ext uri="{FF2B5EF4-FFF2-40B4-BE49-F238E27FC236}">
                <a16:creationId xmlns:a16="http://schemas.microsoft.com/office/drawing/2014/main" id="{3B1CC68B-A0FF-534E-B6A1-BEDE6C13C3FF}"/>
              </a:ext>
            </a:extLst>
          </p:cNvPr>
          <p:cNvSpPr txBox="1">
            <a:spLocks/>
          </p:cNvSpPr>
          <p:nvPr/>
        </p:nvSpPr>
        <p:spPr>
          <a:xfrm>
            <a:off x="4184924" y="2636838"/>
            <a:ext cx="1761851" cy="900112"/>
          </a:xfrm>
          <a:prstGeom prst="rect">
            <a:avLst/>
          </a:prstGeom>
        </p:spPr>
        <p:txBody>
          <a:bodyPr vert="horz" wrap="square" lIns="0" tIns="0" rIns="0" bIns="0" rtlCol="0" anchor="ctr">
            <a:noAutofit/>
          </a:bodyPr>
          <a:lstStyle>
            <a:lvl1pPr marL="231775" marR="0" indent="-231775" algn="l" defTabSz="932742" rtl="0" eaLnBrk="1" fontAlgn="auto" latinLnBrk="0" hangingPunct="1">
              <a:lnSpc>
                <a:spcPct val="100000"/>
              </a:lnSpc>
              <a:spcBef>
                <a:spcPct val="20000"/>
              </a:spcBef>
              <a:spcAft>
                <a:spcPts val="60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000"/>
              <a:t>Descriptive text in sentence form with some details, </a:t>
            </a:r>
            <a:r>
              <a:rPr lang="en-US" sz="1000" b="1">
                <a:solidFill>
                  <a:schemeClr val="accent1"/>
                </a:solidFill>
              </a:rPr>
              <a:t>highlighted text </a:t>
            </a:r>
            <a:r>
              <a:rPr lang="en-US" sz="1000"/>
              <a:t>or callouts.</a:t>
            </a:r>
          </a:p>
        </p:txBody>
      </p:sp>
      <p:grpSp>
        <p:nvGrpSpPr>
          <p:cNvPr id="27" name="Group 26" descr="Icon location">
            <a:extLst>
              <a:ext uri="{FF2B5EF4-FFF2-40B4-BE49-F238E27FC236}">
                <a16:creationId xmlns:a16="http://schemas.microsoft.com/office/drawing/2014/main" id="{BC6737E9-9D06-4544-A63F-14A8B7C4D4CE}"/>
              </a:ext>
            </a:extLst>
          </p:cNvPr>
          <p:cNvGrpSpPr/>
          <p:nvPr/>
        </p:nvGrpSpPr>
        <p:grpSpPr>
          <a:xfrm>
            <a:off x="3413125" y="2765950"/>
            <a:ext cx="658800" cy="658800"/>
            <a:chOff x="2470150" y="3560884"/>
            <a:chExt cx="659875" cy="659875"/>
          </a:xfrm>
        </p:grpSpPr>
        <p:grpSp>
          <p:nvGrpSpPr>
            <p:cNvPr id="28" name="Group 27">
              <a:extLst>
                <a:ext uri="{FF2B5EF4-FFF2-40B4-BE49-F238E27FC236}">
                  <a16:creationId xmlns:a16="http://schemas.microsoft.com/office/drawing/2014/main" id="{A2893A94-A1FF-AC40-B4A1-AB66B17961FA}"/>
                </a:ext>
              </a:extLst>
            </p:cNvPr>
            <p:cNvGrpSpPr/>
            <p:nvPr/>
          </p:nvGrpSpPr>
          <p:grpSpPr>
            <a:xfrm>
              <a:off x="2470150" y="3560884"/>
              <a:ext cx="659875" cy="659875"/>
              <a:chOff x="584200" y="3560884"/>
              <a:chExt cx="659875" cy="659875"/>
            </a:xfrm>
          </p:grpSpPr>
          <p:sp>
            <p:nvSpPr>
              <p:cNvPr id="30" name="Oval 29">
                <a:extLst>
                  <a:ext uri="{FF2B5EF4-FFF2-40B4-BE49-F238E27FC236}">
                    <a16:creationId xmlns:a16="http://schemas.microsoft.com/office/drawing/2014/main" id="{B9328C02-EF7B-274A-AF5E-739BD904F880}"/>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sp>
            <p:nvSpPr>
              <p:cNvPr id="31" name="Oval 30">
                <a:extLst>
                  <a:ext uri="{FF2B5EF4-FFF2-40B4-BE49-F238E27FC236}">
                    <a16:creationId xmlns:a16="http://schemas.microsoft.com/office/drawing/2014/main" id="{23E72D67-ACD3-374B-8B49-2167B0289F6D}"/>
                  </a:ext>
                </a:extLst>
              </p:cNvPr>
              <p:cNvSpPr/>
              <p:nvPr/>
            </p:nvSpPr>
            <p:spPr bwMode="auto">
              <a:xfrm>
                <a:off x="624585" y="3601269"/>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grpSp>
        <p:sp>
          <p:nvSpPr>
            <p:cNvPr id="29" name="Brain_3" title="Icon of a brain">
              <a:extLst>
                <a:ext uri="{FF2B5EF4-FFF2-40B4-BE49-F238E27FC236}">
                  <a16:creationId xmlns:a16="http://schemas.microsoft.com/office/drawing/2014/main" id="{E63FD142-D2EF-4348-8A85-7187EEE3ED71}"/>
                </a:ext>
              </a:extLst>
            </p:cNvPr>
            <p:cNvSpPr>
              <a:spLocks noChangeAspect="1" noEditPoints="1"/>
            </p:cNvSpPr>
            <p:nvPr/>
          </p:nvSpPr>
          <p:spPr bwMode="auto">
            <a:xfrm>
              <a:off x="2627289" y="3701581"/>
              <a:ext cx="340157" cy="365760"/>
            </a:xfrm>
            <a:custGeom>
              <a:avLst/>
              <a:gdLst>
                <a:gd name="T0" fmla="*/ 68 w 315"/>
                <a:gd name="T1" fmla="*/ 292 h 338"/>
                <a:gd name="T2" fmla="*/ 24 w 315"/>
                <a:gd name="T3" fmla="*/ 231 h 338"/>
                <a:gd name="T4" fmla="*/ 28 w 315"/>
                <a:gd name="T5" fmla="*/ 126 h 338"/>
                <a:gd name="T6" fmla="*/ 68 w 315"/>
                <a:gd name="T7" fmla="*/ 46 h 338"/>
                <a:gd name="T8" fmla="*/ 113 w 315"/>
                <a:gd name="T9" fmla="*/ 0 h 338"/>
                <a:gd name="T10" fmla="*/ 158 w 315"/>
                <a:gd name="T11" fmla="*/ 293 h 338"/>
                <a:gd name="T12" fmla="*/ 248 w 315"/>
                <a:gd name="T13" fmla="*/ 292 h 338"/>
                <a:gd name="T14" fmla="*/ 292 w 315"/>
                <a:gd name="T15" fmla="*/ 231 h 338"/>
                <a:gd name="T16" fmla="*/ 287 w 315"/>
                <a:gd name="T17" fmla="*/ 126 h 338"/>
                <a:gd name="T18" fmla="*/ 248 w 315"/>
                <a:gd name="T19" fmla="*/ 46 h 338"/>
                <a:gd name="T20" fmla="*/ 203 w 315"/>
                <a:gd name="T21" fmla="*/ 0 h 338"/>
                <a:gd name="T22" fmla="*/ 158 w 315"/>
                <a:gd name="T23" fmla="*/ 293 h 338"/>
                <a:gd name="T24" fmla="*/ 90 w 315"/>
                <a:gd name="T25" fmla="*/ 293 h 338"/>
                <a:gd name="T26" fmla="*/ 248 w 315"/>
                <a:gd name="T27" fmla="*/ 293 h 338"/>
                <a:gd name="T28" fmla="*/ 68 w 315"/>
                <a:gd name="T29" fmla="*/ 180 h 338"/>
                <a:gd name="T30" fmla="*/ 90 w 315"/>
                <a:gd name="T31" fmla="*/ 203 h 338"/>
                <a:gd name="T32" fmla="*/ 158 w 315"/>
                <a:gd name="T33" fmla="*/ 225 h 338"/>
                <a:gd name="T34" fmla="*/ 225 w 315"/>
                <a:gd name="T35" fmla="*/ 203 h 338"/>
                <a:gd name="T36" fmla="*/ 248 w 315"/>
                <a:gd name="T37" fmla="*/ 180 h 338"/>
                <a:gd name="T38" fmla="*/ 79 w 315"/>
                <a:gd name="T39" fmla="*/ 90 h 338"/>
                <a:gd name="T40" fmla="*/ 113 w 315"/>
                <a:gd name="T41" fmla="*/ 113 h 338"/>
                <a:gd name="T42" fmla="*/ 135 w 315"/>
                <a:gd name="T43" fmla="*/ 135 h 338"/>
                <a:gd name="T44" fmla="*/ 203 w 315"/>
                <a:gd name="T45" fmla="*/ 113 h 338"/>
                <a:gd name="T46" fmla="*/ 225 w 315"/>
                <a:gd name="T47" fmla="*/ 90 h 338"/>
                <a:gd name="T48" fmla="*/ 24 w 315"/>
                <a:gd name="T49" fmla="*/ 231 h 338"/>
                <a:gd name="T50" fmla="*/ 248 w 315"/>
                <a:gd name="T51" fmla="*/ 248 h 338"/>
                <a:gd name="T52" fmla="*/ 28 w 315"/>
                <a:gd name="T53" fmla="*/ 126 h 338"/>
                <a:gd name="T54" fmla="*/ 243 w 315"/>
                <a:gd name="T55" fmla="*/ 126 h 338"/>
                <a:gd name="T56" fmla="*/ 68 w 315"/>
                <a:gd name="T57" fmla="*/ 45 h 338"/>
                <a:gd name="T58" fmla="*/ 248 w 315"/>
                <a:gd name="T59" fmla="*/ 45 h 338"/>
                <a:gd name="T60" fmla="*/ 135 w 315"/>
                <a:gd name="T61" fmla="*/ 293 h 338"/>
                <a:gd name="T62" fmla="*/ 68 w 315"/>
                <a:gd name="T63" fmla="*/ 293 h 338"/>
                <a:gd name="T64" fmla="*/ 101 w 315"/>
                <a:gd name="T65" fmla="*/ 338 h 338"/>
                <a:gd name="T66" fmla="*/ 158 w 315"/>
                <a:gd name="T67" fmla="*/ 315 h 338"/>
                <a:gd name="T68" fmla="*/ 158 w 315"/>
                <a:gd name="T69" fmla="*/ 293 h 338"/>
                <a:gd name="T70" fmla="*/ 180 w 315"/>
                <a:gd name="T71" fmla="*/ 338 h 338"/>
                <a:gd name="T72" fmla="*/ 248 w 315"/>
                <a:gd name="T73" fmla="*/ 30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5" h="338">
                  <a:moveTo>
                    <a:pt x="68" y="293"/>
                  </a:moveTo>
                  <a:cubicBezTo>
                    <a:pt x="68" y="293"/>
                    <a:pt x="68" y="292"/>
                    <a:pt x="68" y="292"/>
                  </a:cubicBezTo>
                  <a:cubicBezTo>
                    <a:pt x="42" y="289"/>
                    <a:pt x="23" y="268"/>
                    <a:pt x="23" y="242"/>
                  </a:cubicBezTo>
                  <a:cubicBezTo>
                    <a:pt x="23" y="238"/>
                    <a:pt x="23" y="235"/>
                    <a:pt x="24" y="231"/>
                  </a:cubicBezTo>
                  <a:cubicBezTo>
                    <a:pt x="10" y="219"/>
                    <a:pt x="0" y="201"/>
                    <a:pt x="0" y="180"/>
                  </a:cubicBezTo>
                  <a:cubicBezTo>
                    <a:pt x="0" y="158"/>
                    <a:pt x="11" y="138"/>
                    <a:pt x="28" y="126"/>
                  </a:cubicBezTo>
                  <a:cubicBezTo>
                    <a:pt x="25" y="118"/>
                    <a:pt x="23" y="110"/>
                    <a:pt x="23" y="102"/>
                  </a:cubicBezTo>
                  <a:cubicBezTo>
                    <a:pt x="23" y="74"/>
                    <a:pt x="42" y="52"/>
                    <a:pt x="68" y="46"/>
                  </a:cubicBezTo>
                  <a:cubicBezTo>
                    <a:pt x="68" y="46"/>
                    <a:pt x="68" y="46"/>
                    <a:pt x="68" y="45"/>
                  </a:cubicBezTo>
                  <a:cubicBezTo>
                    <a:pt x="68" y="20"/>
                    <a:pt x="88" y="0"/>
                    <a:pt x="113" y="0"/>
                  </a:cubicBezTo>
                  <a:cubicBezTo>
                    <a:pt x="138" y="0"/>
                    <a:pt x="158" y="20"/>
                    <a:pt x="158" y="45"/>
                  </a:cubicBezTo>
                  <a:cubicBezTo>
                    <a:pt x="158" y="293"/>
                    <a:pt x="158" y="293"/>
                    <a:pt x="158" y="293"/>
                  </a:cubicBezTo>
                  <a:moveTo>
                    <a:pt x="248" y="293"/>
                  </a:moveTo>
                  <a:cubicBezTo>
                    <a:pt x="248" y="293"/>
                    <a:pt x="248" y="292"/>
                    <a:pt x="248" y="292"/>
                  </a:cubicBezTo>
                  <a:cubicBezTo>
                    <a:pt x="273" y="289"/>
                    <a:pt x="293" y="268"/>
                    <a:pt x="293" y="242"/>
                  </a:cubicBezTo>
                  <a:cubicBezTo>
                    <a:pt x="293" y="238"/>
                    <a:pt x="292" y="235"/>
                    <a:pt x="292" y="231"/>
                  </a:cubicBezTo>
                  <a:cubicBezTo>
                    <a:pt x="306" y="219"/>
                    <a:pt x="315" y="201"/>
                    <a:pt x="315" y="180"/>
                  </a:cubicBezTo>
                  <a:cubicBezTo>
                    <a:pt x="315" y="158"/>
                    <a:pt x="304" y="138"/>
                    <a:pt x="287" y="126"/>
                  </a:cubicBezTo>
                  <a:cubicBezTo>
                    <a:pt x="291" y="118"/>
                    <a:pt x="293" y="110"/>
                    <a:pt x="293" y="102"/>
                  </a:cubicBezTo>
                  <a:cubicBezTo>
                    <a:pt x="293" y="74"/>
                    <a:pt x="273" y="52"/>
                    <a:pt x="248" y="46"/>
                  </a:cubicBezTo>
                  <a:cubicBezTo>
                    <a:pt x="248" y="46"/>
                    <a:pt x="248" y="46"/>
                    <a:pt x="248" y="45"/>
                  </a:cubicBezTo>
                  <a:cubicBezTo>
                    <a:pt x="248" y="20"/>
                    <a:pt x="228" y="0"/>
                    <a:pt x="203" y="0"/>
                  </a:cubicBezTo>
                  <a:cubicBezTo>
                    <a:pt x="178" y="0"/>
                    <a:pt x="158" y="20"/>
                    <a:pt x="158" y="45"/>
                  </a:cubicBezTo>
                  <a:cubicBezTo>
                    <a:pt x="158" y="293"/>
                    <a:pt x="158" y="293"/>
                    <a:pt x="158" y="293"/>
                  </a:cubicBezTo>
                  <a:moveTo>
                    <a:pt x="68" y="293"/>
                  </a:moveTo>
                  <a:cubicBezTo>
                    <a:pt x="90" y="293"/>
                    <a:pt x="90" y="293"/>
                    <a:pt x="90" y="293"/>
                  </a:cubicBezTo>
                  <a:moveTo>
                    <a:pt x="225" y="293"/>
                  </a:moveTo>
                  <a:cubicBezTo>
                    <a:pt x="248" y="293"/>
                    <a:pt x="248" y="293"/>
                    <a:pt x="248" y="293"/>
                  </a:cubicBezTo>
                  <a:moveTo>
                    <a:pt x="56" y="180"/>
                  </a:moveTo>
                  <a:cubicBezTo>
                    <a:pt x="68" y="180"/>
                    <a:pt x="68" y="180"/>
                    <a:pt x="68" y="180"/>
                  </a:cubicBezTo>
                  <a:cubicBezTo>
                    <a:pt x="80" y="180"/>
                    <a:pt x="90" y="190"/>
                    <a:pt x="90" y="203"/>
                  </a:cubicBezTo>
                  <a:cubicBezTo>
                    <a:pt x="90" y="203"/>
                    <a:pt x="90" y="203"/>
                    <a:pt x="90" y="203"/>
                  </a:cubicBezTo>
                  <a:cubicBezTo>
                    <a:pt x="90" y="215"/>
                    <a:pt x="100" y="225"/>
                    <a:pt x="113" y="225"/>
                  </a:cubicBezTo>
                  <a:cubicBezTo>
                    <a:pt x="158" y="225"/>
                    <a:pt x="158" y="225"/>
                    <a:pt x="158" y="225"/>
                  </a:cubicBezTo>
                  <a:cubicBezTo>
                    <a:pt x="203" y="225"/>
                    <a:pt x="203" y="225"/>
                    <a:pt x="203" y="225"/>
                  </a:cubicBezTo>
                  <a:cubicBezTo>
                    <a:pt x="215" y="225"/>
                    <a:pt x="225" y="215"/>
                    <a:pt x="225" y="203"/>
                  </a:cubicBezTo>
                  <a:cubicBezTo>
                    <a:pt x="225" y="203"/>
                    <a:pt x="225" y="203"/>
                    <a:pt x="225" y="203"/>
                  </a:cubicBezTo>
                  <a:cubicBezTo>
                    <a:pt x="225" y="190"/>
                    <a:pt x="235" y="180"/>
                    <a:pt x="248" y="180"/>
                  </a:cubicBezTo>
                  <a:cubicBezTo>
                    <a:pt x="259" y="180"/>
                    <a:pt x="259" y="180"/>
                    <a:pt x="259" y="180"/>
                  </a:cubicBezTo>
                  <a:moveTo>
                    <a:pt x="79" y="90"/>
                  </a:moveTo>
                  <a:cubicBezTo>
                    <a:pt x="90" y="90"/>
                    <a:pt x="90" y="90"/>
                    <a:pt x="90" y="90"/>
                  </a:cubicBezTo>
                  <a:cubicBezTo>
                    <a:pt x="103" y="90"/>
                    <a:pt x="113" y="100"/>
                    <a:pt x="113" y="113"/>
                  </a:cubicBezTo>
                  <a:cubicBezTo>
                    <a:pt x="113" y="113"/>
                    <a:pt x="113" y="113"/>
                    <a:pt x="113" y="113"/>
                  </a:cubicBezTo>
                  <a:cubicBezTo>
                    <a:pt x="113" y="125"/>
                    <a:pt x="123" y="135"/>
                    <a:pt x="135" y="135"/>
                  </a:cubicBezTo>
                  <a:cubicBezTo>
                    <a:pt x="180" y="135"/>
                    <a:pt x="180" y="135"/>
                    <a:pt x="180" y="135"/>
                  </a:cubicBezTo>
                  <a:cubicBezTo>
                    <a:pt x="193" y="135"/>
                    <a:pt x="203" y="125"/>
                    <a:pt x="203" y="113"/>
                  </a:cubicBezTo>
                  <a:cubicBezTo>
                    <a:pt x="203" y="113"/>
                    <a:pt x="203" y="113"/>
                    <a:pt x="203" y="113"/>
                  </a:cubicBezTo>
                  <a:cubicBezTo>
                    <a:pt x="203" y="100"/>
                    <a:pt x="213" y="90"/>
                    <a:pt x="225" y="90"/>
                  </a:cubicBezTo>
                  <a:cubicBezTo>
                    <a:pt x="236" y="90"/>
                    <a:pt x="236" y="90"/>
                    <a:pt x="236" y="90"/>
                  </a:cubicBezTo>
                  <a:moveTo>
                    <a:pt x="24" y="231"/>
                  </a:moveTo>
                  <a:cubicBezTo>
                    <a:pt x="36" y="242"/>
                    <a:pt x="51" y="248"/>
                    <a:pt x="68" y="248"/>
                  </a:cubicBezTo>
                  <a:moveTo>
                    <a:pt x="248" y="248"/>
                  </a:moveTo>
                  <a:cubicBezTo>
                    <a:pt x="265" y="248"/>
                    <a:pt x="280" y="242"/>
                    <a:pt x="292" y="231"/>
                  </a:cubicBezTo>
                  <a:moveTo>
                    <a:pt x="28" y="126"/>
                  </a:moveTo>
                  <a:cubicBezTo>
                    <a:pt x="73" y="126"/>
                    <a:pt x="73" y="126"/>
                    <a:pt x="73" y="126"/>
                  </a:cubicBezTo>
                  <a:moveTo>
                    <a:pt x="243" y="126"/>
                  </a:moveTo>
                  <a:cubicBezTo>
                    <a:pt x="288" y="126"/>
                    <a:pt x="288" y="126"/>
                    <a:pt x="288" y="126"/>
                  </a:cubicBezTo>
                  <a:moveTo>
                    <a:pt x="68" y="45"/>
                  </a:moveTo>
                  <a:cubicBezTo>
                    <a:pt x="101" y="45"/>
                    <a:pt x="101" y="45"/>
                    <a:pt x="101" y="45"/>
                  </a:cubicBezTo>
                  <a:moveTo>
                    <a:pt x="248" y="45"/>
                  </a:moveTo>
                  <a:cubicBezTo>
                    <a:pt x="214" y="45"/>
                    <a:pt x="214" y="45"/>
                    <a:pt x="214" y="45"/>
                  </a:cubicBezTo>
                  <a:moveTo>
                    <a:pt x="135" y="293"/>
                  </a:moveTo>
                  <a:cubicBezTo>
                    <a:pt x="180" y="293"/>
                    <a:pt x="180" y="293"/>
                    <a:pt x="180" y="293"/>
                  </a:cubicBezTo>
                  <a:moveTo>
                    <a:pt x="68" y="293"/>
                  </a:moveTo>
                  <a:cubicBezTo>
                    <a:pt x="68" y="304"/>
                    <a:pt x="68" y="304"/>
                    <a:pt x="68" y="304"/>
                  </a:cubicBezTo>
                  <a:cubicBezTo>
                    <a:pt x="68" y="323"/>
                    <a:pt x="83" y="338"/>
                    <a:pt x="101" y="338"/>
                  </a:cubicBezTo>
                  <a:cubicBezTo>
                    <a:pt x="135" y="338"/>
                    <a:pt x="135" y="338"/>
                    <a:pt x="135" y="338"/>
                  </a:cubicBezTo>
                  <a:cubicBezTo>
                    <a:pt x="148" y="338"/>
                    <a:pt x="158" y="328"/>
                    <a:pt x="158" y="315"/>
                  </a:cubicBezTo>
                  <a:cubicBezTo>
                    <a:pt x="158" y="293"/>
                    <a:pt x="158" y="293"/>
                    <a:pt x="158" y="293"/>
                  </a:cubicBezTo>
                  <a:moveTo>
                    <a:pt x="158" y="293"/>
                  </a:moveTo>
                  <a:cubicBezTo>
                    <a:pt x="158" y="315"/>
                    <a:pt x="158" y="315"/>
                    <a:pt x="158" y="315"/>
                  </a:cubicBezTo>
                  <a:cubicBezTo>
                    <a:pt x="158" y="328"/>
                    <a:pt x="168" y="338"/>
                    <a:pt x="180" y="338"/>
                  </a:cubicBezTo>
                  <a:cubicBezTo>
                    <a:pt x="214" y="338"/>
                    <a:pt x="214" y="338"/>
                    <a:pt x="214" y="338"/>
                  </a:cubicBezTo>
                  <a:cubicBezTo>
                    <a:pt x="233" y="338"/>
                    <a:pt x="248" y="323"/>
                    <a:pt x="248" y="304"/>
                  </a:cubicBezTo>
                  <a:cubicBezTo>
                    <a:pt x="248" y="293"/>
                    <a:pt x="248" y="293"/>
                    <a:pt x="248" y="293"/>
                  </a:cubicBez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57" name="Text Placeholder 3">
            <a:extLst>
              <a:ext uri="{FF2B5EF4-FFF2-40B4-BE49-F238E27FC236}">
                <a16:creationId xmlns:a16="http://schemas.microsoft.com/office/drawing/2014/main" id="{433F8392-5480-FF42-9547-66A97587E76C}"/>
              </a:ext>
            </a:extLst>
          </p:cNvPr>
          <p:cNvSpPr txBox="1">
            <a:spLocks/>
          </p:cNvSpPr>
          <p:nvPr/>
        </p:nvSpPr>
        <p:spPr>
          <a:xfrm>
            <a:off x="1354412" y="2654711"/>
            <a:ext cx="1761851" cy="875070"/>
          </a:xfrm>
          <a:prstGeom prst="rect">
            <a:avLst/>
          </a:prstGeom>
        </p:spPr>
        <p:txBody>
          <a:bodyPr vert="horz" wrap="square" lIns="0" tIns="0" rIns="0" bIns="0" rtlCol="0" anchor="ctr">
            <a:noAutofit/>
          </a:bodyPr>
          <a:lstStyle>
            <a:lvl1pPr marL="231775" marR="0" indent="-231775" algn="l" defTabSz="932742" rtl="0" eaLnBrk="1" fontAlgn="auto" latinLnBrk="0" hangingPunct="1">
              <a:lnSpc>
                <a:spcPct val="100000"/>
              </a:lnSpc>
              <a:spcBef>
                <a:spcPct val="20000"/>
              </a:spcBef>
              <a:spcAft>
                <a:spcPts val="60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000"/>
              <a:t>Descriptive text in sentence form with some details, </a:t>
            </a:r>
            <a:r>
              <a:rPr lang="en-US" sz="1000" b="1">
                <a:solidFill>
                  <a:schemeClr val="accent1"/>
                </a:solidFill>
              </a:rPr>
              <a:t>highlighted text </a:t>
            </a:r>
            <a:r>
              <a:rPr lang="en-US" sz="1000"/>
              <a:t>or callouts.</a:t>
            </a:r>
          </a:p>
        </p:txBody>
      </p:sp>
      <p:grpSp>
        <p:nvGrpSpPr>
          <p:cNvPr id="32" name="Group 31" descr="Icon location">
            <a:extLst>
              <a:ext uri="{FF2B5EF4-FFF2-40B4-BE49-F238E27FC236}">
                <a16:creationId xmlns:a16="http://schemas.microsoft.com/office/drawing/2014/main" id="{2BFC89BE-9262-EB4A-9802-78857E15CE6A}"/>
              </a:ext>
            </a:extLst>
          </p:cNvPr>
          <p:cNvGrpSpPr/>
          <p:nvPr/>
        </p:nvGrpSpPr>
        <p:grpSpPr>
          <a:xfrm>
            <a:off x="584200" y="2765950"/>
            <a:ext cx="658800" cy="658800"/>
            <a:chOff x="584200" y="3560884"/>
            <a:chExt cx="659875" cy="659875"/>
          </a:xfrm>
        </p:grpSpPr>
        <p:grpSp>
          <p:nvGrpSpPr>
            <p:cNvPr id="33" name="Group 32">
              <a:extLst>
                <a:ext uri="{FF2B5EF4-FFF2-40B4-BE49-F238E27FC236}">
                  <a16:creationId xmlns:a16="http://schemas.microsoft.com/office/drawing/2014/main" id="{1F9646CC-DCF3-3A43-A3F5-7E005E9D7469}"/>
                </a:ext>
              </a:extLst>
            </p:cNvPr>
            <p:cNvGrpSpPr/>
            <p:nvPr/>
          </p:nvGrpSpPr>
          <p:grpSpPr>
            <a:xfrm>
              <a:off x="584200" y="3560884"/>
              <a:ext cx="659875" cy="659875"/>
              <a:chOff x="584200" y="3560884"/>
              <a:chExt cx="659875" cy="659875"/>
            </a:xfrm>
          </p:grpSpPr>
          <p:sp>
            <p:nvSpPr>
              <p:cNvPr id="35" name="Oval 34">
                <a:extLst>
                  <a:ext uri="{FF2B5EF4-FFF2-40B4-BE49-F238E27FC236}">
                    <a16:creationId xmlns:a16="http://schemas.microsoft.com/office/drawing/2014/main" id="{F397FD9D-6D80-954C-BC1A-458DE07B2FCA}"/>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sp>
            <p:nvSpPr>
              <p:cNvPr id="36" name="Oval 35">
                <a:extLst>
                  <a:ext uri="{FF2B5EF4-FFF2-40B4-BE49-F238E27FC236}">
                    <a16:creationId xmlns:a16="http://schemas.microsoft.com/office/drawing/2014/main" id="{95D061AB-DAE2-E842-92B6-7272403AD442}"/>
                  </a:ext>
                </a:extLst>
              </p:cNvPr>
              <p:cNvSpPr/>
              <p:nvPr/>
            </p:nvSpPr>
            <p:spPr bwMode="auto">
              <a:xfrm>
                <a:off x="624585" y="3601269"/>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grpSp>
        <p:sp>
          <p:nvSpPr>
            <p:cNvPr id="34" name="Book_2" title="Icon of a book and a pencil">
              <a:extLst>
                <a:ext uri="{FF2B5EF4-FFF2-40B4-BE49-F238E27FC236}">
                  <a16:creationId xmlns:a16="http://schemas.microsoft.com/office/drawing/2014/main" id="{FD64F7C8-C26F-F549-883F-D0B55FEBCE63}"/>
                </a:ext>
              </a:extLst>
            </p:cNvPr>
            <p:cNvSpPr>
              <a:spLocks noChangeAspect="1" noEditPoints="1"/>
            </p:cNvSpPr>
            <p:nvPr/>
          </p:nvSpPr>
          <p:spPr bwMode="auto">
            <a:xfrm>
              <a:off x="750685" y="3739157"/>
              <a:ext cx="329185" cy="300487"/>
            </a:xfrm>
            <a:custGeom>
              <a:avLst/>
              <a:gdLst>
                <a:gd name="T0" fmla="*/ 223 w 330"/>
                <a:gd name="T1" fmla="*/ 0 h 301"/>
                <a:gd name="T2" fmla="*/ 223 w 330"/>
                <a:gd name="T3" fmla="*/ 284 h 301"/>
                <a:gd name="T4" fmla="*/ 31 w 330"/>
                <a:gd name="T5" fmla="*/ 284 h 301"/>
                <a:gd name="T6" fmla="*/ 0 w 330"/>
                <a:gd name="T7" fmla="*/ 233 h 301"/>
                <a:gd name="T8" fmla="*/ 0 w 330"/>
                <a:gd name="T9" fmla="*/ 31 h 301"/>
                <a:gd name="T10" fmla="*/ 43 w 330"/>
                <a:gd name="T11" fmla="*/ 0 h 301"/>
                <a:gd name="T12" fmla="*/ 223 w 330"/>
                <a:gd name="T13" fmla="*/ 0 h 301"/>
                <a:gd name="T14" fmla="*/ 223 w 330"/>
                <a:gd name="T15" fmla="*/ 228 h 301"/>
                <a:gd name="T16" fmla="*/ 48 w 330"/>
                <a:gd name="T17" fmla="*/ 227 h 301"/>
                <a:gd name="T18" fmla="*/ 2 w 330"/>
                <a:gd name="T19" fmla="*/ 252 h 301"/>
                <a:gd name="T20" fmla="*/ 316 w 330"/>
                <a:gd name="T21" fmla="*/ 301 h 301"/>
                <a:gd name="T22" fmla="*/ 316 w 330"/>
                <a:gd name="T23" fmla="*/ 301 h 301"/>
                <a:gd name="T24" fmla="*/ 330 w 330"/>
                <a:gd name="T25" fmla="*/ 278 h 301"/>
                <a:gd name="T26" fmla="*/ 330 w 330"/>
                <a:gd name="T27" fmla="*/ 19 h 301"/>
                <a:gd name="T28" fmla="*/ 316 w 330"/>
                <a:gd name="T29" fmla="*/ 0 h 301"/>
                <a:gd name="T30" fmla="*/ 302 w 330"/>
                <a:gd name="T31" fmla="*/ 19 h 301"/>
                <a:gd name="T32" fmla="*/ 302 w 330"/>
                <a:gd name="T33" fmla="*/ 278 h 301"/>
                <a:gd name="T34" fmla="*/ 316 w 330"/>
                <a:gd name="T35" fmla="*/ 301 h 301"/>
                <a:gd name="T36" fmla="*/ 330 w 330"/>
                <a:gd name="T37" fmla="*/ 41 h 301"/>
                <a:gd name="T38" fmla="*/ 302 w 330"/>
                <a:gd name="T39" fmla="*/ 43 h 301"/>
                <a:gd name="T40" fmla="*/ 330 w 330"/>
                <a:gd name="T41" fmla="*/ 265 h 301"/>
                <a:gd name="T42" fmla="*/ 302 w 330"/>
                <a:gd name="T43" fmla="*/ 26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0" h="301">
                  <a:moveTo>
                    <a:pt x="223" y="0"/>
                  </a:moveTo>
                  <a:cubicBezTo>
                    <a:pt x="223" y="284"/>
                    <a:pt x="223" y="284"/>
                    <a:pt x="223" y="284"/>
                  </a:cubicBezTo>
                  <a:cubicBezTo>
                    <a:pt x="31" y="284"/>
                    <a:pt x="31" y="284"/>
                    <a:pt x="31" y="284"/>
                  </a:cubicBezTo>
                  <a:cubicBezTo>
                    <a:pt x="31" y="284"/>
                    <a:pt x="0" y="287"/>
                    <a:pt x="0" y="233"/>
                  </a:cubicBezTo>
                  <a:cubicBezTo>
                    <a:pt x="0" y="193"/>
                    <a:pt x="0" y="31"/>
                    <a:pt x="0" y="31"/>
                  </a:cubicBezTo>
                  <a:cubicBezTo>
                    <a:pt x="0" y="31"/>
                    <a:pt x="2" y="0"/>
                    <a:pt x="43" y="0"/>
                  </a:cubicBezTo>
                  <a:cubicBezTo>
                    <a:pt x="80" y="0"/>
                    <a:pt x="223" y="0"/>
                    <a:pt x="223" y="0"/>
                  </a:cubicBezTo>
                  <a:close/>
                  <a:moveTo>
                    <a:pt x="223" y="228"/>
                  </a:moveTo>
                  <a:cubicBezTo>
                    <a:pt x="41" y="228"/>
                    <a:pt x="48" y="227"/>
                    <a:pt x="48" y="227"/>
                  </a:cubicBezTo>
                  <a:cubicBezTo>
                    <a:pt x="48" y="227"/>
                    <a:pt x="6" y="223"/>
                    <a:pt x="2" y="252"/>
                  </a:cubicBezTo>
                  <a:moveTo>
                    <a:pt x="316" y="301"/>
                  </a:moveTo>
                  <a:cubicBezTo>
                    <a:pt x="316" y="301"/>
                    <a:pt x="316" y="301"/>
                    <a:pt x="316" y="301"/>
                  </a:cubicBezTo>
                  <a:cubicBezTo>
                    <a:pt x="330" y="278"/>
                    <a:pt x="330" y="278"/>
                    <a:pt x="330" y="278"/>
                  </a:cubicBezTo>
                  <a:cubicBezTo>
                    <a:pt x="330" y="278"/>
                    <a:pt x="330" y="278"/>
                    <a:pt x="330" y="19"/>
                  </a:cubicBezTo>
                  <a:cubicBezTo>
                    <a:pt x="330" y="19"/>
                    <a:pt x="329" y="0"/>
                    <a:pt x="316" y="0"/>
                  </a:cubicBezTo>
                  <a:cubicBezTo>
                    <a:pt x="303" y="0"/>
                    <a:pt x="302" y="19"/>
                    <a:pt x="302" y="19"/>
                  </a:cubicBezTo>
                  <a:cubicBezTo>
                    <a:pt x="302" y="19"/>
                    <a:pt x="302" y="19"/>
                    <a:pt x="302" y="278"/>
                  </a:cubicBezTo>
                  <a:cubicBezTo>
                    <a:pt x="302" y="278"/>
                    <a:pt x="302" y="278"/>
                    <a:pt x="316" y="301"/>
                  </a:cubicBezTo>
                  <a:close/>
                  <a:moveTo>
                    <a:pt x="330" y="41"/>
                  </a:moveTo>
                  <a:cubicBezTo>
                    <a:pt x="313" y="22"/>
                    <a:pt x="302" y="43"/>
                    <a:pt x="302" y="43"/>
                  </a:cubicBezTo>
                  <a:moveTo>
                    <a:pt x="330" y="265"/>
                  </a:moveTo>
                  <a:cubicBezTo>
                    <a:pt x="316" y="244"/>
                    <a:pt x="302" y="265"/>
                    <a:pt x="302" y="265"/>
                  </a:cubicBez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A532F90B-C85B-BB4C-AFA1-2BAE8CA1FAE5}"/>
              </a:ext>
            </a:extLst>
          </p:cNvPr>
          <p:cNvSpPr>
            <a:spLocks noGrp="1"/>
          </p:cNvSpPr>
          <p:nvPr>
            <p:ph type="title"/>
          </p:nvPr>
        </p:nvSpPr>
        <p:spPr/>
        <p:txBody>
          <a:bodyPr/>
          <a:lstStyle/>
          <a:p>
            <a:r>
              <a:rPr lang="en-US"/>
              <a:t>Slide header</a:t>
            </a:r>
          </a:p>
        </p:txBody>
      </p:sp>
    </p:spTree>
    <p:extLst>
      <p:ext uri="{BB962C8B-B14F-4D97-AF65-F5344CB8AC3E}">
        <p14:creationId xmlns:p14="http://schemas.microsoft.com/office/powerpoint/2010/main" val="642094546"/>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36114-7639-2C47-9E26-94C45434FDF1}"/>
              </a:ext>
            </a:extLst>
          </p:cNvPr>
          <p:cNvSpPr>
            <a:spLocks noGrp="1"/>
          </p:cNvSpPr>
          <p:nvPr>
            <p:ph type="title"/>
          </p:nvPr>
        </p:nvSpPr>
        <p:spPr/>
        <p:txBody>
          <a:bodyPr/>
          <a:lstStyle/>
          <a:p>
            <a:r>
              <a:rPr lang="en-US"/>
              <a:t>Resources</a:t>
            </a:r>
          </a:p>
        </p:txBody>
      </p:sp>
      <p:sp>
        <p:nvSpPr>
          <p:cNvPr id="3" name="Text Placeholder 2">
            <a:extLst>
              <a:ext uri="{FF2B5EF4-FFF2-40B4-BE49-F238E27FC236}">
                <a16:creationId xmlns:a16="http://schemas.microsoft.com/office/drawing/2014/main" id="{514699CA-6E43-8C47-BB3B-CC3DCD976BEB}"/>
              </a:ext>
            </a:extLst>
          </p:cNvPr>
          <p:cNvSpPr>
            <a:spLocks noGrp="1"/>
          </p:cNvSpPr>
          <p:nvPr>
            <p:ph type="body" sz="quarter" idx="12"/>
          </p:nvPr>
        </p:nvSpPr>
        <p:spPr>
          <a:xfrm>
            <a:off x="8688289" y="718472"/>
            <a:ext cx="2921100" cy="369332"/>
          </a:xfrm>
        </p:spPr>
        <p:txBody>
          <a:bodyPr/>
          <a:lstStyle/>
          <a:p>
            <a:r>
              <a:rPr lang="en-US"/>
              <a:t>Governance</a:t>
            </a:r>
          </a:p>
        </p:txBody>
      </p:sp>
      <p:sp>
        <p:nvSpPr>
          <p:cNvPr id="4" name="Text Placeholder 3">
            <a:extLst>
              <a:ext uri="{FF2B5EF4-FFF2-40B4-BE49-F238E27FC236}">
                <a16:creationId xmlns:a16="http://schemas.microsoft.com/office/drawing/2014/main" id="{38B99A0D-77CA-744D-93D7-F76F58CD6387}"/>
              </a:ext>
            </a:extLst>
          </p:cNvPr>
          <p:cNvSpPr>
            <a:spLocks noGrp="1"/>
          </p:cNvSpPr>
          <p:nvPr>
            <p:ph type="body" sz="quarter" idx="13"/>
          </p:nvPr>
        </p:nvSpPr>
        <p:spPr>
          <a:xfrm>
            <a:off x="8688288" y="1346405"/>
            <a:ext cx="2921101" cy="991041"/>
          </a:xfrm>
        </p:spPr>
        <p:txBody>
          <a:bodyPr/>
          <a:lstStyle/>
          <a:p>
            <a:r>
              <a:rPr lang="en-US"/>
              <a:t>Resource name</a:t>
            </a:r>
          </a:p>
          <a:p>
            <a:r>
              <a:rPr lang="en-US"/>
              <a:t>Resource name</a:t>
            </a:r>
          </a:p>
          <a:p>
            <a:r>
              <a:rPr lang="en-US"/>
              <a:t>Resource name</a:t>
            </a:r>
          </a:p>
          <a:p>
            <a:pPr marL="0" indent="0">
              <a:buNone/>
            </a:pPr>
            <a:endParaRPr lang="en-US"/>
          </a:p>
        </p:txBody>
      </p:sp>
      <p:sp>
        <p:nvSpPr>
          <p:cNvPr id="5" name="Text Placeholder 4">
            <a:extLst>
              <a:ext uri="{FF2B5EF4-FFF2-40B4-BE49-F238E27FC236}">
                <a16:creationId xmlns:a16="http://schemas.microsoft.com/office/drawing/2014/main" id="{D70B4EF1-9981-6F4A-877C-86F22F4F1B8B}"/>
              </a:ext>
            </a:extLst>
          </p:cNvPr>
          <p:cNvSpPr>
            <a:spLocks noGrp="1"/>
          </p:cNvSpPr>
          <p:nvPr>
            <p:ph type="body" sz="quarter" idx="14"/>
          </p:nvPr>
        </p:nvSpPr>
        <p:spPr>
          <a:xfrm>
            <a:off x="4943872" y="718472"/>
            <a:ext cx="2921100" cy="369332"/>
          </a:xfrm>
        </p:spPr>
        <p:txBody>
          <a:bodyPr/>
          <a:lstStyle/>
          <a:p>
            <a:r>
              <a:rPr lang="en-US"/>
              <a:t>Power BI Desktop</a:t>
            </a:r>
          </a:p>
        </p:txBody>
      </p:sp>
      <p:sp>
        <p:nvSpPr>
          <p:cNvPr id="6" name="Text Placeholder 5">
            <a:extLst>
              <a:ext uri="{FF2B5EF4-FFF2-40B4-BE49-F238E27FC236}">
                <a16:creationId xmlns:a16="http://schemas.microsoft.com/office/drawing/2014/main" id="{129246AE-BB69-494B-8D36-723CE87F350F}"/>
              </a:ext>
            </a:extLst>
          </p:cNvPr>
          <p:cNvSpPr>
            <a:spLocks noGrp="1"/>
          </p:cNvSpPr>
          <p:nvPr>
            <p:ph type="body" sz="quarter" idx="15"/>
          </p:nvPr>
        </p:nvSpPr>
        <p:spPr>
          <a:xfrm>
            <a:off x="4943871" y="1346405"/>
            <a:ext cx="2921101" cy="732508"/>
          </a:xfrm>
        </p:spPr>
        <p:txBody>
          <a:bodyPr/>
          <a:lstStyle/>
          <a:p>
            <a:r>
              <a:rPr lang="en-US"/>
              <a:t>Resource name</a:t>
            </a:r>
          </a:p>
          <a:p>
            <a:r>
              <a:rPr lang="en-US"/>
              <a:t>Resource name</a:t>
            </a:r>
          </a:p>
          <a:p>
            <a:r>
              <a:rPr lang="en-US"/>
              <a:t>Resource name</a:t>
            </a:r>
          </a:p>
        </p:txBody>
      </p:sp>
      <p:sp>
        <p:nvSpPr>
          <p:cNvPr id="7" name="Text Placeholder 6">
            <a:extLst>
              <a:ext uri="{FF2B5EF4-FFF2-40B4-BE49-F238E27FC236}">
                <a16:creationId xmlns:a16="http://schemas.microsoft.com/office/drawing/2014/main" id="{DB798626-3F16-DF42-80C0-F36C1DA51037}"/>
              </a:ext>
            </a:extLst>
          </p:cNvPr>
          <p:cNvSpPr>
            <a:spLocks noGrp="1"/>
          </p:cNvSpPr>
          <p:nvPr>
            <p:ph type="body" sz="quarter" idx="16"/>
          </p:nvPr>
        </p:nvSpPr>
        <p:spPr>
          <a:xfrm>
            <a:off x="8688388" y="2528888"/>
            <a:ext cx="2921100" cy="369332"/>
          </a:xfrm>
        </p:spPr>
        <p:txBody>
          <a:bodyPr/>
          <a:lstStyle/>
          <a:p>
            <a:r>
              <a:rPr lang="en-US"/>
              <a:t>Best Practices</a:t>
            </a:r>
          </a:p>
        </p:txBody>
      </p:sp>
      <p:sp>
        <p:nvSpPr>
          <p:cNvPr id="8" name="Text Placeholder 7">
            <a:extLst>
              <a:ext uri="{FF2B5EF4-FFF2-40B4-BE49-F238E27FC236}">
                <a16:creationId xmlns:a16="http://schemas.microsoft.com/office/drawing/2014/main" id="{74258151-C825-554A-A95A-5C9A11D3D9A3}"/>
              </a:ext>
            </a:extLst>
          </p:cNvPr>
          <p:cNvSpPr>
            <a:spLocks noGrp="1"/>
          </p:cNvSpPr>
          <p:nvPr>
            <p:ph type="body" sz="quarter" idx="17"/>
          </p:nvPr>
        </p:nvSpPr>
        <p:spPr>
          <a:xfrm>
            <a:off x="8688387" y="3156821"/>
            <a:ext cx="2921101" cy="732508"/>
          </a:xfrm>
        </p:spPr>
        <p:txBody>
          <a:bodyPr/>
          <a:lstStyle/>
          <a:p>
            <a:r>
              <a:rPr lang="en-US"/>
              <a:t>Resource name</a:t>
            </a:r>
          </a:p>
          <a:p>
            <a:r>
              <a:rPr lang="en-US"/>
              <a:t>Resource name</a:t>
            </a:r>
          </a:p>
          <a:p>
            <a:r>
              <a:rPr lang="en-US"/>
              <a:t>Resource name</a:t>
            </a:r>
          </a:p>
        </p:txBody>
      </p:sp>
      <p:sp>
        <p:nvSpPr>
          <p:cNvPr id="9" name="Text Placeholder 8">
            <a:extLst>
              <a:ext uri="{FF2B5EF4-FFF2-40B4-BE49-F238E27FC236}">
                <a16:creationId xmlns:a16="http://schemas.microsoft.com/office/drawing/2014/main" id="{BD0C6322-A026-4148-B717-B2AA58A90166}"/>
              </a:ext>
            </a:extLst>
          </p:cNvPr>
          <p:cNvSpPr>
            <a:spLocks noGrp="1"/>
          </p:cNvSpPr>
          <p:nvPr>
            <p:ph type="body" sz="quarter" idx="18"/>
          </p:nvPr>
        </p:nvSpPr>
        <p:spPr>
          <a:xfrm>
            <a:off x="4943971" y="2528888"/>
            <a:ext cx="2921100" cy="369332"/>
          </a:xfrm>
        </p:spPr>
        <p:txBody>
          <a:bodyPr/>
          <a:lstStyle/>
          <a:p>
            <a:r>
              <a:rPr lang="en-US"/>
              <a:t>Power BI Service</a:t>
            </a:r>
          </a:p>
        </p:txBody>
      </p:sp>
      <p:sp>
        <p:nvSpPr>
          <p:cNvPr id="10" name="Text Placeholder 9">
            <a:extLst>
              <a:ext uri="{FF2B5EF4-FFF2-40B4-BE49-F238E27FC236}">
                <a16:creationId xmlns:a16="http://schemas.microsoft.com/office/drawing/2014/main" id="{D3E0D82D-791D-9248-B0EB-28A8A348D84C}"/>
              </a:ext>
            </a:extLst>
          </p:cNvPr>
          <p:cNvSpPr>
            <a:spLocks noGrp="1"/>
          </p:cNvSpPr>
          <p:nvPr>
            <p:ph type="body" sz="quarter" idx="19"/>
          </p:nvPr>
        </p:nvSpPr>
        <p:spPr>
          <a:xfrm>
            <a:off x="4943970" y="3156821"/>
            <a:ext cx="2921101" cy="732508"/>
          </a:xfrm>
        </p:spPr>
        <p:txBody>
          <a:bodyPr/>
          <a:lstStyle/>
          <a:p>
            <a:r>
              <a:rPr lang="en-US"/>
              <a:t>Resource name</a:t>
            </a:r>
          </a:p>
          <a:p>
            <a:r>
              <a:rPr lang="en-US"/>
              <a:t>Resource name</a:t>
            </a:r>
          </a:p>
          <a:p>
            <a:r>
              <a:rPr lang="en-US"/>
              <a:t>Resource name</a:t>
            </a:r>
          </a:p>
        </p:txBody>
      </p:sp>
      <p:sp>
        <p:nvSpPr>
          <p:cNvPr id="11" name="Text Placeholder 10">
            <a:extLst>
              <a:ext uri="{FF2B5EF4-FFF2-40B4-BE49-F238E27FC236}">
                <a16:creationId xmlns:a16="http://schemas.microsoft.com/office/drawing/2014/main" id="{2FA107AF-D602-F148-A279-A576DF3534CD}"/>
              </a:ext>
            </a:extLst>
          </p:cNvPr>
          <p:cNvSpPr>
            <a:spLocks noGrp="1"/>
          </p:cNvSpPr>
          <p:nvPr>
            <p:ph type="body" sz="quarter" idx="20"/>
          </p:nvPr>
        </p:nvSpPr>
        <p:spPr>
          <a:xfrm>
            <a:off x="8688388" y="4508500"/>
            <a:ext cx="2921100" cy="369332"/>
          </a:xfrm>
        </p:spPr>
        <p:txBody>
          <a:bodyPr/>
          <a:lstStyle/>
          <a:p>
            <a:r>
              <a:rPr lang="en-US"/>
              <a:t>Administration</a:t>
            </a:r>
          </a:p>
        </p:txBody>
      </p:sp>
      <p:sp>
        <p:nvSpPr>
          <p:cNvPr id="12" name="Text Placeholder 11">
            <a:extLst>
              <a:ext uri="{FF2B5EF4-FFF2-40B4-BE49-F238E27FC236}">
                <a16:creationId xmlns:a16="http://schemas.microsoft.com/office/drawing/2014/main" id="{68219E39-4D8F-B041-B4CC-8818FEBF4450}"/>
              </a:ext>
            </a:extLst>
          </p:cNvPr>
          <p:cNvSpPr>
            <a:spLocks noGrp="1"/>
          </p:cNvSpPr>
          <p:nvPr>
            <p:ph type="body" sz="quarter" idx="21"/>
          </p:nvPr>
        </p:nvSpPr>
        <p:spPr>
          <a:xfrm>
            <a:off x="8688387" y="5136433"/>
            <a:ext cx="2921101" cy="732508"/>
          </a:xfrm>
        </p:spPr>
        <p:txBody>
          <a:bodyPr/>
          <a:lstStyle/>
          <a:p>
            <a:r>
              <a:rPr lang="en-US"/>
              <a:t>Resource name</a:t>
            </a:r>
          </a:p>
          <a:p>
            <a:r>
              <a:rPr lang="en-US"/>
              <a:t>Resource name</a:t>
            </a:r>
          </a:p>
          <a:p>
            <a:r>
              <a:rPr lang="en-US"/>
              <a:t>Resource name</a:t>
            </a:r>
          </a:p>
        </p:txBody>
      </p:sp>
      <p:sp>
        <p:nvSpPr>
          <p:cNvPr id="13" name="Text Placeholder 12">
            <a:extLst>
              <a:ext uri="{FF2B5EF4-FFF2-40B4-BE49-F238E27FC236}">
                <a16:creationId xmlns:a16="http://schemas.microsoft.com/office/drawing/2014/main" id="{350DF6A7-ECBB-5444-8EBE-7C12D8746CE6}"/>
              </a:ext>
            </a:extLst>
          </p:cNvPr>
          <p:cNvSpPr>
            <a:spLocks noGrp="1"/>
          </p:cNvSpPr>
          <p:nvPr>
            <p:ph type="body" sz="quarter" idx="22"/>
          </p:nvPr>
        </p:nvSpPr>
        <p:spPr>
          <a:xfrm>
            <a:off x="4943971" y="4508500"/>
            <a:ext cx="2921100" cy="369332"/>
          </a:xfrm>
        </p:spPr>
        <p:txBody>
          <a:bodyPr/>
          <a:lstStyle/>
          <a:p>
            <a:r>
              <a:rPr lang="en-US"/>
              <a:t>Power BI Lifecycle</a:t>
            </a:r>
          </a:p>
        </p:txBody>
      </p:sp>
      <p:sp>
        <p:nvSpPr>
          <p:cNvPr id="14" name="Text Placeholder 13">
            <a:extLst>
              <a:ext uri="{FF2B5EF4-FFF2-40B4-BE49-F238E27FC236}">
                <a16:creationId xmlns:a16="http://schemas.microsoft.com/office/drawing/2014/main" id="{0892CA4C-30DB-C541-AEC1-DD5E00A71854}"/>
              </a:ext>
            </a:extLst>
          </p:cNvPr>
          <p:cNvSpPr>
            <a:spLocks noGrp="1"/>
          </p:cNvSpPr>
          <p:nvPr>
            <p:ph type="body" sz="quarter" idx="23"/>
          </p:nvPr>
        </p:nvSpPr>
        <p:spPr>
          <a:xfrm>
            <a:off x="4943970" y="5136433"/>
            <a:ext cx="2921101" cy="732508"/>
          </a:xfrm>
        </p:spPr>
        <p:txBody>
          <a:bodyPr/>
          <a:lstStyle/>
          <a:p>
            <a:r>
              <a:rPr lang="en-US"/>
              <a:t>Resource name</a:t>
            </a:r>
          </a:p>
          <a:p>
            <a:r>
              <a:rPr lang="en-US"/>
              <a:t>Resource name</a:t>
            </a:r>
          </a:p>
          <a:p>
            <a:r>
              <a:rPr lang="en-US"/>
              <a:t>Resource name</a:t>
            </a:r>
          </a:p>
        </p:txBody>
      </p:sp>
    </p:spTree>
    <p:extLst>
      <p:ext uri="{BB962C8B-B14F-4D97-AF65-F5344CB8AC3E}">
        <p14:creationId xmlns:p14="http://schemas.microsoft.com/office/powerpoint/2010/main" val="4122558230"/>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81D029A-1B41-D442-BAA3-2EE5487E8995}"/>
              </a:ext>
            </a:extLst>
          </p:cNvPr>
          <p:cNvSpPr>
            <a:spLocks noGrp="1"/>
          </p:cNvSpPr>
          <p:nvPr>
            <p:ph type="body" sz="quarter" idx="20"/>
          </p:nvPr>
        </p:nvSpPr>
        <p:spPr/>
        <p:txBody>
          <a:bodyPr/>
          <a:lstStyle/>
          <a:p>
            <a:r>
              <a:rPr lang="en-US"/>
              <a:t>Job title or another attribute</a:t>
            </a:r>
          </a:p>
        </p:txBody>
      </p:sp>
      <p:sp>
        <p:nvSpPr>
          <p:cNvPr id="2" name="Text Placeholder 1">
            <a:extLst>
              <a:ext uri="{FF2B5EF4-FFF2-40B4-BE49-F238E27FC236}">
                <a16:creationId xmlns:a16="http://schemas.microsoft.com/office/drawing/2014/main" id="{AC32AEEB-4F17-134C-9FBB-4C6EB5D52E3C}"/>
              </a:ext>
            </a:extLst>
          </p:cNvPr>
          <p:cNvSpPr>
            <a:spLocks noGrp="1"/>
          </p:cNvSpPr>
          <p:nvPr>
            <p:ph type="body" sz="quarter" idx="18"/>
          </p:nvPr>
        </p:nvSpPr>
        <p:spPr/>
        <p:txBody>
          <a:bodyPr/>
          <a:lstStyle/>
          <a:p>
            <a:r>
              <a:rPr lang="en-US"/>
              <a:t>Name attribute</a:t>
            </a:r>
          </a:p>
        </p:txBody>
      </p:sp>
      <p:sp>
        <p:nvSpPr>
          <p:cNvPr id="4" name="Title 3">
            <a:extLst>
              <a:ext uri="{FF2B5EF4-FFF2-40B4-BE49-F238E27FC236}">
                <a16:creationId xmlns:a16="http://schemas.microsoft.com/office/drawing/2014/main" id="{A77896E7-A5E8-C545-BB64-7CFF56FA3A36}"/>
              </a:ext>
            </a:extLst>
          </p:cNvPr>
          <p:cNvSpPr>
            <a:spLocks noGrp="1"/>
          </p:cNvSpPr>
          <p:nvPr>
            <p:ph type="title"/>
          </p:nvPr>
        </p:nvSpPr>
        <p:spPr>
          <a:xfrm>
            <a:off x="1739899" y="2025650"/>
            <a:ext cx="9866313" cy="1107996"/>
          </a:xfrm>
        </p:spPr>
        <p:txBody>
          <a:bodyPr/>
          <a:lstStyle/>
          <a:p>
            <a:r>
              <a:rPr lang="en-US"/>
              <a:t>“Insert quote text here. This layout accommodates longer quotes very well.”</a:t>
            </a:r>
          </a:p>
        </p:txBody>
      </p:sp>
    </p:spTree>
    <p:extLst>
      <p:ext uri="{BB962C8B-B14F-4D97-AF65-F5344CB8AC3E}">
        <p14:creationId xmlns:p14="http://schemas.microsoft.com/office/powerpoint/2010/main" val="453489105"/>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36114-7639-2C47-9E26-94C45434FDF1}"/>
              </a:ext>
            </a:extLst>
          </p:cNvPr>
          <p:cNvSpPr>
            <a:spLocks noGrp="1"/>
          </p:cNvSpPr>
          <p:nvPr>
            <p:ph type="title"/>
          </p:nvPr>
        </p:nvSpPr>
        <p:spPr/>
        <p:txBody>
          <a:bodyPr/>
          <a:lstStyle/>
          <a:p>
            <a:r>
              <a:rPr lang="en-US"/>
              <a:t>Resources</a:t>
            </a:r>
          </a:p>
        </p:txBody>
      </p:sp>
      <p:sp>
        <p:nvSpPr>
          <p:cNvPr id="3" name="Text Placeholder 2">
            <a:extLst>
              <a:ext uri="{FF2B5EF4-FFF2-40B4-BE49-F238E27FC236}">
                <a16:creationId xmlns:a16="http://schemas.microsoft.com/office/drawing/2014/main" id="{514699CA-6E43-8C47-BB3B-CC3DCD976BEB}"/>
              </a:ext>
            </a:extLst>
          </p:cNvPr>
          <p:cNvSpPr>
            <a:spLocks noGrp="1"/>
          </p:cNvSpPr>
          <p:nvPr>
            <p:ph type="body" sz="quarter" idx="12"/>
          </p:nvPr>
        </p:nvSpPr>
        <p:spPr>
          <a:xfrm>
            <a:off x="8688289" y="718472"/>
            <a:ext cx="2921100" cy="369332"/>
          </a:xfrm>
        </p:spPr>
        <p:txBody>
          <a:bodyPr/>
          <a:lstStyle/>
          <a:p>
            <a:r>
              <a:rPr lang="en-US"/>
              <a:t>Resource type</a:t>
            </a:r>
          </a:p>
        </p:txBody>
      </p:sp>
      <p:sp>
        <p:nvSpPr>
          <p:cNvPr id="4" name="Text Placeholder 3">
            <a:extLst>
              <a:ext uri="{FF2B5EF4-FFF2-40B4-BE49-F238E27FC236}">
                <a16:creationId xmlns:a16="http://schemas.microsoft.com/office/drawing/2014/main" id="{38B99A0D-77CA-744D-93D7-F76F58CD6387}"/>
              </a:ext>
            </a:extLst>
          </p:cNvPr>
          <p:cNvSpPr>
            <a:spLocks noGrp="1"/>
          </p:cNvSpPr>
          <p:nvPr>
            <p:ph type="body" sz="quarter" idx="13"/>
          </p:nvPr>
        </p:nvSpPr>
        <p:spPr>
          <a:xfrm>
            <a:off x="8688288" y="1346405"/>
            <a:ext cx="2921101" cy="991041"/>
          </a:xfrm>
        </p:spPr>
        <p:txBody>
          <a:bodyPr/>
          <a:lstStyle/>
          <a:p>
            <a:r>
              <a:rPr lang="en-US"/>
              <a:t>Resource name</a:t>
            </a:r>
          </a:p>
          <a:p>
            <a:r>
              <a:rPr lang="en-US"/>
              <a:t>Resource name</a:t>
            </a:r>
          </a:p>
          <a:p>
            <a:r>
              <a:rPr lang="en-US"/>
              <a:t>Resource name</a:t>
            </a:r>
          </a:p>
          <a:p>
            <a:pPr marL="0" indent="0">
              <a:buNone/>
            </a:pPr>
            <a:endParaRPr lang="en-US"/>
          </a:p>
        </p:txBody>
      </p:sp>
      <p:sp>
        <p:nvSpPr>
          <p:cNvPr id="5" name="Text Placeholder 4">
            <a:extLst>
              <a:ext uri="{FF2B5EF4-FFF2-40B4-BE49-F238E27FC236}">
                <a16:creationId xmlns:a16="http://schemas.microsoft.com/office/drawing/2014/main" id="{D70B4EF1-9981-6F4A-877C-86F22F4F1B8B}"/>
              </a:ext>
            </a:extLst>
          </p:cNvPr>
          <p:cNvSpPr>
            <a:spLocks noGrp="1"/>
          </p:cNvSpPr>
          <p:nvPr>
            <p:ph type="body" sz="quarter" idx="14"/>
          </p:nvPr>
        </p:nvSpPr>
        <p:spPr>
          <a:xfrm>
            <a:off x="4943872" y="718472"/>
            <a:ext cx="2921100" cy="369332"/>
          </a:xfrm>
        </p:spPr>
        <p:txBody>
          <a:bodyPr/>
          <a:lstStyle/>
          <a:p>
            <a:r>
              <a:rPr lang="en-US"/>
              <a:t>Resource type</a:t>
            </a:r>
          </a:p>
        </p:txBody>
      </p:sp>
      <p:sp>
        <p:nvSpPr>
          <p:cNvPr id="6" name="Text Placeholder 5">
            <a:extLst>
              <a:ext uri="{FF2B5EF4-FFF2-40B4-BE49-F238E27FC236}">
                <a16:creationId xmlns:a16="http://schemas.microsoft.com/office/drawing/2014/main" id="{129246AE-BB69-494B-8D36-723CE87F350F}"/>
              </a:ext>
            </a:extLst>
          </p:cNvPr>
          <p:cNvSpPr>
            <a:spLocks noGrp="1"/>
          </p:cNvSpPr>
          <p:nvPr>
            <p:ph type="body" sz="quarter" idx="15"/>
          </p:nvPr>
        </p:nvSpPr>
        <p:spPr>
          <a:xfrm>
            <a:off x="4943871" y="1346405"/>
            <a:ext cx="2921101" cy="732508"/>
          </a:xfrm>
        </p:spPr>
        <p:txBody>
          <a:bodyPr/>
          <a:lstStyle/>
          <a:p>
            <a:r>
              <a:rPr lang="en-US"/>
              <a:t>Resource name</a:t>
            </a:r>
          </a:p>
          <a:p>
            <a:r>
              <a:rPr lang="en-US"/>
              <a:t>Resource name</a:t>
            </a:r>
          </a:p>
          <a:p>
            <a:r>
              <a:rPr lang="en-US"/>
              <a:t>Resource name</a:t>
            </a:r>
          </a:p>
        </p:txBody>
      </p:sp>
      <p:sp>
        <p:nvSpPr>
          <p:cNvPr id="7" name="Text Placeholder 6">
            <a:extLst>
              <a:ext uri="{FF2B5EF4-FFF2-40B4-BE49-F238E27FC236}">
                <a16:creationId xmlns:a16="http://schemas.microsoft.com/office/drawing/2014/main" id="{DB798626-3F16-DF42-80C0-F36C1DA51037}"/>
              </a:ext>
            </a:extLst>
          </p:cNvPr>
          <p:cNvSpPr>
            <a:spLocks noGrp="1"/>
          </p:cNvSpPr>
          <p:nvPr>
            <p:ph type="body" sz="quarter" idx="16"/>
          </p:nvPr>
        </p:nvSpPr>
        <p:spPr>
          <a:xfrm>
            <a:off x="8688388" y="2528888"/>
            <a:ext cx="2921100" cy="369332"/>
          </a:xfrm>
        </p:spPr>
        <p:txBody>
          <a:bodyPr/>
          <a:lstStyle/>
          <a:p>
            <a:r>
              <a:rPr lang="en-US"/>
              <a:t>Resource type</a:t>
            </a:r>
          </a:p>
        </p:txBody>
      </p:sp>
      <p:sp>
        <p:nvSpPr>
          <p:cNvPr id="8" name="Text Placeholder 7">
            <a:extLst>
              <a:ext uri="{FF2B5EF4-FFF2-40B4-BE49-F238E27FC236}">
                <a16:creationId xmlns:a16="http://schemas.microsoft.com/office/drawing/2014/main" id="{74258151-C825-554A-A95A-5C9A11D3D9A3}"/>
              </a:ext>
            </a:extLst>
          </p:cNvPr>
          <p:cNvSpPr>
            <a:spLocks noGrp="1"/>
          </p:cNvSpPr>
          <p:nvPr>
            <p:ph type="body" sz="quarter" idx="17"/>
          </p:nvPr>
        </p:nvSpPr>
        <p:spPr>
          <a:xfrm>
            <a:off x="8688387" y="3156821"/>
            <a:ext cx="2921101" cy="732508"/>
          </a:xfrm>
        </p:spPr>
        <p:txBody>
          <a:bodyPr/>
          <a:lstStyle/>
          <a:p>
            <a:r>
              <a:rPr lang="en-US"/>
              <a:t>Resource name</a:t>
            </a:r>
          </a:p>
          <a:p>
            <a:r>
              <a:rPr lang="en-US"/>
              <a:t>Resource name</a:t>
            </a:r>
          </a:p>
          <a:p>
            <a:r>
              <a:rPr lang="en-US"/>
              <a:t>Resource name</a:t>
            </a:r>
          </a:p>
        </p:txBody>
      </p:sp>
      <p:sp>
        <p:nvSpPr>
          <p:cNvPr id="9" name="Text Placeholder 8">
            <a:extLst>
              <a:ext uri="{FF2B5EF4-FFF2-40B4-BE49-F238E27FC236}">
                <a16:creationId xmlns:a16="http://schemas.microsoft.com/office/drawing/2014/main" id="{BD0C6322-A026-4148-B717-B2AA58A90166}"/>
              </a:ext>
            </a:extLst>
          </p:cNvPr>
          <p:cNvSpPr>
            <a:spLocks noGrp="1"/>
          </p:cNvSpPr>
          <p:nvPr>
            <p:ph type="body" sz="quarter" idx="18"/>
          </p:nvPr>
        </p:nvSpPr>
        <p:spPr>
          <a:xfrm>
            <a:off x="4943971" y="2528888"/>
            <a:ext cx="2921100" cy="369332"/>
          </a:xfrm>
        </p:spPr>
        <p:txBody>
          <a:bodyPr/>
          <a:lstStyle/>
          <a:p>
            <a:r>
              <a:rPr lang="en-US"/>
              <a:t>Resource type</a:t>
            </a:r>
          </a:p>
        </p:txBody>
      </p:sp>
      <p:sp>
        <p:nvSpPr>
          <p:cNvPr id="10" name="Text Placeholder 9">
            <a:extLst>
              <a:ext uri="{FF2B5EF4-FFF2-40B4-BE49-F238E27FC236}">
                <a16:creationId xmlns:a16="http://schemas.microsoft.com/office/drawing/2014/main" id="{D3E0D82D-791D-9248-B0EB-28A8A348D84C}"/>
              </a:ext>
            </a:extLst>
          </p:cNvPr>
          <p:cNvSpPr>
            <a:spLocks noGrp="1"/>
          </p:cNvSpPr>
          <p:nvPr>
            <p:ph type="body" sz="quarter" idx="19"/>
          </p:nvPr>
        </p:nvSpPr>
        <p:spPr>
          <a:xfrm>
            <a:off x="4943970" y="3156821"/>
            <a:ext cx="2921101" cy="732508"/>
          </a:xfrm>
        </p:spPr>
        <p:txBody>
          <a:bodyPr/>
          <a:lstStyle/>
          <a:p>
            <a:r>
              <a:rPr lang="en-US"/>
              <a:t>Resource name</a:t>
            </a:r>
          </a:p>
          <a:p>
            <a:r>
              <a:rPr lang="en-US"/>
              <a:t>Resource name</a:t>
            </a:r>
          </a:p>
          <a:p>
            <a:r>
              <a:rPr lang="en-US"/>
              <a:t>Resource name</a:t>
            </a:r>
          </a:p>
        </p:txBody>
      </p:sp>
      <p:sp>
        <p:nvSpPr>
          <p:cNvPr id="11" name="Text Placeholder 10">
            <a:extLst>
              <a:ext uri="{FF2B5EF4-FFF2-40B4-BE49-F238E27FC236}">
                <a16:creationId xmlns:a16="http://schemas.microsoft.com/office/drawing/2014/main" id="{2FA107AF-D602-F148-A279-A576DF3534CD}"/>
              </a:ext>
            </a:extLst>
          </p:cNvPr>
          <p:cNvSpPr>
            <a:spLocks noGrp="1"/>
          </p:cNvSpPr>
          <p:nvPr>
            <p:ph type="body" sz="quarter" idx="20"/>
          </p:nvPr>
        </p:nvSpPr>
        <p:spPr>
          <a:xfrm>
            <a:off x="8688388" y="4508500"/>
            <a:ext cx="2921100" cy="369332"/>
          </a:xfrm>
        </p:spPr>
        <p:txBody>
          <a:bodyPr/>
          <a:lstStyle/>
          <a:p>
            <a:r>
              <a:rPr lang="en-US"/>
              <a:t>Resource type</a:t>
            </a:r>
          </a:p>
        </p:txBody>
      </p:sp>
      <p:sp>
        <p:nvSpPr>
          <p:cNvPr id="12" name="Text Placeholder 11">
            <a:extLst>
              <a:ext uri="{FF2B5EF4-FFF2-40B4-BE49-F238E27FC236}">
                <a16:creationId xmlns:a16="http://schemas.microsoft.com/office/drawing/2014/main" id="{68219E39-4D8F-B041-B4CC-8818FEBF4450}"/>
              </a:ext>
            </a:extLst>
          </p:cNvPr>
          <p:cNvSpPr>
            <a:spLocks noGrp="1"/>
          </p:cNvSpPr>
          <p:nvPr>
            <p:ph type="body" sz="quarter" idx="21"/>
          </p:nvPr>
        </p:nvSpPr>
        <p:spPr>
          <a:xfrm>
            <a:off x="8688387" y="5136433"/>
            <a:ext cx="2921101" cy="732508"/>
          </a:xfrm>
        </p:spPr>
        <p:txBody>
          <a:bodyPr/>
          <a:lstStyle/>
          <a:p>
            <a:r>
              <a:rPr lang="en-US"/>
              <a:t>Resource name</a:t>
            </a:r>
          </a:p>
          <a:p>
            <a:r>
              <a:rPr lang="en-US"/>
              <a:t>Resource name</a:t>
            </a:r>
          </a:p>
          <a:p>
            <a:r>
              <a:rPr lang="en-US"/>
              <a:t>Resource name</a:t>
            </a:r>
          </a:p>
        </p:txBody>
      </p:sp>
      <p:sp>
        <p:nvSpPr>
          <p:cNvPr id="13" name="Text Placeholder 12">
            <a:extLst>
              <a:ext uri="{FF2B5EF4-FFF2-40B4-BE49-F238E27FC236}">
                <a16:creationId xmlns:a16="http://schemas.microsoft.com/office/drawing/2014/main" id="{350DF6A7-ECBB-5444-8EBE-7C12D8746CE6}"/>
              </a:ext>
            </a:extLst>
          </p:cNvPr>
          <p:cNvSpPr>
            <a:spLocks noGrp="1"/>
          </p:cNvSpPr>
          <p:nvPr>
            <p:ph type="body" sz="quarter" idx="22"/>
          </p:nvPr>
        </p:nvSpPr>
        <p:spPr>
          <a:xfrm>
            <a:off x="4943971" y="4508500"/>
            <a:ext cx="2921100" cy="369332"/>
          </a:xfrm>
        </p:spPr>
        <p:txBody>
          <a:bodyPr/>
          <a:lstStyle/>
          <a:p>
            <a:r>
              <a:rPr lang="en-US"/>
              <a:t>Resource type</a:t>
            </a:r>
          </a:p>
        </p:txBody>
      </p:sp>
      <p:sp>
        <p:nvSpPr>
          <p:cNvPr id="14" name="Text Placeholder 13">
            <a:extLst>
              <a:ext uri="{FF2B5EF4-FFF2-40B4-BE49-F238E27FC236}">
                <a16:creationId xmlns:a16="http://schemas.microsoft.com/office/drawing/2014/main" id="{0892CA4C-30DB-C541-AEC1-DD5E00A71854}"/>
              </a:ext>
            </a:extLst>
          </p:cNvPr>
          <p:cNvSpPr>
            <a:spLocks noGrp="1"/>
          </p:cNvSpPr>
          <p:nvPr>
            <p:ph type="body" sz="quarter" idx="23"/>
          </p:nvPr>
        </p:nvSpPr>
        <p:spPr>
          <a:xfrm>
            <a:off x="4943970" y="5136433"/>
            <a:ext cx="2921101" cy="732508"/>
          </a:xfrm>
        </p:spPr>
        <p:txBody>
          <a:bodyPr/>
          <a:lstStyle/>
          <a:p>
            <a:r>
              <a:rPr lang="en-US"/>
              <a:t>Resource name</a:t>
            </a:r>
          </a:p>
          <a:p>
            <a:r>
              <a:rPr lang="en-US"/>
              <a:t>Resource name</a:t>
            </a:r>
          </a:p>
          <a:p>
            <a:r>
              <a:rPr lang="en-US"/>
              <a:t>Resource name</a:t>
            </a:r>
          </a:p>
        </p:txBody>
      </p:sp>
    </p:spTree>
    <p:extLst>
      <p:ext uri="{BB962C8B-B14F-4D97-AF65-F5344CB8AC3E}">
        <p14:creationId xmlns:p14="http://schemas.microsoft.com/office/powerpoint/2010/main" val="337535907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73492-D151-5548-BF9A-9A1584C2D477}"/>
              </a:ext>
            </a:extLst>
          </p:cNvPr>
          <p:cNvSpPr>
            <a:spLocks noGrp="1"/>
          </p:cNvSpPr>
          <p:nvPr>
            <p:ph type="title"/>
          </p:nvPr>
        </p:nvSpPr>
        <p:spPr/>
        <p:txBody>
          <a:bodyPr/>
          <a:lstStyle/>
          <a:p>
            <a:r>
              <a:rPr lang="en-US" dirty="0"/>
              <a:t>Modern Analytics Agenda</a:t>
            </a:r>
          </a:p>
        </p:txBody>
      </p:sp>
      <p:sp>
        <p:nvSpPr>
          <p:cNvPr id="3" name="Text Placeholder 2">
            <a:extLst>
              <a:ext uri="{FF2B5EF4-FFF2-40B4-BE49-F238E27FC236}">
                <a16:creationId xmlns:a16="http://schemas.microsoft.com/office/drawing/2014/main" id="{5D7880FC-163A-6D46-B79B-C3E6C519777F}"/>
              </a:ext>
            </a:extLst>
          </p:cNvPr>
          <p:cNvSpPr>
            <a:spLocks noGrp="1"/>
          </p:cNvSpPr>
          <p:nvPr>
            <p:ph type="body" sz="quarter" idx="11"/>
          </p:nvPr>
        </p:nvSpPr>
        <p:spPr/>
        <p:txBody>
          <a:bodyPr vert="horz" wrap="square" lIns="0" tIns="0" rIns="0" bIns="0" rtlCol="0" anchor="ctr">
            <a:noAutofit/>
          </a:bodyPr>
          <a:lstStyle/>
          <a:p>
            <a:pPr marL="457200" indent="-457200">
              <a:lnSpc>
                <a:spcPct val="200000"/>
              </a:lnSpc>
              <a:buFont typeface="Arial" panose="020B0604020202020204" pitchFamily="34" charset="0"/>
              <a:buChar char="•"/>
            </a:pPr>
            <a:r>
              <a:rPr lang="en-US" dirty="0"/>
              <a:t>Power BI Data Flows</a:t>
            </a:r>
          </a:p>
          <a:p>
            <a:pPr marL="457200" indent="-457200">
              <a:lnSpc>
                <a:spcPct val="200000"/>
              </a:lnSpc>
              <a:buFont typeface="Arial" panose="020B0604020202020204" pitchFamily="34" charset="0"/>
              <a:buChar char="•"/>
            </a:pPr>
            <a:r>
              <a:rPr lang="en-US" dirty="0"/>
              <a:t>Power BI Service</a:t>
            </a:r>
          </a:p>
          <a:p>
            <a:pPr marL="457200" indent="-457200">
              <a:lnSpc>
                <a:spcPct val="200000"/>
              </a:lnSpc>
              <a:buFont typeface="Arial" panose="020B0604020202020204" pitchFamily="34" charset="0"/>
              <a:buChar char="•"/>
            </a:pPr>
            <a:r>
              <a:rPr lang="en-US" dirty="0"/>
              <a:t>Power BI Report Builder</a:t>
            </a:r>
          </a:p>
          <a:p>
            <a:pPr marL="457200" indent="-457200">
              <a:lnSpc>
                <a:spcPct val="200000"/>
              </a:lnSpc>
              <a:buFont typeface="Arial" panose="020B0604020202020204" pitchFamily="34" charset="0"/>
              <a:buChar char="•"/>
            </a:pPr>
            <a:r>
              <a:rPr lang="en-US" dirty="0"/>
              <a:t>Power BI Embedded</a:t>
            </a:r>
          </a:p>
          <a:p>
            <a:pPr marL="457200" indent="-457200">
              <a:lnSpc>
                <a:spcPct val="200000"/>
              </a:lnSpc>
              <a:buFont typeface="Arial" panose="020B0604020202020204" pitchFamily="34" charset="0"/>
              <a:buChar char="•"/>
            </a:pPr>
            <a:r>
              <a:rPr lang="en-US" dirty="0"/>
              <a:t>Power Apps</a:t>
            </a:r>
          </a:p>
        </p:txBody>
      </p:sp>
    </p:spTree>
    <p:extLst>
      <p:ext uri="{BB962C8B-B14F-4D97-AF65-F5344CB8AC3E}">
        <p14:creationId xmlns:p14="http://schemas.microsoft.com/office/powerpoint/2010/main" val="315880247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5ED01C-1CD7-3A46-9AAF-3EF1DADCE5FA}"/>
              </a:ext>
            </a:extLst>
          </p:cNvPr>
          <p:cNvSpPr>
            <a:spLocks noGrp="1"/>
          </p:cNvSpPr>
          <p:nvPr>
            <p:ph type="title"/>
          </p:nvPr>
        </p:nvSpPr>
        <p:spPr>
          <a:xfrm>
            <a:off x="4941888" y="585788"/>
            <a:ext cx="6667230" cy="714094"/>
          </a:xfrm>
        </p:spPr>
        <p:txBody>
          <a:bodyPr/>
          <a:lstStyle/>
          <a:p>
            <a:r>
              <a:rPr lang="en-US">
                <a:cs typeface="Segoe UI"/>
              </a:rPr>
              <a:t>Reference Architecture</a:t>
            </a:r>
            <a:endParaRPr lang="en-US"/>
          </a:p>
        </p:txBody>
      </p:sp>
      <p:sp>
        <p:nvSpPr>
          <p:cNvPr id="5" name="Text Placeholder 4">
            <a:extLst>
              <a:ext uri="{FF2B5EF4-FFF2-40B4-BE49-F238E27FC236}">
                <a16:creationId xmlns:a16="http://schemas.microsoft.com/office/drawing/2014/main" id="{E9E50CFE-88F5-46A7-B20F-7BAD958B8130}"/>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92968650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7E3B6-BA8E-904C-B81D-E05A70A499EA}"/>
              </a:ext>
            </a:extLst>
          </p:cNvPr>
          <p:cNvSpPr>
            <a:spLocks noGrp="1"/>
          </p:cNvSpPr>
          <p:nvPr>
            <p:ph type="title"/>
          </p:nvPr>
        </p:nvSpPr>
        <p:spPr/>
        <p:txBody>
          <a:bodyPr/>
          <a:lstStyle/>
          <a:p>
            <a:r>
              <a:rPr lang="en-US"/>
              <a:t>Business Drivers for Modern Analytics</a:t>
            </a:r>
          </a:p>
        </p:txBody>
      </p:sp>
      <p:sp>
        <p:nvSpPr>
          <p:cNvPr id="4" name="Content Placeholder 3">
            <a:extLst>
              <a:ext uri="{FF2B5EF4-FFF2-40B4-BE49-F238E27FC236}">
                <a16:creationId xmlns:a16="http://schemas.microsoft.com/office/drawing/2014/main" id="{C6F96F5D-908F-7A46-A738-C69C94656323}"/>
              </a:ext>
            </a:extLst>
          </p:cNvPr>
          <p:cNvSpPr>
            <a:spLocks noGrp="1"/>
          </p:cNvSpPr>
          <p:nvPr>
            <p:ph sz="quarter" idx="11"/>
          </p:nvPr>
        </p:nvSpPr>
        <p:spPr>
          <a:xfrm>
            <a:off x="588963" y="1392011"/>
            <a:ext cx="10987994" cy="2996654"/>
          </a:xfrm>
        </p:spPr>
        <p:txBody>
          <a:bodyPr/>
          <a:lstStyle/>
          <a:p>
            <a:pPr>
              <a:lnSpc>
                <a:spcPct val="150000"/>
              </a:lnSpc>
            </a:pPr>
            <a:r>
              <a:rPr lang="en-US" dirty="0"/>
              <a:t>Scale</a:t>
            </a:r>
          </a:p>
          <a:p>
            <a:pPr>
              <a:lnSpc>
                <a:spcPct val="150000"/>
              </a:lnSpc>
            </a:pPr>
            <a:r>
              <a:rPr lang="en-US" dirty="0"/>
              <a:t>Real Time Analytics</a:t>
            </a:r>
          </a:p>
          <a:p>
            <a:pPr>
              <a:lnSpc>
                <a:spcPct val="150000"/>
              </a:lnSpc>
            </a:pPr>
            <a:r>
              <a:rPr lang="en-US" dirty="0"/>
              <a:t>Cloud (Zero Lock-in or Sunk Costs)</a:t>
            </a:r>
          </a:p>
          <a:p>
            <a:pPr>
              <a:lnSpc>
                <a:spcPct val="150000"/>
              </a:lnSpc>
            </a:pPr>
            <a:r>
              <a:rPr lang="en-US" dirty="0"/>
              <a:t>Advanced Analytics</a:t>
            </a:r>
          </a:p>
          <a:p>
            <a:pPr>
              <a:lnSpc>
                <a:spcPct val="150000"/>
              </a:lnSpc>
            </a:pPr>
            <a:r>
              <a:rPr lang="en-US" dirty="0"/>
              <a:t>Agile Analytics/TTM</a:t>
            </a:r>
          </a:p>
        </p:txBody>
      </p:sp>
    </p:spTree>
    <p:extLst>
      <p:ext uri="{BB962C8B-B14F-4D97-AF65-F5344CB8AC3E}">
        <p14:creationId xmlns:p14="http://schemas.microsoft.com/office/powerpoint/2010/main" val="337777457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B16419-C730-46B5-9126-FCD21C8C87AC}"/>
              </a:ext>
            </a:extLst>
          </p:cNvPr>
          <p:cNvSpPr>
            <a:spLocks noGrp="1"/>
          </p:cNvSpPr>
          <p:nvPr>
            <p:ph type="title"/>
          </p:nvPr>
        </p:nvSpPr>
        <p:spPr>
          <a:xfrm>
            <a:off x="588263" y="457200"/>
            <a:ext cx="11018520" cy="553998"/>
          </a:xfrm>
        </p:spPr>
        <p:txBody>
          <a:bodyPr wrap="square" anchor="ctr">
            <a:normAutofit/>
          </a:bodyPr>
          <a:lstStyle/>
          <a:p>
            <a:r>
              <a:rPr lang="en-US" dirty="0">
                <a:cs typeface="Segoe UI"/>
              </a:rPr>
              <a:t>Enterprise BI – System Integrators</a:t>
            </a:r>
            <a:endParaRPr lang="en-US" dirty="0"/>
          </a:p>
        </p:txBody>
      </p:sp>
      <p:pic>
        <p:nvPicPr>
          <p:cNvPr id="18" name="Picture 17">
            <a:extLst>
              <a:ext uri="{FF2B5EF4-FFF2-40B4-BE49-F238E27FC236}">
                <a16:creationId xmlns:a16="http://schemas.microsoft.com/office/drawing/2014/main" id="{8D8E41D1-0EEE-4B79-B1BD-B288197EF82F}"/>
              </a:ext>
            </a:extLst>
          </p:cNvPr>
          <p:cNvPicPr>
            <a:picLocks noChangeAspect="1"/>
          </p:cNvPicPr>
          <p:nvPr/>
        </p:nvPicPr>
        <p:blipFill>
          <a:blip r:embed="rId3"/>
          <a:stretch>
            <a:fillRect/>
          </a:stretch>
        </p:blipFill>
        <p:spPr>
          <a:xfrm>
            <a:off x="1109134" y="1504740"/>
            <a:ext cx="9196910" cy="5080136"/>
          </a:xfrm>
          <a:prstGeom prst="rect">
            <a:avLst/>
          </a:prstGeom>
        </p:spPr>
      </p:pic>
      <p:sp>
        <p:nvSpPr>
          <p:cNvPr id="6" name="TextBox 5">
            <a:extLst>
              <a:ext uri="{FF2B5EF4-FFF2-40B4-BE49-F238E27FC236}">
                <a16:creationId xmlns:a16="http://schemas.microsoft.com/office/drawing/2014/main" id="{C4807A4C-B42E-44B4-9C68-BD982B8A4563}"/>
              </a:ext>
            </a:extLst>
          </p:cNvPr>
          <p:cNvSpPr txBox="1"/>
          <p:nvPr/>
        </p:nvSpPr>
        <p:spPr>
          <a:xfrm>
            <a:off x="8988725" y="6584876"/>
            <a:ext cx="3203276" cy="276999"/>
          </a:xfrm>
          <a:prstGeom prst="rect">
            <a:avLst/>
          </a:prstGeom>
          <a:noFill/>
        </p:spPr>
        <p:txBody>
          <a:bodyPr wrap="square">
            <a:spAutoFit/>
          </a:bodyPr>
          <a:lstStyle/>
          <a:p>
            <a:pPr algn="r"/>
            <a:r>
              <a:rPr lang="en-US" sz="1200" dirty="0"/>
              <a:t>Melissa Coates </a:t>
            </a:r>
          </a:p>
        </p:txBody>
      </p:sp>
      <p:sp>
        <p:nvSpPr>
          <p:cNvPr id="7" name="TextBox 6">
            <a:extLst>
              <a:ext uri="{FF2B5EF4-FFF2-40B4-BE49-F238E27FC236}">
                <a16:creationId xmlns:a16="http://schemas.microsoft.com/office/drawing/2014/main" id="{A6A9DF5F-1788-43CA-92AD-E8752D43CA80}"/>
              </a:ext>
            </a:extLst>
          </p:cNvPr>
          <p:cNvSpPr txBox="1"/>
          <p:nvPr/>
        </p:nvSpPr>
        <p:spPr>
          <a:xfrm>
            <a:off x="14376" y="6584876"/>
            <a:ext cx="3502325" cy="276999"/>
          </a:xfrm>
          <a:prstGeom prst="rect">
            <a:avLst/>
          </a:prstGeom>
          <a:noFill/>
        </p:spPr>
        <p:txBody>
          <a:bodyPr wrap="square">
            <a:spAutoFit/>
          </a:bodyPr>
          <a:lstStyle/>
          <a:p>
            <a:r>
              <a:rPr lang="en-US" sz="1200" dirty="0">
                <a:hlinkClick r:id="rId4"/>
              </a:rPr>
              <a:t>https://aka.ms/PBIEnterpriseDeploymentWP</a:t>
            </a:r>
            <a:r>
              <a:rPr lang="en-US" sz="1200" dirty="0"/>
              <a:t> </a:t>
            </a:r>
          </a:p>
        </p:txBody>
      </p:sp>
    </p:spTree>
    <p:extLst>
      <p:ext uri="{BB962C8B-B14F-4D97-AF65-F5344CB8AC3E}">
        <p14:creationId xmlns:p14="http://schemas.microsoft.com/office/powerpoint/2010/main" val="70979342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B16419-C730-46B5-9126-FCD21C8C87AC}"/>
              </a:ext>
            </a:extLst>
          </p:cNvPr>
          <p:cNvSpPr>
            <a:spLocks noGrp="1"/>
          </p:cNvSpPr>
          <p:nvPr>
            <p:ph type="title"/>
          </p:nvPr>
        </p:nvSpPr>
        <p:spPr>
          <a:xfrm>
            <a:off x="588263" y="457200"/>
            <a:ext cx="11018520" cy="553998"/>
          </a:xfrm>
        </p:spPr>
        <p:txBody>
          <a:bodyPr wrap="square" anchor="ctr">
            <a:normAutofit/>
          </a:bodyPr>
          <a:lstStyle/>
          <a:p>
            <a:r>
              <a:rPr lang="en-US" dirty="0">
                <a:cs typeface="Segoe UI"/>
              </a:rPr>
              <a:t>Embedded BI Applications -- ISV</a:t>
            </a:r>
            <a:endParaRPr lang="en-US" dirty="0"/>
          </a:p>
        </p:txBody>
      </p:sp>
      <p:sp>
        <p:nvSpPr>
          <p:cNvPr id="6" name="TextBox 5">
            <a:extLst>
              <a:ext uri="{FF2B5EF4-FFF2-40B4-BE49-F238E27FC236}">
                <a16:creationId xmlns:a16="http://schemas.microsoft.com/office/drawing/2014/main" id="{2CF4D8C5-4335-44BE-9DC5-FB6577EB8333}"/>
              </a:ext>
            </a:extLst>
          </p:cNvPr>
          <p:cNvSpPr txBox="1"/>
          <p:nvPr/>
        </p:nvSpPr>
        <p:spPr>
          <a:xfrm>
            <a:off x="0" y="6581001"/>
            <a:ext cx="3502325" cy="276999"/>
          </a:xfrm>
          <a:prstGeom prst="rect">
            <a:avLst/>
          </a:prstGeom>
          <a:noFill/>
        </p:spPr>
        <p:txBody>
          <a:bodyPr wrap="square">
            <a:spAutoFit/>
          </a:bodyPr>
          <a:lstStyle/>
          <a:p>
            <a:r>
              <a:rPr lang="en-US" sz="1200" dirty="0">
                <a:hlinkClick r:id="rId3"/>
              </a:rPr>
              <a:t>https://aka.ms/PBIEnterpriseDeploymentWP</a:t>
            </a:r>
            <a:r>
              <a:rPr lang="en-US" sz="1200" dirty="0"/>
              <a:t> </a:t>
            </a:r>
          </a:p>
        </p:txBody>
      </p:sp>
      <p:sp>
        <p:nvSpPr>
          <p:cNvPr id="7" name="TextBox 6">
            <a:extLst>
              <a:ext uri="{FF2B5EF4-FFF2-40B4-BE49-F238E27FC236}">
                <a16:creationId xmlns:a16="http://schemas.microsoft.com/office/drawing/2014/main" id="{5FA2AAAA-0A05-4046-BB2A-037B4DD7A51B}"/>
              </a:ext>
            </a:extLst>
          </p:cNvPr>
          <p:cNvSpPr txBox="1"/>
          <p:nvPr/>
        </p:nvSpPr>
        <p:spPr>
          <a:xfrm>
            <a:off x="8988725" y="6584876"/>
            <a:ext cx="3203276" cy="276999"/>
          </a:xfrm>
          <a:prstGeom prst="rect">
            <a:avLst/>
          </a:prstGeom>
          <a:noFill/>
        </p:spPr>
        <p:txBody>
          <a:bodyPr wrap="square">
            <a:spAutoFit/>
          </a:bodyPr>
          <a:lstStyle/>
          <a:p>
            <a:pPr algn="r"/>
            <a:r>
              <a:rPr lang="en-US" sz="1200" dirty="0"/>
              <a:t>Melissa Coates </a:t>
            </a:r>
          </a:p>
        </p:txBody>
      </p:sp>
      <p:pic>
        <p:nvPicPr>
          <p:cNvPr id="3" name="Picture 2">
            <a:extLst>
              <a:ext uri="{FF2B5EF4-FFF2-40B4-BE49-F238E27FC236}">
                <a16:creationId xmlns:a16="http://schemas.microsoft.com/office/drawing/2014/main" id="{2BFA2AAC-DE8C-4109-99BA-54A6761A146D}"/>
              </a:ext>
            </a:extLst>
          </p:cNvPr>
          <p:cNvPicPr>
            <a:picLocks noChangeAspect="1"/>
          </p:cNvPicPr>
          <p:nvPr/>
        </p:nvPicPr>
        <p:blipFill>
          <a:blip r:embed="rId4"/>
          <a:stretch>
            <a:fillRect/>
          </a:stretch>
        </p:blipFill>
        <p:spPr>
          <a:xfrm>
            <a:off x="705626" y="1524254"/>
            <a:ext cx="9731448" cy="4937760"/>
          </a:xfrm>
          <a:prstGeom prst="rect">
            <a:avLst/>
          </a:prstGeom>
        </p:spPr>
      </p:pic>
    </p:spTree>
    <p:extLst>
      <p:ext uri="{BB962C8B-B14F-4D97-AF65-F5344CB8AC3E}">
        <p14:creationId xmlns:p14="http://schemas.microsoft.com/office/powerpoint/2010/main" val="2935396435"/>
      </p:ext>
    </p:extLst>
  </p:cSld>
  <p:clrMapOvr>
    <a:masterClrMapping/>
  </p:clrMapOvr>
  <p:transition>
    <p:fade/>
  </p:transition>
</p:sld>
</file>

<file path=ppt/theme/theme1.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potx" id="{480B23C3-38C8-4962-83A2-3297C539F5A5}" vid="{4711DFBC-8085-446F-AC17-C262437718B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8EB565740B2ED428FFF6C5AE1AA1844" ma:contentTypeVersion="13" ma:contentTypeDescription="Create a new document." ma:contentTypeScope="" ma:versionID="555f05f41d98435ecba7d6841c87d138">
  <xsd:schema xmlns:xsd="http://www.w3.org/2001/XMLSchema" xmlns:xs="http://www.w3.org/2001/XMLSchema" xmlns:p="http://schemas.microsoft.com/office/2006/metadata/properties" xmlns:ns2="1d919138-484a-4c40-bd4e-8b99465e27f2" xmlns:ns3="eab09bc5-e5a2-4ccc-9508-9a53f1b23964" xmlns:ns4="230e9df3-be65-4c73-a93b-d1236ebd677e" targetNamespace="http://schemas.microsoft.com/office/2006/metadata/properties" ma:root="true" ma:fieldsID="138c4c06b5723bcca7c78e9aa286a2c1" ns2:_="" ns3:_="" ns4:_="">
    <xsd:import namespace="1d919138-484a-4c40-bd4e-8b99465e27f2"/>
    <xsd:import namespace="eab09bc5-e5a2-4ccc-9508-9a53f1b23964"/>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4: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919138-484a-4c40-bd4e-8b99465e27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ab09bc5-e5a2-4ccc-9508-9a53f1b23964"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386356ba-da2d-4162-a5a0-504e0c7cfa68}" ma:internalName="TaxCatchAll" ma:showField="CatchAllData" ma:web="eab09bc5-e5a2-4ccc-9508-9a53f1b239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d919138-484a-4c40-bd4e-8b99465e27f2">
      <Terms xmlns="http://schemas.microsoft.com/office/infopath/2007/PartnerControls"/>
    </lcf76f155ced4ddcb4097134ff3c332f>
    <TaxCatchAll xmlns="230e9df3-be65-4c73-a93b-d1236ebd677e" xsi:nil="true"/>
  </documentManagement>
</p:properties>
</file>

<file path=customXml/itemProps1.xml><?xml version="1.0" encoding="utf-8"?>
<ds:datastoreItem xmlns:ds="http://schemas.openxmlformats.org/officeDocument/2006/customXml" ds:itemID="{36334EE2-FF9D-4FAF-8F48-F38F5A92EF43}">
  <ds:schemaRefs>
    <ds:schemaRef ds:uri="http://schemas.microsoft.com/sharepoint/v3/contenttype/forms"/>
  </ds:schemaRefs>
</ds:datastoreItem>
</file>

<file path=customXml/itemProps2.xml><?xml version="1.0" encoding="utf-8"?>
<ds:datastoreItem xmlns:ds="http://schemas.openxmlformats.org/officeDocument/2006/customXml" ds:itemID="{3A57257C-4675-44E3-B3BD-0B310955D040}">
  <ds:schemaRefs>
    <ds:schemaRef ds:uri="1d919138-484a-4c40-bd4e-8b99465e27f2"/>
    <ds:schemaRef ds:uri="230e9df3-be65-4c73-a93b-d1236ebd677e"/>
    <ds:schemaRef ds:uri="eab09bc5-e5a2-4ccc-9508-9a53f1b2396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1EC20F2-884D-40E7-BD58-5B45F5D092C9}">
  <ds:schemaRefs>
    <ds:schemaRef ds:uri="http://purl.org/dc/dcmitype/"/>
    <ds:schemaRef ds:uri="http://purl.org/dc/terms/"/>
    <ds:schemaRef ds:uri="http://schemas.openxmlformats.org/package/2006/metadata/core-properties"/>
    <ds:schemaRef ds:uri="http://www.w3.org/XML/1998/namespace"/>
    <ds:schemaRef ds:uri="http://schemas.microsoft.com/office/2006/metadata/properties"/>
    <ds:schemaRef ds:uri="http://schemas.microsoft.com/office/infopath/2007/PartnerControls"/>
    <ds:schemaRef ds:uri="http://purl.org/dc/elements/1.1/"/>
    <ds:schemaRef ds:uri="http://schemas.microsoft.com/office/2006/documentManagement/types"/>
    <ds:schemaRef ds:uri="230e9df3-be65-4c73-a93b-d1236ebd677e"/>
    <ds:schemaRef ds:uri="eab09bc5-e5a2-4ccc-9508-9a53f1b23964"/>
    <ds:schemaRef ds:uri="1d919138-484a-4c40-bd4e-8b99465e27f2"/>
  </ds:schemaRefs>
</ds:datastoreItem>
</file>

<file path=docProps/app.xml><?xml version="1.0" encoding="utf-8"?>
<Properties xmlns="http://schemas.openxmlformats.org/officeDocument/2006/extended-properties" xmlns:vt="http://schemas.openxmlformats.org/officeDocument/2006/docPropsVTypes">
  <Template>Microsoft_brand_template_blue</Template>
  <TotalTime>411</TotalTime>
  <Words>3080</Words>
  <Application>Microsoft Office PowerPoint</Application>
  <PresentationFormat>Widescreen</PresentationFormat>
  <Paragraphs>530</Paragraphs>
  <Slides>44</Slides>
  <Notes>28</Notes>
  <HiddenSlides>8</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Arial</vt:lpstr>
      <vt:lpstr>Consolas</vt:lpstr>
      <vt:lpstr>Franklin Gothic Medium Cond</vt:lpstr>
      <vt:lpstr>Segoe UI</vt:lpstr>
      <vt:lpstr>Segoe UI Light</vt:lpstr>
      <vt:lpstr>Segoe UI Semibold</vt:lpstr>
      <vt:lpstr>Segoe UI Semilight</vt:lpstr>
      <vt:lpstr>Segoe UI Semilight (Body)</vt:lpstr>
      <vt:lpstr>Wingdings</vt:lpstr>
      <vt:lpstr>White Template</vt:lpstr>
      <vt:lpstr>Modern Analytics Academy</vt:lpstr>
      <vt:lpstr>Modern Analytics Academy Team</vt:lpstr>
      <vt:lpstr>Academy Sessions</vt:lpstr>
      <vt:lpstr>PowerPoint Presentation</vt:lpstr>
      <vt:lpstr>Modern Analytics Agenda</vt:lpstr>
      <vt:lpstr>Reference Architecture</vt:lpstr>
      <vt:lpstr>Business Drivers for Modern Analytics</vt:lpstr>
      <vt:lpstr>Enterprise BI – System Integrators</vt:lpstr>
      <vt:lpstr>Embedded BI Applications -- ISV</vt:lpstr>
      <vt:lpstr>Modern Analytics Architecture</vt:lpstr>
      <vt:lpstr>Power BI Data Flows</vt:lpstr>
      <vt:lpstr>Data collaboration with seamless integration, everywhere</vt:lpstr>
      <vt:lpstr>Power Query Online</vt:lpstr>
      <vt:lpstr>Data Lineage</vt:lpstr>
      <vt:lpstr>The Most Complete AI Capabilities in a BI Product</vt:lpstr>
      <vt:lpstr>Data Flow Demo</vt:lpstr>
      <vt:lpstr>Power BI Service</vt:lpstr>
      <vt:lpstr>Power BI + Azure Synapse Analytics</vt:lpstr>
      <vt:lpstr>Integrate with Azure Synapse Analytics</vt:lpstr>
      <vt:lpstr>Develop Hub – Power BI</vt:lpstr>
      <vt:lpstr>Synapse + Power BI</vt:lpstr>
      <vt:lpstr>Power BI Report Builder</vt:lpstr>
      <vt:lpstr>Paginated Reports vs. Power BI reports</vt:lpstr>
      <vt:lpstr>Best practice guidance</vt:lpstr>
      <vt:lpstr>Integrated authoring experience with Power BI</vt:lpstr>
      <vt:lpstr>Paginated Reports</vt:lpstr>
      <vt:lpstr>Paginated Reports</vt:lpstr>
      <vt:lpstr>Power BI Embedded</vt:lpstr>
      <vt:lpstr>Power BI Embedded in a nutshell</vt:lpstr>
      <vt:lpstr>Power BI Embedded Contoso Sales Demo</vt:lpstr>
      <vt:lpstr>Demos: Power BI Embedded Playground</vt:lpstr>
      <vt:lpstr>Power BI Embedded</vt:lpstr>
      <vt:lpstr>Power BI Products &amp; Licensing Options</vt:lpstr>
      <vt:lpstr>Agile BI with Power Apps</vt:lpstr>
      <vt:lpstr>Power Platform</vt:lpstr>
      <vt:lpstr>Power Apps: a low-code approach to building apps</vt:lpstr>
      <vt:lpstr>Automate business processes with Power Automate</vt:lpstr>
      <vt:lpstr>Build powerful agents with Power Virtual Agents</vt:lpstr>
      <vt:lpstr>Thank you</vt:lpstr>
      <vt:lpstr>Slide header</vt:lpstr>
      <vt:lpstr>Slide header</vt:lpstr>
      <vt:lpstr>Resources</vt:lpstr>
      <vt:lpstr>“Insert quote text here. This layout accommodates longer quotes very well.”</vt:lpstr>
      <vt:lpstr>Resources</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Microsoft presentation toolkit</dc:title>
  <dc:subject/>
  <dc:creator>Brian H</dc:creator>
  <cp:keywords/>
  <dc:description/>
  <cp:lastModifiedBy>Jason Virtue</cp:lastModifiedBy>
  <cp:revision>8</cp:revision>
  <dcterms:created xsi:type="dcterms:W3CDTF">2021-10-12T23:37:58Z</dcterms:created>
  <dcterms:modified xsi:type="dcterms:W3CDTF">2021-11-29T15:21:17Z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0x01010098EB565740B2ED428FFF6C5AE1AA1844</vt:lpwstr>
  </property>
  <property fmtid="{D5CDD505-2E9C-101B-9397-08002B2CF9AE}" pid="3" name="MediaServiceImageTags">
    <vt:lpwstr/>
  </property>
  <property fmtid="{D5CDD505-2E9C-101B-9397-08002B2CF9AE}" pid="4" name="MSIP_Label_f42aa342-8706-4288-bd11-ebb85995028c_Enabled">
    <vt:lpwstr>true</vt:lpwstr>
  </property>
  <property fmtid="{D5CDD505-2E9C-101B-9397-08002B2CF9AE}" pid="5" name="MSIP_Label_f42aa342-8706-4288-bd11-ebb85995028c_SetDate">
    <vt:lpwstr>2021-11-21T00:35:45Z</vt:lpwstr>
  </property>
  <property fmtid="{D5CDD505-2E9C-101B-9397-08002B2CF9AE}" pid="6" name="MSIP_Label_f42aa342-8706-4288-bd11-ebb85995028c_Method">
    <vt:lpwstr>Standard</vt:lpwstr>
  </property>
  <property fmtid="{D5CDD505-2E9C-101B-9397-08002B2CF9AE}" pid="7" name="MSIP_Label_f42aa342-8706-4288-bd11-ebb85995028c_Name">
    <vt:lpwstr>Internal</vt:lpwstr>
  </property>
  <property fmtid="{D5CDD505-2E9C-101B-9397-08002B2CF9AE}" pid="8" name="MSIP_Label_f42aa342-8706-4288-bd11-ebb85995028c_SiteId">
    <vt:lpwstr>72f988bf-86f1-41af-91ab-2d7cd011db47</vt:lpwstr>
  </property>
  <property fmtid="{D5CDD505-2E9C-101B-9397-08002B2CF9AE}" pid="9" name="MSIP_Label_f42aa342-8706-4288-bd11-ebb85995028c_ActionId">
    <vt:lpwstr>99349105-04d5-4414-9d39-ba8a0992759c</vt:lpwstr>
  </property>
  <property fmtid="{D5CDD505-2E9C-101B-9397-08002B2CF9AE}" pid="10" name="MSIP_Label_f42aa342-8706-4288-bd11-ebb85995028c_ContentBits">
    <vt:lpwstr>0</vt:lpwstr>
  </property>
</Properties>
</file>