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38"/>
  </p:notesMasterIdLst>
  <p:handoutMasterIdLst>
    <p:handoutMasterId r:id="rId39"/>
  </p:handoutMasterIdLst>
  <p:sldIdLst>
    <p:sldId id="2076138262" r:id="rId5"/>
    <p:sldId id="2076138318" r:id="rId6"/>
    <p:sldId id="2076138465" r:id="rId7"/>
    <p:sldId id="2076138299" r:id="rId8"/>
    <p:sldId id="1684" r:id="rId9"/>
    <p:sldId id="2103813142" r:id="rId10"/>
    <p:sldId id="1682" r:id="rId11"/>
    <p:sldId id="1725" r:id="rId12"/>
    <p:sldId id="1724" r:id="rId13"/>
    <p:sldId id="2103813114" r:id="rId14"/>
    <p:sldId id="2103813115" r:id="rId15"/>
    <p:sldId id="2103813094" r:id="rId16"/>
    <p:sldId id="2103813116" r:id="rId17"/>
    <p:sldId id="2103813127" r:id="rId18"/>
    <p:sldId id="2103813136" r:id="rId19"/>
    <p:sldId id="2142532396" r:id="rId20"/>
    <p:sldId id="2142532402" r:id="rId21"/>
    <p:sldId id="1723" r:id="rId22"/>
    <p:sldId id="2142532403" r:id="rId23"/>
    <p:sldId id="2142532397" r:id="rId24"/>
    <p:sldId id="2142532404" r:id="rId25"/>
    <p:sldId id="2103813155" r:id="rId26"/>
    <p:sldId id="2103813198" r:id="rId27"/>
    <p:sldId id="2103813199" r:id="rId28"/>
    <p:sldId id="2103813200" r:id="rId29"/>
    <p:sldId id="2103813196" r:id="rId30"/>
    <p:sldId id="2103813197" r:id="rId31"/>
    <p:sldId id="2142532405" r:id="rId32"/>
    <p:sldId id="2142532406" r:id="rId33"/>
    <p:sldId id="2142532408" r:id="rId34"/>
    <p:sldId id="2142532407" r:id="rId35"/>
    <p:sldId id="2142532409" r:id="rId36"/>
    <p:sldId id="2142532410" r:id="rId3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FB6EE416-AF16-AF40-804B-633D4962DAEE}">
          <p14:sldIdLst>
            <p14:sldId id="2076138262"/>
            <p14:sldId id="2076138318"/>
            <p14:sldId id="2076138465"/>
            <p14:sldId id="2076138299"/>
          </p14:sldIdLst>
        </p14:section>
        <p14:section name="Overview" id="{E9750D48-E827-4D37-B862-DE89AE18228C}">
          <p14:sldIdLst>
            <p14:sldId id="1684"/>
            <p14:sldId id="2103813142"/>
            <p14:sldId id="1682"/>
            <p14:sldId id="1725"/>
            <p14:sldId id="1724"/>
          </p14:sldIdLst>
        </p14:section>
        <p14:section name="Principles" id="{E81155D2-D13A-4DBB-9A14-D84B4AA26A83}">
          <p14:sldIdLst>
            <p14:sldId id="2103813114"/>
            <p14:sldId id="2103813115"/>
            <p14:sldId id="2103813094"/>
            <p14:sldId id="2103813116"/>
          </p14:sldIdLst>
        </p14:section>
        <p14:section name="Purview" id="{8E25D912-3579-425A-A2C4-46F9D93855A1}">
          <p14:sldIdLst>
            <p14:sldId id="2103813127"/>
            <p14:sldId id="2103813136"/>
            <p14:sldId id="2142532396"/>
            <p14:sldId id="2142532402"/>
            <p14:sldId id="1723"/>
            <p14:sldId id="2142532403"/>
            <p14:sldId id="2142532397"/>
            <p14:sldId id="2142532404"/>
            <p14:sldId id="2103813155"/>
            <p14:sldId id="2103813198"/>
            <p14:sldId id="2103813199"/>
            <p14:sldId id="2103813200"/>
            <p14:sldId id="2103813196"/>
            <p14:sldId id="2103813197"/>
            <p14:sldId id="2142532405"/>
            <p14:sldId id="2142532406"/>
            <p14:sldId id="2142532408"/>
            <p14:sldId id="2142532407"/>
            <p14:sldId id="2142532409"/>
            <p14:sldId id="2142532410"/>
          </p14:sldIdLst>
        </p14:section>
      </p14:sectionLst>
    </p:ext>
    <p:ext uri="{EFAFB233-063F-42B5-8137-9DF3F51BA10A}">
      <p15:sldGuideLst xmlns:p15="http://schemas.microsoft.com/office/powerpoint/2012/main">
        <p15:guide id="2" orient="horz" pos="640"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FF"/>
    <a:srgbClr val="2F2F2F"/>
    <a:srgbClr val="FFFFFF"/>
    <a:srgbClr val="666666"/>
    <a:srgbClr val="000000"/>
    <a:srgbClr val="8661C5"/>
    <a:srgbClr val="D59DFF"/>
    <a:srgbClr val="50E6FF"/>
    <a:srgbClr val="0069BA"/>
    <a:srgbClr val="9BF0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0" autoAdjust="0"/>
    <p:restoredTop sz="87234" autoAdjust="0"/>
  </p:normalViewPr>
  <p:slideViewPr>
    <p:cSldViewPr snapToGrid="0">
      <p:cViewPr>
        <p:scale>
          <a:sx n="73" d="100"/>
          <a:sy n="73" d="100"/>
        </p:scale>
        <p:origin x="798" y="270"/>
      </p:cViewPr>
      <p:guideLst>
        <p:guide orient="horz" pos="64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11/15/2021 10:33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11/15/2021 10:33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11/15/2021 10:33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908057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3825A-F6AA-4151-A6AC-7E5685033920}" type="slidenum">
              <a:rPr lang="en-US" smtClean="0"/>
              <a:t>12</a:t>
            </a:fld>
            <a:endParaRPr lang="en-US"/>
          </a:p>
        </p:txBody>
      </p:sp>
    </p:spTree>
    <p:extLst>
      <p:ext uri="{BB962C8B-B14F-4D97-AF65-F5344CB8AC3E}">
        <p14:creationId xmlns:p14="http://schemas.microsoft.com/office/powerpoint/2010/main" val="266756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Segoe UI Semilight" panose="020B0402040204020203" pitchFamily="34" charset="0"/>
              <a:cs typeface="Segoe UI Semilight" panose="020B0402040204020203" pitchFamily="34" charset="0"/>
            </a:endParaRPr>
          </a:p>
        </p:txBody>
      </p:sp>
      <p:sp>
        <p:nvSpPr>
          <p:cNvPr id="4" name="Slide Number Placeholder 3"/>
          <p:cNvSpPr>
            <a:spLocks noGrp="1"/>
          </p:cNvSpPr>
          <p:nvPr>
            <p:ph type="sldNum" sz="quarter" idx="5"/>
          </p:nvPr>
        </p:nvSpPr>
        <p:spPr/>
        <p:txBody>
          <a:bodyPr/>
          <a:lstStyle/>
          <a:p>
            <a:fld id="{0563825A-F6AA-4151-A6AC-7E5685033920}" type="slidenum">
              <a:rPr lang="en-US" smtClean="0"/>
              <a:t>13</a:t>
            </a:fld>
            <a:endParaRPr lang="en-US"/>
          </a:p>
        </p:txBody>
      </p:sp>
    </p:spTree>
    <p:extLst>
      <p:ext uri="{BB962C8B-B14F-4D97-AF65-F5344CB8AC3E}">
        <p14:creationId xmlns:p14="http://schemas.microsoft.com/office/powerpoint/2010/main" val="208109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3825A-F6AA-4151-A6AC-7E5685033920}" type="slidenum">
              <a:rPr lang="en-US" smtClean="0"/>
              <a:t>14</a:t>
            </a:fld>
            <a:endParaRPr lang="en-US"/>
          </a:p>
        </p:txBody>
      </p:sp>
    </p:spTree>
    <p:extLst>
      <p:ext uri="{BB962C8B-B14F-4D97-AF65-F5344CB8AC3E}">
        <p14:creationId xmlns:p14="http://schemas.microsoft.com/office/powerpoint/2010/main" val="25607139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35CC32-7435-49EB-84D0-9F8410EB42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700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166ABE-6ABE-274D-A29E-A13DC034273C}" type="slidenum">
              <a:rPr lang="en-GB" smtClean="0"/>
              <a:t>18</a:t>
            </a:fld>
            <a:endParaRPr lang="en-GB"/>
          </a:p>
        </p:txBody>
      </p:sp>
    </p:spTree>
    <p:extLst>
      <p:ext uri="{BB962C8B-B14F-4D97-AF65-F5344CB8AC3E}">
        <p14:creationId xmlns:p14="http://schemas.microsoft.com/office/powerpoint/2010/main" val="3706204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166ABE-6ABE-274D-A29E-A13DC034273C}" type="slidenum">
              <a:rPr lang="en-GB" smtClean="0"/>
              <a:t>19</a:t>
            </a:fld>
            <a:endParaRPr lang="en-GB"/>
          </a:p>
        </p:txBody>
      </p:sp>
    </p:spTree>
    <p:extLst>
      <p:ext uri="{BB962C8B-B14F-4D97-AF65-F5344CB8AC3E}">
        <p14:creationId xmlns:p14="http://schemas.microsoft.com/office/powerpoint/2010/main" val="24473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0563825A-F6AA-4151-A6AC-7E568503392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05442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11/16/2021 7:57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706787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8654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5640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quick look at the detailed sessions available.</a:t>
            </a:r>
          </a:p>
          <a:p>
            <a:endParaRPr lang="en-US" dirty="0"/>
          </a:p>
          <a:p>
            <a:pPr marL="171450" indent="-171450">
              <a:buFont typeface="Arial" panose="020B0604020202020204" pitchFamily="34" charset="0"/>
              <a:buChar char="•"/>
            </a:pPr>
            <a:r>
              <a:rPr lang="en-US" dirty="0"/>
              <a:t>In Data Acquisition and Storage we’ll look at the nuances of how source systems provide you and the various mechanisms for getting that data into Azure for long term retention and analysis.</a:t>
            </a:r>
          </a:p>
          <a:p>
            <a:pPr marL="171450" indent="-171450">
              <a:buFont typeface="Arial" panose="020B0604020202020204" pitchFamily="34" charset="0"/>
              <a:buChar char="•"/>
            </a:pPr>
            <a:r>
              <a:rPr lang="en-US" dirty="0"/>
              <a:t>In Data Modeling we’ll be looking at how to structure and store your data for the purposes of serving data to applications like reporting tools.</a:t>
            </a:r>
          </a:p>
          <a:p>
            <a:pPr marL="171450" indent="-171450">
              <a:buFont typeface="Arial" panose="020B0604020202020204" pitchFamily="34" charset="0"/>
              <a:buChar char="•"/>
            </a:pPr>
            <a:r>
              <a:rPr lang="en-US" dirty="0"/>
              <a:t>In Data Pipelines we’ll be looking at how to move your data through a data engineering process the prepare the data for serving.</a:t>
            </a:r>
          </a:p>
          <a:p>
            <a:pPr marL="171450" indent="-171450">
              <a:buFont typeface="Arial" panose="020B0604020202020204" pitchFamily="34" charset="0"/>
              <a:buChar char="•"/>
            </a:pPr>
            <a:r>
              <a:rPr lang="en-US" dirty="0"/>
              <a:t>In Data Security and Governance we’ll examine how to deal with topics like controlling access to your data, understanding the lineage of your data and addressing policy compliance on your data.</a:t>
            </a:r>
          </a:p>
          <a:p>
            <a:pPr marL="171450" indent="-171450">
              <a:buFont typeface="Arial" panose="020B0604020202020204" pitchFamily="34" charset="0"/>
              <a:buChar char="•"/>
            </a:pPr>
            <a:r>
              <a:rPr lang="en-US" dirty="0"/>
              <a:t>In Data Visualization we’ll examine how visualization tools can be used to enable users to get timely business value out of your data.</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11/15/2021 10:33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563244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356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073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Segoe UI" panose="020B0502040204020203"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305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11/16/2021 8:21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2586510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11/19/2021 2:28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2378016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11/16/2021 8:39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434014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11/16/2021 4:57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229288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11/16/2021 8:50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579335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5</a:t>
            </a:fld>
            <a:endParaRPr lang="en-US" dirty="0"/>
          </a:p>
        </p:txBody>
      </p:sp>
    </p:spTree>
    <p:extLst>
      <p:ext uri="{BB962C8B-B14F-4D97-AF65-F5344CB8AC3E}">
        <p14:creationId xmlns:p14="http://schemas.microsoft.com/office/powerpoint/2010/main" val="713771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563825A-F6AA-4151-A6AC-7E5685033920}" type="slidenum">
              <a:rPr lang="en-US" smtClean="0"/>
              <a:t>6</a:t>
            </a:fld>
            <a:endParaRPr lang="en-US"/>
          </a:p>
        </p:txBody>
      </p:sp>
    </p:spTree>
    <p:extLst>
      <p:ext uri="{BB962C8B-B14F-4D97-AF65-F5344CB8AC3E}">
        <p14:creationId xmlns:p14="http://schemas.microsoft.com/office/powerpoint/2010/main" val="825487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7</a:t>
            </a:fld>
            <a:endParaRPr lang="en-US" dirty="0"/>
          </a:p>
        </p:txBody>
      </p:sp>
    </p:spTree>
    <p:extLst>
      <p:ext uri="{BB962C8B-B14F-4D97-AF65-F5344CB8AC3E}">
        <p14:creationId xmlns:p14="http://schemas.microsoft.com/office/powerpoint/2010/main" val="862531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166ABE-6ABE-274D-A29E-A13DC034273C}" type="slidenum">
              <a:rPr lang="en-GB" smtClean="0"/>
              <a:t>8</a:t>
            </a:fld>
            <a:endParaRPr lang="en-GB"/>
          </a:p>
        </p:txBody>
      </p:sp>
    </p:spTree>
    <p:extLst>
      <p:ext uri="{BB962C8B-B14F-4D97-AF65-F5344CB8AC3E}">
        <p14:creationId xmlns:p14="http://schemas.microsoft.com/office/powerpoint/2010/main" val="2769279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B3AB32-59DF-41F1-9618-EDFBF5049629}" type="slidenum">
              <a:rPr lang="en-US" smtClean="0"/>
              <a:t>9</a:t>
            </a:fld>
            <a:endParaRPr lang="en-US" dirty="0"/>
          </a:p>
        </p:txBody>
      </p:sp>
    </p:spTree>
    <p:extLst>
      <p:ext uri="{BB962C8B-B14F-4D97-AF65-F5344CB8AC3E}">
        <p14:creationId xmlns:p14="http://schemas.microsoft.com/office/powerpoint/2010/main" val="217545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63825A-F6AA-4151-A6AC-7E5685033920}" type="slidenum">
              <a:rPr lang="en-US" smtClean="0"/>
              <a:t>10</a:t>
            </a:fld>
            <a:endParaRPr lang="en-US"/>
          </a:p>
        </p:txBody>
      </p:sp>
    </p:spTree>
    <p:extLst>
      <p:ext uri="{BB962C8B-B14F-4D97-AF65-F5344CB8AC3E}">
        <p14:creationId xmlns:p14="http://schemas.microsoft.com/office/powerpoint/2010/main" val="3449860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Calibri" panose="020F0502020204030204" pitchFamily="34" charset="0"/>
              <a:buNone/>
            </a:pPr>
            <a:endParaRPr lang="en-US" sz="1800" dirty="0">
              <a:effectLst/>
              <a:latin typeface="Segoe"/>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563825A-F6AA-4151-A6AC-7E5685033920}" type="slidenum">
              <a:rPr lang="en-US" smtClean="0"/>
              <a:t>11</a:t>
            </a:fld>
            <a:endParaRPr lang="en-US"/>
          </a:p>
        </p:txBody>
      </p:sp>
    </p:spTree>
    <p:extLst>
      <p:ext uri="{BB962C8B-B14F-4D97-AF65-F5344CB8AC3E}">
        <p14:creationId xmlns:p14="http://schemas.microsoft.com/office/powerpoint/2010/main" val="19757653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 Id="rId5" Type="http://schemas.openxmlformats.org/officeDocument/2006/relationships/image" Target="../media/image20.jpeg"/><Relationship Id="rId4" Type="http://schemas.openxmlformats.org/officeDocument/2006/relationships/image" Target="../media/image19.jpe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1.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accent3"/>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4" name="Picture Placeholder 3">
            <a:extLst>
              <a:ext uri="{FF2B5EF4-FFF2-40B4-BE49-F238E27FC236}">
                <a16:creationId xmlns:a16="http://schemas.microsoft.com/office/drawing/2014/main" id="{40BC5B99-509C-464A-99BC-BB61027E6D1A}"/>
              </a:ext>
            </a:extLst>
          </p:cNvPr>
          <p:cNvSpPr>
            <a:spLocks noGrp="1"/>
          </p:cNvSpPr>
          <p:nvPr>
            <p:ph type="pic" sz="quarter" idx="13"/>
          </p:nvPr>
        </p:nvSpPr>
        <p:spPr>
          <a:xfrm>
            <a:off x="5326063" y="0"/>
            <a:ext cx="6865937" cy="6858000"/>
          </a:xfrm>
        </p:spPr>
        <p:txBody>
          <a:bodyPr/>
          <a:lstStyle/>
          <a:p>
            <a:r>
              <a:rPr lang="en-US"/>
              <a:t>Click icon to add picture</a:t>
            </a:r>
          </a:p>
        </p:txBody>
      </p:sp>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45095137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Divi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5770881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Divider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25625778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 3">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Divider</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74975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 4">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93204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description</a:t>
            </a:r>
          </a:p>
        </p:txBody>
      </p:sp>
      <p:sp>
        <p:nvSpPr>
          <p:cNvPr id="5" name="Text Placeholder 4"/>
          <p:cNvSpPr>
            <a:spLocks noGrp="1"/>
          </p:cNvSpPr>
          <p:nvPr>
            <p:ph type="body" sz="quarter" idx="12" hasCustomPrompt="1"/>
          </p:nvPr>
        </p:nvSpPr>
        <p:spPr>
          <a:xfrm>
            <a:off x="585216" y="585788"/>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accent3"/>
                </a:solidFill>
                <a:latin typeface="+mn-lt"/>
              </a:defRPr>
            </a:lvl1pPr>
          </a:lstStyle>
          <a:p>
            <a:pPr lvl="0"/>
            <a:r>
              <a:rPr lang="en-US"/>
              <a:t>Section Name</a:t>
            </a:r>
          </a:p>
        </p:txBody>
      </p:sp>
    </p:spTree>
    <p:extLst>
      <p:ext uri="{BB962C8B-B14F-4D97-AF65-F5344CB8AC3E}">
        <p14:creationId xmlns:p14="http://schemas.microsoft.com/office/powerpoint/2010/main" val="1166777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3"/>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 with no subtitle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nk 12 Column Dark Bkg">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pendix Blue Bkg">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377B63-6619-6B40-8D85-1D972ED609B9}"/>
              </a:ext>
            </a:extLst>
          </p:cNvPr>
          <p:cNvSpPr>
            <a:spLocks noGrp="1"/>
          </p:cNvSpPr>
          <p:nvPr>
            <p:ph type="body" sz="quarter" idx="10" hasCustomPrompt="1"/>
          </p:nvPr>
        </p:nvSpPr>
        <p:spPr>
          <a:xfrm>
            <a:off x="584200" y="5715040"/>
            <a:ext cx="5367338" cy="553998"/>
          </a:xfrm>
        </p:spPr>
        <p:txBody>
          <a:bodyPr anchor="b"/>
          <a:lstStyle>
            <a:lvl1pPr marL="0" indent="0">
              <a:buNone/>
              <a:defRPr sz="3600">
                <a:latin typeface="+mj-lt"/>
              </a:defRPr>
            </a:lvl1pPr>
          </a:lstStyle>
          <a:p>
            <a:pPr lvl="0"/>
            <a:r>
              <a:rPr lang="en-US"/>
              <a:t>Appendix</a:t>
            </a:r>
          </a:p>
        </p:txBody>
      </p:sp>
    </p:spTree>
    <p:extLst>
      <p:ext uri="{BB962C8B-B14F-4D97-AF65-F5344CB8AC3E}">
        <p14:creationId xmlns:p14="http://schemas.microsoft.com/office/powerpoint/2010/main" val="235373038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6" pos="3749">
          <p15:clr>
            <a:srgbClr val="A4A3A4"/>
          </p15:clr>
        </p15:guide>
        <p15:guide id="17" pos="3932">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89280"/>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Title &amp; body with bullets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B7040F-1E2C-4F82-ABB7-F07F089ED8BE}"/>
              </a:ext>
            </a:extLst>
          </p:cNvPr>
          <p:cNvSpPr>
            <a:spLocks noGrp="1"/>
          </p:cNvSpPr>
          <p:nvPr>
            <p:ph type="title"/>
          </p:nvPr>
        </p:nvSpPr>
        <p:spPr>
          <a:xfrm>
            <a:off x="426425" y="1632912"/>
            <a:ext cx="4849473" cy="744014"/>
          </a:xfrm>
        </p:spPr>
        <p:txBody>
          <a:bodyPr anchor="b"/>
          <a:lstStyle>
            <a:lvl1pPr algn="l">
              <a:defRPr/>
            </a:lvl1pPr>
          </a:lstStyle>
          <a:p>
            <a:r>
              <a:rPr lang="en-US"/>
              <a:t>Click to edit Master title style</a:t>
            </a:r>
          </a:p>
        </p:txBody>
      </p:sp>
      <p:sp>
        <p:nvSpPr>
          <p:cNvPr id="5" name="Text Placeholder 4">
            <a:extLst>
              <a:ext uri="{FF2B5EF4-FFF2-40B4-BE49-F238E27FC236}">
                <a16:creationId xmlns:a16="http://schemas.microsoft.com/office/drawing/2014/main" id="{F411E651-2C76-4DFB-BA46-04AC1CE3E4AD}"/>
              </a:ext>
            </a:extLst>
          </p:cNvPr>
          <p:cNvSpPr>
            <a:spLocks noGrp="1"/>
          </p:cNvSpPr>
          <p:nvPr>
            <p:ph type="body" sz="quarter" idx="12"/>
          </p:nvPr>
        </p:nvSpPr>
        <p:spPr>
          <a:xfrm>
            <a:off x="427038" y="2520564"/>
            <a:ext cx="4848969"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632872868"/>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05692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50867D-0CBB-B249-8E9C-6B4BF9B98892}"/>
              </a:ext>
            </a:extLst>
          </p:cNvPr>
          <p:cNvSpPr/>
          <p:nvPr userDrawn="1"/>
        </p:nvSpPr>
        <p:spPr>
          <a:xfrm rot="10800000">
            <a:off x="1" y="0"/>
            <a:ext cx="6095997" cy="6858000"/>
          </a:xfrm>
          <a:prstGeom prst="rect">
            <a:avLst/>
          </a:prstGeom>
          <a:gradFill>
            <a:gsLst>
              <a:gs pos="0">
                <a:srgbClr val="3C3C41"/>
              </a:gs>
              <a:gs pos="100000">
                <a:schemeClr val="tx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075A1D89-4F79-754D-89EC-905EAF283D53}"/>
              </a:ext>
            </a:extLst>
          </p:cNvPr>
          <p:cNvSpPr>
            <a:spLocks noGrp="1"/>
          </p:cNvSpPr>
          <p:nvPr>
            <p:ph sz="quarter" idx="20"/>
          </p:nvPr>
        </p:nvSpPr>
        <p:spPr>
          <a:xfrm>
            <a:off x="694662" y="2220686"/>
            <a:ext cx="3857017" cy="3786708"/>
          </a:xfrm>
        </p:spPr>
        <p:txBody>
          <a:bodyPr>
            <a:noAutofit/>
          </a:bodyPr>
          <a:lstStyle>
            <a:lvl1pPr marL="0" indent="0">
              <a:lnSpc>
                <a:spcPct val="150000"/>
              </a:lnSpc>
              <a:buNone/>
              <a:defRPr sz="1600" b="0" i="0">
                <a:solidFill>
                  <a:schemeClr val="bg1"/>
                </a:solidFill>
                <a:latin typeface="Segoe UI" panose="020B0502040204020203" pitchFamily="34" charset="0"/>
                <a:cs typeface="Segoe UI" panose="020B0502040204020203" pitchFamily="34" charset="0"/>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Picture Placeholder 3">
            <a:extLst>
              <a:ext uri="{FF2B5EF4-FFF2-40B4-BE49-F238E27FC236}">
                <a16:creationId xmlns:a16="http://schemas.microsoft.com/office/drawing/2014/main" id="{B17A5BC6-0672-6B4A-AC9C-251C272C6FD6}"/>
              </a:ext>
            </a:extLst>
          </p:cNvPr>
          <p:cNvSpPr>
            <a:spLocks noGrp="1"/>
          </p:cNvSpPr>
          <p:nvPr>
            <p:ph type="pic" sz="quarter" idx="21"/>
          </p:nvPr>
        </p:nvSpPr>
        <p:spPr>
          <a:xfrm>
            <a:off x="6095998" y="0"/>
            <a:ext cx="6095997" cy="6858000"/>
          </a:xfrm>
        </p:spPr>
        <p:txBody>
          <a:bodyPr/>
          <a:lstStyle/>
          <a:p>
            <a:endParaRPr lang="en-US"/>
          </a:p>
        </p:txBody>
      </p:sp>
      <p:pic>
        <p:nvPicPr>
          <p:cNvPr id="12" name="Picture 11" descr="A picture containing drawing&#10;&#10;Description automatically generated">
            <a:extLst>
              <a:ext uri="{FF2B5EF4-FFF2-40B4-BE49-F238E27FC236}">
                <a16:creationId xmlns:a16="http://schemas.microsoft.com/office/drawing/2014/main" id="{87FE5DF0-03C4-C147-B5BC-F28C5225489D}"/>
              </a:ext>
            </a:extLst>
          </p:cNvPr>
          <p:cNvPicPr>
            <a:picLocks noChangeAspect="1"/>
          </p:cNvPicPr>
          <p:nvPr userDrawn="1"/>
        </p:nvPicPr>
        <p:blipFill>
          <a:blip r:embed="rId2"/>
          <a:stretch>
            <a:fillRect/>
          </a:stretch>
        </p:blipFill>
        <p:spPr>
          <a:xfrm>
            <a:off x="11113006" y="6373463"/>
            <a:ext cx="1078992" cy="484537"/>
          </a:xfrm>
          <a:prstGeom prst="rect">
            <a:avLst/>
          </a:prstGeom>
        </p:spPr>
      </p:pic>
      <p:sp>
        <p:nvSpPr>
          <p:cNvPr id="16" name="Title 1">
            <a:extLst>
              <a:ext uri="{FF2B5EF4-FFF2-40B4-BE49-F238E27FC236}">
                <a16:creationId xmlns:a16="http://schemas.microsoft.com/office/drawing/2014/main" id="{28E1E32B-D8B0-AE4E-ADA9-4984F38C2F6A}"/>
              </a:ext>
            </a:extLst>
          </p:cNvPr>
          <p:cNvSpPr>
            <a:spLocks noGrp="1"/>
          </p:cNvSpPr>
          <p:nvPr>
            <p:ph type="title" hasCustomPrompt="1"/>
          </p:nvPr>
        </p:nvSpPr>
        <p:spPr>
          <a:xfrm>
            <a:off x="694662" y="749877"/>
            <a:ext cx="3857017" cy="1114365"/>
          </a:xfrm>
        </p:spPr>
        <p:txBody>
          <a:bodyPr anchor="t">
            <a:noAutofit/>
          </a:bodyPr>
          <a:lstStyle>
            <a:lvl1pPr>
              <a:defRPr sz="3600" b="1" i="0">
                <a:solidFill>
                  <a:schemeClr val="bg1"/>
                </a:solidFill>
                <a:latin typeface="Segoe UI Semibold" panose="020B0502040204020203" pitchFamily="34" charset="0"/>
                <a:cs typeface="Segoe UI Semibold" panose="020B0502040204020203" pitchFamily="34" charset="0"/>
              </a:defRPr>
            </a:lvl1pPr>
          </a:lstStyle>
          <a:p>
            <a:r>
              <a:rPr lang="en-US"/>
              <a:t>Content </a:t>
            </a:r>
            <a:br>
              <a:rPr lang="en-US"/>
            </a:br>
            <a:r>
              <a:rPr lang="en-US"/>
              <a:t>Title Here</a:t>
            </a:r>
          </a:p>
        </p:txBody>
      </p:sp>
    </p:spTree>
    <p:extLst>
      <p:ext uri="{BB962C8B-B14F-4D97-AF65-F5344CB8AC3E}">
        <p14:creationId xmlns:p14="http://schemas.microsoft.com/office/powerpoint/2010/main" val="7824185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857019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07088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91834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8816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51895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p15:clr>
            <a:srgbClr val="5ACBF0"/>
          </p15:clr>
        </p15:guide>
        <p15:guide id="13" pos="4646" userDrawn="1">
          <p15:clr>
            <a:srgbClr val="5ACBF0"/>
          </p15:clr>
        </p15:guide>
        <p15:guide id="14" pos="6072"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1D16804B-3245-9A4C-A340-6FF89CF57D54}"/>
              </a:ext>
            </a:extLst>
          </p:cNvPr>
          <p:cNvSpPr>
            <a:spLocks noGrp="1"/>
          </p:cNvSpPr>
          <p:nvPr>
            <p:ph type="pic" sz="quarter" idx="13"/>
          </p:nvPr>
        </p:nvSpPr>
        <p:spPr>
          <a:xfrm>
            <a:off x="5334000" y="0"/>
            <a:ext cx="6858000" cy="6858000"/>
          </a:xfrm>
        </p:spPr>
        <p:txBody>
          <a:bodyPr/>
          <a:lstStyle/>
          <a:p>
            <a:r>
              <a:rPr lang="en-US"/>
              <a:t>Click icon to add picture</a:t>
            </a:r>
          </a:p>
        </p:txBody>
      </p:sp>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6133845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userDrawn="1">
          <p15:clr>
            <a:srgbClr val="5ACBF0"/>
          </p15:clr>
        </p15:guide>
        <p15:guide id="34" pos="3336"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userDrawn="1">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Background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109616-29F5-2A48-AD26-C036688E660A}"/>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844675"/>
            <a:ext cx="11018838" cy="4424363"/>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89192910"/>
      </p:ext>
    </p:extLst>
  </p:cSld>
  <p:clrMapOvr>
    <a:masterClrMapping/>
  </p:clrMapOvr>
  <p:transition>
    <p:fade/>
  </p:transition>
  <p:extLst>
    <p:ext uri="{DCECCB84-F9BA-43D5-87BE-67443E8EF086}">
      <p15:sldGuideLst xmlns:p15="http://schemas.microsoft.com/office/powerpoint/2012/main">
        <p15:guide id="2" orient="horz" pos="1162" userDrawn="1">
          <p15:clr>
            <a:srgbClr val="5ACBF0"/>
          </p15:clr>
        </p15:guide>
        <p15:guide id="3" orient="horz" pos="288">
          <p15:clr>
            <a:srgbClr val="5ACBF0"/>
          </p15:clr>
        </p15:guide>
        <p15:guide id="5" orient="horz" pos="904">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Background Two Column Bullet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3A5130-10A1-954A-B139-8F920AB6EC86}"/>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accent3"/>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844674"/>
            <a:ext cx="5211763"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844674"/>
            <a:ext cx="5219700" cy="4424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287030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Background Two Column Non-bullete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D08175-261D-A74C-8918-CB97ADB19271}"/>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accent3"/>
                </a:solidFill>
              </a:defRPr>
            </a:lvl1pPr>
          </a:lstStyle>
          <a:p>
            <a:r>
              <a:rPr lang="en-US"/>
              <a:t>Click to edit Master title style</a:t>
            </a:r>
          </a:p>
        </p:txBody>
      </p:sp>
      <p:sp>
        <p:nvSpPr>
          <p:cNvPr id="4" name="Text Placeholder 3"/>
          <p:cNvSpPr>
            <a:spLocks noGrp="1"/>
          </p:cNvSpPr>
          <p:nvPr>
            <p:ph type="body" sz="quarter" idx="10"/>
          </p:nvPr>
        </p:nvSpPr>
        <p:spPr>
          <a:xfrm>
            <a:off x="584200" y="1853052"/>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844675"/>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8693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Background Two Column Content with Subhead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941E1A-46FF-9B43-8237-B9FAC6645B8E}"/>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851161"/>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495686"/>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844675"/>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489200"/>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33069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er Background Three Column Bullet with Subtitle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B0B838-FFE7-3848-8346-94C828955739}"/>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7971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7905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8446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7971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089322"/>
      </p:ext>
    </p:extLst>
  </p:cSld>
  <p:clrMapOvr>
    <a:masterClrMapping/>
  </p:clrMapOvr>
  <p:transition>
    <p:fade/>
  </p:transition>
  <p:extLst>
    <p:ext uri="{DCECCB84-F9BA-43D5-87BE-67443E8EF086}">
      <p15:sldGuideLst xmlns:p15="http://schemas.microsoft.com/office/powerpoint/2012/main">
        <p15:guide id="3" orient="horz" pos="1162" userDrawn="1">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er Background Four Column Bullet with Subtitle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D56507-64E9-FD49-A968-94669A530F3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accent3"/>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8446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6895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8446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6828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996806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162"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Header Line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7" name="Straight Connector 6">
            <a:extLst>
              <a:ext uri="{FF2B5EF4-FFF2-40B4-BE49-F238E27FC236}">
                <a16:creationId xmlns:a16="http://schemas.microsoft.com/office/drawing/2014/main" id="{8EDAE969-6DFB-AD4B-A4BB-4C9D04F1489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12510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er Line 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nchor="ct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AE9361ED-1B01-E94D-9CDA-29127BEC918D}"/>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52274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er Line 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lstStyle>
            <a:lvl1pPr>
              <a:defRPr>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6161C8D7-A314-D146-8B0F-88DAD8C243A2}"/>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31805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ader Background 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43174"/>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7699"/>
            <a:ext cx="5214937" cy="377335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3"/>
            <a:ext cx="5214937" cy="377983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B52B4BDF-7433-F544-8549-B08FCF3FD2A9}"/>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57613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162" userDrawn="1">
          <p15:clr>
            <a:srgbClr val="5ACBF0"/>
          </p15:clr>
        </p15:guide>
        <p15:guide id="4" pos="3656">
          <p15:clr>
            <a:srgbClr val="5ACBF0"/>
          </p15:clr>
        </p15:guide>
        <p15:guide id="5" pos="4024">
          <p15:clr>
            <a:srgbClr val="5ACBF0"/>
          </p15:clr>
        </p15:guide>
        <p15:guide id="7" orient="horz" pos="905"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er Line 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F841732-6515-3E42-A4B2-E3983B953B2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68791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er Line 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6758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er Line Four Column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F6A269D7-BC15-0043-AAC1-8EE9E66292B3}"/>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870829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er Line Blank">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cxnSp>
        <p:nvCxnSpPr>
          <p:cNvPr id="3" name="Straight Connector 2">
            <a:extLst>
              <a:ext uri="{FF2B5EF4-FFF2-40B4-BE49-F238E27FC236}">
                <a16:creationId xmlns:a16="http://schemas.microsoft.com/office/drawing/2014/main" id="{2502F9BD-EF25-7144-AB08-9EDFAA5C2CEA}"/>
              </a:ext>
            </a:extLst>
          </p:cNvPr>
          <p:cNvCxnSpPr/>
          <p:nvPr userDrawn="1"/>
        </p:nvCxnSpPr>
        <p:spPr>
          <a:xfrm>
            <a:off x="584200" y="1219200"/>
            <a:ext cx="1102518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890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oAutofit/>
          </a:bodyPr>
          <a:lstStyle/>
          <a:p>
            <a:pPr algn="l"/>
            <a:r>
              <a:rPr lang="en-US" sz="3600">
                <a:solidFill>
                  <a:schemeClr val="tx2"/>
                </a:solidFill>
                <a:latin typeface="+mj-lt"/>
              </a:rPr>
              <a:t>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oAutofit/>
          </a:bodyPr>
          <a:lstStyle/>
          <a:p>
            <a:pPr algn="l"/>
            <a:r>
              <a:rPr lang="en-US" sz="3600">
                <a:solidFill>
                  <a:schemeClr val="tx2"/>
                </a:solidFill>
                <a:latin typeface="+mj-lt"/>
              </a:rPr>
              <a:t>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oAutofit/>
          </a:bodyPr>
          <a:lstStyle/>
          <a:p>
            <a:pPr algn="l"/>
            <a:r>
              <a:rPr lang="en-US" sz="3600">
                <a:solidFill>
                  <a:schemeClr val="tx2"/>
                </a:solidFill>
                <a:latin typeface="+mj-lt"/>
              </a:rPr>
              <a:t>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oAutofit/>
          </a:bodyPr>
          <a:lstStyle/>
          <a:p>
            <a:pPr algn="l"/>
            <a:r>
              <a:rPr lang="en-US" sz="3600">
                <a:solidFill>
                  <a:schemeClr val="tx2"/>
                </a:solidFill>
                <a:latin typeface="+mj-lt"/>
              </a:rPr>
              <a:t>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8886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Jan</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Feb</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Mar</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Apr</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May</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Jun</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Jul</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Aug</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Sep</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Oct</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800">
                <a:solidFill>
                  <a:schemeClr val="tx2"/>
                </a:solidFill>
                <a:latin typeface="+mj-lt"/>
              </a:rPr>
              <a:t>Nov</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800">
                <a:solidFill>
                  <a:schemeClr val="tx2"/>
                </a:solidFill>
                <a:latin typeface="+mj-lt"/>
              </a:rPr>
              <a:t>Dec</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478384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4" name="TextBox 3">
            <a:extLst>
              <a:ext uri="{FF2B5EF4-FFF2-40B4-BE49-F238E27FC236}">
                <a16:creationId xmlns:a16="http://schemas.microsoft.com/office/drawing/2014/main" id="{B18F2C41-5A30-1248-BC80-9A37B665EECC}"/>
              </a:ext>
            </a:extLst>
          </p:cNvPr>
          <p:cNvSpPr txBox="1"/>
          <p:nvPr userDrawn="1"/>
        </p:nvSpPr>
        <p:spPr>
          <a:xfrm flipH="1">
            <a:off x="58420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a:t>
            </a:r>
          </a:p>
        </p:txBody>
      </p:sp>
      <p:sp>
        <p:nvSpPr>
          <p:cNvPr id="5" name="TextBox 4">
            <a:extLst>
              <a:ext uri="{FF2B5EF4-FFF2-40B4-BE49-F238E27FC236}">
                <a16:creationId xmlns:a16="http://schemas.microsoft.com/office/drawing/2014/main" id="{4D68F0A3-9593-8B46-BA55-A0F722402788}"/>
              </a:ext>
            </a:extLst>
          </p:cNvPr>
          <p:cNvSpPr txBox="1"/>
          <p:nvPr userDrawn="1"/>
        </p:nvSpPr>
        <p:spPr>
          <a:xfrm flipH="1">
            <a:off x="24701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2</a:t>
            </a:r>
          </a:p>
        </p:txBody>
      </p:sp>
      <p:sp>
        <p:nvSpPr>
          <p:cNvPr id="6" name="TextBox 5">
            <a:extLst>
              <a:ext uri="{FF2B5EF4-FFF2-40B4-BE49-F238E27FC236}">
                <a16:creationId xmlns:a16="http://schemas.microsoft.com/office/drawing/2014/main" id="{E5945E50-A071-0142-989D-F328676D8802}"/>
              </a:ext>
            </a:extLst>
          </p:cNvPr>
          <p:cNvSpPr txBox="1"/>
          <p:nvPr userDrawn="1"/>
        </p:nvSpPr>
        <p:spPr>
          <a:xfrm flipH="1">
            <a:off x="4367808"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3</a:t>
            </a:r>
          </a:p>
        </p:txBody>
      </p:sp>
      <p:sp>
        <p:nvSpPr>
          <p:cNvPr id="7" name="TextBox 6">
            <a:extLst>
              <a:ext uri="{FF2B5EF4-FFF2-40B4-BE49-F238E27FC236}">
                <a16:creationId xmlns:a16="http://schemas.microsoft.com/office/drawing/2014/main" id="{2F614F22-4D74-7342-860E-4B18A66D7E4D}"/>
              </a:ext>
            </a:extLst>
          </p:cNvPr>
          <p:cNvSpPr txBox="1"/>
          <p:nvPr userDrawn="1"/>
        </p:nvSpPr>
        <p:spPr>
          <a:xfrm flipH="1">
            <a:off x="6240016"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4</a:t>
            </a:r>
          </a:p>
        </p:txBody>
      </p:sp>
      <p:sp>
        <p:nvSpPr>
          <p:cNvPr id="8" name="TextBox 7">
            <a:extLst>
              <a:ext uri="{FF2B5EF4-FFF2-40B4-BE49-F238E27FC236}">
                <a16:creationId xmlns:a16="http://schemas.microsoft.com/office/drawing/2014/main" id="{9CFA38B9-D596-324E-B56C-86272052ED71}"/>
              </a:ext>
            </a:extLst>
          </p:cNvPr>
          <p:cNvSpPr txBox="1"/>
          <p:nvPr userDrawn="1"/>
        </p:nvSpPr>
        <p:spPr>
          <a:xfrm flipH="1">
            <a:off x="8127999" y="1436688"/>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5</a:t>
            </a:r>
          </a:p>
        </p:txBody>
      </p:sp>
      <p:sp>
        <p:nvSpPr>
          <p:cNvPr id="9" name="TextBox 8">
            <a:extLst>
              <a:ext uri="{FF2B5EF4-FFF2-40B4-BE49-F238E27FC236}">
                <a16:creationId xmlns:a16="http://schemas.microsoft.com/office/drawing/2014/main" id="{389AA766-019D-D747-8BF8-A6BB5F9B0D2A}"/>
              </a:ext>
            </a:extLst>
          </p:cNvPr>
          <p:cNvSpPr txBox="1"/>
          <p:nvPr userDrawn="1"/>
        </p:nvSpPr>
        <p:spPr>
          <a:xfrm flipH="1">
            <a:off x="10013950" y="1436688"/>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6</a:t>
            </a:r>
          </a:p>
        </p:txBody>
      </p:sp>
      <p:sp>
        <p:nvSpPr>
          <p:cNvPr id="10" name="TextBox 9">
            <a:extLst>
              <a:ext uri="{FF2B5EF4-FFF2-40B4-BE49-F238E27FC236}">
                <a16:creationId xmlns:a16="http://schemas.microsoft.com/office/drawing/2014/main" id="{FC53D296-5303-4A40-AC03-A80B718ABEE0}"/>
              </a:ext>
            </a:extLst>
          </p:cNvPr>
          <p:cNvSpPr txBox="1"/>
          <p:nvPr userDrawn="1"/>
        </p:nvSpPr>
        <p:spPr>
          <a:xfrm flipH="1">
            <a:off x="58420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7</a:t>
            </a:r>
          </a:p>
        </p:txBody>
      </p:sp>
      <p:sp>
        <p:nvSpPr>
          <p:cNvPr id="11" name="TextBox 10">
            <a:extLst>
              <a:ext uri="{FF2B5EF4-FFF2-40B4-BE49-F238E27FC236}">
                <a16:creationId xmlns:a16="http://schemas.microsoft.com/office/drawing/2014/main" id="{28091C67-5938-734E-B7A2-BD95A68B67E6}"/>
              </a:ext>
            </a:extLst>
          </p:cNvPr>
          <p:cNvSpPr txBox="1"/>
          <p:nvPr userDrawn="1"/>
        </p:nvSpPr>
        <p:spPr>
          <a:xfrm flipH="1">
            <a:off x="24701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8</a:t>
            </a:r>
          </a:p>
        </p:txBody>
      </p:sp>
      <p:sp>
        <p:nvSpPr>
          <p:cNvPr id="12" name="TextBox 11">
            <a:extLst>
              <a:ext uri="{FF2B5EF4-FFF2-40B4-BE49-F238E27FC236}">
                <a16:creationId xmlns:a16="http://schemas.microsoft.com/office/drawing/2014/main" id="{F6E67942-3EF0-2141-89C0-47BA2F77054B}"/>
              </a:ext>
            </a:extLst>
          </p:cNvPr>
          <p:cNvSpPr txBox="1"/>
          <p:nvPr userDrawn="1"/>
        </p:nvSpPr>
        <p:spPr>
          <a:xfrm flipH="1">
            <a:off x="4367808"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9</a:t>
            </a:r>
          </a:p>
        </p:txBody>
      </p:sp>
      <p:sp>
        <p:nvSpPr>
          <p:cNvPr id="13" name="TextBox 12">
            <a:extLst>
              <a:ext uri="{FF2B5EF4-FFF2-40B4-BE49-F238E27FC236}">
                <a16:creationId xmlns:a16="http://schemas.microsoft.com/office/drawing/2014/main" id="{76066549-A02E-E44F-96D7-F0B171B059E3}"/>
              </a:ext>
            </a:extLst>
          </p:cNvPr>
          <p:cNvSpPr txBox="1"/>
          <p:nvPr userDrawn="1"/>
        </p:nvSpPr>
        <p:spPr>
          <a:xfrm flipH="1">
            <a:off x="6240016"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10</a:t>
            </a:r>
          </a:p>
        </p:txBody>
      </p:sp>
      <p:sp>
        <p:nvSpPr>
          <p:cNvPr id="14" name="TextBox 13">
            <a:extLst>
              <a:ext uri="{FF2B5EF4-FFF2-40B4-BE49-F238E27FC236}">
                <a16:creationId xmlns:a16="http://schemas.microsoft.com/office/drawing/2014/main" id="{898C6871-7F8D-4545-9CE1-97DF89587969}"/>
              </a:ext>
            </a:extLst>
          </p:cNvPr>
          <p:cNvSpPr txBox="1"/>
          <p:nvPr userDrawn="1"/>
        </p:nvSpPr>
        <p:spPr>
          <a:xfrm flipH="1">
            <a:off x="8127999" y="3789363"/>
            <a:ext cx="1592262" cy="581025"/>
          </a:xfrm>
          <a:prstGeom prst="rect">
            <a:avLst/>
          </a:prstGeom>
          <a:noFill/>
        </p:spPr>
        <p:txBody>
          <a:bodyPr wrap="square" lIns="90000" tIns="0" rIns="0" bIns="0" rtlCol="0" anchor="ctr">
            <a:noAutofit/>
          </a:bodyPr>
          <a:lstStyle/>
          <a:p>
            <a:pPr algn="l"/>
            <a:r>
              <a:rPr lang="en-US" sz="2000">
                <a:solidFill>
                  <a:schemeClr val="tx2"/>
                </a:solidFill>
                <a:latin typeface="+mj-lt"/>
              </a:rPr>
              <a:t>Week 11</a:t>
            </a:r>
          </a:p>
        </p:txBody>
      </p:sp>
      <p:sp>
        <p:nvSpPr>
          <p:cNvPr id="15" name="TextBox 14">
            <a:extLst>
              <a:ext uri="{FF2B5EF4-FFF2-40B4-BE49-F238E27FC236}">
                <a16:creationId xmlns:a16="http://schemas.microsoft.com/office/drawing/2014/main" id="{0BCD1BBA-EDFD-9E48-8219-788B491881B6}"/>
              </a:ext>
            </a:extLst>
          </p:cNvPr>
          <p:cNvSpPr txBox="1"/>
          <p:nvPr userDrawn="1"/>
        </p:nvSpPr>
        <p:spPr>
          <a:xfrm flipH="1">
            <a:off x="10013950" y="3789363"/>
            <a:ext cx="1595438" cy="581025"/>
          </a:xfrm>
          <a:prstGeom prst="rect">
            <a:avLst/>
          </a:prstGeom>
          <a:noFill/>
        </p:spPr>
        <p:txBody>
          <a:bodyPr wrap="square" lIns="90000" tIns="0" rIns="0" bIns="0" rtlCol="0" anchor="ctr">
            <a:noAutofit/>
          </a:bodyPr>
          <a:lstStyle/>
          <a:p>
            <a:pPr algn="l"/>
            <a:r>
              <a:rPr lang="en-US" sz="2000">
                <a:solidFill>
                  <a:schemeClr val="tx2"/>
                </a:solidFill>
                <a:latin typeface="+mj-lt"/>
              </a:rPr>
              <a:t>Week 12</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956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21378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Header Line 12 Months">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tx1"/>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185091634"/>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Left Title Black Bkg">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899690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2_Header Line 12 Months">
    <p:bg>
      <p:bgPr>
        <a:solidFill>
          <a:schemeClr val="tx2"/>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11018520" cy="553998"/>
          </a:xfrm>
        </p:spPr>
        <p:txBody>
          <a:bodyPr>
            <a:spAutoFit/>
          </a:bodyPr>
          <a:lstStyle>
            <a:lvl1pPr>
              <a:defRPr>
                <a:solidFill>
                  <a:schemeClr val="accent3"/>
                </a:solidFill>
              </a:defRPr>
            </a:lvl1pPr>
          </a:lstStyle>
          <a:p>
            <a:r>
              <a:rPr lang="en-US"/>
              <a:t>Click to edit Master title style</a:t>
            </a:r>
          </a:p>
        </p:txBody>
      </p:sp>
      <p:sp>
        <p:nvSpPr>
          <p:cNvPr id="17" name="Text Placeholder 16">
            <a:extLst>
              <a:ext uri="{FF2B5EF4-FFF2-40B4-BE49-F238E27FC236}">
                <a16:creationId xmlns:a16="http://schemas.microsoft.com/office/drawing/2014/main" id="{3B0B9755-980E-B04E-95D6-C276F382D087}"/>
              </a:ext>
            </a:extLst>
          </p:cNvPr>
          <p:cNvSpPr>
            <a:spLocks noGrp="1"/>
          </p:cNvSpPr>
          <p:nvPr>
            <p:ph type="body" sz="quarter" idx="10"/>
          </p:nvPr>
        </p:nvSpPr>
        <p:spPr>
          <a:xfrm>
            <a:off x="58420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8" name="Text Placeholder 16">
            <a:extLst>
              <a:ext uri="{FF2B5EF4-FFF2-40B4-BE49-F238E27FC236}">
                <a16:creationId xmlns:a16="http://schemas.microsoft.com/office/drawing/2014/main" id="{E14B2888-1E67-E04C-894E-926FC1FD801D}"/>
              </a:ext>
            </a:extLst>
          </p:cNvPr>
          <p:cNvSpPr>
            <a:spLocks noGrp="1"/>
          </p:cNvSpPr>
          <p:nvPr>
            <p:ph type="body" sz="quarter" idx="11"/>
          </p:nvPr>
        </p:nvSpPr>
        <p:spPr>
          <a:xfrm>
            <a:off x="24701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9" name="Text Placeholder 16">
            <a:extLst>
              <a:ext uri="{FF2B5EF4-FFF2-40B4-BE49-F238E27FC236}">
                <a16:creationId xmlns:a16="http://schemas.microsoft.com/office/drawing/2014/main" id="{333BC1A1-9771-5646-BEE1-9E5EEAED2699}"/>
              </a:ext>
            </a:extLst>
          </p:cNvPr>
          <p:cNvSpPr>
            <a:spLocks noGrp="1"/>
          </p:cNvSpPr>
          <p:nvPr>
            <p:ph type="body" sz="quarter" idx="12"/>
          </p:nvPr>
        </p:nvSpPr>
        <p:spPr>
          <a:xfrm>
            <a:off x="4356100" y="2137143"/>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3" name="Text Placeholder 16">
            <a:extLst>
              <a:ext uri="{FF2B5EF4-FFF2-40B4-BE49-F238E27FC236}">
                <a16:creationId xmlns:a16="http://schemas.microsoft.com/office/drawing/2014/main" id="{15EF34EC-5A49-5E44-8FF1-785ECE15E3B9}"/>
              </a:ext>
            </a:extLst>
          </p:cNvPr>
          <p:cNvSpPr>
            <a:spLocks noGrp="1"/>
          </p:cNvSpPr>
          <p:nvPr>
            <p:ph type="body" sz="quarter" idx="16"/>
          </p:nvPr>
        </p:nvSpPr>
        <p:spPr>
          <a:xfrm>
            <a:off x="58420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4" name="Text Placeholder 16">
            <a:extLst>
              <a:ext uri="{FF2B5EF4-FFF2-40B4-BE49-F238E27FC236}">
                <a16:creationId xmlns:a16="http://schemas.microsoft.com/office/drawing/2014/main" id="{1815091A-D110-584B-AB6E-643B6462EE03}"/>
              </a:ext>
            </a:extLst>
          </p:cNvPr>
          <p:cNvSpPr>
            <a:spLocks noGrp="1"/>
          </p:cNvSpPr>
          <p:nvPr>
            <p:ph type="body" sz="quarter" idx="17"/>
          </p:nvPr>
        </p:nvSpPr>
        <p:spPr>
          <a:xfrm>
            <a:off x="24701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BBF8BC8-BC7B-004B-A427-B1F9D8D9199A}"/>
              </a:ext>
            </a:extLst>
          </p:cNvPr>
          <p:cNvSpPr>
            <a:spLocks noGrp="1"/>
          </p:cNvSpPr>
          <p:nvPr>
            <p:ph type="body" sz="quarter" idx="18"/>
          </p:nvPr>
        </p:nvSpPr>
        <p:spPr>
          <a:xfrm>
            <a:off x="4356100" y="4509120"/>
            <a:ext cx="160337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bg2"/>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EA3253A-CBC3-A644-9057-A616EFD62183}"/>
              </a:ext>
            </a:extLst>
          </p:cNvPr>
          <p:cNvCxnSpPr>
            <a:cxnSpLocks/>
          </p:cNvCxnSpPr>
          <p:nvPr userDrawn="1"/>
        </p:nvCxnSpPr>
        <p:spPr>
          <a:xfrm>
            <a:off x="58420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FA9607-273B-BF42-A068-8D930E44C050}"/>
              </a:ext>
            </a:extLst>
          </p:cNvPr>
          <p:cNvCxnSpPr>
            <a:cxnSpLocks/>
          </p:cNvCxnSpPr>
          <p:nvPr userDrawn="1"/>
        </p:nvCxnSpPr>
        <p:spPr>
          <a:xfrm>
            <a:off x="24701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FB5306-5527-0B40-80C7-DB5C8423B952}"/>
              </a:ext>
            </a:extLst>
          </p:cNvPr>
          <p:cNvCxnSpPr>
            <a:cxnSpLocks/>
          </p:cNvCxnSpPr>
          <p:nvPr userDrawn="1"/>
        </p:nvCxnSpPr>
        <p:spPr>
          <a:xfrm>
            <a:off x="4364037" y="2015240"/>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21346A5-A33F-5946-9543-99C299D786AC}"/>
              </a:ext>
            </a:extLst>
          </p:cNvPr>
          <p:cNvCxnSpPr>
            <a:cxnSpLocks/>
          </p:cNvCxnSpPr>
          <p:nvPr userDrawn="1"/>
        </p:nvCxnSpPr>
        <p:spPr>
          <a:xfrm>
            <a:off x="5842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EA3CD-0BD7-E747-A4EB-45424A3C1987}"/>
              </a:ext>
            </a:extLst>
          </p:cNvPr>
          <p:cNvCxnSpPr>
            <a:cxnSpLocks/>
          </p:cNvCxnSpPr>
          <p:nvPr userDrawn="1"/>
        </p:nvCxnSpPr>
        <p:spPr>
          <a:xfrm>
            <a:off x="249560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B66C269-8DE0-714D-AB7A-BA133A81E3C7}"/>
              </a:ext>
            </a:extLst>
          </p:cNvPr>
          <p:cNvCxnSpPr>
            <a:cxnSpLocks/>
          </p:cNvCxnSpPr>
          <p:nvPr userDrawn="1"/>
        </p:nvCxnSpPr>
        <p:spPr>
          <a:xfrm>
            <a:off x="4364037" y="4362631"/>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 Placeholder 28">
            <a:extLst>
              <a:ext uri="{FF2B5EF4-FFF2-40B4-BE49-F238E27FC236}">
                <a16:creationId xmlns:a16="http://schemas.microsoft.com/office/drawing/2014/main" id="{2B32F430-ED23-B440-BB46-25EFAA521E1A}"/>
              </a:ext>
            </a:extLst>
          </p:cNvPr>
          <p:cNvSpPr>
            <a:spLocks noGrp="1"/>
          </p:cNvSpPr>
          <p:nvPr>
            <p:ph type="body" sz="quarter" idx="22" hasCustomPrompt="1"/>
          </p:nvPr>
        </p:nvSpPr>
        <p:spPr>
          <a:xfrm>
            <a:off x="584200" y="1436688"/>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1" name="Text Placeholder 28">
            <a:extLst>
              <a:ext uri="{FF2B5EF4-FFF2-40B4-BE49-F238E27FC236}">
                <a16:creationId xmlns:a16="http://schemas.microsoft.com/office/drawing/2014/main" id="{7BE96FEE-E6DA-2941-AEAC-A1C8FC164091}"/>
              </a:ext>
            </a:extLst>
          </p:cNvPr>
          <p:cNvSpPr>
            <a:spLocks noGrp="1"/>
          </p:cNvSpPr>
          <p:nvPr>
            <p:ph type="body" sz="quarter" idx="23" hasCustomPrompt="1"/>
          </p:nvPr>
        </p:nvSpPr>
        <p:spPr>
          <a:xfrm>
            <a:off x="24701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2" name="Text Placeholder 28">
            <a:extLst>
              <a:ext uri="{FF2B5EF4-FFF2-40B4-BE49-F238E27FC236}">
                <a16:creationId xmlns:a16="http://schemas.microsoft.com/office/drawing/2014/main" id="{8732B004-72E3-4E45-A749-459DEFBC1733}"/>
              </a:ext>
            </a:extLst>
          </p:cNvPr>
          <p:cNvSpPr>
            <a:spLocks noGrp="1"/>
          </p:cNvSpPr>
          <p:nvPr>
            <p:ph type="body" sz="quarter" idx="24" hasCustomPrompt="1"/>
          </p:nvPr>
        </p:nvSpPr>
        <p:spPr>
          <a:xfrm>
            <a:off x="4367808"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6" name="Text Placeholder 28">
            <a:extLst>
              <a:ext uri="{FF2B5EF4-FFF2-40B4-BE49-F238E27FC236}">
                <a16:creationId xmlns:a16="http://schemas.microsoft.com/office/drawing/2014/main" id="{8172C080-65E1-3C46-99C0-978870D28AF8}"/>
              </a:ext>
            </a:extLst>
          </p:cNvPr>
          <p:cNvSpPr>
            <a:spLocks noGrp="1"/>
          </p:cNvSpPr>
          <p:nvPr>
            <p:ph type="body" sz="quarter" idx="28" hasCustomPrompt="1"/>
          </p:nvPr>
        </p:nvSpPr>
        <p:spPr>
          <a:xfrm>
            <a:off x="584200" y="3789040"/>
            <a:ext cx="1595439"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7" name="Text Placeholder 28">
            <a:extLst>
              <a:ext uri="{FF2B5EF4-FFF2-40B4-BE49-F238E27FC236}">
                <a16:creationId xmlns:a16="http://schemas.microsoft.com/office/drawing/2014/main" id="{4928442B-3D98-0B48-9333-273D8587E0E3}"/>
              </a:ext>
            </a:extLst>
          </p:cNvPr>
          <p:cNvSpPr>
            <a:spLocks noGrp="1"/>
          </p:cNvSpPr>
          <p:nvPr>
            <p:ph type="body" sz="quarter" idx="29" hasCustomPrompt="1"/>
          </p:nvPr>
        </p:nvSpPr>
        <p:spPr>
          <a:xfrm>
            <a:off x="24701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8" name="Text Placeholder 28">
            <a:extLst>
              <a:ext uri="{FF2B5EF4-FFF2-40B4-BE49-F238E27FC236}">
                <a16:creationId xmlns:a16="http://schemas.microsoft.com/office/drawing/2014/main" id="{2961F7B7-1EDB-2C43-951E-B36532A1E791}"/>
              </a:ext>
            </a:extLst>
          </p:cNvPr>
          <p:cNvSpPr>
            <a:spLocks noGrp="1"/>
          </p:cNvSpPr>
          <p:nvPr>
            <p:ph type="body" sz="quarter" idx="30" hasCustomPrompt="1"/>
          </p:nvPr>
        </p:nvSpPr>
        <p:spPr>
          <a:xfrm>
            <a:off x="4367808"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bg1"/>
                </a:solidFill>
                <a:latin typeface="+mj-lt"/>
              </a:defRPr>
            </a:lvl1pPr>
            <a:lvl2pPr marL="228600" indent="0" algn="ctr">
              <a:buNone/>
              <a:defRPr>
                <a:solidFill>
                  <a:schemeClr val="bg1"/>
                </a:solidFill>
                <a:latin typeface="+mj-lt"/>
              </a:defRPr>
            </a:lvl2pPr>
          </a:lstStyle>
          <a:p>
            <a:pPr lvl="0"/>
            <a:r>
              <a:rPr lang="en-US"/>
              <a:t>Label</a:t>
            </a:r>
          </a:p>
        </p:txBody>
      </p:sp>
    </p:spTree>
    <p:extLst>
      <p:ext uri="{BB962C8B-B14F-4D97-AF65-F5344CB8AC3E}">
        <p14:creationId xmlns:p14="http://schemas.microsoft.com/office/powerpoint/2010/main" val="1598530170"/>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Header Line 12 Month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C8D47-3F89-2440-BD17-30886A5B991A}"/>
              </a:ext>
            </a:extLst>
          </p:cNvPr>
          <p:cNvSpPr/>
          <p:nvPr userDrawn="1"/>
        </p:nvSpPr>
        <p:spPr bwMode="auto">
          <a:xfrm>
            <a:off x="0"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2">
            <a:extLst>
              <a:ext uri="{FF2B5EF4-FFF2-40B4-BE49-F238E27FC236}">
                <a16:creationId xmlns:a16="http://schemas.microsoft.com/office/drawing/2014/main" id="{BB973DD2-1476-E74C-99DF-240F2E508778}"/>
              </a:ext>
            </a:extLst>
          </p:cNvPr>
          <p:cNvSpPr>
            <a:spLocks noGrp="1"/>
          </p:cNvSpPr>
          <p:nvPr>
            <p:ph type="title"/>
          </p:nvPr>
        </p:nvSpPr>
        <p:spPr>
          <a:xfrm>
            <a:off x="588263" y="457200"/>
            <a:ext cx="3477325" cy="1107996"/>
          </a:xfrm>
        </p:spPr>
        <p:txBody>
          <a:bodyPr wrap="square">
            <a:spAutoFit/>
          </a:bodyPr>
          <a:lstStyle>
            <a:lvl1pPr>
              <a:defRPr>
                <a:solidFill>
                  <a:schemeClr val="accent3"/>
                </a:solidFill>
              </a:defRPr>
            </a:lvl1pPr>
          </a:lstStyle>
          <a:p>
            <a:r>
              <a:rPr lang="en-US"/>
              <a:t>Click to edit Master title style</a:t>
            </a:r>
          </a:p>
        </p:txBody>
      </p:sp>
      <p:sp>
        <p:nvSpPr>
          <p:cNvPr id="20" name="Text Placeholder 16">
            <a:extLst>
              <a:ext uri="{FF2B5EF4-FFF2-40B4-BE49-F238E27FC236}">
                <a16:creationId xmlns:a16="http://schemas.microsoft.com/office/drawing/2014/main" id="{6B558C13-2A32-8A4B-856B-2AB00C47770F}"/>
              </a:ext>
            </a:extLst>
          </p:cNvPr>
          <p:cNvSpPr>
            <a:spLocks noGrp="1"/>
          </p:cNvSpPr>
          <p:nvPr>
            <p:ph type="body" sz="quarter" idx="13"/>
          </p:nvPr>
        </p:nvSpPr>
        <p:spPr>
          <a:xfrm>
            <a:off x="6240463" y="2137143"/>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1" name="Text Placeholder 16">
            <a:extLst>
              <a:ext uri="{FF2B5EF4-FFF2-40B4-BE49-F238E27FC236}">
                <a16:creationId xmlns:a16="http://schemas.microsoft.com/office/drawing/2014/main" id="{DFF8B5E8-017D-9448-B30F-CD659C221073}"/>
              </a:ext>
            </a:extLst>
          </p:cNvPr>
          <p:cNvSpPr>
            <a:spLocks noGrp="1"/>
          </p:cNvSpPr>
          <p:nvPr>
            <p:ph type="body" sz="quarter" idx="14"/>
          </p:nvPr>
        </p:nvSpPr>
        <p:spPr>
          <a:xfrm>
            <a:off x="8128000" y="2137143"/>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2" name="Text Placeholder 16">
            <a:extLst>
              <a:ext uri="{FF2B5EF4-FFF2-40B4-BE49-F238E27FC236}">
                <a16:creationId xmlns:a16="http://schemas.microsoft.com/office/drawing/2014/main" id="{23243079-7E64-8247-A7DE-8C677FA6F54F}"/>
              </a:ext>
            </a:extLst>
          </p:cNvPr>
          <p:cNvSpPr>
            <a:spLocks noGrp="1"/>
          </p:cNvSpPr>
          <p:nvPr>
            <p:ph type="body" sz="quarter" idx="15"/>
          </p:nvPr>
        </p:nvSpPr>
        <p:spPr>
          <a:xfrm>
            <a:off x="10013950" y="2137143"/>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6" name="Text Placeholder 16">
            <a:extLst>
              <a:ext uri="{FF2B5EF4-FFF2-40B4-BE49-F238E27FC236}">
                <a16:creationId xmlns:a16="http://schemas.microsoft.com/office/drawing/2014/main" id="{844592AA-1A9A-8E46-B40A-8739500A22C9}"/>
              </a:ext>
            </a:extLst>
          </p:cNvPr>
          <p:cNvSpPr>
            <a:spLocks noGrp="1"/>
          </p:cNvSpPr>
          <p:nvPr>
            <p:ph type="body" sz="quarter" idx="19"/>
          </p:nvPr>
        </p:nvSpPr>
        <p:spPr>
          <a:xfrm>
            <a:off x="6240463" y="4509120"/>
            <a:ext cx="1597025"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7" name="Text Placeholder 16">
            <a:extLst>
              <a:ext uri="{FF2B5EF4-FFF2-40B4-BE49-F238E27FC236}">
                <a16:creationId xmlns:a16="http://schemas.microsoft.com/office/drawing/2014/main" id="{6E747F9F-4D5A-1E4C-92B5-549F887E8726}"/>
              </a:ext>
            </a:extLst>
          </p:cNvPr>
          <p:cNvSpPr>
            <a:spLocks noGrp="1"/>
          </p:cNvSpPr>
          <p:nvPr>
            <p:ph type="body" sz="quarter" idx="20"/>
          </p:nvPr>
        </p:nvSpPr>
        <p:spPr>
          <a:xfrm>
            <a:off x="8128000" y="4509120"/>
            <a:ext cx="1592263"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28" name="Text Placeholder 16">
            <a:extLst>
              <a:ext uri="{FF2B5EF4-FFF2-40B4-BE49-F238E27FC236}">
                <a16:creationId xmlns:a16="http://schemas.microsoft.com/office/drawing/2014/main" id="{F878EC20-6567-6B45-AE19-F3465093EEC8}"/>
              </a:ext>
            </a:extLst>
          </p:cNvPr>
          <p:cNvSpPr>
            <a:spLocks noGrp="1"/>
          </p:cNvSpPr>
          <p:nvPr>
            <p:ph type="body" sz="quarter" idx="21"/>
          </p:nvPr>
        </p:nvSpPr>
        <p:spPr>
          <a:xfrm>
            <a:off x="10013950" y="4509120"/>
            <a:ext cx="1595438" cy="646331"/>
          </a:xfrm>
        </p:spPr>
        <p:txBody>
          <a:bodyPr lIns="90000" anchor="t"/>
          <a:lstStyle>
            <a:lvl1pPr marL="179388" indent="-179388">
              <a:buSzPct val="90000"/>
              <a:buFont typeface="Wingdings" pitchFamily="2" charset="2"/>
              <a:buChar char=""/>
              <a:tabLst/>
              <a:defRPr sz="1400">
                <a:solidFill>
                  <a:schemeClr val="tx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93971A8C-E65D-6B49-ADA2-293469DDD7BC}"/>
              </a:ext>
            </a:extLst>
          </p:cNvPr>
          <p:cNvCxnSpPr>
            <a:cxnSpLocks/>
          </p:cNvCxnSpPr>
          <p:nvPr userDrawn="1"/>
        </p:nvCxnSpPr>
        <p:spPr>
          <a:xfrm>
            <a:off x="6240463"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1A700F-7F45-F94C-A435-F7EE30C70A7E}"/>
              </a:ext>
            </a:extLst>
          </p:cNvPr>
          <p:cNvCxnSpPr>
            <a:cxnSpLocks/>
          </p:cNvCxnSpPr>
          <p:nvPr userDrawn="1"/>
        </p:nvCxnSpPr>
        <p:spPr>
          <a:xfrm>
            <a:off x="8124825"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EA0204-C4C9-6644-861D-6EB50FE04062}"/>
              </a:ext>
            </a:extLst>
          </p:cNvPr>
          <p:cNvCxnSpPr>
            <a:cxnSpLocks/>
          </p:cNvCxnSpPr>
          <p:nvPr userDrawn="1"/>
        </p:nvCxnSpPr>
        <p:spPr>
          <a:xfrm>
            <a:off x="10013950" y="2017713"/>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539B16-CE2C-3A4D-B528-4C530EFD148D}"/>
              </a:ext>
            </a:extLst>
          </p:cNvPr>
          <p:cNvCxnSpPr>
            <a:cxnSpLocks/>
          </p:cNvCxnSpPr>
          <p:nvPr userDrawn="1"/>
        </p:nvCxnSpPr>
        <p:spPr>
          <a:xfrm>
            <a:off x="6240463"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A683FC3-D470-6642-8CD2-833A816B7C06}"/>
              </a:ext>
            </a:extLst>
          </p:cNvPr>
          <p:cNvCxnSpPr>
            <a:cxnSpLocks/>
          </p:cNvCxnSpPr>
          <p:nvPr userDrawn="1"/>
        </p:nvCxnSpPr>
        <p:spPr>
          <a:xfrm>
            <a:off x="8124825"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3A02AF-593E-A740-8AA5-3E98EC7712B3}"/>
              </a:ext>
            </a:extLst>
          </p:cNvPr>
          <p:cNvCxnSpPr>
            <a:cxnSpLocks/>
          </p:cNvCxnSpPr>
          <p:nvPr userDrawn="1"/>
        </p:nvCxnSpPr>
        <p:spPr>
          <a:xfrm>
            <a:off x="10013950" y="4365104"/>
            <a:ext cx="1595438"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3" name="Text Placeholder 28">
            <a:extLst>
              <a:ext uri="{FF2B5EF4-FFF2-40B4-BE49-F238E27FC236}">
                <a16:creationId xmlns:a16="http://schemas.microsoft.com/office/drawing/2014/main" id="{E66FAAC7-8AEC-104A-A5DD-4AEB7AA585A9}"/>
              </a:ext>
            </a:extLst>
          </p:cNvPr>
          <p:cNvSpPr>
            <a:spLocks noGrp="1"/>
          </p:cNvSpPr>
          <p:nvPr>
            <p:ph type="body" sz="quarter" idx="25" hasCustomPrompt="1"/>
          </p:nvPr>
        </p:nvSpPr>
        <p:spPr>
          <a:xfrm>
            <a:off x="6240016"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4" name="Text Placeholder 28">
            <a:extLst>
              <a:ext uri="{FF2B5EF4-FFF2-40B4-BE49-F238E27FC236}">
                <a16:creationId xmlns:a16="http://schemas.microsoft.com/office/drawing/2014/main" id="{5E1D2D98-23BB-FF4A-95AC-2A429CDF840F}"/>
              </a:ext>
            </a:extLst>
          </p:cNvPr>
          <p:cNvSpPr>
            <a:spLocks noGrp="1"/>
          </p:cNvSpPr>
          <p:nvPr>
            <p:ph type="body" sz="quarter" idx="26" hasCustomPrompt="1"/>
          </p:nvPr>
        </p:nvSpPr>
        <p:spPr>
          <a:xfrm>
            <a:off x="812800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5" name="Text Placeholder 28">
            <a:extLst>
              <a:ext uri="{FF2B5EF4-FFF2-40B4-BE49-F238E27FC236}">
                <a16:creationId xmlns:a16="http://schemas.microsoft.com/office/drawing/2014/main" id="{527C7347-F791-F945-A658-6E2EC13C6393}"/>
              </a:ext>
            </a:extLst>
          </p:cNvPr>
          <p:cNvSpPr>
            <a:spLocks noGrp="1"/>
          </p:cNvSpPr>
          <p:nvPr>
            <p:ph type="body" sz="quarter" idx="27" hasCustomPrompt="1"/>
          </p:nvPr>
        </p:nvSpPr>
        <p:spPr>
          <a:xfrm>
            <a:off x="10013950" y="1436688"/>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49" name="Text Placeholder 28">
            <a:extLst>
              <a:ext uri="{FF2B5EF4-FFF2-40B4-BE49-F238E27FC236}">
                <a16:creationId xmlns:a16="http://schemas.microsoft.com/office/drawing/2014/main" id="{6345ABD8-4C05-A749-91A9-2D1F286CB735}"/>
              </a:ext>
            </a:extLst>
          </p:cNvPr>
          <p:cNvSpPr>
            <a:spLocks noGrp="1"/>
          </p:cNvSpPr>
          <p:nvPr>
            <p:ph type="body" sz="quarter" idx="31" hasCustomPrompt="1"/>
          </p:nvPr>
        </p:nvSpPr>
        <p:spPr>
          <a:xfrm>
            <a:off x="6240016"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0" name="Text Placeholder 28">
            <a:extLst>
              <a:ext uri="{FF2B5EF4-FFF2-40B4-BE49-F238E27FC236}">
                <a16:creationId xmlns:a16="http://schemas.microsoft.com/office/drawing/2014/main" id="{40D75468-C5B7-204E-BE74-7892BA35FF75}"/>
              </a:ext>
            </a:extLst>
          </p:cNvPr>
          <p:cNvSpPr>
            <a:spLocks noGrp="1"/>
          </p:cNvSpPr>
          <p:nvPr>
            <p:ph type="body" sz="quarter" idx="32" hasCustomPrompt="1"/>
          </p:nvPr>
        </p:nvSpPr>
        <p:spPr>
          <a:xfrm>
            <a:off x="812800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1" name="Text Placeholder 28">
            <a:extLst>
              <a:ext uri="{FF2B5EF4-FFF2-40B4-BE49-F238E27FC236}">
                <a16:creationId xmlns:a16="http://schemas.microsoft.com/office/drawing/2014/main" id="{C0D28E3D-12EC-FE42-A86A-CE63CE12A178}"/>
              </a:ext>
            </a:extLst>
          </p:cNvPr>
          <p:cNvSpPr>
            <a:spLocks noGrp="1"/>
          </p:cNvSpPr>
          <p:nvPr>
            <p:ph type="body" sz="quarter" idx="33" hasCustomPrompt="1"/>
          </p:nvPr>
        </p:nvSpPr>
        <p:spPr>
          <a:xfrm>
            <a:off x="10013950" y="3789040"/>
            <a:ext cx="1595438" cy="581025"/>
          </a:xfrm>
        </p:spPr>
        <p:txBody>
          <a:bodyPr lIns="90000" tIns="46800" rIns="90000" bIns="46800" anchor="ctr">
            <a:noAutofit/>
          </a:bodyPr>
          <a:lstStyle>
            <a:lvl1pPr marL="0" indent="0">
              <a:buNone/>
              <a:defRPr sz="2000">
                <a:solidFill>
                  <a:schemeClr val="tx2"/>
                </a:solidFill>
                <a:latin typeface="+mj-lt"/>
              </a:defRPr>
            </a:lvl1pPr>
            <a:lvl2pPr marL="228600" indent="0" algn="ctr">
              <a:buNone/>
              <a:defRPr>
                <a:solidFill>
                  <a:schemeClr val="bg1"/>
                </a:solidFill>
                <a:latin typeface="+mj-lt"/>
              </a:defRPr>
            </a:lvl2pPr>
          </a:lstStyle>
          <a:p>
            <a:pPr lvl="0"/>
            <a:r>
              <a:rPr lang="en-US"/>
              <a:t>Label</a:t>
            </a:r>
          </a:p>
        </p:txBody>
      </p:sp>
      <p:sp>
        <p:nvSpPr>
          <p:cNvPr id="5" name="Text Placeholder 4">
            <a:extLst>
              <a:ext uri="{FF2B5EF4-FFF2-40B4-BE49-F238E27FC236}">
                <a16:creationId xmlns:a16="http://schemas.microsoft.com/office/drawing/2014/main" id="{C0CD7CCE-7A0A-2445-87E0-A18FB3B723C6}"/>
              </a:ext>
            </a:extLst>
          </p:cNvPr>
          <p:cNvSpPr>
            <a:spLocks noGrp="1"/>
          </p:cNvSpPr>
          <p:nvPr>
            <p:ph type="body" sz="quarter" idx="34"/>
          </p:nvPr>
        </p:nvSpPr>
        <p:spPr>
          <a:xfrm>
            <a:off x="584200" y="2017713"/>
            <a:ext cx="3481388" cy="430887"/>
          </a:xfrm>
        </p:spPr>
        <p:txBody>
          <a:bodyPr/>
          <a:lstStyle>
            <a:lvl1pPr marL="0" indent="0">
              <a:buNone/>
              <a:defRPr>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212407088"/>
      </p:ext>
    </p:extLst>
  </p:cSld>
  <p:clrMapOvr>
    <a:masterClrMapping/>
  </p:clrMapOvr>
  <p:transition>
    <p:fade/>
  </p:transition>
  <p:extLst>
    <p:ext uri="{DCECCB84-F9BA-43D5-87BE-67443E8EF086}">
      <p15:sldGuideLst xmlns:p15="http://schemas.microsoft.com/office/powerpoint/2012/main">
        <p15:guide id="8" pos="1373">
          <p15:clr>
            <a:srgbClr val="A4A3A4"/>
          </p15:clr>
        </p15:guide>
        <p15:guide id="9" pos="1556">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20" pos="4937">
          <p15:clr>
            <a:srgbClr val="A4A3A4"/>
          </p15:clr>
        </p15:guide>
        <p15:guide id="21" pos="5120">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2387" userDrawn="1">
          <p15:clr>
            <a:srgbClr val="FBAE40"/>
          </p15:clr>
        </p15:guide>
        <p15:guide id="32" orient="horz" pos="275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Square Photo Lef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0"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7192963"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7192963" y="1436688"/>
            <a:ext cx="3470275" cy="2043636"/>
          </a:xfrm>
        </p:spPr>
        <p:txBody>
          <a:bodyPr/>
          <a:lstStyle>
            <a:lvl1pPr marL="0" indent="0">
              <a:buFontTx/>
              <a:buNone/>
              <a:defRPr/>
            </a:lvl1pPr>
            <a:lvl2pPr marL="228600" indent="0">
              <a:buFontTx/>
              <a:buNone/>
              <a:defRPr/>
            </a:lvl2pPr>
            <a:lvl3pPr marL="457200" indent="0">
              <a:buFontTx/>
              <a:buNone/>
              <a:defRPr/>
            </a:lvl3pPr>
            <a:lvl4pPr marL="661988" indent="0">
              <a:buFontTx/>
              <a:buNone/>
              <a:defRPr/>
            </a:lvl4pPr>
            <a:lvl5pPr marL="855663"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352849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Square Photo Right">
    <p:bg>
      <p:bgRef idx="1001">
        <a:schemeClr val="bg1"/>
      </p:bgRef>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50285C0-813F-A744-BFD3-CF358EAC839C}"/>
              </a:ext>
            </a:extLst>
          </p:cNvPr>
          <p:cNvSpPr>
            <a:spLocks noGrp="1"/>
          </p:cNvSpPr>
          <p:nvPr>
            <p:ph type="pic" sz="quarter" idx="10"/>
          </p:nvPr>
        </p:nvSpPr>
        <p:spPr>
          <a:xfrm>
            <a:off x="5299075" y="0"/>
            <a:ext cx="6892925" cy="6858000"/>
          </a:xfrm>
        </p:spPr>
        <p:txBody>
          <a:bodyPr/>
          <a:lstStyle/>
          <a:p>
            <a:r>
              <a:rPr lang="en-US"/>
              <a:t>Click icon to add picture</a:t>
            </a:r>
          </a:p>
        </p:txBody>
      </p:sp>
      <p:sp>
        <p:nvSpPr>
          <p:cNvPr id="6" name="Title 1">
            <a:extLst>
              <a:ext uri="{FF2B5EF4-FFF2-40B4-BE49-F238E27FC236}">
                <a16:creationId xmlns:a16="http://schemas.microsoft.com/office/drawing/2014/main" id="{44B1F25D-69F5-D649-BBA0-613396C764AC}"/>
              </a:ext>
            </a:extLst>
          </p:cNvPr>
          <p:cNvSpPr>
            <a:spLocks noGrp="1"/>
          </p:cNvSpPr>
          <p:nvPr>
            <p:ph type="title" idx="4294967295"/>
          </p:nvPr>
        </p:nvSpPr>
        <p:spPr>
          <a:xfrm>
            <a:off x="584200" y="457200"/>
            <a:ext cx="4416425" cy="553998"/>
          </a:xfrm>
        </p:spPr>
        <p:txBody>
          <a:bodyPr/>
          <a:lstStyle/>
          <a:p>
            <a:r>
              <a:rPr lang="en-US"/>
              <a:t>Click to edit Master title style</a:t>
            </a:r>
          </a:p>
        </p:txBody>
      </p:sp>
      <p:sp>
        <p:nvSpPr>
          <p:cNvPr id="10" name="Text Placeholder 9">
            <a:extLst>
              <a:ext uri="{FF2B5EF4-FFF2-40B4-BE49-F238E27FC236}">
                <a16:creationId xmlns:a16="http://schemas.microsoft.com/office/drawing/2014/main" id="{A8E421BE-E139-D243-8336-8A8C46F7F743}"/>
              </a:ext>
            </a:extLst>
          </p:cNvPr>
          <p:cNvSpPr>
            <a:spLocks noGrp="1"/>
          </p:cNvSpPr>
          <p:nvPr>
            <p:ph type="body" sz="quarter" idx="11"/>
          </p:nvPr>
        </p:nvSpPr>
        <p:spPr>
          <a:xfrm>
            <a:off x="584200" y="1436688"/>
            <a:ext cx="3470275" cy="2302169"/>
          </a:xfrm>
        </p:spPr>
        <p:txBody>
          <a:bodyPr/>
          <a:lstStyle>
            <a:lvl1pPr marL="0" indent="0">
              <a:buFontTx/>
              <a:buNone/>
              <a:defRPr sz="2200"/>
            </a:lvl1pPr>
            <a:lvl2pPr marL="228600" indent="0">
              <a:buFontTx/>
              <a:buNone/>
              <a:defRPr sz="2200"/>
            </a:lvl2pPr>
            <a:lvl3pPr marL="457200" indent="0">
              <a:buFontTx/>
              <a:buNone/>
              <a:defRPr sz="2200"/>
            </a:lvl3pPr>
            <a:lvl4pPr marL="661988" indent="0">
              <a:buFontTx/>
              <a:buNone/>
              <a:defRPr sz="2200"/>
            </a:lvl4pPr>
            <a:lvl5pPr marL="855663" indent="0">
              <a:buFontTx/>
              <a:buNone/>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670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8" pos="3160" userDrawn="1">
          <p15:clr>
            <a:srgbClr val="A4A3A4"/>
          </p15:clr>
        </p15:guide>
        <p15:guide id="19" pos="3341" userDrawn="1">
          <p15:clr>
            <a:srgbClr val="A4A3A4"/>
          </p15:clr>
        </p15:guide>
        <p15:guide id="28" orient="horz" pos="905">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upp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585789"/>
            <a:ext cx="12192000" cy="1362282"/>
          </a:xfrm>
          <a:noFill/>
        </p:spPr>
        <p:txBody>
          <a:bodyPr lIns="585216" tIns="0" rIns="585216" bIns="586800" anchor="t"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79627729"/>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Left Title White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180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EC770E93-46FB-B04C-AFC6-A97F7105D84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936989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3840" userDrawn="1">
          <p15:clr>
            <a:srgbClr val="5ACBF0"/>
          </p15:clr>
        </p15:guide>
        <p15:guide id="4" orient="horz" pos="21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itle 1">
            <a:extLst>
              <a:ext uri="{FF2B5EF4-FFF2-40B4-BE49-F238E27FC236}">
                <a16:creationId xmlns:a16="http://schemas.microsoft.com/office/drawing/2014/main" id="{04D80903-AB2F-EA47-B1B9-181A4D5084E7}"/>
              </a:ext>
            </a:extLst>
          </p:cNvPr>
          <p:cNvSpPr txBox="1">
            <a:spLocks/>
          </p:cNvSpPr>
          <p:nvPr userDrawn="1"/>
        </p:nvSpPr>
        <p:spPr>
          <a:xfrm>
            <a:off x="584200" y="2425780"/>
            <a:ext cx="5511800" cy="1107996"/>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anose="020B05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A200C02C-4314-EE45-A300-21710CAE4FE5}"/>
              </a:ext>
            </a:extLst>
          </p:cNvPr>
          <p:cNvSpPr>
            <a:spLocks noGrp="1"/>
          </p:cNvSpPr>
          <p:nvPr>
            <p:ph type="body" sz="quarter" idx="12" hasCustomPrompt="1"/>
          </p:nvPr>
        </p:nvSpPr>
        <p:spPr>
          <a:xfrm>
            <a:off x="584200" y="3962400"/>
            <a:ext cx="55118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9" name="MS logo white - EMF" descr="Microsoft logo white text version">
            <a:extLst>
              <a:ext uri="{FF2B5EF4-FFF2-40B4-BE49-F238E27FC236}">
                <a16:creationId xmlns:a16="http://schemas.microsoft.com/office/drawing/2014/main" id="{EDE56B65-3E69-6146-8830-D107DE1E3AE7}"/>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19094434"/>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lstStyle>
            <a:lvl1pPr algn="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2058752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userDrawn="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2477256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4" orient="horz" pos="3209" userDrawn="1">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281773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529992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0590399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616026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753169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46468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p15:clr>
            <a:srgbClr val="5ACBF0"/>
          </p15:clr>
        </p15:guide>
        <p15:guide id="11" pos="4754" userDrawn="1">
          <p15:clr>
            <a:srgbClr val="5ACBF0"/>
          </p15:clr>
        </p15:guide>
        <p15:guide id="13" pos="1464" userDrawn="1">
          <p15:clr>
            <a:srgbClr val="5ACBF0"/>
          </p15:clr>
        </p15:guide>
        <p15:guide id="14" orient="horz" pos="1440">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slide 1b">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DD89A49A-58E0-6646-8574-0B0729961CFB}"/>
              </a:ext>
            </a:extLst>
          </p:cNvPr>
          <p:cNvSpPr>
            <a:spLocks noGrp="1"/>
          </p:cNvSpPr>
          <p:nvPr>
            <p:ph type="body" sz="quarter" idx="18" hasCustomPrompt="1"/>
          </p:nvPr>
        </p:nvSpPr>
        <p:spPr>
          <a:xfrm>
            <a:off x="1739900" y="3779493"/>
            <a:ext cx="5795963" cy="276999"/>
          </a:xfrm>
        </p:spPr>
        <p:txBody>
          <a:bodyPr/>
          <a:lstStyle>
            <a:lvl1pPr marL="0" indent="0" algn="l">
              <a:spcBef>
                <a:spcPts val="0"/>
              </a:spcBef>
              <a:buNone/>
              <a:defRPr sz="1800">
                <a:solidFill>
                  <a:schemeClr val="tx1"/>
                </a:solidFill>
                <a:latin typeface="+mj-lt"/>
              </a:defRPr>
            </a:lvl1pPr>
          </a:lstStyle>
          <a:p>
            <a:pPr lvl="0"/>
            <a:r>
              <a:rPr lang="en-US"/>
              <a:t>Name attribute</a:t>
            </a:r>
          </a:p>
        </p:txBody>
      </p:sp>
      <p:sp>
        <p:nvSpPr>
          <p:cNvPr id="9" name="Text Placeholder 3">
            <a:extLst>
              <a:ext uri="{FF2B5EF4-FFF2-40B4-BE49-F238E27FC236}">
                <a16:creationId xmlns:a16="http://schemas.microsoft.com/office/drawing/2014/main" id="{53C890AF-C449-E34D-86FC-4BE82A41ED0D}"/>
              </a:ext>
            </a:extLst>
          </p:cNvPr>
          <p:cNvSpPr>
            <a:spLocks noGrp="1"/>
          </p:cNvSpPr>
          <p:nvPr>
            <p:ph type="body" sz="quarter" idx="20" hasCustomPrompt="1"/>
          </p:nvPr>
        </p:nvSpPr>
        <p:spPr>
          <a:xfrm>
            <a:off x="1739900" y="4077072"/>
            <a:ext cx="5795963" cy="215444"/>
          </a:xfrm>
        </p:spPr>
        <p:txBody>
          <a:bodyPr/>
          <a:lstStyle>
            <a:lvl1pPr marL="0" indent="0" algn="l">
              <a:spcBef>
                <a:spcPts val="0"/>
              </a:spcBef>
              <a:buNone/>
              <a:defRPr sz="1400">
                <a:solidFill>
                  <a:schemeClr val="tx1"/>
                </a:solidFill>
                <a:latin typeface="+mn-lt"/>
              </a:defRPr>
            </a:lvl1pPr>
          </a:lstStyle>
          <a:p>
            <a:pPr lvl="0"/>
            <a:r>
              <a:rPr lang="en-US"/>
              <a:t>Job title or another attribute</a:t>
            </a:r>
          </a:p>
        </p:txBody>
      </p:sp>
      <p:sp>
        <p:nvSpPr>
          <p:cNvPr id="10" name="Title 1">
            <a:extLst>
              <a:ext uri="{FF2B5EF4-FFF2-40B4-BE49-F238E27FC236}">
                <a16:creationId xmlns:a16="http://schemas.microsoft.com/office/drawing/2014/main" id="{4B9A47D2-7C06-3E47-802E-BD98760204B1}"/>
              </a:ext>
            </a:extLst>
          </p:cNvPr>
          <p:cNvSpPr>
            <a:spLocks noGrp="1"/>
          </p:cNvSpPr>
          <p:nvPr>
            <p:ph type="title" hasCustomPrompt="1"/>
          </p:nvPr>
        </p:nvSpPr>
        <p:spPr>
          <a:xfrm>
            <a:off x="1739899" y="2025650"/>
            <a:ext cx="9866313" cy="1661993"/>
          </a:xfrm>
        </p:spPr>
        <p:txBody>
          <a:bodyPr anchor="b"/>
          <a:lstStyle>
            <a:lvl1pPr>
              <a:defRPr>
                <a:solidFill>
                  <a:schemeClr val="accent3"/>
                </a:solidFill>
              </a:defRPr>
            </a:lvl1pPr>
          </a:lstStyle>
          <a:p>
            <a:r>
              <a:rPr lang="en-US"/>
              <a:t>Add quote text here Add quote text here Add quote text here Add quote text here Add quote text here</a:t>
            </a:r>
          </a:p>
        </p:txBody>
      </p:sp>
    </p:spTree>
    <p:extLst>
      <p:ext uri="{BB962C8B-B14F-4D97-AF65-F5344CB8AC3E}">
        <p14:creationId xmlns:p14="http://schemas.microsoft.com/office/powerpoint/2010/main" val="327056325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slide 2b">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39D5D9-B234-7B4F-90F8-2A7ABA2E4ABF}"/>
              </a:ext>
            </a:extLst>
          </p:cNvPr>
          <p:cNvSpPr/>
          <p:nvPr userDrawn="1"/>
        </p:nvSpPr>
        <p:spPr bwMode="auto">
          <a:xfrm>
            <a:off x="0" y="0"/>
            <a:ext cx="8128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ext Placeholder 3">
            <a:extLst>
              <a:ext uri="{FF2B5EF4-FFF2-40B4-BE49-F238E27FC236}">
                <a16:creationId xmlns:a16="http://schemas.microsoft.com/office/drawing/2014/main" id="{549D697E-24D0-AB42-8E18-256C047E4063}"/>
              </a:ext>
            </a:extLst>
          </p:cNvPr>
          <p:cNvSpPr>
            <a:spLocks noGrp="1"/>
          </p:cNvSpPr>
          <p:nvPr>
            <p:ph type="body" sz="quarter" idx="18" hasCustomPrompt="1"/>
          </p:nvPr>
        </p:nvSpPr>
        <p:spPr>
          <a:xfrm>
            <a:off x="8420100" y="2044961"/>
            <a:ext cx="3478213" cy="276999"/>
          </a:xfrm>
        </p:spPr>
        <p:txBody>
          <a:bodyPr/>
          <a:lstStyle>
            <a:lvl1pPr marL="0" indent="0" algn="l">
              <a:spcBef>
                <a:spcPts val="0"/>
              </a:spcBef>
              <a:buNone/>
              <a:defRPr sz="1800">
                <a:latin typeface="+mj-lt"/>
              </a:defRPr>
            </a:lvl1pPr>
          </a:lstStyle>
          <a:p>
            <a:pPr lvl="0"/>
            <a:r>
              <a:rPr lang="en-US"/>
              <a:t>Name attribute</a:t>
            </a:r>
          </a:p>
        </p:txBody>
      </p:sp>
      <p:sp>
        <p:nvSpPr>
          <p:cNvPr id="6" name="Text Placeholder 3">
            <a:extLst>
              <a:ext uri="{FF2B5EF4-FFF2-40B4-BE49-F238E27FC236}">
                <a16:creationId xmlns:a16="http://schemas.microsoft.com/office/drawing/2014/main" id="{BA94D27E-F2D3-4E43-B280-E6CF5DAAF0EF}"/>
              </a:ext>
            </a:extLst>
          </p:cNvPr>
          <p:cNvSpPr>
            <a:spLocks noGrp="1"/>
          </p:cNvSpPr>
          <p:nvPr>
            <p:ph type="body" sz="quarter" idx="20" hasCustomPrompt="1"/>
          </p:nvPr>
        </p:nvSpPr>
        <p:spPr>
          <a:xfrm>
            <a:off x="8420100" y="2342540"/>
            <a:ext cx="3478213"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7" name="Title 1">
            <a:extLst>
              <a:ext uri="{FF2B5EF4-FFF2-40B4-BE49-F238E27FC236}">
                <a16:creationId xmlns:a16="http://schemas.microsoft.com/office/drawing/2014/main" id="{89F65E91-FAFD-244C-A86D-629BF5974C9C}"/>
              </a:ext>
            </a:extLst>
          </p:cNvPr>
          <p:cNvSpPr>
            <a:spLocks noGrp="1"/>
          </p:cNvSpPr>
          <p:nvPr>
            <p:ph type="title" hasCustomPrompt="1"/>
          </p:nvPr>
        </p:nvSpPr>
        <p:spPr>
          <a:xfrm>
            <a:off x="1163638" y="2025650"/>
            <a:ext cx="6372225" cy="553998"/>
          </a:xfrm>
        </p:spPr>
        <p:txBody>
          <a:bodyPr anchor="t"/>
          <a:lstStyle>
            <a:lvl1pPr>
              <a:defRPr>
                <a:solidFill>
                  <a:schemeClr val="accent3"/>
                </a:solidFill>
              </a:defRPr>
            </a:lvl1pPr>
          </a:lstStyle>
          <a:p>
            <a:r>
              <a:rPr lang="en-US"/>
              <a:t>Add quote text here</a:t>
            </a:r>
          </a:p>
        </p:txBody>
      </p:sp>
    </p:spTree>
    <p:extLst>
      <p:ext uri="{BB962C8B-B14F-4D97-AF65-F5344CB8AC3E}">
        <p14:creationId xmlns:p14="http://schemas.microsoft.com/office/powerpoint/2010/main" val="16069523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733" userDrawn="1">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with picture - alt">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hasCustomPrompt="1"/>
          </p:nvPr>
        </p:nvSpPr>
        <p:spPr>
          <a:xfrm>
            <a:off x="1163638" y="3779493"/>
            <a:ext cx="6372225" cy="276999"/>
          </a:xfrm>
        </p:spPr>
        <p:txBody>
          <a:bodyPr/>
          <a:lstStyle>
            <a:lvl1pPr marL="0" indent="0" algn="l">
              <a:spcBef>
                <a:spcPts val="0"/>
              </a:spcBef>
              <a:buNone/>
              <a:defRPr sz="1800">
                <a:solidFill>
                  <a:schemeClr val="accent6"/>
                </a:solidFill>
                <a:latin typeface="+mj-lt"/>
              </a:defRPr>
            </a:lvl1pPr>
          </a:lstStyle>
          <a:p>
            <a:pPr lvl="0"/>
            <a:r>
              <a:rPr lang="en-US"/>
              <a:t>Name attribute</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5" name="Picture Placeholder 24">
            <a:extLst>
              <a:ext uri="{FF2B5EF4-FFF2-40B4-BE49-F238E27FC236}">
                <a16:creationId xmlns:a16="http://schemas.microsoft.com/office/drawing/2014/main" id="{DB4C8BDC-6825-414F-89F2-3D7A2187253C}"/>
              </a:ext>
            </a:extLst>
          </p:cNvPr>
          <p:cNvSpPr>
            <a:spLocks noGrp="1"/>
          </p:cNvSpPr>
          <p:nvPr>
            <p:ph type="pic" sz="quarter" idx="19"/>
          </p:nvPr>
        </p:nvSpPr>
        <p:spPr>
          <a:xfrm>
            <a:off x="7835900" y="0"/>
            <a:ext cx="4356100" cy="6858000"/>
          </a:xfrm>
        </p:spPr>
        <p:txBody>
          <a:bodyPr/>
          <a:lstStyle/>
          <a:p>
            <a:r>
              <a:rPr lang="en-US"/>
              <a:t>Click icon to add picture</a:t>
            </a:r>
          </a:p>
        </p:txBody>
      </p:sp>
      <p:sp>
        <p:nvSpPr>
          <p:cNvPr id="26" name="Text Placeholder 3">
            <a:extLst>
              <a:ext uri="{FF2B5EF4-FFF2-40B4-BE49-F238E27FC236}">
                <a16:creationId xmlns:a16="http://schemas.microsoft.com/office/drawing/2014/main" id="{90DE3A0D-12BA-BE4F-85C2-FCD13F863574}"/>
              </a:ext>
            </a:extLst>
          </p:cNvPr>
          <p:cNvSpPr>
            <a:spLocks noGrp="1"/>
          </p:cNvSpPr>
          <p:nvPr>
            <p:ph type="body" sz="quarter" idx="20" hasCustomPrompt="1"/>
          </p:nvPr>
        </p:nvSpPr>
        <p:spPr>
          <a:xfrm>
            <a:off x="1163638" y="4077072"/>
            <a:ext cx="6372225" cy="215444"/>
          </a:xfrm>
        </p:spPr>
        <p:txBody>
          <a:bodyPr/>
          <a:lstStyle>
            <a:lvl1pPr marL="0" indent="0" algn="l">
              <a:spcBef>
                <a:spcPts val="0"/>
              </a:spcBef>
              <a:buNone/>
              <a:defRPr sz="1400">
                <a:solidFill>
                  <a:schemeClr val="accent6"/>
                </a:solidFill>
                <a:latin typeface="+mn-lt"/>
              </a:defRPr>
            </a:lvl1pPr>
          </a:lstStyle>
          <a:p>
            <a:pPr lvl="0"/>
            <a:r>
              <a:rPr lang="en-US"/>
              <a:t>Job title or another attribute</a:t>
            </a:r>
          </a:p>
        </p:txBody>
      </p:sp>
      <p:sp>
        <p:nvSpPr>
          <p:cNvPr id="27" name="Title 1">
            <a:extLst>
              <a:ext uri="{FF2B5EF4-FFF2-40B4-BE49-F238E27FC236}">
                <a16:creationId xmlns:a16="http://schemas.microsoft.com/office/drawing/2014/main" id="{4AA6D598-4BC5-AF4E-B609-A7442E6DEBD3}"/>
              </a:ext>
            </a:extLst>
          </p:cNvPr>
          <p:cNvSpPr>
            <a:spLocks noGrp="1"/>
          </p:cNvSpPr>
          <p:nvPr>
            <p:ph type="title" hasCustomPrompt="1"/>
          </p:nvPr>
        </p:nvSpPr>
        <p:spPr>
          <a:xfrm>
            <a:off x="1163638" y="2025650"/>
            <a:ext cx="6372225" cy="553998"/>
          </a:xfrm>
        </p:spPr>
        <p:txBody>
          <a:bodyPr anchor="t"/>
          <a:lstStyle>
            <a:lvl1pPr>
              <a:defRPr>
                <a:solidFill>
                  <a:schemeClr val="tx1"/>
                </a:solidFill>
              </a:defRPr>
            </a:lvl1pPr>
          </a:lstStyle>
          <a:p>
            <a:r>
              <a:rPr lang="en-US"/>
              <a:t>Add quote text here</a:t>
            </a:r>
          </a:p>
        </p:txBody>
      </p:sp>
    </p:spTree>
    <p:extLst>
      <p:ext uri="{BB962C8B-B14F-4D97-AF65-F5344CB8AC3E}">
        <p14:creationId xmlns:p14="http://schemas.microsoft.com/office/powerpoint/2010/main" val="1038616751"/>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733" userDrawn="1">
          <p15:clr>
            <a:srgbClr val="5ACBF0"/>
          </p15:clr>
        </p15:guide>
        <p15:guide id="7" pos="4747" userDrawn="1">
          <p15:clr>
            <a:srgbClr val="5ACBF0"/>
          </p15:clr>
        </p15:guide>
        <p15:guide id="8" pos="4936">
          <p15:clr>
            <a:srgbClr val="5ACBF0"/>
          </p15:clr>
        </p15:guide>
        <p15:guide id="9" pos="5123">
          <p15:clr>
            <a:srgbClr val="5ACBF0"/>
          </p15:clr>
        </p15:guide>
        <p15:guide id="10" orient="horz" pos="3465" userDrawn="1">
          <p15:clr>
            <a:srgbClr val="5ACBF0"/>
          </p15:clr>
        </p15:guide>
        <p15:guide id="11" orient="horz" pos="1956" userDrawn="1">
          <p15:clr>
            <a:srgbClr val="FBAE40"/>
          </p15:clr>
        </p15:guide>
        <p15:guide id="12" pos="1096"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69616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96400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Square Border Photo">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756150" cy="1107996"/>
          </a:xfrm>
          <a:noFill/>
        </p:spPr>
        <p:txBody>
          <a:bodyPr wrap="square"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75615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4" name="Picture Placeholder 3">
            <a:extLst>
              <a:ext uri="{FF2B5EF4-FFF2-40B4-BE49-F238E27FC236}">
                <a16:creationId xmlns:a16="http://schemas.microsoft.com/office/drawing/2014/main" id="{F20930C2-FF47-3F44-BA93-EEDCB40578EB}"/>
              </a:ext>
            </a:extLst>
          </p:cNvPr>
          <p:cNvSpPr>
            <a:spLocks noGrp="1"/>
          </p:cNvSpPr>
          <p:nvPr>
            <p:ph type="pic" sz="quarter" idx="13"/>
          </p:nvPr>
        </p:nvSpPr>
        <p:spPr>
          <a:xfrm>
            <a:off x="5627688" y="292100"/>
            <a:ext cx="6270625" cy="6272213"/>
          </a:xfrm>
        </p:spPr>
        <p:txBody>
          <a:bodyPr/>
          <a:lstStyle/>
          <a:p>
            <a:r>
              <a:rPr lang="en-US"/>
              <a:t>Click icon to add picture</a:t>
            </a:r>
          </a:p>
        </p:txBody>
      </p:sp>
    </p:spTree>
    <p:extLst>
      <p:ext uri="{BB962C8B-B14F-4D97-AF65-F5344CB8AC3E}">
        <p14:creationId xmlns:p14="http://schemas.microsoft.com/office/powerpoint/2010/main" val="8673704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3545" userDrawn="1">
          <p15:clr>
            <a:srgbClr val="FBAE40"/>
          </p15:clr>
        </p15:guide>
        <p15:guide id="6" pos="3364"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and text side by s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48745"/>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9"/>
            <a:ext cx="1873779"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8310202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585789"/>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585789"/>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429000"/>
            <a:ext cx="158908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429000"/>
            <a:ext cx="1584325"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585789"/>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429000"/>
            <a:ext cx="1595438" cy="2843212"/>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Tree>
    <p:extLst>
      <p:ext uri="{BB962C8B-B14F-4D97-AF65-F5344CB8AC3E}">
        <p14:creationId xmlns:p14="http://schemas.microsoft.com/office/powerpoint/2010/main" val="814874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eft Title 3 Column Righ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8E03-1EA0-214F-BDD2-BA223F1D4550}"/>
              </a:ext>
            </a:extLst>
          </p:cNvPr>
          <p:cNvSpPr>
            <a:spLocks noGrp="1"/>
          </p:cNvSpPr>
          <p:nvPr>
            <p:ph type="title" hasCustomPrompt="1"/>
          </p:nvPr>
        </p:nvSpPr>
        <p:spPr>
          <a:xfrm>
            <a:off x="588264" y="585788"/>
            <a:ext cx="2534350" cy="548745"/>
          </a:xfrm>
        </p:spPr>
        <p:txBody>
          <a:bodyPr anchor="t">
            <a:noAutofit/>
          </a:bodyPr>
          <a:lstStyle>
            <a:lvl1pPr>
              <a:defRPr sz="2800">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D826C194-5DF2-7441-B8B3-5C47E35F2F7D}"/>
              </a:ext>
            </a:extLst>
          </p:cNvPr>
          <p:cNvSpPr>
            <a:spLocks noGrp="1"/>
          </p:cNvSpPr>
          <p:nvPr>
            <p:ph type="body" sz="quarter" idx="11"/>
          </p:nvPr>
        </p:nvSpPr>
        <p:spPr>
          <a:xfrm>
            <a:off x="4370387" y="961465"/>
            <a:ext cx="158908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4" name="Text Placeholder 2">
            <a:extLst>
              <a:ext uri="{FF2B5EF4-FFF2-40B4-BE49-F238E27FC236}">
                <a16:creationId xmlns:a16="http://schemas.microsoft.com/office/drawing/2014/main" id="{2A8C8003-FE11-344B-91A7-BA3F99AD5E4D}"/>
              </a:ext>
            </a:extLst>
          </p:cNvPr>
          <p:cNvSpPr>
            <a:spLocks noGrp="1"/>
          </p:cNvSpPr>
          <p:nvPr>
            <p:ph type="body" sz="quarter" idx="12"/>
          </p:nvPr>
        </p:nvSpPr>
        <p:spPr>
          <a:xfrm>
            <a:off x="7192963" y="961465"/>
            <a:ext cx="1584325"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5" name="Text Placeholder 2">
            <a:extLst>
              <a:ext uri="{FF2B5EF4-FFF2-40B4-BE49-F238E27FC236}">
                <a16:creationId xmlns:a16="http://schemas.microsoft.com/office/drawing/2014/main" id="{BBB0E468-375A-A74A-AD5E-EDC93E485E78}"/>
              </a:ext>
            </a:extLst>
          </p:cNvPr>
          <p:cNvSpPr>
            <a:spLocks noGrp="1"/>
          </p:cNvSpPr>
          <p:nvPr>
            <p:ph type="body" sz="quarter" idx="13"/>
          </p:nvPr>
        </p:nvSpPr>
        <p:spPr>
          <a:xfrm>
            <a:off x="4370387" y="3818966"/>
            <a:ext cx="1589088" cy="2453246"/>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6" name="Text Placeholder 2">
            <a:extLst>
              <a:ext uri="{FF2B5EF4-FFF2-40B4-BE49-F238E27FC236}">
                <a16:creationId xmlns:a16="http://schemas.microsoft.com/office/drawing/2014/main" id="{23306775-7E51-4F44-B99E-7E1D443B99E3}"/>
              </a:ext>
            </a:extLst>
          </p:cNvPr>
          <p:cNvSpPr>
            <a:spLocks noGrp="1"/>
          </p:cNvSpPr>
          <p:nvPr>
            <p:ph type="body" sz="quarter" idx="14"/>
          </p:nvPr>
        </p:nvSpPr>
        <p:spPr>
          <a:xfrm>
            <a:off x="7192963" y="3818965"/>
            <a:ext cx="1584325" cy="24532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7" name="Text Placeholder 2">
            <a:extLst>
              <a:ext uri="{FF2B5EF4-FFF2-40B4-BE49-F238E27FC236}">
                <a16:creationId xmlns:a16="http://schemas.microsoft.com/office/drawing/2014/main" id="{F1E6FE8E-4450-8545-9451-92092591B45E}"/>
              </a:ext>
            </a:extLst>
          </p:cNvPr>
          <p:cNvSpPr>
            <a:spLocks noGrp="1"/>
          </p:cNvSpPr>
          <p:nvPr>
            <p:ph type="body" sz="quarter" idx="15"/>
          </p:nvPr>
        </p:nvSpPr>
        <p:spPr>
          <a:xfrm>
            <a:off x="10013950" y="968188"/>
            <a:ext cx="1595438" cy="2413747"/>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8" name="Text Placeholder 2">
            <a:extLst>
              <a:ext uri="{FF2B5EF4-FFF2-40B4-BE49-F238E27FC236}">
                <a16:creationId xmlns:a16="http://schemas.microsoft.com/office/drawing/2014/main" id="{B006F60D-85D6-E049-BDFC-888F7E8E95E3}"/>
              </a:ext>
            </a:extLst>
          </p:cNvPr>
          <p:cNvSpPr>
            <a:spLocks noGrp="1"/>
          </p:cNvSpPr>
          <p:nvPr>
            <p:ph type="body" sz="quarter" idx="16"/>
          </p:nvPr>
        </p:nvSpPr>
        <p:spPr>
          <a:xfrm>
            <a:off x="10013950" y="3832412"/>
            <a:ext cx="1595438" cy="2439800"/>
          </a:xfrm>
        </p:spPr>
        <p:txBody>
          <a:bodyPr anchor="t">
            <a:noAutofit/>
          </a:bodyPr>
          <a:lstStyle>
            <a:lvl1pPr marL="0" indent="0">
              <a:spcAft>
                <a:spcPts val="600"/>
              </a:spcAft>
              <a:buFont typeface="Wingdings" panose="05000000000000000000" pitchFamily="2" charset="2"/>
              <a:buNone/>
              <a:defRPr sz="1400"/>
            </a:lvl1pPr>
          </a:lstStyle>
          <a:p>
            <a:pPr lvl="0"/>
            <a:r>
              <a:rPr lang="en-US"/>
              <a:t>Click to edit Master text styles</a:t>
            </a:r>
          </a:p>
        </p:txBody>
      </p:sp>
      <p:sp>
        <p:nvSpPr>
          <p:cNvPr id="9" name="Text Placeholder 2">
            <a:extLst>
              <a:ext uri="{FF2B5EF4-FFF2-40B4-BE49-F238E27FC236}">
                <a16:creationId xmlns:a16="http://schemas.microsoft.com/office/drawing/2014/main" id="{CC8AF00F-83DA-104D-A2BF-D2C439FE9BB3}"/>
              </a:ext>
            </a:extLst>
          </p:cNvPr>
          <p:cNvSpPr>
            <a:spLocks noGrp="1"/>
          </p:cNvSpPr>
          <p:nvPr>
            <p:ph type="body" sz="quarter" idx="17" hasCustomPrompt="1"/>
          </p:nvPr>
        </p:nvSpPr>
        <p:spPr>
          <a:xfrm>
            <a:off x="4370387" y="585789"/>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1</a:t>
            </a:r>
          </a:p>
        </p:txBody>
      </p:sp>
      <p:sp>
        <p:nvSpPr>
          <p:cNvPr id="10" name="Text Placeholder 2">
            <a:extLst>
              <a:ext uri="{FF2B5EF4-FFF2-40B4-BE49-F238E27FC236}">
                <a16:creationId xmlns:a16="http://schemas.microsoft.com/office/drawing/2014/main" id="{24A44678-F325-7746-8C84-E6F44D505769}"/>
              </a:ext>
            </a:extLst>
          </p:cNvPr>
          <p:cNvSpPr>
            <a:spLocks noGrp="1"/>
          </p:cNvSpPr>
          <p:nvPr>
            <p:ph type="body" sz="quarter" idx="18" hasCustomPrompt="1"/>
          </p:nvPr>
        </p:nvSpPr>
        <p:spPr>
          <a:xfrm>
            <a:off x="7192962" y="585789"/>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2</a:t>
            </a:r>
          </a:p>
        </p:txBody>
      </p:sp>
      <p:sp>
        <p:nvSpPr>
          <p:cNvPr id="12" name="Text Placeholder 2">
            <a:extLst>
              <a:ext uri="{FF2B5EF4-FFF2-40B4-BE49-F238E27FC236}">
                <a16:creationId xmlns:a16="http://schemas.microsoft.com/office/drawing/2014/main" id="{0EF3CCAA-003D-324C-9FAA-5B5DC19336A2}"/>
              </a:ext>
            </a:extLst>
          </p:cNvPr>
          <p:cNvSpPr>
            <a:spLocks noGrp="1"/>
          </p:cNvSpPr>
          <p:nvPr>
            <p:ph type="body" sz="quarter" idx="19" hasCustomPrompt="1"/>
          </p:nvPr>
        </p:nvSpPr>
        <p:spPr>
          <a:xfrm>
            <a:off x="10013950" y="585789"/>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3</a:t>
            </a:r>
          </a:p>
        </p:txBody>
      </p:sp>
      <p:sp>
        <p:nvSpPr>
          <p:cNvPr id="13" name="Text Placeholder 2">
            <a:extLst>
              <a:ext uri="{FF2B5EF4-FFF2-40B4-BE49-F238E27FC236}">
                <a16:creationId xmlns:a16="http://schemas.microsoft.com/office/drawing/2014/main" id="{C2BCACD0-0017-9A49-9325-DCBC40CB2C2D}"/>
              </a:ext>
            </a:extLst>
          </p:cNvPr>
          <p:cNvSpPr>
            <a:spLocks noGrp="1"/>
          </p:cNvSpPr>
          <p:nvPr>
            <p:ph type="body" sz="quarter" idx="20" hasCustomPrompt="1"/>
          </p:nvPr>
        </p:nvSpPr>
        <p:spPr>
          <a:xfrm>
            <a:off x="4371875" y="3442448"/>
            <a:ext cx="1587600"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4</a:t>
            </a:r>
          </a:p>
        </p:txBody>
      </p:sp>
      <p:sp>
        <p:nvSpPr>
          <p:cNvPr id="14" name="Text Placeholder 2">
            <a:extLst>
              <a:ext uri="{FF2B5EF4-FFF2-40B4-BE49-F238E27FC236}">
                <a16:creationId xmlns:a16="http://schemas.microsoft.com/office/drawing/2014/main" id="{E251C719-BC21-8C4B-9DBC-6E80CFA162A9}"/>
              </a:ext>
            </a:extLst>
          </p:cNvPr>
          <p:cNvSpPr>
            <a:spLocks noGrp="1"/>
          </p:cNvSpPr>
          <p:nvPr>
            <p:ph type="body" sz="quarter" idx="21" hasCustomPrompt="1"/>
          </p:nvPr>
        </p:nvSpPr>
        <p:spPr>
          <a:xfrm>
            <a:off x="7198939" y="3442447"/>
            <a:ext cx="1584326"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5</a:t>
            </a:r>
          </a:p>
        </p:txBody>
      </p:sp>
      <p:sp>
        <p:nvSpPr>
          <p:cNvPr id="15" name="Text Placeholder 2">
            <a:extLst>
              <a:ext uri="{FF2B5EF4-FFF2-40B4-BE49-F238E27FC236}">
                <a16:creationId xmlns:a16="http://schemas.microsoft.com/office/drawing/2014/main" id="{F4273179-F1BC-0844-A024-D6A32BBE630E}"/>
              </a:ext>
            </a:extLst>
          </p:cNvPr>
          <p:cNvSpPr>
            <a:spLocks noGrp="1"/>
          </p:cNvSpPr>
          <p:nvPr>
            <p:ph type="body" sz="quarter" idx="22" hasCustomPrompt="1"/>
          </p:nvPr>
        </p:nvSpPr>
        <p:spPr>
          <a:xfrm>
            <a:off x="10013950" y="3453944"/>
            <a:ext cx="1595438" cy="360000"/>
          </a:xfrm>
        </p:spPr>
        <p:txBody>
          <a:bodyPr anchor="b">
            <a:noAutofit/>
          </a:bodyPr>
          <a:lstStyle>
            <a:lvl1pPr marL="0" indent="0">
              <a:spcAft>
                <a:spcPts val="600"/>
              </a:spcAft>
              <a:buFont typeface="Wingdings" panose="05000000000000000000" pitchFamily="2" charset="2"/>
              <a:buNone/>
              <a:defRPr sz="2000">
                <a:solidFill>
                  <a:schemeClr val="accent3"/>
                </a:solidFill>
                <a:latin typeface="+mj-lt"/>
              </a:defRPr>
            </a:lvl1pPr>
          </a:lstStyle>
          <a:p>
            <a:pPr lvl="0"/>
            <a:r>
              <a:rPr lang="en-US"/>
              <a:t>6</a:t>
            </a:r>
          </a:p>
        </p:txBody>
      </p:sp>
      <p:sp>
        <p:nvSpPr>
          <p:cNvPr id="17" name="Text Placeholder 16">
            <a:extLst>
              <a:ext uri="{FF2B5EF4-FFF2-40B4-BE49-F238E27FC236}">
                <a16:creationId xmlns:a16="http://schemas.microsoft.com/office/drawing/2014/main" id="{A6C6A35A-94DF-F144-AECD-CDD578CC4A7D}"/>
              </a:ext>
            </a:extLst>
          </p:cNvPr>
          <p:cNvSpPr>
            <a:spLocks noGrp="1"/>
          </p:cNvSpPr>
          <p:nvPr>
            <p:ph type="body" sz="quarter" idx="23"/>
          </p:nvPr>
        </p:nvSpPr>
        <p:spPr>
          <a:xfrm>
            <a:off x="584200" y="1436688"/>
            <a:ext cx="2538413" cy="1249573"/>
          </a:xfrm>
        </p:spPr>
        <p:txBody>
          <a:bodyPr/>
          <a:lstStyle>
            <a:lvl1pPr marL="0" indent="0">
              <a:buNone/>
              <a:defRPr sz="1400">
                <a:solidFill>
                  <a:schemeClr val="tx1"/>
                </a:solidFill>
              </a:defRPr>
            </a:lvl1pPr>
            <a:lvl2pPr marL="228600" indent="0">
              <a:buNone/>
              <a:defRPr sz="1400">
                <a:solidFill>
                  <a:schemeClr val="tx1"/>
                </a:solidFill>
              </a:defRPr>
            </a:lvl2pPr>
            <a:lvl3pPr marL="457200" indent="0">
              <a:buNone/>
              <a:defRPr sz="1400">
                <a:solidFill>
                  <a:schemeClr val="tx1"/>
                </a:solidFill>
              </a:defRPr>
            </a:lvl3pPr>
            <a:lvl4pPr marL="661988" indent="0">
              <a:buNone/>
              <a:defRPr sz="1400">
                <a:solidFill>
                  <a:schemeClr val="tx1"/>
                </a:solidFill>
              </a:defRPr>
            </a:lvl4pPr>
            <a:lvl5pPr marL="855663" indent="0">
              <a:buNone/>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187997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0" pos="1967">
          <p15:clr>
            <a:srgbClr val="A4A3A4"/>
          </p15:clr>
        </p15:guide>
        <p15:guide id="11" pos="2150">
          <p15:clr>
            <a:srgbClr val="A4A3A4"/>
          </p15:clr>
        </p15:guide>
        <p15:guide id="12" pos="2561">
          <p15:clr>
            <a:srgbClr val="A4A3A4"/>
          </p15:clr>
        </p15:guide>
        <p15:guide id="13" pos="2744">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8" orient="horz" pos="905">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t">
            <a:noAutofit/>
          </a:bodyPr>
          <a:lstStyle>
            <a:lvl1pPr marL="231775" indent="-231775">
              <a:spcAft>
                <a:spcPts val="600"/>
              </a:spcAft>
              <a:buFont typeface="Wingdings" panose="05000000000000000000" pitchFamily="2" charset="2"/>
              <a:buChar char=""/>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777073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13" name="Text Placeholder 12">
            <a:extLst>
              <a:ext uri="{FF2B5EF4-FFF2-40B4-BE49-F238E27FC236}">
                <a16:creationId xmlns:a16="http://schemas.microsoft.com/office/drawing/2014/main" id="{5A7F7DDB-BF21-0B40-8DBB-D5BC0B4C25FC}"/>
              </a:ext>
            </a:extLst>
          </p:cNvPr>
          <p:cNvSpPr>
            <a:spLocks noGrp="1"/>
          </p:cNvSpPr>
          <p:nvPr>
            <p:ph type="body" sz="quarter" idx="12" hasCustomPrompt="1"/>
          </p:nvPr>
        </p:nvSpPr>
        <p:spPr>
          <a:xfrm>
            <a:off x="49418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4" name="Text Placeholder 12">
            <a:extLst>
              <a:ext uri="{FF2B5EF4-FFF2-40B4-BE49-F238E27FC236}">
                <a16:creationId xmlns:a16="http://schemas.microsoft.com/office/drawing/2014/main" id="{4BDDDD90-9BFD-D94C-A026-A013126F234B}"/>
              </a:ext>
            </a:extLst>
          </p:cNvPr>
          <p:cNvSpPr>
            <a:spLocks noGrp="1"/>
          </p:cNvSpPr>
          <p:nvPr>
            <p:ph type="body" sz="quarter" idx="13" hasCustomPrompt="1"/>
          </p:nvPr>
        </p:nvSpPr>
        <p:spPr>
          <a:xfrm>
            <a:off x="8688288" y="125801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5" name="Text Placeholder 12">
            <a:extLst>
              <a:ext uri="{FF2B5EF4-FFF2-40B4-BE49-F238E27FC236}">
                <a16:creationId xmlns:a16="http://schemas.microsoft.com/office/drawing/2014/main" id="{232B6EB5-03C8-914E-9180-000AE9B40A6D}"/>
              </a:ext>
            </a:extLst>
          </p:cNvPr>
          <p:cNvSpPr>
            <a:spLocks noGrp="1"/>
          </p:cNvSpPr>
          <p:nvPr>
            <p:ph type="body" sz="quarter" idx="14" hasCustomPrompt="1"/>
          </p:nvPr>
        </p:nvSpPr>
        <p:spPr>
          <a:xfrm>
            <a:off x="49419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6" name="Text Placeholder 12">
            <a:extLst>
              <a:ext uri="{FF2B5EF4-FFF2-40B4-BE49-F238E27FC236}">
                <a16:creationId xmlns:a16="http://schemas.microsoft.com/office/drawing/2014/main" id="{E05CAB66-4649-1E49-8948-4B95A4DA20C6}"/>
              </a:ext>
            </a:extLst>
          </p:cNvPr>
          <p:cNvSpPr>
            <a:spLocks noGrp="1"/>
          </p:cNvSpPr>
          <p:nvPr>
            <p:ph type="body" sz="quarter" idx="15" hasCustomPrompt="1"/>
          </p:nvPr>
        </p:nvSpPr>
        <p:spPr>
          <a:xfrm>
            <a:off x="8688388" y="2960688"/>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7" name="Text Placeholder 12">
            <a:extLst>
              <a:ext uri="{FF2B5EF4-FFF2-40B4-BE49-F238E27FC236}">
                <a16:creationId xmlns:a16="http://schemas.microsoft.com/office/drawing/2014/main" id="{42F89A67-E82E-F843-9DEB-23D191BCA6DA}"/>
              </a:ext>
            </a:extLst>
          </p:cNvPr>
          <p:cNvSpPr>
            <a:spLocks noGrp="1"/>
          </p:cNvSpPr>
          <p:nvPr>
            <p:ph type="body" sz="quarter" idx="16" hasCustomPrompt="1"/>
          </p:nvPr>
        </p:nvSpPr>
        <p:spPr>
          <a:xfrm>
            <a:off x="49419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
        <p:nvSpPr>
          <p:cNvPr id="18" name="Text Placeholder 12">
            <a:extLst>
              <a:ext uri="{FF2B5EF4-FFF2-40B4-BE49-F238E27FC236}">
                <a16:creationId xmlns:a16="http://schemas.microsoft.com/office/drawing/2014/main" id="{0B8598BC-5AC5-AD4D-A8E2-20CD9CD176BF}"/>
              </a:ext>
            </a:extLst>
          </p:cNvPr>
          <p:cNvSpPr>
            <a:spLocks noGrp="1"/>
          </p:cNvSpPr>
          <p:nvPr>
            <p:ph type="body" sz="quarter" idx="17" hasCustomPrompt="1"/>
          </p:nvPr>
        </p:nvSpPr>
        <p:spPr>
          <a:xfrm>
            <a:off x="8688388" y="4545013"/>
            <a:ext cx="2605087" cy="1323439"/>
          </a:xfrm>
        </p:spPr>
        <p:txBody>
          <a:bodyPr/>
          <a:lstStyle>
            <a:lvl1pPr marL="0" indent="0">
              <a:buNone/>
              <a:defRPr sz="1400">
                <a:latin typeface="+mj-lt"/>
              </a:defRPr>
            </a:lvl1pPr>
            <a:lvl2pPr marL="9525" indent="0">
              <a:buNone/>
              <a:tabLst/>
              <a:defRPr sz="1200">
                <a:solidFill>
                  <a:schemeClr val="accent6"/>
                </a:solidFill>
                <a:latin typeface="+mn-lt"/>
              </a:defRPr>
            </a:lvl2pPr>
            <a:lvl3pPr marL="457200" indent="0">
              <a:buNone/>
              <a:defRPr sz="1200">
                <a:latin typeface="+mn-lt"/>
              </a:defRPr>
            </a:lvl3pPr>
            <a:lvl4pPr marL="661988" indent="0">
              <a:buNone/>
              <a:defRPr sz="1200">
                <a:latin typeface="+mn-lt"/>
              </a:defRPr>
            </a:lvl4pPr>
            <a:lvl5pPr marL="855663" indent="0">
              <a:buNone/>
              <a:defRPr sz="1200">
                <a:latin typeface="+mn-lt"/>
              </a:defRPr>
            </a:lvl5pPr>
          </a:lstStyle>
          <a:p>
            <a:pPr lvl="0"/>
            <a:r>
              <a:rPr lang="en-US" err="1"/>
              <a:t>Firstname</a:t>
            </a:r>
            <a:r>
              <a:rPr lang="en-US"/>
              <a:t> </a:t>
            </a:r>
            <a:r>
              <a:rPr lang="en-US" err="1"/>
              <a:t>Lastname</a:t>
            </a:r>
            <a:endParaRPr lang="en-US"/>
          </a:p>
          <a:p>
            <a:pPr lvl="1"/>
            <a:r>
              <a:rPr lang="en-US"/>
              <a:t>Title</a:t>
            </a:r>
          </a:p>
          <a:p>
            <a:pPr lvl="1"/>
            <a:endParaRPr lang="en-US"/>
          </a:p>
          <a:p>
            <a:pPr lvl="1"/>
            <a:r>
              <a:rPr lang="en-US"/>
              <a:t>m: xxx-xxx-</a:t>
            </a:r>
            <a:r>
              <a:rPr lang="en-US" err="1"/>
              <a:t>xxxx</a:t>
            </a:r>
            <a:endParaRPr lang="en-US"/>
          </a:p>
          <a:p>
            <a:pPr lvl="1"/>
            <a:r>
              <a:rPr lang="en-US"/>
              <a:t>t: xxx-xxx-</a:t>
            </a:r>
            <a:r>
              <a:rPr lang="en-US" err="1"/>
              <a:t>xxxx</a:t>
            </a:r>
            <a:endParaRPr lang="en-US"/>
          </a:p>
          <a:p>
            <a:pPr lvl="1"/>
            <a:r>
              <a:rPr lang="en-US"/>
              <a:t>e: </a:t>
            </a:r>
            <a:r>
              <a:rPr lang="en-US" err="1"/>
              <a:t>xxxxxxxxxxxxxxxxx@microsoft.com</a:t>
            </a:r>
            <a:endParaRPr lang="en-US"/>
          </a:p>
        </p:txBody>
      </p:sp>
    </p:spTree>
    <p:extLst>
      <p:ext uri="{BB962C8B-B14F-4D97-AF65-F5344CB8AC3E}">
        <p14:creationId xmlns:p14="http://schemas.microsoft.com/office/powerpoint/2010/main" val="367836929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ext side by side multi column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3118624"/>
          </a:xfrm>
        </p:spPr>
        <p:txBody>
          <a:bodyPr anchor="t">
            <a:noAutofit/>
          </a:bodyPr>
          <a:lstStyle>
            <a:lvl1pPr>
              <a:defRPr>
                <a:solidFill>
                  <a:schemeClr val="accent3"/>
                </a:solidFill>
              </a:defRPr>
            </a:lvl1pPr>
          </a:lstStyle>
          <a:p>
            <a:r>
              <a:rPr lang="en-US"/>
              <a:t>Resources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9" name="Text Placeholder 4">
            <a:extLst>
              <a:ext uri="{FF2B5EF4-FFF2-40B4-BE49-F238E27FC236}">
                <a16:creationId xmlns:a16="http://schemas.microsoft.com/office/drawing/2014/main" id="{8F144F22-0BD6-9648-A319-DDB697CF396B}"/>
              </a:ext>
            </a:extLst>
          </p:cNvPr>
          <p:cNvSpPr>
            <a:spLocks noGrp="1"/>
          </p:cNvSpPr>
          <p:nvPr>
            <p:ph type="body" sz="quarter" idx="12" hasCustomPrompt="1"/>
          </p:nvPr>
        </p:nvSpPr>
        <p:spPr>
          <a:xfrm>
            <a:off x="8688289"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0" name="Text Placeholder 7">
            <a:extLst>
              <a:ext uri="{FF2B5EF4-FFF2-40B4-BE49-F238E27FC236}">
                <a16:creationId xmlns:a16="http://schemas.microsoft.com/office/drawing/2014/main" id="{5CF58F7B-2211-6646-985A-CAD949B1B5E7}"/>
              </a:ext>
            </a:extLst>
          </p:cNvPr>
          <p:cNvSpPr>
            <a:spLocks noGrp="1"/>
          </p:cNvSpPr>
          <p:nvPr>
            <p:ph type="body" sz="quarter" idx="13" hasCustomPrompt="1"/>
          </p:nvPr>
        </p:nvSpPr>
        <p:spPr>
          <a:xfrm>
            <a:off x="8688288"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1" name="Text Placeholder 4">
            <a:extLst>
              <a:ext uri="{FF2B5EF4-FFF2-40B4-BE49-F238E27FC236}">
                <a16:creationId xmlns:a16="http://schemas.microsoft.com/office/drawing/2014/main" id="{405EE505-078A-9D4D-AB44-E74DDB284FDF}"/>
              </a:ext>
            </a:extLst>
          </p:cNvPr>
          <p:cNvSpPr>
            <a:spLocks noGrp="1"/>
          </p:cNvSpPr>
          <p:nvPr>
            <p:ph type="body" sz="quarter" idx="14" hasCustomPrompt="1"/>
          </p:nvPr>
        </p:nvSpPr>
        <p:spPr>
          <a:xfrm>
            <a:off x="4943872" y="718472"/>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2" name="Text Placeholder 7">
            <a:extLst>
              <a:ext uri="{FF2B5EF4-FFF2-40B4-BE49-F238E27FC236}">
                <a16:creationId xmlns:a16="http://schemas.microsoft.com/office/drawing/2014/main" id="{C8C6E084-6AAE-1F47-A359-962769636923}"/>
              </a:ext>
            </a:extLst>
          </p:cNvPr>
          <p:cNvSpPr>
            <a:spLocks noGrp="1"/>
          </p:cNvSpPr>
          <p:nvPr>
            <p:ph type="body" sz="quarter" idx="15" hasCustomPrompt="1"/>
          </p:nvPr>
        </p:nvSpPr>
        <p:spPr>
          <a:xfrm>
            <a:off x="4943871" y="1346405"/>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3" name="Text Placeholder 4">
            <a:extLst>
              <a:ext uri="{FF2B5EF4-FFF2-40B4-BE49-F238E27FC236}">
                <a16:creationId xmlns:a16="http://schemas.microsoft.com/office/drawing/2014/main" id="{1028C337-4BBC-0847-9E7B-072AA5006B67}"/>
              </a:ext>
            </a:extLst>
          </p:cNvPr>
          <p:cNvSpPr>
            <a:spLocks noGrp="1"/>
          </p:cNvSpPr>
          <p:nvPr>
            <p:ph type="body" sz="quarter" idx="16" hasCustomPrompt="1"/>
          </p:nvPr>
        </p:nvSpPr>
        <p:spPr>
          <a:xfrm>
            <a:off x="8688388"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4" name="Text Placeholder 7">
            <a:extLst>
              <a:ext uri="{FF2B5EF4-FFF2-40B4-BE49-F238E27FC236}">
                <a16:creationId xmlns:a16="http://schemas.microsoft.com/office/drawing/2014/main" id="{3CA908C0-CC26-994C-BCBB-16677F403D53}"/>
              </a:ext>
            </a:extLst>
          </p:cNvPr>
          <p:cNvSpPr>
            <a:spLocks noGrp="1"/>
          </p:cNvSpPr>
          <p:nvPr>
            <p:ph type="body" sz="quarter" idx="17" hasCustomPrompt="1"/>
          </p:nvPr>
        </p:nvSpPr>
        <p:spPr>
          <a:xfrm>
            <a:off x="8688387"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5" name="Text Placeholder 4">
            <a:extLst>
              <a:ext uri="{FF2B5EF4-FFF2-40B4-BE49-F238E27FC236}">
                <a16:creationId xmlns:a16="http://schemas.microsoft.com/office/drawing/2014/main" id="{2DF3FE50-082A-0948-BD94-1E474F8B6650}"/>
              </a:ext>
            </a:extLst>
          </p:cNvPr>
          <p:cNvSpPr>
            <a:spLocks noGrp="1"/>
          </p:cNvSpPr>
          <p:nvPr>
            <p:ph type="body" sz="quarter" idx="18" hasCustomPrompt="1"/>
          </p:nvPr>
        </p:nvSpPr>
        <p:spPr>
          <a:xfrm>
            <a:off x="4943971" y="2528888"/>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6" name="Text Placeholder 7">
            <a:extLst>
              <a:ext uri="{FF2B5EF4-FFF2-40B4-BE49-F238E27FC236}">
                <a16:creationId xmlns:a16="http://schemas.microsoft.com/office/drawing/2014/main" id="{51B46850-7DCD-C045-8688-B3173EA7128A}"/>
              </a:ext>
            </a:extLst>
          </p:cNvPr>
          <p:cNvSpPr>
            <a:spLocks noGrp="1"/>
          </p:cNvSpPr>
          <p:nvPr>
            <p:ph type="body" sz="quarter" idx="19" hasCustomPrompt="1"/>
          </p:nvPr>
        </p:nvSpPr>
        <p:spPr>
          <a:xfrm>
            <a:off x="4943970" y="3156821"/>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7" name="Text Placeholder 4">
            <a:extLst>
              <a:ext uri="{FF2B5EF4-FFF2-40B4-BE49-F238E27FC236}">
                <a16:creationId xmlns:a16="http://schemas.microsoft.com/office/drawing/2014/main" id="{2281B86D-86C4-EF4D-8E51-FA06DC5C129C}"/>
              </a:ext>
            </a:extLst>
          </p:cNvPr>
          <p:cNvSpPr>
            <a:spLocks noGrp="1"/>
          </p:cNvSpPr>
          <p:nvPr>
            <p:ph type="body" sz="quarter" idx="20" hasCustomPrompt="1"/>
          </p:nvPr>
        </p:nvSpPr>
        <p:spPr>
          <a:xfrm>
            <a:off x="8688388"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38" name="Text Placeholder 7">
            <a:extLst>
              <a:ext uri="{FF2B5EF4-FFF2-40B4-BE49-F238E27FC236}">
                <a16:creationId xmlns:a16="http://schemas.microsoft.com/office/drawing/2014/main" id="{CD7C6A60-8B27-F941-BE59-3393319E04A8}"/>
              </a:ext>
            </a:extLst>
          </p:cNvPr>
          <p:cNvSpPr>
            <a:spLocks noGrp="1"/>
          </p:cNvSpPr>
          <p:nvPr>
            <p:ph type="body" sz="quarter" idx="21" hasCustomPrompt="1"/>
          </p:nvPr>
        </p:nvSpPr>
        <p:spPr>
          <a:xfrm>
            <a:off x="8688387"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
        <p:nvSpPr>
          <p:cNvPr id="39" name="Text Placeholder 4">
            <a:extLst>
              <a:ext uri="{FF2B5EF4-FFF2-40B4-BE49-F238E27FC236}">
                <a16:creationId xmlns:a16="http://schemas.microsoft.com/office/drawing/2014/main" id="{65525191-F6B4-544C-B681-5D4D7614A715}"/>
              </a:ext>
            </a:extLst>
          </p:cNvPr>
          <p:cNvSpPr>
            <a:spLocks noGrp="1"/>
          </p:cNvSpPr>
          <p:nvPr>
            <p:ph type="body" sz="quarter" idx="22" hasCustomPrompt="1"/>
          </p:nvPr>
        </p:nvSpPr>
        <p:spPr>
          <a:xfrm>
            <a:off x="4943971" y="4508500"/>
            <a:ext cx="2921100" cy="549890"/>
          </a:xfrm>
        </p:spPr>
        <p:txBody>
          <a:bodyPr/>
          <a:lstStyle>
            <a:lvl1pPr marL="0" indent="0">
              <a:buNone/>
              <a:defRPr sz="24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Resource type</a:t>
            </a:r>
          </a:p>
        </p:txBody>
      </p:sp>
      <p:sp>
        <p:nvSpPr>
          <p:cNvPr id="40" name="Text Placeholder 7">
            <a:extLst>
              <a:ext uri="{FF2B5EF4-FFF2-40B4-BE49-F238E27FC236}">
                <a16:creationId xmlns:a16="http://schemas.microsoft.com/office/drawing/2014/main" id="{382BF458-E658-2448-A63F-544B4E757619}"/>
              </a:ext>
            </a:extLst>
          </p:cNvPr>
          <p:cNvSpPr>
            <a:spLocks noGrp="1"/>
          </p:cNvSpPr>
          <p:nvPr>
            <p:ph type="body" sz="quarter" idx="23" hasCustomPrompt="1"/>
          </p:nvPr>
        </p:nvSpPr>
        <p:spPr>
          <a:xfrm>
            <a:off x="4943970" y="5136433"/>
            <a:ext cx="2921101" cy="473976"/>
          </a:xfrm>
        </p:spPr>
        <p:txBody>
          <a:bodyPr/>
          <a:lstStyle>
            <a:lvl1pPr>
              <a:defRPr sz="1400">
                <a:solidFill>
                  <a:schemeClr val="accent6"/>
                </a:solidFill>
              </a:defRPr>
            </a:lvl1pPr>
            <a:lvl2pPr marL="228600" indent="0">
              <a:buNone/>
              <a:defRPr sz="1400">
                <a:solidFill>
                  <a:schemeClr val="accent6"/>
                </a:solidFill>
              </a:defRPr>
            </a:lvl2pPr>
            <a:lvl3pPr>
              <a:defRPr sz="1400">
                <a:solidFill>
                  <a:schemeClr val="accent6"/>
                </a:solidFill>
              </a:defRPr>
            </a:lvl3pPr>
            <a:lvl4pPr>
              <a:defRPr sz="1400">
                <a:solidFill>
                  <a:schemeClr val="accent6"/>
                </a:solidFill>
              </a:defRPr>
            </a:lvl4pPr>
            <a:lvl5pPr>
              <a:defRPr sz="1400">
                <a:solidFill>
                  <a:schemeClr val="accent6"/>
                </a:solidFill>
              </a:defRPr>
            </a:lvl5pPr>
          </a:lstStyle>
          <a:p>
            <a:pPr lvl="0"/>
            <a:r>
              <a:rPr lang="en-US"/>
              <a:t>Resource name</a:t>
            </a:r>
          </a:p>
          <a:p>
            <a:pPr lvl="0"/>
            <a:r>
              <a:rPr lang="en-US"/>
              <a:t>Resource name</a:t>
            </a:r>
          </a:p>
        </p:txBody>
      </p:sp>
    </p:spTree>
    <p:extLst>
      <p:ext uri="{BB962C8B-B14F-4D97-AF65-F5344CB8AC3E}">
        <p14:creationId xmlns:p14="http://schemas.microsoft.com/office/powerpoint/2010/main" val="152312443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30" pos="2376">
          <p15:clr>
            <a:srgbClr val="5ACBF0"/>
          </p15:clr>
        </p15:guide>
        <p15:guide id="31" pos="3113">
          <p15:clr>
            <a:srgbClr val="5ACBF0"/>
          </p15:clr>
        </p15:guide>
        <p15:guide id="32" pos="5473" userDrawn="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75747"/>
          </a:xfrm>
        </p:spPr>
        <p:txBody>
          <a:bodyPr anchor="t">
            <a:noAutofit/>
          </a:bodyPr>
          <a:lstStyle>
            <a:lvl1pPr>
              <a:defRPr>
                <a:solidFill>
                  <a:schemeClr val="accent3"/>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584200" y="1286005"/>
            <a:ext cx="3187700" cy="4983033"/>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Subtitle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9248679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text side by s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3145D81-1C8C-4946-BE5C-32EF3FAA542B}"/>
              </a:ext>
            </a:extLst>
          </p:cNvPr>
          <p:cNvSpPr/>
          <p:nvPr userDrawn="1"/>
        </p:nvSpPr>
        <p:spPr bwMode="auto">
          <a:xfrm>
            <a:off x="783590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4200" y="585788"/>
            <a:ext cx="6088063" cy="608698"/>
          </a:xfrm>
        </p:spPr>
        <p:txBody>
          <a:bodyPr anchor="t">
            <a:noAutofit/>
          </a:bodyPr>
          <a:lstStyle>
            <a:lvl1pPr>
              <a:defRPr>
                <a:solidFill>
                  <a:schemeClr val="tx2"/>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8361404" y="585788"/>
            <a:ext cx="3247983" cy="5683249"/>
          </a:xfrm>
        </p:spPr>
        <p:txBody>
          <a:bodyPr anchor="t">
            <a:noAutofit/>
          </a:bodyPr>
          <a:lstStyle>
            <a:lvl1pPr marL="0" indent="0">
              <a:spcAft>
                <a:spcPts val="600"/>
              </a:spcAft>
              <a:buFont typeface="Wingdings" panose="05000000000000000000" pitchFamily="2" charset="2"/>
              <a:buNone/>
              <a:defRPr sz="2000">
                <a:solidFill>
                  <a:schemeClr val="bg1"/>
                </a:solidFill>
              </a:defRPr>
            </a:lvl1pPr>
          </a:lstStyle>
          <a:p>
            <a:pPr lvl="0"/>
            <a:r>
              <a:rPr lang="en-US"/>
              <a:t>Click to edit Master text styles</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731C9FF9-0EE9-A946-8C26-107C9EB0E78C}"/>
              </a:ext>
            </a:extLst>
          </p:cNvPr>
          <p:cNvSpPr>
            <a:spLocks noGrp="1"/>
          </p:cNvSpPr>
          <p:nvPr>
            <p:ph type="body" sz="quarter" idx="12"/>
          </p:nvPr>
        </p:nvSpPr>
        <p:spPr>
          <a:xfrm>
            <a:off x="584200" y="1196752"/>
            <a:ext cx="6088063" cy="2232247"/>
          </a:xfrm>
        </p:spPr>
        <p:txBody>
          <a:bodyPr anchor="t">
            <a:noAutofit/>
          </a:bodyPr>
          <a:lstStyle>
            <a:lvl1pPr marL="0" indent="0">
              <a:spcAft>
                <a:spcPts val="600"/>
              </a:spcAft>
              <a:buFont typeface="Wingdings" panose="05000000000000000000" pitchFamily="2" charset="2"/>
              <a:buNone/>
              <a:defRPr sz="20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75047256"/>
      </p:ext>
    </p:extLst>
  </p:cSld>
  <p:clrMapOvr>
    <a:masterClrMapping/>
  </p:clrMapOvr>
  <p:transition>
    <p:fade/>
  </p:transition>
  <p:extLst>
    <p:ext uri="{DCECCB84-F9BA-43D5-87BE-67443E8EF086}">
      <p15:sldGuideLst xmlns:p15="http://schemas.microsoft.com/office/powerpoint/2012/main">
        <p15:guide id="13" pos="4929" userDrawn="1">
          <p15:clr>
            <a:srgbClr val="5ACBF0"/>
          </p15:clr>
        </p15:guide>
        <p15:guide id="29" orient="horz" pos="2160">
          <p15:clr>
            <a:srgbClr val="5ACBF0"/>
          </p15:clr>
        </p15:guide>
        <p15:guide id="30" pos="4566" userDrawn="1">
          <p15:clr>
            <a:srgbClr val="5ACBF0"/>
          </p15:clr>
        </p15:guide>
        <p15:guide id="31" pos="4203"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ext side by sid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no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8644385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text side by side 5">
    <p:bg>
      <p:bgRef idx="1001">
        <a:schemeClr val="bg2"/>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8DDDE60-CF92-3E47-B933-9AD563CFC823}"/>
              </a:ext>
              <a:ext uri="{C183D7F6-B498-43B3-948B-1728B52AA6E4}">
                <adec:decorative xmlns:adec="http://schemas.microsoft.com/office/drawing/2017/decorative" val="1"/>
              </a:ext>
            </a:extLst>
          </p:cNvPr>
          <p:cNvCxnSpPr>
            <a:cxnSpLocks/>
          </p:cNvCxnSpPr>
          <p:nvPr userDrawn="1"/>
        </p:nvCxnSpPr>
        <p:spPr>
          <a:xfrm>
            <a:off x="6096000" y="1989442"/>
            <a:ext cx="0" cy="2879117"/>
          </a:xfrm>
          <a:prstGeom prst="line">
            <a:avLst/>
          </a:prstGeom>
          <a:ln w="28575">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9E8FB02-E25B-E14D-8924-32CC3949ADD1}"/>
              </a:ext>
            </a:extLst>
          </p:cNvPr>
          <p:cNvSpPr>
            <a:spLocks noGrp="1"/>
          </p:cNvSpPr>
          <p:nvPr>
            <p:ph type="title" hasCustomPrompt="1"/>
          </p:nvPr>
        </p:nvSpPr>
        <p:spPr>
          <a:xfrm>
            <a:off x="588263" y="585788"/>
            <a:ext cx="4894962" cy="5683250"/>
          </a:xfrm>
        </p:spPr>
        <p:txBody>
          <a:bodyPr anchor="ctr">
            <a:noAutofit/>
          </a:bodyPr>
          <a:lstStyle>
            <a:lvl1pPr>
              <a:defRPr>
                <a:solidFill>
                  <a:schemeClr val="accent3"/>
                </a:solidFill>
              </a:defRPr>
            </a:lvl1pPr>
          </a:lstStyle>
          <a:p>
            <a:r>
              <a:rPr lang="en-US"/>
              <a:t>Title</a:t>
            </a:r>
          </a:p>
        </p:txBody>
      </p:sp>
      <p:sp>
        <p:nvSpPr>
          <p:cNvPr id="6" name="Text Placeholder 2">
            <a:extLst>
              <a:ext uri="{FF2B5EF4-FFF2-40B4-BE49-F238E27FC236}">
                <a16:creationId xmlns:a16="http://schemas.microsoft.com/office/drawing/2014/main" id="{C74FD3CD-1AFC-E14A-A565-37F4D59C5377}"/>
              </a:ext>
            </a:extLst>
          </p:cNvPr>
          <p:cNvSpPr>
            <a:spLocks noGrp="1"/>
          </p:cNvSpPr>
          <p:nvPr>
            <p:ph type="body" sz="quarter" idx="11"/>
          </p:nvPr>
        </p:nvSpPr>
        <p:spPr>
          <a:xfrm>
            <a:off x="6672262" y="585788"/>
            <a:ext cx="4937125" cy="5683249"/>
          </a:xfrm>
        </p:spPr>
        <p:txBody>
          <a:bodyPr anchor="ctr">
            <a:noAutofit/>
          </a:bodyPr>
          <a:lstStyle>
            <a:lvl1pPr marL="0" indent="0">
              <a:spcAft>
                <a:spcPts val="600"/>
              </a:spcAft>
              <a:buFont typeface="Wingdings" panose="05000000000000000000" pitchFamily="2" charset="2"/>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405326340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6" pos="3749">
          <p15:clr>
            <a:srgbClr val="A4A3A4"/>
          </p15:clr>
        </p15:guide>
        <p15:guide id="17" pos="3931" userDrawn="1">
          <p15:clr>
            <a:srgbClr val="A4A3A4"/>
          </p15:clr>
        </p15:guide>
        <p15:guide id="28" pos="3840">
          <p15:clr>
            <a:srgbClr val="F26B43"/>
          </p15:clr>
        </p15:guide>
        <p15:guide id="29" pos="3454" userDrawn="1">
          <p15:clr>
            <a:srgbClr val="FBAE40"/>
          </p15:clr>
        </p15:guide>
        <p15:guide id="30" pos="420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Color Bkg">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accent3"/>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5999618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5959475"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3" y="585788"/>
            <a:ext cx="4726687" cy="850900"/>
          </a:xfrm>
        </p:spPr>
        <p:txBody>
          <a:bodyPr anchor="t">
            <a:noAutofit/>
          </a:bodyPr>
          <a:lstStyle>
            <a:lvl1pPr>
              <a:defRPr>
                <a:solidFill>
                  <a:schemeClr val="accent3"/>
                </a:solidFill>
              </a:defRPr>
            </a:lvl1pPr>
          </a:lstStyle>
          <a:p>
            <a:r>
              <a:rPr lang="en-US"/>
              <a:t>Project Name</a:t>
            </a:r>
          </a:p>
        </p:txBody>
      </p:sp>
      <p:cxnSp>
        <p:nvCxnSpPr>
          <p:cNvPr id="11" name="Straight Connector 10">
            <a:extLst>
              <a:ext uri="{FF2B5EF4-FFF2-40B4-BE49-F238E27FC236}">
                <a16:creationId xmlns:a16="http://schemas.microsoft.com/office/drawing/2014/main" id="{B2304FDD-17CA-A147-9CB2-F7A4E83816B0}"/>
              </a:ext>
            </a:extLst>
          </p:cNvPr>
          <p:cNvCxnSpPr/>
          <p:nvPr userDrawn="1"/>
        </p:nvCxnSpPr>
        <p:spPr>
          <a:xfrm>
            <a:off x="6240463" y="2028346"/>
            <a:ext cx="5368925" cy="0"/>
          </a:xfrm>
          <a:prstGeom prst="line">
            <a:avLst/>
          </a:prstGeom>
          <a:ln w="25400">
            <a:solidFill>
              <a:schemeClr val="tx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7E88AE75-9022-0C40-AABE-5A0B8F88A37D}"/>
              </a:ext>
            </a:extLst>
          </p:cNvPr>
          <p:cNvSpPr>
            <a:spLocks noGrp="1"/>
          </p:cNvSpPr>
          <p:nvPr>
            <p:ph type="body" sz="quarter" idx="10" hasCustomPrompt="1"/>
          </p:nvPr>
        </p:nvSpPr>
        <p:spPr>
          <a:xfrm>
            <a:off x="584201" y="2017713"/>
            <a:ext cx="3481387" cy="2326791"/>
          </a:xfrm>
        </p:spPr>
        <p:txBody>
          <a:bodyPr/>
          <a:lstStyle>
            <a:lvl1pPr marL="0" indent="0">
              <a:lnSpc>
                <a:spcPct val="100000"/>
              </a:lnSpc>
              <a:buNone/>
              <a:defRPr sz="1800">
                <a:solidFill>
                  <a:schemeClr val="bg1"/>
                </a:solidFill>
              </a:defRPr>
            </a:lvl1pPr>
            <a:lvl2pPr marL="228600" indent="0">
              <a:buNone/>
              <a:defRPr sz="1800">
                <a:solidFill>
                  <a:schemeClr val="bg1"/>
                </a:solidFill>
              </a:defRPr>
            </a:lvl2pPr>
            <a:lvl3pPr marL="457200" indent="0">
              <a:buNone/>
              <a:defRPr sz="1800">
                <a:solidFill>
                  <a:schemeClr val="bg1"/>
                </a:solidFill>
              </a:defRPr>
            </a:lvl3pPr>
            <a:lvl4pPr marL="661988" indent="0">
              <a:buNone/>
              <a:defRPr sz="1800">
                <a:solidFill>
                  <a:schemeClr val="bg1"/>
                </a:solidFill>
              </a:defRPr>
            </a:lvl4pPr>
            <a:lvl5pPr marL="855663" indent="0">
              <a:buNone/>
              <a:defRPr sz="1800">
                <a:solidFill>
                  <a:schemeClr val="bg1"/>
                </a:solidFill>
              </a:defRPr>
            </a:lvl5pPr>
          </a:lstStyle>
          <a:p>
            <a:pPr>
              <a:lnSpc>
                <a:spcPct val="100000"/>
              </a:lnSpc>
            </a:pPr>
            <a:r>
              <a:rPr lang="en-US" sz="1800" b="0">
                <a:solidFill>
                  <a:schemeClr val="bg1"/>
                </a:solidFill>
                <a:latin typeface="Segoe UI" panose="020B0502040204020203" pitchFamily="34" charset="0"/>
                <a:cs typeface="Segoe UI" panose="020B0502040204020203" pitchFamily="34" charset="0"/>
              </a:rPr>
              <a:t>Provide more context and a detailed overview of what the project goals are, what you have or hope to accomplish.</a:t>
            </a:r>
          </a:p>
          <a:p>
            <a:pPr>
              <a:lnSpc>
                <a:spcPct val="100000"/>
              </a:lnSpc>
            </a:pPr>
            <a:endParaRPr lang="en-US" sz="1800" b="0">
              <a:solidFill>
                <a:schemeClr val="bg1"/>
              </a:solidFill>
              <a:latin typeface="Segoe UI" panose="020B0502040204020203" pitchFamily="34" charset="0"/>
              <a:cs typeface="Segoe UI" panose="020B0502040204020203" pitchFamily="34" charset="0"/>
            </a:endParaRPr>
          </a:p>
          <a:p>
            <a:pPr>
              <a:lnSpc>
                <a:spcPct val="100000"/>
              </a:lnSpc>
            </a:pPr>
            <a:r>
              <a:rPr lang="en-US" sz="1800" b="0">
                <a:solidFill>
                  <a:schemeClr val="bg1"/>
                </a:solidFill>
                <a:latin typeface="Segoe UI" panose="020B0502040204020203" pitchFamily="34" charset="0"/>
                <a:cs typeface="Segoe UI" panose="020B0502040204020203" pitchFamily="34" charset="0"/>
              </a:rPr>
              <a:t>This space accommodates multiple lines of text so there is enough room to give details.</a:t>
            </a:r>
          </a:p>
        </p:txBody>
      </p:sp>
      <p:sp>
        <p:nvSpPr>
          <p:cNvPr id="32" name="Text Placeholder 31">
            <a:extLst>
              <a:ext uri="{FF2B5EF4-FFF2-40B4-BE49-F238E27FC236}">
                <a16:creationId xmlns:a16="http://schemas.microsoft.com/office/drawing/2014/main" id="{A0CD7186-AF1B-F240-9FA1-9EE24D7F044C}"/>
              </a:ext>
            </a:extLst>
          </p:cNvPr>
          <p:cNvSpPr>
            <a:spLocks noGrp="1"/>
          </p:cNvSpPr>
          <p:nvPr>
            <p:ph type="body" sz="quarter" idx="11" hasCustomPrompt="1"/>
          </p:nvPr>
        </p:nvSpPr>
        <p:spPr>
          <a:xfrm>
            <a:off x="6240463" y="585788"/>
            <a:ext cx="1597025"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$2M</a:t>
            </a:r>
          </a:p>
        </p:txBody>
      </p:sp>
      <p:sp>
        <p:nvSpPr>
          <p:cNvPr id="33" name="Text Placeholder 31">
            <a:extLst>
              <a:ext uri="{FF2B5EF4-FFF2-40B4-BE49-F238E27FC236}">
                <a16:creationId xmlns:a16="http://schemas.microsoft.com/office/drawing/2014/main" id="{7587C738-B53A-F743-AF70-728C3FB00C7E}"/>
              </a:ext>
            </a:extLst>
          </p:cNvPr>
          <p:cNvSpPr>
            <a:spLocks noGrp="1"/>
          </p:cNvSpPr>
          <p:nvPr>
            <p:ph type="body" sz="quarter" idx="12" hasCustomPrompt="1"/>
          </p:nvPr>
        </p:nvSpPr>
        <p:spPr>
          <a:xfrm>
            <a:off x="8148638" y="585788"/>
            <a:ext cx="1560611"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70%</a:t>
            </a:r>
          </a:p>
        </p:txBody>
      </p:sp>
      <p:sp>
        <p:nvSpPr>
          <p:cNvPr id="34" name="Text Placeholder 31">
            <a:extLst>
              <a:ext uri="{FF2B5EF4-FFF2-40B4-BE49-F238E27FC236}">
                <a16:creationId xmlns:a16="http://schemas.microsoft.com/office/drawing/2014/main" id="{51CBA738-F416-D541-8E97-0F3A7416055D}"/>
              </a:ext>
            </a:extLst>
          </p:cNvPr>
          <p:cNvSpPr>
            <a:spLocks noGrp="1"/>
          </p:cNvSpPr>
          <p:nvPr>
            <p:ph type="body" sz="quarter" idx="13" hasCustomPrompt="1"/>
          </p:nvPr>
        </p:nvSpPr>
        <p:spPr>
          <a:xfrm>
            <a:off x="10013951" y="585788"/>
            <a:ext cx="1595438" cy="647700"/>
          </a:xfrm>
        </p:spPr>
        <p:txBody>
          <a:bodyPr anchor="ctr">
            <a:noAutofit/>
          </a:bodyPr>
          <a:lstStyle>
            <a:lvl1pPr marL="0" indent="0" algn="ctr">
              <a:buNone/>
              <a:defRPr sz="3600">
                <a:latin typeface="+mj-lt"/>
              </a:defRPr>
            </a:lvl1pPr>
            <a:lvl2pPr>
              <a:defRPr sz="3600">
                <a:latin typeface="+mj-lt"/>
              </a:defRPr>
            </a:lvl2pPr>
            <a:lvl3pPr>
              <a:defRPr sz="3600">
                <a:latin typeface="+mj-lt"/>
              </a:defRPr>
            </a:lvl3pPr>
            <a:lvl4pPr>
              <a:defRPr sz="3600">
                <a:latin typeface="+mj-lt"/>
              </a:defRPr>
            </a:lvl4pPr>
            <a:lvl5pPr>
              <a:defRPr sz="3600">
                <a:latin typeface="+mj-lt"/>
              </a:defRPr>
            </a:lvl5pPr>
          </a:lstStyle>
          <a:p>
            <a:pPr lvl="0"/>
            <a:r>
              <a:rPr lang="en-US"/>
              <a:t>300</a:t>
            </a:r>
          </a:p>
        </p:txBody>
      </p:sp>
      <p:sp>
        <p:nvSpPr>
          <p:cNvPr id="36" name="Text Placeholder 35">
            <a:extLst>
              <a:ext uri="{FF2B5EF4-FFF2-40B4-BE49-F238E27FC236}">
                <a16:creationId xmlns:a16="http://schemas.microsoft.com/office/drawing/2014/main" id="{28B23554-69BF-764F-A44D-94C8151E6484}"/>
              </a:ext>
            </a:extLst>
          </p:cNvPr>
          <p:cNvSpPr>
            <a:spLocks noGrp="1"/>
          </p:cNvSpPr>
          <p:nvPr>
            <p:ph type="body" sz="quarter" idx="14" hasCustomPrompt="1"/>
          </p:nvPr>
        </p:nvSpPr>
        <p:spPr>
          <a:xfrm>
            <a:off x="6240463"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Financial</a:t>
            </a:r>
          </a:p>
          <a:p>
            <a:pPr lvl="0"/>
            <a:r>
              <a:rPr lang="en-US"/>
              <a:t>Value</a:t>
            </a:r>
          </a:p>
        </p:txBody>
      </p:sp>
      <p:sp>
        <p:nvSpPr>
          <p:cNvPr id="37" name="Text Placeholder 35">
            <a:extLst>
              <a:ext uri="{FF2B5EF4-FFF2-40B4-BE49-F238E27FC236}">
                <a16:creationId xmlns:a16="http://schemas.microsoft.com/office/drawing/2014/main" id="{F959484E-ADD1-F94C-8470-0C113E2E167A}"/>
              </a:ext>
            </a:extLst>
          </p:cNvPr>
          <p:cNvSpPr>
            <a:spLocks noGrp="1"/>
          </p:cNvSpPr>
          <p:nvPr>
            <p:ph type="body" sz="quarter" idx="15" hasCustomPrompt="1"/>
          </p:nvPr>
        </p:nvSpPr>
        <p:spPr>
          <a:xfrm>
            <a:off x="8148638" y="1233489"/>
            <a:ext cx="1571625"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Percentage</a:t>
            </a:r>
          </a:p>
          <a:p>
            <a:pPr lvl="0"/>
            <a:r>
              <a:rPr lang="en-US"/>
              <a:t>Value</a:t>
            </a:r>
          </a:p>
        </p:txBody>
      </p:sp>
      <p:sp>
        <p:nvSpPr>
          <p:cNvPr id="38" name="Text Placeholder 35">
            <a:extLst>
              <a:ext uri="{FF2B5EF4-FFF2-40B4-BE49-F238E27FC236}">
                <a16:creationId xmlns:a16="http://schemas.microsoft.com/office/drawing/2014/main" id="{3B6DEB9F-381E-D641-A8C9-29A7CC18D3E2}"/>
              </a:ext>
            </a:extLst>
          </p:cNvPr>
          <p:cNvSpPr>
            <a:spLocks noGrp="1"/>
          </p:cNvSpPr>
          <p:nvPr>
            <p:ph type="body" sz="quarter" idx="16" hasCustomPrompt="1"/>
          </p:nvPr>
        </p:nvSpPr>
        <p:spPr>
          <a:xfrm>
            <a:off x="10013950" y="1233489"/>
            <a:ext cx="1595438" cy="611186"/>
          </a:xfrm>
        </p:spPr>
        <p:txBody>
          <a:bodyPr anchor="ctr">
            <a:noAutofit/>
          </a:bodyPr>
          <a:lstStyle>
            <a:lvl1pPr marL="0" indent="0" algn="ctr">
              <a:buNone/>
              <a:defRPr sz="1400">
                <a:solidFill>
                  <a:schemeClr val="accent6"/>
                </a:solidFill>
              </a:defRPr>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Additional</a:t>
            </a:r>
          </a:p>
          <a:p>
            <a:pPr lvl="0"/>
            <a:r>
              <a:rPr lang="en-US"/>
              <a:t>Value</a:t>
            </a:r>
          </a:p>
        </p:txBody>
      </p:sp>
      <p:sp>
        <p:nvSpPr>
          <p:cNvPr id="40" name="Text Placeholder 39">
            <a:extLst>
              <a:ext uri="{FF2B5EF4-FFF2-40B4-BE49-F238E27FC236}">
                <a16:creationId xmlns:a16="http://schemas.microsoft.com/office/drawing/2014/main" id="{F5A202A1-4A1F-5843-BD54-EC098D909269}"/>
              </a:ext>
            </a:extLst>
          </p:cNvPr>
          <p:cNvSpPr>
            <a:spLocks noGrp="1"/>
          </p:cNvSpPr>
          <p:nvPr>
            <p:ph type="body" sz="quarter" idx="17" hasCustomPrompt="1"/>
          </p:nvPr>
        </p:nvSpPr>
        <p:spPr>
          <a:xfrm>
            <a:off x="6240463" y="2017713"/>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2" name="Text Placeholder 41">
            <a:extLst>
              <a:ext uri="{FF2B5EF4-FFF2-40B4-BE49-F238E27FC236}">
                <a16:creationId xmlns:a16="http://schemas.microsoft.com/office/drawing/2014/main" id="{9E4D6518-F39B-D540-BBC8-F615FE1B6AF1}"/>
              </a:ext>
            </a:extLst>
          </p:cNvPr>
          <p:cNvSpPr>
            <a:spLocks noGrp="1"/>
          </p:cNvSpPr>
          <p:nvPr>
            <p:ph type="body" sz="quarter" idx="18" hasCustomPrompt="1"/>
          </p:nvPr>
        </p:nvSpPr>
        <p:spPr>
          <a:xfrm>
            <a:off x="6240463" y="2977115"/>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
        <p:nvSpPr>
          <p:cNvPr id="43" name="Text Placeholder 39">
            <a:extLst>
              <a:ext uri="{FF2B5EF4-FFF2-40B4-BE49-F238E27FC236}">
                <a16:creationId xmlns:a16="http://schemas.microsoft.com/office/drawing/2014/main" id="{BFD70A96-999C-1A46-83A7-D06801F55DB7}"/>
              </a:ext>
            </a:extLst>
          </p:cNvPr>
          <p:cNvSpPr>
            <a:spLocks noGrp="1"/>
          </p:cNvSpPr>
          <p:nvPr>
            <p:ph type="body" sz="quarter" idx="19" hasCustomPrompt="1"/>
          </p:nvPr>
        </p:nvSpPr>
        <p:spPr>
          <a:xfrm>
            <a:off x="6240463" y="4161319"/>
            <a:ext cx="4422775" cy="704222"/>
          </a:xfrm>
        </p:spPr>
        <p:txBody>
          <a:bodyPr lIns="90000" tIns="46800" rIns="90000" bIns="46800" anchor="b">
            <a:noAutofit/>
          </a:bodyPr>
          <a:lstStyle>
            <a:lvl1pPr marL="0" indent="0">
              <a:buNone/>
              <a:defRPr sz="2400">
                <a:latin typeface="+mj-lt"/>
              </a:defRPr>
            </a:lvl1pPr>
            <a:lvl2pPr marL="228600" indent="0">
              <a:buNone/>
              <a:defRPr>
                <a:latin typeface="+mj-lt"/>
              </a:defRPr>
            </a:lvl2pPr>
            <a:lvl3pPr marL="457200" indent="0">
              <a:buNone/>
              <a:defRPr>
                <a:latin typeface="+mj-lt"/>
              </a:defRPr>
            </a:lvl3pPr>
            <a:lvl4pPr marL="661988" indent="0">
              <a:buNone/>
              <a:defRPr>
                <a:latin typeface="+mj-lt"/>
              </a:defRPr>
            </a:lvl4pPr>
            <a:lvl5pPr marL="855663" indent="0">
              <a:buNone/>
              <a:defRPr>
                <a:latin typeface="+mj-lt"/>
              </a:defRPr>
            </a:lvl5pPr>
          </a:lstStyle>
          <a:p>
            <a:pPr lvl="0"/>
            <a:r>
              <a:rPr lang="en-US"/>
              <a:t>Project goals</a:t>
            </a:r>
          </a:p>
        </p:txBody>
      </p:sp>
      <p:sp>
        <p:nvSpPr>
          <p:cNvPr id="44" name="Text Placeholder 41">
            <a:extLst>
              <a:ext uri="{FF2B5EF4-FFF2-40B4-BE49-F238E27FC236}">
                <a16:creationId xmlns:a16="http://schemas.microsoft.com/office/drawing/2014/main" id="{F57534EE-A31A-3942-81EF-7420176EDD7B}"/>
              </a:ext>
            </a:extLst>
          </p:cNvPr>
          <p:cNvSpPr>
            <a:spLocks noGrp="1"/>
          </p:cNvSpPr>
          <p:nvPr>
            <p:ph type="body" sz="quarter" idx="20" hasCustomPrompt="1"/>
          </p:nvPr>
        </p:nvSpPr>
        <p:spPr>
          <a:xfrm>
            <a:off x="6240463" y="5120721"/>
            <a:ext cx="5368925" cy="1148317"/>
          </a:xfrm>
        </p:spPr>
        <p:txBody>
          <a:bodyPr lIns="90000" tIns="46800" rIns="90000" bIns="46800">
            <a:noAutofit/>
          </a:bodyPr>
          <a:lstStyle>
            <a:lvl1pPr marL="0" indent="0">
              <a:buNone/>
              <a:defRPr sz="1400">
                <a:solidFill>
                  <a:schemeClr val="accent6"/>
                </a:solidFill>
              </a:defRPr>
            </a:lvl1pPr>
            <a:lvl2pPr marL="228600" indent="0">
              <a:buNone/>
              <a:defRPr>
                <a:solidFill>
                  <a:schemeClr val="accent6"/>
                </a:solidFill>
              </a:defRPr>
            </a:lvl2pPr>
            <a:lvl3pPr marL="457200" indent="0">
              <a:buNone/>
              <a:defRPr>
                <a:solidFill>
                  <a:schemeClr val="accent6"/>
                </a:solidFill>
              </a:defRPr>
            </a:lvl3pPr>
            <a:lvl4pPr marL="661988" indent="0">
              <a:buNone/>
              <a:defRPr>
                <a:solidFill>
                  <a:schemeClr val="accent6"/>
                </a:solidFill>
              </a:defRPr>
            </a:lvl4pPr>
            <a:lvl5pPr marL="855663" indent="0">
              <a:buNone/>
              <a:defRPr>
                <a:solidFill>
                  <a:schemeClr val="accent6"/>
                </a:solidFill>
              </a:defRPr>
            </a:lvl5pPr>
          </a:lstStyle>
          <a:p>
            <a:pPr lvl="0"/>
            <a:r>
              <a:rPr lang="en-US"/>
              <a:t>Descriptive text</a:t>
            </a:r>
          </a:p>
        </p:txBody>
      </p:sp>
    </p:spTree>
    <p:extLst>
      <p:ext uri="{BB962C8B-B14F-4D97-AF65-F5344CB8AC3E}">
        <p14:creationId xmlns:p14="http://schemas.microsoft.com/office/powerpoint/2010/main" val="3455035362"/>
      </p:ext>
    </p:extLst>
  </p:cSld>
  <p:clrMapOvr>
    <a:masterClrMapping/>
  </p:clrMapOvr>
  <p:transition>
    <p:fade/>
  </p:transition>
  <p:extLst>
    <p:ext uri="{DCECCB84-F9BA-43D5-87BE-67443E8EF086}">
      <p15:sldGuideLst xmlns:p15="http://schemas.microsoft.com/office/powerpoint/2012/main">
        <p15:guide id="16" pos="3754" userDrawn="1">
          <p15:clr>
            <a:srgbClr val="A4A3A4"/>
          </p15:clr>
        </p15:guide>
        <p15:guide id="17" pos="3931" userDrawn="1">
          <p15:clr>
            <a:srgbClr val="A4A3A4"/>
          </p15:clr>
        </p15:guide>
        <p15:guide id="20" pos="4937">
          <p15:clr>
            <a:srgbClr val="A4A3A4"/>
          </p15:clr>
        </p15:guide>
        <p15:guide id="21" pos="5133" userDrawn="1">
          <p15:clr>
            <a:srgbClr val="A4A3A4"/>
          </p15:clr>
        </p15:guide>
        <p15:guide id="24" pos="6123">
          <p15:clr>
            <a:srgbClr val="A4A3A4"/>
          </p15:clr>
        </p15:guide>
        <p15:guide id="25" pos="6308">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orient="horz" pos="777" userDrawn="1">
          <p15:clr>
            <a:srgbClr val="FBAE40"/>
          </p15:clr>
        </p15:guide>
        <p15:guide id="32" orient="horz" pos="1162" userDrawn="1">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753517-0CF4-2145-AABB-8F14C26A09AD}"/>
              </a:ext>
            </a:extLst>
          </p:cNvPr>
          <p:cNvSpPr/>
          <p:nvPr userDrawn="1"/>
        </p:nvSpPr>
        <p:spPr bwMode="auto">
          <a:xfrm>
            <a:off x="-1" y="0"/>
            <a:ext cx="4065589"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62DDA6FD-CC5D-0345-82C4-633849427A60}"/>
              </a:ext>
            </a:extLst>
          </p:cNvPr>
          <p:cNvSpPr>
            <a:spLocks noGrp="1"/>
          </p:cNvSpPr>
          <p:nvPr>
            <p:ph type="title" hasCustomPrompt="1"/>
          </p:nvPr>
        </p:nvSpPr>
        <p:spPr>
          <a:xfrm>
            <a:off x="588264" y="585788"/>
            <a:ext cx="2824862" cy="850900"/>
          </a:xfrm>
        </p:spPr>
        <p:txBody>
          <a:bodyPr anchor="t">
            <a:noAutofit/>
          </a:bodyPr>
          <a:lstStyle>
            <a:lvl1pPr>
              <a:defRPr>
                <a:solidFill>
                  <a:schemeClr val="accent3"/>
                </a:solidFill>
              </a:defRPr>
            </a:lvl1pPr>
          </a:lstStyle>
          <a:p>
            <a:r>
              <a:rPr lang="en-US"/>
              <a:t>Hello</a:t>
            </a:r>
          </a:p>
        </p:txBody>
      </p:sp>
      <p:sp>
        <p:nvSpPr>
          <p:cNvPr id="25" name="Text Placeholder 24">
            <a:extLst>
              <a:ext uri="{FF2B5EF4-FFF2-40B4-BE49-F238E27FC236}">
                <a16:creationId xmlns:a16="http://schemas.microsoft.com/office/drawing/2014/main" id="{687B7084-FB17-304C-A2D7-1145E7FE9D5A}"/>
              </a:ext>
            </a:extLst>
          </p:cNvPr>
          <p:cNvSpPr>
            <a:spLocks noGrp="1"/>
          </p:cNvSpPr>
          <p:nvPr>
            <p:ph type="body" sz="quarter" idx="11" hasCustomPrompt="1"/>
          </p:nvPr>
        </p:nvSpPr>
        <p:spPr>
          <a:xfrm>
            <a:off x="7192963" y="1437685"/>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27" name="Text Placeholder 26">
            <a:extLst>
              <a:ext uri="{FF2B5EF4-FFF2-40B4-BE49-F238E27FC236}">
                <a16:creationId xmlns:a16="http://schemas.microsoft.com/office/drawing/2014/main" id="{0B58D5F9-9ECC-AE4D-AEE6-08C911DE2503}"/>
              </a:ext>
            </a:extLst>
          </p:cNvPr>
          <p:cNvSpPr>
            <a:spLocks noGrp="1"/>
          </p:cNvSpPr>
          <p:nvPr>
            <p:ph type="body" sz="quarter" idx="12" hasCustomPrompt="1"/>
          </p:nvPr>
        </p:nvSpPr>
        <p:spPr>
          <a:xfrm>
            <a:off x="7192963" y="1802269"/>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29" name="Text Placeholder 28">
            <a:extLst>
              <a:ext uri="{FF2B5EF4-FFF2-40B4-BE49-F238E27FC236}">
                <a16:creationId xmlns:a16="http://schemas.microsoft.com/office/drawing/2014/main" id="{688E32A6-35BF-E143-8E34-3EF1E3F217EA}"/>
              </a:ext>
            </a:extLst>
          </p:cNvPr>
          <p:cNvSpPr>
            <a:spLocks noGrp="1"/>
          </p:cNvSpPr>
          <p:nvPr>
            <p:ph type="body" sz="quarter" idx="13" hasCustomPrompt="1"/>
          </p:nvPr>
        </p:nvSpPr>
        <p:spPr>
          <a:xfrm>
            <a:off x="7192963" y="2200939"/>
            <a:ext cx="3835399" cy="1150185"/>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30" name="Text Placeholder 24">
            <a:extLst>
              <a:ext uri="{FF2B5EF4-FFF2-40B4-BE49-F238E27FC236}">
                <a16:creationId xmlns:a16="http://schemas.microsoft.com/office/drawing/2014/main" id="{0B57611E-E7C7-324D-8BF8-320980FF4F27}"/>
              </a:ext>
            </a:extLst>
          </p:cNvPr>
          <p:cNvSpPr>
            <a:spLocks noGrp="1"/>
          </p:cNvSpPr>
          <p:nvPr>
            <p:ph type="body" sz="quarter" idx="14" hasCustomPrompt="1"/>
          </p:nvPr>
        </p:nvSpPr>
        <p:spPr>
          <a:xfrm>
            <a:off x="7192963" y="4292600"/>
            <a:ext cx="383540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31" name="Text Placeholder 26">
            <a:extLst>
              <a:ext uri="{FF2B5EF4-FFF2-40B4-BE49-F238E27FC236}">
                <a16:creationId xmlns:a16="http://schemas.microsoft.com/office/drawing/2014/main" id="{3340D410-0B5B-4B4B-AEA6-2655A1EB04FD}"/>
              </a:ext>
            </a:extLst>
          </p:cNvPr>
          <p:cNvSpPr>
            <a:spLocks noGrp="1"/>
          </p:cNvSpPr>
          <p:nvPr>
            <p:ph type="body" sz="quarter" idx="15" hasCustomPrompt="1"/>
          </p:nvPr>
        </p:nvSpPr>
        <p:spPr>
          <a:xfrm>
            <a:off x="7192963" y="4657184"/>
            <a:ext cx="383540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32" name="Text Placeholder 28">
            <a:extLst>
              <a:ext uri="{FF2B5EF4-FFF2-40B4-BE49-F238E27FC236}">
                <a16:creationId xmlns:a16="http://schemas.microsoft.com/office/drawing/2014/main" id="{BD35ACAE-2494-4842-AAF6-13BCA3369290}"/>
              </a:ext>
            </a:extLst>
          </p:cNvPr>
          <p:cNvSpPr>
            <a:spLocks noGrp="1"/>
          </p:cNvSpPr>
          <p:nvPr>
            <p:ph type="body" sz="quarter" idx="16" hasCustomPrompt="1"/>
          </p:nvPr>
        </p:nvSpPr>
        <p:spPr>
          <a:xfrm>
            <a:off x="7192963" y="5055854"/>
            <a:ext cx="3835400" cy="1213183"/>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quis</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nostrud</a:t>
            </a:r>
            <a:r>
              <a:rPr lang="en-US" sz="1200" b="0">
                <a:solidFill>
                  <a:srgbClr val="505050"/>
                </a:solidFill>
                <a:latin typeface="Segoe UI" panose="020B0502040204020203" pitchFamily="34" charset="0"/>
                <a:cs typeface="Segoe UI" panose="020B0502040204020203" pitchFamily="34" charset="0"/>
              </a:rPr>
              <a:t> exercitation </a:t>
            </a:r>
            <a:r>
              <a:rPr lang="en-US" sz="1200" b="0" err="1">
                <a:solidFill>
                  <a:srgbClr val="505050"/>
                </a:solidFill>
                <a:latin typeface="Segoe UI" panose="020B0502040204020203" pitchFamily="34" charset="0"/>
                <a:cs typeface="Segoe UI" panose="020B0502040204020203" pitchFamily="34" charset="0"/>
              </a:rPr>
              <a:t>ullamco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laboris</a:t>
            </a:r>
            <a:r>
              <a:rPr lang="en-US" sz="1200" b="0">
                <a:solidFill>
                  <a:srgbClr val="505050"/>
                </a:solidFill>
                <a:latin typeface="Segoe UI" panose="020B0502040204020203" pitchFamily="34" charset="0"/>
                <a:cs typeface="Segoe UI" panose="020B0502040204020203" pitchFamily="34" charset="0"/>
              </a:rPr>
              <a:t> nisi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aliquip</a:t>
            </a:r>
            <a:r>
              <a:rPr lang="en-US" sz="1200" b="0">
                <a:solidFill>
                  <a:srgbClr val="505050"/>
                </a:solidFill>
                <a:latin typeface="Segoe UI" panose="020B0502040204020203" pitchFamily="34" charset="0"/>
                <a:cs typeface="Segoe UI" panose="020B0502040204020203" pitchFamily="34" charset="0"/>
              </a:rPr>
              <a:t> ex </a:t>
            </a:r>
            <a:r>
              <a:rPr lang="en-US" sz="1200" b="0" err="1">
                <a:solidFill>
                  <a:srgbClr val="505050"/>
                </a:solidFill>
                <a:latin typeface="Segoe UI" panose="020B0502040204020203" pitchFamily="34" charset="0"/>
                <a:cs typeface="Segoe UI" panose="020B0502040204020203" pitchFamily="34" charset="0"/>
              </a:rPr>
              <a:t>ea</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commodo</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consequat</a:t>
            </a:r>
            <a:r>
              <a:rPr lang="en-US" sz="1200" b="0">
                <a:solidFill>
                  <a:srgbClr val="505050"/>
                </a:solidFill>
                <a:latin typeface="Segoe UI" panose="020B0502040204020203" pitchFamily="34" charset="0"/>
                <a:cs typeface="Segoe UI" panose="020B0502040204020203" pitchFamily="34" charset="0"/>
              </a:rPr>
              <a:t>. </a:t>
            </a:r>
          </a:p>
        </p:txBody>
      </p:sp>
      <p:sp>
        <p:nvSpPr>
          <p:cNvPr id="40" name="Picture Placeholder 39">
            <a:extLst>
              <a:ext uri="{FF2B5EF4-FFF2-40B4-BE49-F238E27FC236}">
                <a16:creationId xmlns:a16="http://schemas.microsoft.com/office/drawing/2014/main" id="{BA73218E-471B-984D-AF23-10EDB19E9A7F}"/>
              </a:ext>
            </a:extLst>
          </p:cNvPr>
          <p:cNvSpPr>
            <a:spLocks noGrp="1"/>
          </p:cNvSpPr>
          <p:nvPr>
            <p:ph type="pic" sz="quarter" idx="17"/>
          </p:nvPr>
        </p:nvSpPr>
        <p:spPr>
          <a:xfrm>
            <a:off x="5314950" y="1436687"/>
            <a:ext cx="1576800" cy="1576800"/>
          </a:xfrm>
          <a:prstGeom prst="ellipse">
            <a:avLst/>
          </a:prstGeom>
        </p:spPr>
        <p:txBody>
          <a:bodyPr/>
          <a:lstStyle>
            <a:lvl1pPr>
              <a:defRPr sz="1000"/>
            </a:lvl1pPr>
          </a:lstStyle>
          <a:p>
            <a:r>
              <a:rPr lang="en-US"/>
              <a:t>Click icon to add picture</a:t>
            </a:r>
          </a:p>
        </p:txBody>
      </p:sp>
      <p:sp>
        <p:nvSpPr>
          <p:cNvPr id="41" name="Picture Placeholder 39">
            <a:extLst>
              <a:ext uri="{FF2B5EF4-FFF2-40B4-BE49-F238E27FC236}">
                <a16:creationId xmlns:a16="http://schemas.microsoft.com/office/drawing/2014/main" id="{0DF309B0-7379-4C44-A541-B4343B549DC2}"/>
              </a:ext>
            </a:extLst>
          </p:cNvPr>
          <p:cNvSpPr>
            <a:spLocks noGrp="1"/>
          </p:cNvSpPr>
          <p:nvPr>
            <p:ph type="pic" sz="quarter" idx="18"/>
          </p:nvPr>
        </p:nvSpPr>
        <p:spPr>
          <a:xfrm>
            <a:off x="5314950" y="4293096"/>
            <a:ext cx="1576800" cy="1576800"/>
          </a:xfrm>
          <a:prstGeom prst="ellipse">
            <a:avLst/>
          </a:prstGeom>
        </p:spPr>
        <p:txBody>
          <a:bodyPr/>
          <a:lstStyle>
            <a:lvl1pPr>
              <a:defRPr sz="1000"/>
            </a:lvl1pPr>
          </a:lstStyle>
          <a:p>
            <a:r>
              <a:rPr lang="en-US"/>
              <a:t>Click icon to add picture</a:t>
            </a:r>
          </a:p>
        </p:txBody>
      </p:sp>
    </p:spTree>
    <p:extLst>
      <p:ext uri="{BB962C8B-B14F-4D97-AF65-F5344CB8AC3E}">
        <p14:creationId xmlns:p14="http://schemas.microsoft.com/office/powerpoint/2010/main" val="835566677"/>
      </p:ext>
    </p:extLst>
  </p:cSld>
  <p:clrMapOvr>
    <a:masterClrMapping/>
  </p:clrMapOvr>
  <p:transition>
    <p:fade/>
  </p:transition>
  <p:extLst>
    <p:ext uri="{DCECCB84-F9BA-43D5-87BE-67443E8EF086}">
      <p15:sldGuideLst xmlns:p15="http://schemas.microsoft.com/office/powerpoint/2012/main">
        <p15:guide id="11" pos="2150">
          <p15:clr>
            <a:srgbClr val="A4A3A4"/>
          </p15:clr>
        </p15:guide>
        <p15:guide id="12" pos="2561">
          <p15:clr>
            <a:srgbClr val="A4A3A4"/>
          </p15:clr>
        </p15:guide>
        <p15:guide id="13" pos="2744">
          <p15:clr>
            <a:srgbClr val="A4A3A4"/>
          </p15:clr>
        </p15:guide>
        <p15:guide id="14" pos="3161" userDrawn="1">
          <p15:clr>
            <a:srgbClr val="A4A3A4"/>
          </p15:clr>
        </p15:guide>
        <p15:guide id="15" pos="3348" userDrawn="1">
          <p15:clr>
            <a:srgbClr val="A4A3A4"/>
          </p15:clr>
        </p15:guide>
        <p15:guide id="18" pos="4342" userDrawn="1">
          <p15:clr>
            <a:srgbClr val="A4A3A4"/>
          </p15:clr>
        </p15:guide>
        <p15:guide id="19" pos="4531" userDrawn="1">
          <p15:clr>
            <a:srgbClr val="A4A3A4"/>
          </p15:clr>
        </p15:guide>
        <p15:guide id="28" orient="horz" pos="905">
          <p15:clr>
            <a:srgbClr val="5ACBF0"/>
          </p15:clr>
        </p15:guide>
        <p15:guide id="30" orient="horz" pos="288">
          <p15:clr>
            <a:srgbClr val="5ACBF0"/>
          </p15:clr>
        </p15:guide>
        <p15:guide id="31" orient="horz" pos="2704" userDrawn="1">
          <p15:clr>
            <a:srgbClr val="5ACBF0"/>
          </p15:clr>
        </p15:guide>
        <p15:guide id="32" pos="6947" userDrawn="1">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3_4-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C7F020-426C-5E40-B5A3-0630A950B075}"/>
              </a:ext>
            </a:extLst>
          </p:cNvPr>
          <p:cNvSpPr/>
          <p:nvPr userDrawn="1"/>
        </p:nvSpPr>
        <p:spPr bwMode="auto">
          <a:xfrm>
            <a:off x="1" y="0"/>
            <a:ext cx="12192000" cy="1439693"/>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 name="Title 1">
            <a:extLst>
              <a:ext uri="{FF2B5EF4-FFF2-40B4-BE49-F238E27FC236}">
                <a16:creationId xmlns:a16="http://schemas.microsoft.com/office/drawing/2014/main" id="{EFA85E99-F542-B24A-B446-DFECA22023E3}"/>
              </a:ext>
            </a:extLst>
          </p:cNvPr>
          <p:cNvSpPr>
            <a:spLocks noGrp="1"/>
          </p:cNvSpPr>
          <p:nvPr>
            <p:ph type="title" hasCustomPrompt="1"/>
          </p:nvPr>
        </p:nvSpPr>
        <p:spPr>
          <a:xfrm>
            <a:off x="588263" y="457200"/>
            <a:ext cx="11018520" cy="553998"/>
          </a:xfrm>
        </p:spPr>
        <p:txBody>
          <a:bodyPr>
            <a:spAutoFit/>
          </a:bodyPr>
          <a:lstStyle>
            <a:lvl1pPr>
              <a:defRPr>
                <a:solidFill>
                  <a:schemeClr val="accent3"/>
                </a:solidFill>
              </a:defRPr>
            </a:lvl1pPr>
          </a:lstStyle>
          <a:p>
            <a:r>
              <a:rPr lang="en-US"/>
              <a:t>The Team</a:t>
            </a:r>
          </a:p>
        </p:txBody>
      </p:sp>
      <p:sp>
        <p:nvSpPr>
          <p:cNvPr id="4" name="Text Placeholder 24">
            <a:extLst>
              <a:ext uri="{FF2B5EF4-FFF2-40B4-BE49-F238E27FC236}">
                <a16:creationId xmlns:a16="http://schemas.microsoft.com/office/drawing/2014/main" id="{DAB7DD0E-9CE8-8B49-86A4-00493B0A2C63}"/>
              </a:ext>
            </a:extLst>
          </p:cNvPr>
          <p:cNvSpPr>
            <a:spLocks noGrp="1"/>
          </p:cNvSpPr>
          <p:nvPr>
            <p:ph type="body" sz="quarter" idx="11" hasCustomPrompt="1"/>
          </p:nvPr>
        </p:nvSpPr>
        <p:spPr>
          <a:xfrm>
            <a:off x="601664" y="4408341"/>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5" name="Text Placeholder 26">
            <a:extLst>
              <a:ext uri="{FF2B5EF4-FFF2-40B4-BE49-F238E27FC236}">
                <a16:creationId xmlns:a16="http://schemas.microsoft.com/office/drawing/2014/main" id="{5B9FC220-0063-D14C-BAC7-29C374D5E3B9}"/>
              </a:ext>
            </a:extLst>
          </p:cNvPr>
          <p:cNvSpPr>
            <a:spLocks noGrp="1"/>
          </p:cNvSpPr>
          <p:nvPr>
            <p:ph type="body" sz="quarter" idx="12" hasCustomPrompt="1"/>
          </p:nvPr>
        </p:nvSpPr>
        <p:spPr>
          <a:xfrm>
            <a:off x="601664" y="4772925"/>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6" name="Text Placeholder 28">
            <a:extLst>
              <a:ext uri="{FF2B5EF4-FFF2-40B4-BE49-F238E27FC236}">
                <a16:creationId xmlns:a16="http://schemas.microsoft.com/office/drawing/2014/main" id="{F06C21F1-452A-864F-9F3D-BF7065232F59}"/>
              </a:ext>
            </a:extLst>
          </p:cNvPr>
          <p:cNvSpPr>
            <a:spLocks noGrp="1"/>
          </p:cNvSpPr>
          <p:nvPr>
            <p:ph type="body" sz="quarter" idx="13" hasCustomPrompt="1"/>
          </p:nvPr>
        </p:nvSpPr>
        <p:spPr>
          <a:xfrm>
            <a:off x="601664" y="5171595"/>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7" name="Text Placeholder 24">
            <a:extLst>
              <a:ext uri="{FF2B5EF4-FFF2-40B4-BE49-F238E27FC236}">
                <a16:creationId xmlns:a16="http://schemas.microsoft.com/office/drawing/2014/main" id="{CBF991A4-66F2-0E4F-8612-F380FB5985B0}"/>
              </a:ext>
            </a:extLst>
          </p:cNvPr>
          <p:cNvSpPr>
            <a:spLocks noGrp="1"/>
          </p:cNvSpPr>
          <p:nvPr>
            <p:ph type="body" sz="quarter" idx="14" hasCustomPrompt="1"/>
          </p:nvPr>
        </p:nvSpPr>
        <p:spPr>
          <a:xfrm>
            <a:off x="341312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8" name="Text Placeholder 26">
            <a:extLst>
              <a:ext uri="{FF2B5EF4-FFF2-40B4-BE49-F238E27FC236}">
                <a16:creationId xmlns:a16="http://schemas.microsoft.com/office/drawing/2014/main" id="{B204FDE1-FBCB-1E43-8DBA-A33A86502D94}"/>
              </a:ext>
            </a:extLst>
          </p:cNvPr>
          <p:cNvSpPr>
            <a:spLocks noGrp="1"/>
          </p:cNvSpPr>
          <p:nvPr>
            <p:ph type="body" sz="quarter" idx="15" hasCustomPrompt="1"/>
          </p:nvPr>
        </p:nvSpPr>
        <p:spPr>
          <a:xfrm>
            <a:off x="341312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9" name="Text Placeholder 28">
            <a:extLst>
              <a:ext uri="{FF2B5EF4-FFF2-40B4-BE49-F238E27FC236}">
                <a16:creationId xmlns:a16="http://schemas.microsoft.com/office/drawing/2014/main" id="{48D95D5C-AD2C-964E-B8BB-ECD883345B16}"/>
              </a:ext>
            </a:extLst>
          </p:cNvPr>
          <p:cNvSpPr>
            <a:spLocks noGrp="1"/>
          </p:cNvSpPr>
          <p:nvPr>
            <p:ph type="body" sz="quarter" idx="16" hasCustomPrompt="1"/>
          </p:nvPr>
        </p:nvSpPr>
        <p:spPr>
          <a:xfrm>
            <a:off x="341312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0" name="Text Placeholder 24">
            <a:extLst>
              <a:ext uri="{FF2B5EF4-FFF2-40B4-BE49-F238E27FC236}">
                <a16:creationId xmlns:a16="http://schemas.microsoft.com/office/drawing/2014/main" id="{B7C50AAD-D67F-C045-84A8-3B74373D32E9}"/>
              </a:ext>
            </a:extLst>
          </p:cNvPr>
          <p:cNvSpPr>
            <a:spLocks noGrp="1"/>
          </p:cNvSpPr>
          <p:nvPr>
            <p:ph type="body" sz="quarter" idx="17" hasCustomPrompt="1"/>
          </p:nvPr>
        </p:nvSpPr>
        <p:spPr>
          <a:xfrm>
            <a:off x="6256338"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1" name="Text Placeholder 26">
            <a:extLst>
              <a:ext uri="{FF2B5EF4-FFF2-40B4-BE49-F238E27FC236}">
                <a16:creationId xmlns:a16="http://schemas.microsoft.com/office/drawing/2014/main" id="{7B3F54B5-7211-D041-822C-DDBBC93FDE34}"/>
              </a:ext>
            </a:extLst>
          </p:cNvPr>
          <p:cNvSpPr>
            <a:spLocks noGrp="1"/>
          </p:cNvSpPr>
          <p:nvPr>
            <p:ph type="body" sz="quarter" idx="18" hasCustomPrompt="1"/>
          </p:nvPr>
        </p:nvSpPr>
        <p:spPr>
          <a:xfrm>
            <a:off x="6256338"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2" name="Text Placeholder 28">
            <a:extLst>
              <a:ext uri="{FF2B5EF4-FFF2-40B4-BE49-F238E27FC236}">
                <a16:creationId xmlns:a16="http://schemas.microsoft.com/office/drawing/2014/main" id="{A80F42EC-DE4B-5144-99F7-4F92622AAE27}"/>
              </a:ext>
            </a:extLst>
          </p:cNvPr>
          <p:cNvSpPr>
            <a:spLocks noGrp="1"/>
          </p:cNvSpPr>
          <p:nvPr>
            <p:ph type="body" sz="quarter" idx="19" hasCustomPrompt="1"/>
          </p:nvPr>
        </p:nvSpPr>
        <p:spPr>
          <a:xfrm>
            <a:off x="6256338"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13" name="Text Placeholder 24">
            <a:extLst>
              <a:ext uri="{FF2B5EF4-FFF2-40B4-BE49-F238E27FC236}">
                <a16:creationId xmlns:a16="http://schemas.microsoft.com/office/drawing/2014/main" id="{96B9F418-E7FC-8B4D-B6DF-D05F59C88194}"/>
              </a:ext>
            </a:extLst>
          </p:cNvPr>
          <p:cNvSpPr>
            <a:spLocks noGrp="1"/>
          </p:cNvSpPr>
          <p:nvPr>
            <p:ph type="body" sz="quarter" idx="20" hasCustomPrompt="1"/>
          </p:nvPr>
        </p:nvSpPr>
        <p:spPr>
          <a:xfrm>
            <a:off x="9070975" y="4400550"/>
            <a:ext cx="2520950" cy="276999"/>
          </a:xfrm>
        </p:spPr>
        <p:txBody>
          <a:bodyPr/>
          <a:lstStyle>
            <a:lvl1pPr marL="0" indent="0">
              <a:buNone/>
              <a:defRPr sz="1800">
                <a:latin typeface="+mj-lt"/>
              </a:defRPr>
            </a:lvl1pPr>
            <a:lvl2pPr marL="228600" indent="0">
              <a:buNone/>
              <a:defRPr sz="1800">
                <a:latin typeface="+mj-lt"/>
              </a:defRPr>
            </a:lvl2pPr>
            <a:lvl3pPr marL="457200" indent="0">
              <a:buNone/>
              <a:defRPr sz="1800">
                <a:latin typeface="+mj-lt"/>
              </a:defRPr>
            </a:lvl3pPr>
            <a:lvl4pPr marL="661988" indent="0">
              <a:buNone/>
              <a:defRPr sz="1800">
                <a:latin typeface="+mj-lt"/>
              </a:defRPr>
            </a:lvl4pPr>
            <a:lvl5pPr marL="855663" indent="0">
              <a:buNone/>
              <a:defRPr sz="1800">
                <a:latin typeface="+mj-lt"/>
              </a:defRPr>
            </a:lvl5pPr>
          </a:lstStyle>
          <a:p>
            <a:pPr lvl="0"/>
            <a:r>
              <a:rPr lang="en-US" err="1"/>
              <a:t>Firstname</a:t>
            </a:r>
            <a:r>
              <a:rPr lang="en-US"/>
              <a:t> </a:t>
            </a:r>
            <a:r>
              <a:rPr lang="en-US" err="1"/>
              <a:t>Lastname</a:t>
            </a:r>
            <a:endParaRPr lang="en-US"/>
          </a:p>
        </p:txBody>
      </p:sp>
      <p:sp>
        <p:nvSpPr>
          <p:cNvPr id="14" name="Text Placeholder 26">
            <a:extLst>
              <a:ext uri="{FF2B5EF4-FFF2-40B4-BE49-F238E27FC236}">
                <a16:creationId xmlns:a16="http://schemas.microsoft.com/office/drawing/2014/main" id="{3C77D641-147C-1940-8BCB-2C5F61CDAA9A}"/>
              </a:ext>
            </a:extLst>
          </p:cNvPr>
          <p:cNvSpPr>
            <a:spLocks noGrp="1"/>
          </p:cNvSpPr>
          <p:nvPr>
            <p:ph type="body" sz="quarter" idx="21" hasCustomPrompt="1"/>
          </p:nvPr>
        </p:nvSpPr>
        <p:spPr>
          <a:xfrm>
            <a:off x="9070975" y="4765134"/>
            <a:ext cx="2520950" cy="215444"/>
          </a:xfrm>
        </p:spPr>
        <p:txBody>
          <a:bodyPr/>
          <a:lstStyle>
            <a:lvl1pPr marL="0" indent="0">
              <a:buNone/>
              <a:defRPr sz="1400"/>
            </a:lvl1pPr>
            <a:lvl2pPr marL="228600" indent="0">
              <a:buNone/>
              <a:defRPr sz="1400"/>
            </a:lvl2pPr>
            <a:lvl3pPr marL="457200" indent="0">
              <a:buNone/>
              <a:defRPr sz="1400"/>
            </a:lvl3pPr>
            <a:lvl4pPr marL="661988" indent="0">
              <a:buNone/>
              <a:defRPr sz="1400"/>
            </a:lvl4pPr>
            <a:lvl5pPr marL="855663" indent="0">
              <a:buNone/>
              <a:defRPr sz="1400"/>
            </a:lvl5pPr>
          </a:lstStyle>
          <a:p>
            <a:pPr lvl="0"/>
            <a:r>
              <a:rPr lang="en-US"/>
              <a:t>Title</a:t>
            </a:r>
          </a:p>
        </p:txBody>
      </p:sp>
      <p:sp>
        <p:nvSpPr>
          <p:cNvPr id="15" name="Text Placeholder 28">
            <a:extLst>
              <a:ext uri="{FF2B5EF4-FFF2-40B4-BE49-F238E27FC236}">
                <a16:creationId xmlns:a16="http://schemas.microsoft.com/office/drawing/2014/main" id="{68B31C8F-F786-E643-88DC-4AE14C437072}"/>
              </a:ext>
            </a:extLst>
          </p:cNvPr>
          <p:cNvSpPr>
            <a:spLocks noGrp="1"/>
          </p:cNvSpPr>
          <p:nvPr>
            <p:ph type="body" sz="quarter" idx="22" hasCustomPrompt="1"/>
          </p:nvPr>
        </p:nvSpPr>
        <p:spPr>
          <a:xfrm>
            <a:off x="9070975" y="5163804"/>
            <a:ext cx="2520950" cy="923330"/>
          </a:xfrm>
        </p:spPr>
        <p:txBody>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a:solidFill>
                  <a:schemeClr val="accent6"/>
                </a:solidFill>
              </a:defRPr>
            </a:lvl1pPr>
            <a:lvl2pPr marL="228600" indent="0">
              <a:buNone/>
              <a:defRPr/>
            </a:lvl2pPr>
            <a:lvl3pPr marL="457200" indent="0">
              <a:buNone/>
              <a:defRPr/>
            </a:lvl3pPr>
            <a:lvl4pPr marL="661988" indent="0">
              <a:buNone/>
              <a:defRPr/>
            </a:lvl4pPr>
            <a:lvl5pPr marL="855663" indent="0">
              <a:buNone/>
              <a:defRPr/>
            </a:lvl5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lang="en-US" sz="1200" b="0">
                <a:solidFill>
                  <a:srgbClr val="505050"/>
                </a:solidFill>
                <a:latin typeface="Segoe UI" panose="020B0502040204020203" pitchFamily="34" charset="0"/>
                <a:cs typeface="Segoe UI" panose="020B0502040204020203" pitchFamily="34" charset="0"/>
              </a:rPr>
              <a:t>About: Lorem ipsum dolor sit </a:t>
            </a:r>
            <a:r>
              <a:rPr lang="en-US" sz="1200" b="0" err="1">
                <a:solidFill>
                  <a:srgbClr val="505050"/>
                </a:solidFill>
                <a:latin typeface="Segoe UI" panose="020B0502040204020203" pitchFamily="34" charset="0"/>
                <a:cs typeface="Segoe UI" panose="020B0502040204020203" pitchFamily="34" charset="0"/>
              </a:rPr>
              <a:t>amet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consectetur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adipiscing</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elit</a:t>
            </a:r>
            <a:r>
              <a:rPr lang="en-US" sz="1200" b="0">
                <a:solidFill>
                  <a:srgbClr val="505050"/>
                </a:solidFill>
                <a:latin typeface="Segoe UI" panose="020B0502040204020203" pitchFamily="34" charset="0"/>
                <a:cs typeface="Segoe UI" panose="020B0502040204020203" pitchFamily="34" charset="0"/>
              </a:rPr>
              <a:t>, sed do </a:t>
            </a:r>
            <a:r>
              <a:rPr lang="en-US" sz="1200" b="0" err="1">
                <a:solidFill>
                  <a:srgbClr val="505050"/>
                </a:solidFill>
                <a:latin typeface="Segoe UI" panose="020B0502040204020203" pitchFamily="34" charset="0"/>
                <a:cs typeface="Segoe UI" panose="020B0502040204020203" pitchFamily="34" charset="0"/>
              </a:rPr>
              <a:t>eiusmod</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tempor</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incididunt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ut</a:t>
            </a:r>
            <a:r>
              <a:rPr lang="en-US" sz="1200" b="0">
                <a:solidFill>
                  <a:srgbClr val="505050"/>
                </a:solidFill>
                <a:latin typeface="Segoe UI" panose="020B0502040204020203" pitchFamily="34" charset="0"/>
                <a:cs typeface="Segoe UI" panose="020B0502040204020203" pitchFamily="34" charset="0"/>
              </a:rPr>
              <a:t> </a:t>
            </a:r>
            <a:r>
              <a:rPr lang="en-US" sz="1200" b="0" err="1">
                <a:solidFill>
                  <a:srgbClr val="505050"/>
                </a:solidFill>
                <a:latin typeface="Segoe UI" panose="020B0502040204020203" pitchFamily="34" charset="0"/>
                <a:cs typeface="Segoe UI" panose="020B0502040204020203" pitchFamily="34" charset="0"/>
              </a:rPr>
              <a:t>labore</a:t>
            </a:r>
            <a:r>
              <a:rPr lang="en-US" sz="1200" b="0">
                <a:solidFill>
                  <a:srgbClr val="505050"/>
                </a:solidFill>
                <a:latin typeface="Segoe UI" panose="020B0502040204020203" pitchFamily="34" charset="0"/>
                <a:cs typeface="Segoe UI" panose="020B0502040204020203" pitchFamily="34" charset="0"/>
              </a:rPr>
              <a:t> et dolore magna </a:t>
            </a:r>
            <a:r>
              <a:rPr lang="en-US" sz="1200" b="0" err="1">
                <a:solidFill>
                  <a:srgbClr val="505050"/>
                </a:solidFill>
                <a:latin typeface="Segoe UI" panose="020B0502040204020203" pitchFamily="34" charset="0"/>
                <a:cs typeface="Segoe UI" panose="020B0502040204020203" pitchFamily="34" charset="0"/>
              </a:rPr>
              <a:t>aliqua</a:t>
            </a:r>
            <a:r>
              <a:rPr lang="en-US" sz="1200" b="0">
                <a:solidFill>
                  <a:srgbClr val="505050"/>
                </a:solidFill>
                <a:latin typeface="Segoe UI" panose="020B0502040204020203" pitchFamily="34" charset="0"/>
                <a:cs typeface="Segoe UI" panose="020B0502040204020203" pitchFamily="34" charset="0"/>
              </a:rPr>
              <a:t>. Ut </a:t>
            </a:r>
            <a:r>
              <a:rPr lang="en-US" sz="1200" b="0" err="1">
                <a:solidFill>
                  <a:srgbClr val="505050"/>
                </a:solidFill>
                <a:latin typeface="Segoe UI" panose="020B0502040204020203" pitchFamily="34" charset="0"/>
                <a:cs typeface="Segoe UI" panose="020B0502040204020203" pitchFamily="34" charset="0"/>
              </a:rPr>
              <a:t>enim</a:t>
            </a:r>
            <a:r>
              <a:rPr lang="en-US" sz="1200" b="0">
                <a:solidFill>
                  <a:srgbClr val="505050"/>
                </a:solidFill>
                <a:latin typeface="Segoe UI" panose="020B0502040204020203" pitchFamily="34" charset="0"/>
                <a:cs typeface="Segoe UI" panose="020B0502040204020203" pitchFamily="34" charset="0"/>
              </a:rPr>
              <a:t> ad minim </a:t>
            </a:r>
            <a:r>
              <a:rPr lang="en-US" sz="1200" b="0" err="1">
                <a:solidFill>
                  <a:srgbClr val="505050"/>
                </a:solidFill>
                <a:latin typeface="Segoe UI" panose="020B0502040204020203" pitchFamily="34" charset="0"/>
                <a:cs typeface="Segoe UI" panose="020B0502040204020203" pitchFamily="34" charset="0"/>
              </a:rPr>
              <a:t>veniam</a:t>
            </a:r>
            <a:r>
              <a:rPr lang="en-US" sz="1200" b="0">
                <a:solidFill>
                  <a:srgbClr val="505050"/>
                </a:solidFill>
                <a:latin typeface="Segoe UI" panose="020B0502040204020203" pitchFamily="34" charset="0"/>
                <a:cs typeface="Segoe UI" panose="020B0502040204020203" pitchFamily="34" charset="0"/>
              </a:rPr>
              <a:t>.</a:t>
            </a:r>
          </a:p>
        </p:txBody>
      </p:sp>
      <p:sp>
        <p:nvSpPr>
          <p:cNvPr id="24" name="Picture Placeholder 16">
            <a:extLst>
              <a:ext uri="{FF2B5EF4-FFF2-40B4-BE49-F238E27FC236}">
                <a16:creationId xmlns:a16="http://schemas.microsoft.com/office/drawing/2014/main" id="{8644B5A4-4C62-164B-9FCA-E1A62ECDC6A0}"/>
              </a:ext>
            </a:extLst>
          </p:cNvPr>
          <p:cNvSpPr>
            <a:spLocks noGrp="1"/>
          </p:cNvSpPr>
          <p:nvPr>
            <p:ph type="pic" sz="quarter" idx="23"/>
          </p:nvPr>
        </p:nvSpPr>
        <p:spPr>
          <a:xfrm>
            <a:off x="774200" y="1785409"/>
            <a:ext cx="2160000" cy="2160000"/>
          </a:xfrm>
          <a:prstGeom prst="ellipse">
            <a:avLst/>
          </a:prstGeom>
          <a:ln>
            <a:noFill/>
          </a:ln>
        </p:spPr>
        <p:txBody>
          <a:bodyPr/>
          <a:lstStyle/>
          <a:p>
            <a:r>
              <a:rPr lang="en-US"/>
              <a:t>Click icon to add picture</a:t>
            </a:r>
          </a:p>
        </p:txBody>
      </p:sp>
      <p:sp>
        <p:nvSpPr>
          <p:cNvPr id="26" name="Picture Placeholder 16">
            <a:extLst>
              <a:ext uri="{FF2B5EF4-FFF2-40B4-BE49-F238E27FC236}">
                <a16:creationId xmlns:a16="http://schemas.microsoft.com/office/drawing/2014/main" id="{7216C99D-59E0-D148-8FD5-A06B5D098A96}"/>
              </a:ext>
            </a:extLst>
          </p:cNvPr>
          <p:cNvSpPr>
            <a:spLocks noGrp="1"/>
          </p:cNvSpPr>
          <p:nvPr>
            <p:ph type="pic" sz="quarter" idx="24"/>
          </p:nvPr>
        </p:nvSpPr>
        <p:spPr>
          <a:xfrm>
            <a:off x="3603125" y="1785409"/>
            <a:ext cx="2160000" cy="2160000"/>
          </a:xfrm>
          <a:prstGeom prst="ellipse">
            <a:avLst/>
          </a:prstGeom>
          <a:ln>
            <a:noFill/>
          </a:ln>
        </p:spPr>
        <p:txBody>
          <a:bodyPr/>
          <a:lstStyle/>
          <a:p>
            <a:r>
              <a:rPr lang="en-US"/>
              <a:t>Click icon to add picture</a:t>
            </a:r>
          </a:p>
        </p:txBody>
      </p:sp>
      <p:sp>
        <p:nvSpPr>
          <p:cNvPr id="28" name="Picture Placeholder 16">
            <a:extLst>
              <a:ext uri="{FF2B5EF4-FFF2-40B4-BE49-F238E27FC236}">
                <a16:creationId xmlns:a16="http://schemas.microsoft.com/office/drawing/2014/main" id="{D4B99A33-76D9-4843-8919-AD5FEF9A31F2}"/>
              </a:ext>
            </a:extLst>
          </p:cNvPr>
          <p:cNvSpPr>
            <a:spLocks noGrp="1"/>
          </p:cNvSpPr>
          <p:nvPr>
            <p:ph type="pic" sz="quarter" idx="25"/>
          </p:nvPr>
        </p:nvSpPr>
        <p:spPr>
          <a:xfrm>
            <a:off x="6428875" y="1785409"/>
            <a:ext cx="2160000" cy="2160000"/>
          </a:xfrm>
          <a:prstGeom prst="ellipse">
            <a:avLst/>
          </a:prstGeom>
          <a:ln>
            <a:noFill/>
          </a:ln>
        </p:spPr>
        <p:txBody>
          <a:bodyPr/>
          <a:lstStyle/>
          <a:p>
            <a:r>
              <a:rPr lang="en-US"/>
              <a:t>Click icon to add picture</a:t>
            </a:r>
          </a:p>
        </p:txBody>
      </p:sp>
      <p:sp>
        <p:nvSpPr>
          <p:cNvPr id="30" name="Picture Placeholder 16">
            <a:extLst>
              <a:ext uri="{FF2B5EF4-FFF2-40B4-BE49-F238E27FC236}">
                <a16:creationId xmlns:a16="http://schemas.microsoft.com/office/drawing/2014/main" id="{961589AC-2E68-5C4F-BF84-D883C8663119}"/>
              </a:ext>
            </a:extLst>
          </p:cNvPr>
          <p:cNvSpPr>
            <a:spLocks noGrp="1"/>
          </p:cNvSpPr>
          <p:nvPr>
            <p:ph type="pic" sz="quarter" idx="26"/>
          </p:nvPr>
        </p:nvSpPr>
        <p:spPr>
          <a:xfrm>
            <a:off x="9260975" y="1785409"/>
            <a:ext cx="2160000" cy="2160000"/>
          </a:xfrm>
          <a:prstGeom prst="ellipse">
            <a:avLst/>
          </a:prstGeom>
          <a:ln>
            <a:noFill/>
          </a:ln>
        </p:spPr>
        <p:txBody>
          <a:bodyPr/>
          <a:lstStyle/>
          <a:p>
            <a:r>
              <a:rPr lang="en-US"/>
              <a:t>Click icon to add picture</a:t>
            </a:r>
          </a:p>
        </p:txBody>
      </p:sp>
    </p:spTree>
    <p:extLst>
      <p:ext uri="{BB962C8B-B14F-4D97-AF65-F5344CB8AC3E}">
        <p14:creationId xmlns:p14="http://schemas.microsoft.com/office/powerpoint/2010/main" val="648551354"/>
      </p:ext>
    </p:extLst>
  </p:cSld>
  <p:clrMapOvr>
    <a:masterClrMapping/>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0" pos="1967">
          <p15:clr>
            <a:srgbClr val="A4A3A4"/>
          </p15:clr>
        </p15:guide>
        <p15:guide id="11" pos="2150">
          <p15:clr>
            <a:srgbClr val="A4A3A4"/>
          </p15:clr>
        </p15:guide>
        <p15:guide id="16" pos="3749">
          <p15:clr>
            <a:srgbClr val="A4A3A4"/>
          </p15:clr>
        </p15:guide>
        <p15:guide id="17" pos="3932">
          <p15:clr>
            <a:srgbClr val="A4A3A4"/>
          </p15:clr>
        </p15:guide>
        <p15:guide id="22" pos="5529">
          <p15:clr>
            <a:srgbClr val="A4A3A4"/>
          </p15:clr>
        </p15:guide>
        <p15:guide id="23" pos="5714">
          <p15:clr>
            <a:srgbClr val="A4A3A4"/>
          </p15:clr>
        </p15:guide>
        <p15:guide id="28" pos="3840">
          <p15:clr>
            <a:srgbClr val="F26B43"/>
          </p15:clr>
        </p15:guide>
        <p15:guide id="29" pos="5576">
          <p15:clr>
            <a:srgbClr val="F26B43"/>
          </p15:clr>
        </p15:guide>
        <p15:guide id="30" pos="2105">
          <p15:clr>
            <a:srgbClr val="F26B43"/>
          </p15:clr>
        </p15:guide>
        <p15:guide id="31" orient="horz" pos="2772" userDrawn="1">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rofile Slide">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accent3"/>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tx1"/>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tx1"/>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tx1"/>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tx1"/>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tx1"/>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tx1"/>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tx1"/>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156213940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rofile Slide 2">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1B46280-63FA-B14C-B387-DA6973CC6798}"/>
              </a:ext>
            </a:extLst>
          </p:cNvPr>
          <p:cNvSpPr>
            <a:spLocks noGrp="1"/>
          </p:cNvSpPr>
          <p:nvPr>
            <p:ph type="pic" sz="quarter" idx="10"/>
          </p:nvPr>
        </p:nvSpPr>
        <p:spPr>
          <a:xfrm>
            <a:off x="0" y="0"/>
            <a:ext cx="4065588" cy="6858000"/>
          </a:xfrm>
        </p:spPr>
        <p:txBody>
          <a:bodyPr/>
          <a:lstStyle/>
          <a:p>
            <a:r>
              <a:rPr lang="en-US"/>
              <a:t>Click icon to add picture</a:t>
            </a:r>
          </a:p>
        </p:txBody>
      </p:sp>
      <p:sp>
        <p:nvSpPr>
          <p:cNvPr id="11" name="Text Placeholder 10">
            <a:extLst>
              <a:ext uri="{FF2B5EF4-FFF2-40B4-BE49-F238E27FC236}">
                <a16:creationId xmlns:a16="http://schemas.microsoft.com/office/drawing/2014/main" id="{DF839B9F-7DF1-054D-850B-194BE124935E}"/>
              </a:ext>
            </a:extLst>
          </p:cNvPr>
          <p:cNvSpPr>
            <a:spLocks noGrp="1"/>
          </p:cNvSpPr>
          <p:nvPr>
            <p:ph type="body" sz="quarter" idx="11" hasCustomPrompt="1"/>
          </p:nvPr>
        </p:nvSpPr>
        <p:spPr>
          <a:xfrm>
            <a:off x="5016500" y="1125538"/>
            <a:ext cx="5832475" cy="371513"/>
          </a:xfrm>
        </p:spPr>
        <p:txBody>
          <a:bodyPr lIns="90000" tIns="46800" rIns="90000" bIns="46800"/>
          <a:lstStyle>
            <a:lvl1pPr marL="0" indent="0">
              <a:buNone/>
              <a:defRPr sz="1800">
                <a:solidFill>
                  <a:schemeClr val="tx1"/>
                </a:solidFill>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err="1"/>
              <a:t>Firstname</a:t>
            </a:r>
            <a:r>
              <a:rPr lang="en-US"/>
              <a:t> </a:t>
            </a:r>
            <a:r>
              <a:rPr lang="en-US" err="1"/>
              <a:t>Lastname</a:t>
            </a:r>
            <a:endParaRPr lang="en-US"/>
          </a:p>
        </p:txBody>
      </p:sp>
      <p:sp>
        <p:nvSpPr>
          <p:cNvPr id="13" name="Text Placeholder 12">
            <a:extLst>
              <a:ext uri="{FF2B5EF4-FFF2-40B4-BE49-F238E27FC236}">
                <a16:creationId xmlns:a16="http://schemas.microsoft.com/office/drawing/2014/main" id="{FEA3FFE7-512C-2E4D-8815-991035A0DA83}"/>
              </a:ext>
            </a:extLst>
          </p:cNvPr>
          <p:cNvSpPr>
            <a:spLocks noGrp="1"/>
          </p:cNvSpPr>
          <p:nvPr>
            <p:ph type="body" sz="quarter" idx="12" hasCustomPrompt="1"/>
          </p:nvPr>
        </p:nvSpPr>
        <p:spPr>
          <a:xfrm>
            <a:off x="5016500" y="1518666"/>
            <a:ext cx="5832475" cy="309958"/>
          </a:xfrm>
        </p:spPr>
        <p:txBody>
          <a:bodyPr lIns="90000" tIns="46800" rIns="90000" bIns="46800"/>
          <a:lstStyle>
            <a:lvl1pPr marL="0" indent="0">
              <a:buNone/>
              <a:defRPr sz="1400">
                <a:solidFill>
                  <a:schemeClr val="accent6"/>
                </a:solidFill>
              </a:defRPr>
            </a:lvl1pPr>
          </a:lstStyle>
          <a:p>
            <a:pPr lvl="0"/>
            <a:r>
              <a:rPr lang="en-US"/>
              <a:t>Title</a:t>
            </a:r>
          </a:p>
        </p:txBody>
      </p:sp>
      <p:sp>
        <p:nvSpPr>
          <p:cNvPr id="17" name="Text Placeholder 16">
            <a:extLst>
              <a:ext uri="{FF2B5EF4-FFF2-40B4-BE49-F238E27FC236}">
                <a16:creationId xmlns:a16="http://schemas.microsoft.com/office/drawing/2014/main" id="{CD00EE18-3969-7542-AF14-B6EF530C496B}"/>
              </a:ext>
            </a:extLst>
          </p:cNvPr>
          <p:cNvSpPr>
            <a:spLocks noGrp="1"/>
          </p:cNvSpPr>
          <p:nvPr>
            <p:ph type="body" sz="quarter" idx="13" hasCustomPrompt="1"/>
          </p:nvPr>
        </p:nvSpPr>
        <p:spPr>
          <a:xfrm>
            <a:off x="5016500" y="2614613"/>
            <a:ext cx="5832475" cy="956288"/>
          </a:xfrm>
        </p:spPr>
        <p:txBody>
          <a:bodyPr lIns="90000" tIns="46800" rIns="90000" bIns="46800"/>
          <a:lstStyle>
            <a:lvl1pPr marL="0" indent="0">
              <a:buNone/>
              <a:defRPr sz="1400">
                <a:solidFill>
                  <a:schemeClr val="accent6"/>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18">
            <a:extLst>
              <a:ext uri="{FF2B5EF4-FFF2-40B4-BE49-F238E27FC236}">
                <a16:creationId xmlns:a16="http://schemas.microsoft.com/office/drawing/2014/main" id="{D28C378F-3F66-354E-B8F9-1B9FC26E68A9}"/>
              </a:ext>
            </a:extLst>
          </p:cNvPr>
          <p:cNvSpPr>
            <a:spLocks noGrp="1"/>
          </p:cNvSpPr>
          <p:nvPr>
            <p:ph type="body" sz="quarter" idx="14" hasCustomPrompt="1"/>
          </p:nvPr>
        </p:nvSpPr>
        <p:spPr>
          <a:xfrm>
            <a:off x="5018087" y="2093722"/>
            <a:ext cx="5832475" cy="371513"/>
          </a:xfrm>
        </p:spPr>
        <p:txBody>
          <a:bodyPr lIns="90000" tIns="46800" rIns="90000" bIns="46800"/>
          <a:lstStyle>
            <a:lvl1pPr marL="0" indent="0">
              <a:buNone/>
              <a:defRPr sz="1800">
                <a:solidFill>
                  <a:schemeClr val="accent6"/>
                </a:solidFill>
                <a:latin typeface="+mj-lt"/>
              </a:defRPr>
            </a:lvl1pPr>
          </a:lstStyle>
          <a:p>
            <a:pPr lvl="0"/>
            <a:r>
              <a:rPr lang="en-US"/>
              <a:t>Experience</a:t>
            </a:r>
          </a:p>
        </p:txBody>
      </p:sp>
      <p:sp>
        <p:nvSpPr>
          <p:cNvPr id="20" name="Text Placeholder 18">
            <a:extLst>
              <a:ext uri="{FF2B5EF4-FFF2-40B4-BE49-F238E27FC236}">
                <a16:creationId xmlns:a16="http://schemas.microsoft.com/office/drawing/2014/main" id="{47E7A509-84C5-4843-8CD9-B01570BA7BA0}"/>
              </a:ext>
            </a:extLst>
          </p:cNvPr>
          <p:cNvSpPr>
            <a:spLocks noGrp="1"/>
          </p:cNvSpPr>
          <p:nvPr>
            <p:ph type="body" sz="quarter" idx="15" hasCustomPrompt="1"/>
          </p:nvPr>
        </p:nvSpPr>
        <p:spPr>
          <a:xfrm>
            <a:off x="5018087" y="4426832"/>
            <a:ext cx="5832475" cy="371513"/>
          </a:xfrm>
        </p:spPr>
        <p:txBody>
          <a:bodyPr lIns="90000" tIns="46800" rIns="90000" bIns="46800"/>
          <a:lstStyle>
            <a:lvl1pPr marL="0" indent="0">
              <a:buNone/>
              <a:defRPr sz="1800">
                <a:solidFill>
                  <a:schemeClr val="accent6"/>
                </a:solidFill>
                <a:latin typeface="+mj-lt"/>
              </a:defRPr>
            </a:lvl1pPr>
          </a:lstStyle>
          <a:p>
            <a:pPr lvl="0"/>
            <a:r>
              <a:rPr lang="en-US"/>
              <a:t>Expertise</a:t>
            </a:r>
          </a:p>
        </p:txBody>
      </p:sp>
      <p:sp>
        <p:nvSpPr>
          <p:cNvPr id="22" name="Text Placeholder 21">
            <a:extLst>
              <a:ext uri="{FF2B5EF4-FFF2-40B4-BE49-F238E27FC236}">
                <a16:creationId xmlns:a16="http://schemas.microsoft.com/office/drawing/2014/main" id="{39F526AE-17B2-DD4A-BE59-23D0E4A3D04F}"/>
              </a:ext>
            </a:extLst>
          </p:cNvPr>
          <p:cNvSpPr>
            <a:spLocks noGrp="1"/>
          </p:cNvSpPr>
          <p:nvPr>
            <p:ph type="body" sz="quarter" idx="16" hasCustomPrompt="1"/>
          </p:nvPr>
        </p:nvSpPr>
        <p:spPr>
          <a:xfrm>
            <a:off x="5016500" y="4864164"/>
            <a:ext cx="1649476" cy="827022"/>
          </a:xfrm>
        </p:spPr>
        <p:txBody>
          <a:bodyPr lIns="90000" tIns="46800" rIns="90000" bIns="46800"/>
          <a:lstStyle>
            <a:lvl1pPr>
              <a:buSzPct val="100000"/>
              <a:defRPr sz="1400">
                <a:solidFill>
                  <a:schemeClr val="accent6"/>
                </a:solidFill>
              </a:defRPr>
            </a:lvl1pPr>
          </a:lstStyle>
          <a:p>
            <a:pPr lvl="0"/>
            <a:r>
              <a:rPr lang="en-US"/>
              <a:t>One</a:t>
            </a:r>
          </a:p>
          <a:p>
            <a:pPr lvl="0"/>
            <a:r>
              <a:rPr lang="en-US"/>
              <a:t>Two</a:t>
            </a:r>
          </a:p>
          <a:p>
            <a:pPr lvl="0"/>
            <a:r>
              <a:rPr lang="en-US"/>
              <a:t>Three</a:t>
            </a:r>
          </a:p>
        </p:txBody>
      </p:sp>
      <p:sp>
        <p:nvSpPr>
          <p:cNvPr id="23" name="Text Placeholder 21">
            <a:extLst>
              <a:ext uri="{FF2B5EF4-FFF2-40B4-BE49-F238E27FC236}">
                <a16:creationId xmlns:a16="http://schemas.microsoft.com/office/drawing/2014/main" id="{D4BF07C4-9406-4146-BE9F-4987294757D1}"/>
              </a:ext>
            </a:extLst>
          </p:cNvPr>
          <p:cNvSpPr>
            <a:spLocks noGrp="1"/>
          </p:cNvSpPr>
          <p:nvPr>
            <p:ph type="body" sz="quarter" idx="17" hasCustomPrompt="1"/>
          </p:nvPr>
        </p:nvSpPr>
        <p:spPr>
          <a:xfrm>
            <a:off x="7104994" y="4864164"/>
            <a:ext cx="1649476" cy="827022"/>
          </a:xfrm>
        </p:spPr>
        <p:txBody>
          <a:bodyPr lIns="90000" tIns="46800" rIns="90000" bIns="46800"/>
          <a:lstStyle>
            <a:lvl1pPr>
              <a:buSzPct val="100000"/>
              <a:defRPr sz="1400">
                <a:solidFill>
                  <a:schemeClr val="accent6"/>
                </a:solidFill>
              </a:defRPr>
            </a:lvl1pPr>
          </a:lstStyle>
          <a:p>
            <a:pPr lvl="0"/>
            <a:r>
              <a:rPr lang="en-US"/>
              <a:t>Four</a:t>
            </a:r>
          </a:p>
          <a:p>
            <a:pPr lvl="0"/>
            <a:r>
              <a:rPr lang="en-US"/>
              <a:t>Five</a:t>
            </a:r>
          </a:p>
          <a:p>
            <a:pPr lvl="0"/>
            <a:r>
              <a:rPr lang="en-US"/>
              <a:t>Six</a:t>
            </a:r>
          </a:p>
        </p:txBody>
      </p:sp>
      <p:sp>
        <p:nvSpPr>
          <p:cNvPr id="24" name="Text Placeholder 21">
            <a:extLst>
              <a:ext uri="{FF2B5EF4-FFF2-40B4-BE49-F238E27FC236}">
                <a16:creationId xmlns:a16="http://schemas.microsoft.com/office/drawing/2014/main" id="{AD8CD734-0F6D-C94D-8A16-9F36D2D3D601}"/>
              </a:ext>
            </a:extLst>
          </p:cNvPr>
          <p:cNvSpPr>
            <a:spLocks noGrp="1"/>
          </p:cNvSpPr>
          <p:nvPr>
            <p:ph type="body" sz="quarter" idx="18" hasCustomPrompt="1"/>
          </p:nvPr>
        </p:nvSpPr>
        <p:spPr>
          <a:xfrm>
            <a:off x="9193488" y="4864164"/>
            <a:ext cx="1649476" cy="827022"/>
          </a:xfrm>
        </p:spPr>
        <p:txBody>
          <a:bodyPr lIns="90000" tIns="46800" rIns="90000" bIns="46800"/>
          <a:lstStyle>
            <a:lvl1pPr>
              <a:buSzPct val="100000"/>
              <a:defRPr sz="1400">
                <a:solidFill>
                  <a:schemeClr val="accent6"/>
                </a:solidFill>
              </a:defRPr>
            </a:lvl1pPr>
          </a:lstStyle>
          <a:p>
            <a:pPr lvl="0"/>
            <a:r>
              <a:rPr lang="en-US"/>
              <a:t>Seven</a:t>
            </a:r>
          </a:p>
          <a:p>
            <a:pPr lvl="0"/>
            <a:r>
              <a:rPr lang="en-US"/>
              <a:t>Eight</a:t>
            </a:r>
          </a:p>
          <a:p>
            <a:pPr lvl="0"/>
            <a:r>
              <a:rPr lang="en-US"/>
              <a:t>Nine</a:t>
            </a:r>
          </a:p>
        </p:txBody>
      </p:sp>
    </p:spTree>
    <p:extLst>
      <p:ext uri="{BB962C8B-B14F-4D97-AF65-F5344CB8AC3E}">
        <p14:creationId xmlns:p14="http://schemas.microsoft.com/office/powerpoint/2010/main" val="38011785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69">
          <p15:clr>
            <a:srgbClr val="F26B43"/>
          </p15:clr>
        </p15:guide>
        <p15:guide id="3" orient="horz" pos="366">
          <p15:clr>
            <a:srgbClr val="F26B43"/>
          </p15:clr>
        </p15:guide>
        <p15:guide id="4" pos="7311">
          <p15:clr>
            <a:srgbClr val="F26B43"/>
          </p15:clr>
        </p15:guide>
        <p15:guide id="5" orient="horz" pos="3951">
          <p15:clr>
            <a:srgbClr val="F26B43"/>
          </p15:clr>
        </p15:guide>
        <p15:guide id="12" pos="2561">
          <p15:clr>
            <a:srgbClr val="A4A3A4"/>
          </p15:clr>
        </p15:guide>
        <p15:guide id="13" pos="2744">
          <p15:clr>
            <a:srgbClr val="A4A3A4"/>
          </p15:clr>
        </p15:guide>
        <p15:guide id="20" pos="4937">
          <p15:clr>
            <a:srgbClr val="A4A3A4"/>
          </p15:clr>
        </p15:guide>
        <p15:guide id="21" pos="5120">
          <p15:clr>
            <a:srgbClr val="A4A3A4"/>
          </p15:clr>
        </p15:guide>
        <p15:guide id="22" pos="2682">
          <p15:clr>
            <a:srgbClr val="F26B43"/>
          </p15:clr>
        </p15:guide>
        <p15:guide id="23" pos="4998">
          <p15:clr>
            <a:srgbClr val="F26B43"/>
          </p15:clr>
        </p15:guide>
        <p15:guide id="24" pos="3160" userDrawn="1">
          <p15:clr>
            <a:srgbClr val="FBAE40"/>
          </p15:clr>
        </p15:guide>
        <p15:guide id="25" orient="horz" pos="709" userDrawn="1">
          <p15:clr>
            <a:srgbClr val="FBAE40"/>
          </p15:clr>
        </p15:guide>
        <p15:guide id="26" pos="683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Number Divider 1">
    <p:bg>
      <p:bgRef idx="1001">
        <a:schemeClr val="bg2"/>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hasCustomPrompt="1"/>
          </p:nvPr>
        </p:nvSpPr>
        <p:spPr>
          <a:xfrm>
            <a:off x="4941888" y="585788"/>
            <a:ext cx="6667500" cy="690119"/>
          </a:xfrm>
        </p:spPr>
        <p:txBody>
          <a:bodyPr anchor="t">
            <a:noAutofit/>
          </a:bodyPr>
          <a:lstStyle>
            <a:lvl1pPr marL="0" indent="0">
              <a:spcAft>
                <a:spcPts val="600"/>
              </a:spcAft>
              <a:buFont typeface="Wingdings" panose="05000000000000000000" pitchFamily="2" charset="2"/>
              <a:buNone/>
              <a:defRPr sz="3600">
                <a:solidFill>
                  <a:schemeClr val="tx1"/>
                </a:solidFill>
                <a:latin typeface="+mj-lt"/>
              </a:defRPr>
            </a:lvl1pPr>
          </a:lstStyle>
          <a:p>
            <a:pPr lvl="0"/>
            <a:r>
              <a:rPr lang="en-US"/>
              <a:t>Section title</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Tree>
    <p:extLst>
      <p:ext uri="{BB962C8B-B14F-4D97-AF65-F5344CB8AC3E}">
        <p14:creationId xmlns:p14="http://schemas.microsoft.com/office/powerpoint/2010/main" val="30921821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E8663993-2CF4-0843-9834-2078442DBA7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00633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25F75097-07A2-DA4F-AFC5-71B04739FCB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6847385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96CEF9B0-0F7A-414C-9382-56532822A960}"/>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503519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4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0B03ADF2-CBA0-AB48-AC2A-77EAF2C81AA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24713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Black Bkg">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5715040"/>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Thank you</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369457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132"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Large Number Divider 1">
    <p:bg>
      <p:bgRef idx="1001">
        <a:schemeClr val="bg2"/>
      </p:bgRef>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287FF5-DA2B-6549-A430-2AB0462370E7}"/>
              </a:ext>
            </a:extLst>
          </p:cNvPr>
          <p:cNvSpPr txBox="1"/>
          <p:nvPr userDrawn="1"/>
        </p:nvSpPr>
        <p:spPr>
          <a:xfrm>
            <a:off x="0" y="680485"/>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1</a:t>
            </a:r>
          </a:p>
        </p:txBody>
      </p: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9" name="Title 1">
            <a:extLst>
              <a:ext uri="{FF2B5EF4-FFF2-40B4-BE49-F238E27FC236}">
                <a16:creationId xmlns:a16="http://schemas.microsoft.com/office/drawing/2014/main" id="{939C9626-6AB7-9442-8C32-698E08BC85A7}"/>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7445959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3"/>
            <a:ext cx="4356100" cy="6177517"/>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2</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649666AF-1BFD-C547-B312-5E30EBC9B839}"/>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7228313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3</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443D24FC-F71D-C245-A2DA-55D32F6AA872}"/>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778416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4</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DA3A573E-5425-E24C-AC5B-D2C67E89FC53}"/>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422873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Large Number Divider 1">
    <p:bg>
      <p:bgRef idx="1001">
        <a:schemeClr val="bg2"/>
      </p:bgRef>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D287FF5-DA2B-6549-A430-2AB0462370E7}"/>
              </a:ext>
            </a:extLst>
          </p:cNvPr>
          <p:cNvSpPr txBox="1"/>
          <p:nvPr userDrawn="1"/>
        </p:nvSpPr>
        <p:spPr>
          <a:xfrm>
            <a:off x="0" y="680484"/>
            <a:ext cx="4356100" cy="6177516"/>
          </a:xfrm>
          <a:prstGeom prst="rect">
            <a:avLst/>
          </a:prstGeom>
          <a:noFill/>
          <a:effectLst>
            <a:outerShdw blurRad="76200" dist="76200" dir="2700000" algn="tl" rotWithShape="0">
              <a:prstClr val="black">
                <a:alpha val="20000"/>
              </a:prstClr>
            </a:outerShdw>
          </a:effectLst>
        </p:spPr>
        <p:txBody>
          <a:bodyPr wrap="square" lIns="0" tIns="0" rIns="0" bIns="0" rtlCol="0" anchor="t">
            <a:noAutofit/>
          </a:bodyPr>
          <a:lstStyle/>
          <a:p>
            <a:pPr algn="l"/>
            <a:r>
              <a:rPr lang="en-US" sz="50000" b="1" i="0">
                <a:solidFill>
                  <a:schemeClr val="accent1"/>
                </a:solidFill>
                <a:latin typeface="Segoe UI" panose="020B0502040204020203" pitchFamily="34" charset="0"/>
                <a:cs typeface="Segoe UI" panose="020B0502040204020203" pitchFamily="34" charset="0"/>
              </a:rPr>
              <a:t>5</a:t>
            </a:r>
          </a:p>
        </p:txBody>
      </p:sp>
      <p:sp>
        <p:nvSpPr>
          <p:cNvPr id="7" name="Text Placeholder 2">
            <a:extLst>
              <a:ext uri="{FF2B5EF4-FFF2-40B4-BE49-F238E27FC236}">
                <a16:creationId xmlns:a16="http://schemas.microsoft.com/office/drawing/2014/main" id="{160E18D5-0E84-C64E-9599-465CAF60302E}"/>
              </a:ext>
            </a:extLst>
          </p:cNvPr>
          <p:cNvSpPr>
            <a:spLocks noGrp="1"/>
          </p:cNvSpPr>
          <p:nvPr>
            <p:ph type="body" sz="quarter" idx="12" hasCustomPrompt="1"/>
          </p:nvPr>
        </p:nvSpPr>
        <p:spPr>
          <a:xfrm>
            <a:off x="4941888" y="1307806"/>
            <a:ext cx="6667500" cy="2121194"/>
          </a:xfrm>
        </p:spPr>
        <p:txBody>
          <a:bodyPr anchor="t">
            <a:noAutofit/>
          </a:bodyPr>
          <a:lstStyle>
            <a:lvl1pPr marL="0" indent="0">
              <a:spcAft>
                <a:spcPts val="600"/>
              </a:spcAft>
              <a:buFont typeface="Wingdings" panose="05000000000000000000" pitchFamily="2" charset="2"/>
              <a:buNone/>
              <a:defRPr sz="2400">
                <a:solidFill>
                  <a:schemeClr val="tx1"/>
                </a:solidFill>
              </a:defRPr>
            </a:lvl1pPr>
          </a:lstStyle>
          <a:p>
            <a:pPr lvl="0"/>
            <a:r>
              <a:rPr lang="en-US"/>
              <a:t>Section Details</a:t>
            </a:r>
          </a:p>
        </p:txBody>
      </p:sp>
      <p:sp>
        <p:nvSpPr>
          <p:cNvPr id="8" name="Title 1">
            <a:extLst>
              <a:ext uri="{FF2B5EF4-FFF2-40B4-BE49-F238E27FC236}">
                <a16:creationId xmlns:a16="http://schemas.microsoft.com/office/drawing/2014/main" id="{AD9EEC05-DC95-844E-868F-EEEB231AD961}"/>
              </a:ext>
            </a:extLst>
          </p:cNvPr>
          <p:cNvSpPr>
            <a:spLocks noGrp="1"/>
          </p:cNvSpPr>
          <p:nvPr>
            <p:ph type="title" hasCustomPrompt="1"/>
          </p:nvPr>
        </p:nvSpPr>
        <p:spPr>
          <a:xfrm>
            <a:off x="4941888" y="585788"/>
            <a:ext cx="6667230" cy="714094"/>
          </a:xfrm>
          <a:noFill/>
        </p:spPr>
        <p:txBody>
          <a:bodyPr wrap="square" lIns="0" tIns="0" rIns="0" bIns="0" anchor="t"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5893271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080298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42438410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785341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656685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063983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slideLayout" Target="../slideLayouts/slideLayout102.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119" cstate="hqprint">
            <a:extLst>
              <a:ext uri="{28A0092B-C50C-407E-A947-70E740481C1C}">
                <a14:useLocalDpi xmlns:a14="http://schemas.microsoft.com/office/drawing/2010/main"/>
              </a:ext>
            </a:extLst>
          </a:blip>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5286" r:id="rId4"/>
    <p:sldLayoutId id="2147485390" r:id="rId5"/>
    <p:sldLayoutId id="2147484610" r:id="rId6"/>
    <p:sldLayoutId id="2147485389" r:id="rId7"/>
    <p:sldLayoutId id="2147485395" r:id="rId8"/>
    <p:sldLayoutId id="2147485396" r:id="rId9"/>
    <p:sldLayoutId id="2147484710" r:id="rId10"/>
    <p:sldLayoutId id="2147484240" r:id="rId11"/>
    <p:sldLayoutId id="2147484910" r:id="rId12"/>
    <p:sldLayoutId id="2147484911" r:id="rId13"/>
    <p:sldLayoutId id="2147485050" r:id="rId14"/>
    <p:sldLayoutId id="2147485165" r:id="rId15"/>
    <p:sldLayoutId id="2147484941" r:id="rId16"/>
    <p:sldLayoutId id="2147484942" r:id="rId17"/>
    <p:sldLayoutId id="2147485162" r:id="rId18"/>
    <p:sldLayoutId id="2147484639" r:id="rId19"/>
    <p:sldLayoutId id="2147484943" r:id="rId20"/>
    <p:sldLayoutId id="2147484603" r:id="rId21"/>
    <p:sldLayoutId id="2147485324" r:id="rId22"/>
    <p:sldLayoutId id="2147485326" r:id="rId23"/>
    <p:sldLayoutId id="2147485327" r:id="rId24"/>
    <p:sldLayoutId id="2147485328" r:id="rId25"/>
    <p:sldLayoutId id="2147485329" r:id="rId26"/>
    <p:sldLayoutId id="2147485330" r:id="rId27"/>
    <p:sldLayoutId id="2147485325" r:id="rId28"/>
    <p:sldLayoutId id="2147485331" r:id="rId29"/>
    <p:sldLayoutId id="2147485332" r:id="rId30"/>
    <p:sldLayoutId id="2147485366" r:id="rId31"/>
    <p:sldLayoutId id="2147485333" r:id="rId32"/>
    <p:sldLayoutId id="2147485334" r:id="rId33"/>
    <p:sldLayoutId id="2147485394" r:id="rId34"/>
    <p:sldLayoutId id="2147485340" r:id="rId35"/>
    <p:sldLayoutId id="2147485346" r:id="rId36"/>
    <p:sldLayoutId id="2147485349" r:id="rId37"/>
    <p:sldLayoutId id="2147485351" r:id="rId38"/>
    <p:sldLayoutId id="2147485369" r:id="rId39"/>
    <p:sldLayoutId id="2147485363" r:id="rId40"/>
    <p:sldLayoutId id="2147485370" r:id="rId41"/>
    <p:sldLayoutId id="2147484833" r:id="rId42"/>
    <p:sldLayoutId id="2147484834" r:id="rId43"/>
    <p:sldLayoutId id="2147484835" r:id="rId44"/>
    <p:sldLayoutId id="2147485385" r:id="rId45"/>
    <p:sldLayoutId id="2147485387" r:id="rId46"/>
    <p:sldLayoutId id="2147485382" r:id="rId47"/>
    <p:sldLayoutId id="2147484922" r:id="rId48"/>
    <p:sldLayoutId id="2147484923" r:id="rId49"/>
    <p:sldLayoutId id="2147485287" r:id="rId50"/>
    <p:sldLayoutId id="2147484924" r:id="rId51"/>
    <p:sldLayoutId id="2147484839" r:id="rId52"/>
    <p:sldLayoutId id="2147484840" r:id="rId53"/>
    <p:sldLayoutId id="2147485383" r:id="rId54"/>
    <p:sldLayoutId id="2147484841" r:id="rId55"/>
    <p:sldLayoutId id="2147484842" r:id="rId56"/>
    <p:sldLayoutId id="2147484843" r:id="rId57"/>
    <p:sldLayoutId id="2147484938" r:id="rId58"/>
    <p:sldLayoutId id="2147484939" r:id="rId59"/>
    <p:sldLayoutId id="2147484940" r:id="rId60"/>
    <p:sldLayoutId id="2147485161" r:id="rId61"/>
    <p:sldLayoutId id="2147485152" r:id="rId62"/>
    <p:sldLayoutId id="2147485153" r:id="rId63"/>
    <p:sldLayoutId id="2147485154" r:id="rId64"/>
    <p:sldLayoutId id="2147485379" r:id="rId65"/>
    <p:sldLayoutId id="2147485380" r:id="rId66"/>
    <p:sldLayoutId id="2147485381" r:id="rId67"/>
    <p:sldLayoutId id="2147484944" r:id="rId68"/>
    <p:sldLayoutId id="2147484945" r:id="rId69"/>
    <p:sldLayoutId id="2147485372" r:id="rId70"/>
    <p:sldLayoutId id="2147485373" r:id="rId71"/>
    <p:sldLayoutId id="2147485388" r:id="rId72"/>
    <p:sldLayoutId id="2147485296" r:id="rId73"/>
    <p:sldLayoutId id="2147485392" r:id="rId74"/>
    <p:sldLayoutId id="2147485393" r:id="rId75"/>
    <p:sldLayoutId id="2147485368" r:id="rId76"/>
    <p:sldLayoutId id="2147485367" r:id="rId77"/>
    <p:sldLayoutId id="2147485292" r:id="rId78"/>
    <p:sldLayoutId id="2147485294" r:id="rId79"/>
    <p:sldLayoutId id="2147485338" r:id="rId80"/>
    <p:sldLayoutId id="2147485339" r:id="rId81"/>
    <p:sldLayoutId id="2147485360" r:id="rId82"/>
    <p:sldLayoutId id="2147485364" r:id="rId83"/>
    <p:sldLayoutId id="2147485365" r:id="rId84"/>
    <p:sldLayoutId id="2147485352" r:id="rId85"/>
    <p:sldLayoutId id="2147485353" r:id="rId86"/>
    <p:sldLayoutId id="2147485354" r:id="rId87"/>
    <p:sldLayoutId id="2147485355" r:id="rId88"/>
    <p:sldLayoutId id="2147485356" r:id="rId89"/>
    <p:sldLayoutId id="2147485374" r:id="rId90"/>
    <p:sldLayoutId id="2147485375" r:id="rId91"/>
    <p:sldLayoutId id="2147485376" r:id="rId92"/>
    <p:sldLayoutId id="2147485377" r:id="rId93"/>
    <p:sldLayoutId id="2147485378" r:id="rId94"/>
    <p:sldLayoutId id="2147485137" r:id="rId95"/>
    <p:sldLayoutId id="2147485138" r:id="rId96"/>
    <p:sldLayoutId id="2147485139" r:id="rId97"/>
    <p:sldLayoutId id="2147485140" r:id="rId98"/>
    <p:sldLayoutId id="2147485141" r:id="rId99"/>
    <p:sldLayoutId id="2147485142" r:id="rId100"/>
    <p:sldLayoutId id="2147484249" r:id="rId101"/>
    <p:sldLayoutId id="2147484640" r:id="rId102"/>
    <p:sldLayoutId id="2147485288" r:id="rId103"/>
    <p:sldLayoutId id="2147485290" r:id="rId104"/>
    <p:sldLayoutId id="2147485289" r:id="rId105"/>
    <p:sldLayoutId id="2147485291" r:id="rId106"/>
    <p:sldLayoutId id="2147484584" r:id="rId107"/>
    <p:sldLayoutId id="2147484583" r:id="rId108"/>
    <p:sldLayoutId id="2147484671" r:id="rId109"/>
    <p:sldLayoutId id="2147484673" r:id="rId110"/>
    <p:sldLayoutId id="2147485391" r:id="rId111"/>
    <p:sldLayoutId id="2147484299" r:id="rId112"/>
    <p:sldLayoutId id="2147484263" r:id="rId113"/>
    <p:sldLayoutId id="2147485397" r:id="rId114"/>
    <p:sldLayoutId id="2147485398" r:id="rId115"/>
    <p:sldLayoutId id="2147485403" r:id="rId116"/>
    <p:sldLayoutId id="2147485406" r:id="rId11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emf"/><Relationship Id="rId7" Type="http://schemas.openxmlformats.org/officeDocument/2006/relationships/image" Target="../media/image37.svg"/><Relationship Id="rId2" Type="http://schemas.openxmlformats.org/officeDocument/2006/relationships/notesSlide" Target="../notesSlides/notesSlide12.xml"/><Relationship Id="rId1" Type="http://schemas.openxmlformats.org/officeDocument/2006/relationships/slideLayout" Target="../slideLayouts/slideLayout117.xml"/><Relationship Id="rId6" Type="http://schemas.openxmlformats.org/officeDocument/2006/relationships/image" Target="../media/image36.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emf"/><Relationship Id="rId7" Type="http://schemas.openxmlformats.org/officeDocument/2006/relationships/image" Target="../media/image37.svg"/><Relationship Id="rId2" Type="http://schemas.openxmlformats.org/officeDocument/2006/relationships/notesSlide" Target="../notesSlides/notesSlide16.xml"/><Relationship Id="rId1" Type="http://schemas.openxmlformats.org/officeDocument/2006/relationships/slideLayout" Target="../slideLayouts/slideLayout117.xml"/><Relationship Id="rId6" Type="http://schemas.openxmlformats.org/officeDocument/2006/relationships/image" Target="../media/image36.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116.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16.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16.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4200" y="2979778"/>
            <a:ext cx="9144000" cy="553998"/>
          </a:xfrm>
        </p:spPr>
        <p:txBody>
          <a:bodyPr/>
          <a:lstStyle/>
          <a:p>
            <a:r>
              <a:rPr lang="en-US"/>
              <a:t>Modern Analytics Academy</a:t>
            </a:r>
          </a:p>
        </p:txBody>
      </p:sp>
      <p:sp>
        <p:nvSpPr>
          <p:cNvPr id="5" name="Text Placeholder 4"/>
          <p:cNvSpPr>
            <a:spLocks noGrp="1"/>
          </p:cNvSpPr>
          <p:nvPr>
            <p:ph type="body" sz="quarter" idx="12"/>
          </p:nvPr>
        </p:nvSpPr>
        <p:spPr>
          <a:xfrm>
            <a:off x="584200" y="3533776"/>
            <a:ext cx="9144000" cy="338554"/>
          </a:xfrm>
        </p:spPr>
        <p:txBody>
          <a:bodyPr/>
          <a:lstStyle/>
          <a:p>
            <a:r>
              <a:rPr lang="en-US" dirty="0"/>
              <a:t>Data Governance with Azure Purview</a:t>
            </a:r>
          </a:p>
        </p:txBody>
      </p:sp>
      <p:sp>
        <p:nvSpPr>
          <p:cNvPr id="6" name="Text Placeholder 4">
            <a:extLst>
              <a:ext uri="{FF2B5EF4-FFF2-40B4-BE49-F238E27FC236}">
                <a16:creationId xmlns:a16="http://schemas.microsoft.com/office/drawing/2014/main" id="{F1358498-DD55-44FC-8A00-4FD38EBE045F}"/>
              </a:ext>
            </a:extLst>
          </p:cNvPr>
          <p:cNvSpPr txBox="1">
            <a:spLocks/>
          </p:cNvSpPr>
          <p:nvPr/>
        </p:nvSpPr>
        <p:spPr>
          <a:xfrm>
            <a:off x="584200" y="555904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164707120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856AF4B-9A24-7843-B188-114423419DBE}"/>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55" r="30193"/>
          <a:stretch/>
        </p:blipFill>
        <p:spPr>
          <a:xfrm>
            <a:off x="6096000" y="0"/>
            <a:ext cx="6096000" cy="6858000"/>
          </a:xfrm>
          <a:prstGeom prst="rect">
            <a:avLst/>
          </a:prstGeom>
        </p:spPr>
      </p:pic>
      <p:sp>
        <p:nvSpPr>
          <p:cNvPr id="2" name="Content Placeholder 1">
            <a:extLst>
              <a:ext uri="{FF2B5EF4-FFF2-40B4-BE49-F238E27FC236}">
                <a16:creationId xmlns:a16="http://schemas.microsoft.com/office/drawing/2014/main" id="{D9A1ACAC-83DE-CB4A-AE0C-D5A2DA88B664}"/>
              </a:ext>
            </a:extLst>
          </p:cNvPr>
          <p:cNvSpPr>
            <a:spLocks noGrp="1"/>
          </p:cNvSpPr>
          <p:nvPr>
            <p:ph sz="quarter" idx="20"/>
          </p:nvPr>
        </p:nvSpPr>
        <p:spPr>
          <a:xfrm>
            <a:off x="612613" y="3098458"/>
            <a:ext cx="4813282" cy="2476631"/>
          </a:xfrm>
        </p:spPr>
        <p:txBody>
          <a:bodyPr/>
          <a:lstStyle/>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a:cs typeface="Segoe UI Semilight"/>
              </a:rPr>
              <a:t>Manage and govern operational, transactional and analytical data</a:t>
            </a:r>
          </a:p>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a:cs typeface="Segoe UI Semilight"/>
              </a:rPr>
              <a:t>Cloud-native, purpose-built service to address discovery and compliance needs</a:t>
            </a:r>
          </a:p>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a:cs typeface="Segoe UI Semilight"/>
              </a:rPr>
              <a:t>Fully managed, serverless, PaaS service</a:t>
            </a:r>
          </a:p>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a:cs typeface="Segoe UI Semilight"/>
              </a:rPr>
              <a:t>Eliminate manual, ad-hoc and homegrown solutions</a:t>
            </a:r>
          </a:p>
        </p:txBody>
      </p:sp>
      <p:sp>
        <p:nvSpPr>
          <p:cNvPr id="4" name="Title 3">
            <a:extLst>
              <a:ext uri="{FF2B5EF4-FFF2-40B4-BE49-F238E27FC236}">
                <a16:creationId xmlns:a16="http://schemas.microsoft.com/office/drawing/2014/main" id="{DA16424B-7EF1-C04A-9C29-B3D5285BB01C}"/>
              </a:ext>
            </a:extLst>
          </p:cNvPr>
          <p:cNvSpPr>
            <a:spLocks noGrp="1"/>
          </p:cNvSpPr>
          <p:nvPr>
            <p:ph type="title"/>
          </p:nvPr>
        </p:nvSpPr>
        <p:spPr>
          <a:xfrm>
            <a:off x="706854" y="1247425"/>
            <a:ext cx="3437634" cy="1794696"/>
          </a:xfrm>
        </p:spPr>
        <p:txBody>
          <a:bodyPr>
            <a:noAutofit/>
          </a:bodyPr>
          <a:lstStyle/>
          <a:p>
            <a:r>
              <a:rPr lang="en-US" dirty="0">
                <a:solidFill>
                  <a:schemeClr val="tx1"/>
                </a:solidFill>
              </a:rPr>
              <a:t>Reimagine </a:t>
            </a:r>
            <a:r>
              <a:rPr lang="en-US" dirty="0">
                <a:solidFill>
                  <a:srgbClr val="0090FF"/>
                </a:solidFill>
              </a:rPr>
              <a:t>data governance</a:t>
            </a:r>
            <a:r>
              <a:rPr lang="en-US" dirty="0">
                <a:solidFill>
                  <a:schemeClr val="tx1"/>
                </a:solidFill>
              </a:rPr>
              <a:t> in the cloud</a:t>
            </a:r>
          </a:p>
        </p:txBody>
      </p:sp>
      <p:grpSp>
        <p:nvGrpSpPr>
          <p:cNvPr id="60" name="Group 59">
            <a:extLst>
              <a:ext uri="{FF2B5EF4-FFF2-40B4-BE49-F238E27FC236}">
                <a16:creationId xmlns:a16="http://schemas.microsoft.com/office/drawing/2014/main" id="{1FBB6352-FBAB-B84B-B94F-1D2A92CC6F51}"/>
              </a:ext>
              <a:ext uri="{C183D7F6-B498-43B3-948B-1728B52AA6E4}">
                <adec:decorative xmlns:adec="http://schemas.microsoft.com/office/drawing/2017/decorative" val="1"/>
              </a:ext>
            </a:extLst>
          </p:cNvPr>
          <p:cNvGrpSpPr/>
          <p:nvPr/>
        </p:nvGrpSpPr>
        <p:grpSpPr>
          <a:xfrm>
            <a:off x="819426" y="458387"/>
            <a:ext cx="807156" cy="468869"/>
            <a:chOff x="4047424" y="2496854"/>
            <a:chExt cx="708520" cy="411572"/>
          </a:xfrm>
        </p:grpSpPr>
        <p:sp>
          <p:nvSpPr>
            <p:cNvPr id="62" name="cloud 4" descr="cloud">
              <a:extLst>
                <a:ext uri="{FF2B5EF4-FFF2-40B4-BE49-F238E27FC236}">
                  <a16:creationId xmlns:a16="http://schemas.microsoft.com/office/drawing/2014/main" id="{C7C55A1E-5DA1-8548-A859-B3F3A4EE437E}"/>
                </a:ext>
              </a:extLst>
            </p:cNvPr>
            <p:cNvSpPr>
              <a:spLocks noChangeAspect="1"/>
            </p:cNvSpPr>
            <p:nvPr/>
          </p:nvSpPr>
          <p:spPr bwMode="auto">
            <a:xfrm flipV="1">
              <a:off x="4047424" y="2612822"/>
              <a:ext cx="536243" cy="295604"/>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0078D4"/>
            </a:solidFill>
            <a:ln w="25400"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400" b="1" i="0" u="none" strike="noStrike" kern="0" cap="none" spc="0" normalizeH="0" baseline="0" noProof="0">
                <a:ln>
                  <a:noFill/>
                </a:ln>
                <a:effectLst/>
                <a:uLnTx/>
                <a:uFillTx/>
                <a:latin typeface="Segoe UI Semilight"/>
                <a:ea typeface="+mn-ea"/>
                <a:cs typeface="+mn-cs"/>
              </a:endParaRPr>
            </a:p>
          </p:txBody>
        </p:sp>
        <p:sp>
          <p:nvSpPr>
            <p:cNvPr id="63" name="cloud 4" descr="cloud">
              <a:extLst>
                <a:ext uri="{FF2B5EF4-FFF2-40B4-BE49-F238E27FC236}">
                  <a16:creationId xmlns:a16="http://schemas.microsoft.com/office/drawing/2014/main" id="{83D574F1-8C08-6D4E-9D0E-CDFFE287A872}"/>
                </a:ext>
              </a:extLst>
            </p:cNvPr>
            <p:cNvSpPr>
              <a:spLocks noChangeAspect="1"/>
            </p:cNvSpPr>
            <p:nvPr/>
          </p:nvSpPr>
          <p:spPr bwMode="auto">
            <a:xfrm flipV="1">
              <a:off x="4307695" y="2496854"/>
              <a:ext cx="448249" cy="247097"/>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solidFill>
              <a:srgbClr val="50E6FF"/>
            </a:solidFill>
            <a:ln w="25400" cap="flat">
              <a:no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effectLst/>
                <a:uLnTx/>
                <a:uFillTx/>
                <a:latin typeface="Segoe UI Semilight"/>
                <a:ea typeface="+mn-ea"/>
                <a:cs typeface="+mn-cs"/>
              </a:endParaRPr>
            </a:p>
          </p:txBody>
        </p:sp>
      </p:grpSp>
    </p:spTree>
    <p:extLst>
      <p:ext uri="{BB962C8B-B14F-4D97-AF65-F5344CB8AC3E}">
        <p14:creationId xmlns:p14="http://schemas.microsoft.com/office/powerpoint/2010/main" val="2430760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48" descr="A person sitting at a table using a computer&#10;&#10;Description automatically generated">
            <a:extLst>
              <a:ext uri="{FF2B5EF4-FFF2-40B4-BE49-F238E27FC236}">
                <a16:creationId xmlns:a16="http://schemas.microsoft.com/office/drawing/2014/main" id="{D484F834-12BA-D846-9312-EBF79746F8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7" t="8631" r="32570" b="745"/>
          <a:stretch/>
        </p:blipFill>
        <p:spPr>
          <a:xfrm>
            <a:off x="6095999" y="0"/>
            <a:ext cx="6096001" cy="6858000"/>
          </a:xfrm>
          <a:prstGeom prst="rect">
            <a:avLst/>
          </a:prstGeom>
        </p:spPr>
      </p:pic>
      <p:sp>
        <p:nvSpPr>
          <p:cNvPr id="54" name="Title 3">
            <a:extLst>
              <a:ext uri="{FF2B5EF4-FFF2-40B4-BE49-F238E27FC236}">
                <a16:creationId xmlns:a16="http://schemas.microsoft.com/office/drawing/2014/main" id="{02C60C62-341D-F049-8B3F-2D98D86D1798}"/>
              </a:ext>
            </a:extLst>
          </p:cNvPr>
          <p:cNvSpPr txBox="1">
            <a:spLocks noGrp="1"/>
          </p:cNvSpPr>
          <p:nvPr>
            <p:ph type="title" idx="4294967295"/>
          </p:nvPr>
        </p:nvSpPr>
        <p:spPr>
          <a:xfrm>
            <a:off x="706854" y="1247425"/>
            <a:ext cx="5173246" cy="179469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chemeClr val="bg1"/>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Segoe UI Semibold"/>
                <a:ea typeface="+mj-ea"/>
                <a:cs typeface="Segoe UI Semibold"/>
              </a:rPr>
              <a:t>Establish the foundation for </a:t>
            </a:r>
            <a:r>
              <a:rPr kumimoji="0" lang="en-US" sz="3600" b="1" i="0" u="none" strike="noStrike" kern="1200" cap="none" spc="0" normalizeH="0" baseline="0" noProof="0" dirty="0">
                <a:ln>
                  <a:noFill/>
                </a:ln>
                <a:solidFill>
                  <a:srgbClr val="0090FF"/>
                </a:solidFill>
                <a:effectLst/>
                <a:uLnTx/>
                <a:uFillTx/>
                <a:latin typeface="Segoe UI Semibold"/>
                <a:ea typeface="+mj-ea"/>
                <a:cs typeface="Segoe UI Semibold"/>
              </a:rPr>
              <a:t>effective data governance</a:t>
            </a:r>
            <a:endParaRPr kumimoji="0" lang="en-US" sz="3600" b="1" i="0" u="none" strike="noStrike" kern="1200" cap="none" spc="0" normalizeH="0" baseline="0" noProof="0" dirty="0">
              <a:ln>
                <a:noFill/>
              </a:ln>
              <a:solidFill>
                <a:srgbClr val="0090FF"/>
              </a:solidFill>
              <a:effectLst/>
              <a:uLnTx/>
              <a:uFillTx/>
              <a:latin typeface="Segoe UI Semibold" panose="020B0502040204020203" pitchFamily="34" charset="0"/>
              <a:ea typeface="+mj-ea"/>
              <a:cs typeface="Segoe UI Semibold" panose="020B0502040204020203" pitchFamily="34" charset="0"/>
            </a:endParaRPr>
          </a:p>
        </p:txBody>
      </p:sp>
      <p:sp>
        <p:nvSpPr>
          <p:cNvPr id="56" name="Content Placeholder 1">
            <a:extLst>
              <a:ext uri="{FF2B5EF4-FFF2-40B4-BE49-F238E27FC236}">
                <a16:creationId xmlns:a16="http://schemas.microsoft.com/office/drawing/2014/main" id="{F68EDADE-C513-674B-A403-454868B84DCE}"/>
              </a:ext>
            </a:extLst>
          </p:cNvPr>
          <p:cNvSpPr txBox="1">
            <a:spLocks/>
          </p:cNvSpPr>
          <p:nvPr/>
        </p:nvSpPr>
        <p:spPr>
          <a:xfrm>
            <a:off x="592136" y="2863665"/>
            <a:ext cx="4899203" cy="3668349"/>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panose="020B0402040204020203" pitchFamily="34" charset="0"/>
                <a:cs typeface="Segoe UI Semilight" panose="020B0402040204020203" pitchFamily="34" charset="0"/>
              </a:rPr>
              <a:t>Automate discovery of data in on-premises, </a:t>
            </a:r>
            <a:r>
              <a:rPr lang="en-US" sz="1800" dirty="0" err="1">
                <a:solidFill>
                  <a:schemeClr val="tx1"/>
                </a:solidFill>
                <a:latin typeface="Segoe UI Semilight" panose="020B0402040204020203" pitchFamily="34" charset="0"/>
                <a:cs typeface="Segoe UI Semilight" panose="020B0402040204020203" pitchFamily="34" charset="0"/>
              </a:rPr>
              <a:t>multicloud</a:t>
            </a:r>
            <a:r>
              <a:rPr lang="en-US" sz="1800" dirty="0">
                <a:solidFill>
                  <a:schemeClr val="tx1"/>
                </a:solidFill>
                <a:latin typeface="Segoe UI Semilight" panose="020B0402040204020203" pitchFamily="34" charset="0"/>
                <a:cs typeface="Segoe UI Semilight" panose="020B0402040204020203" pitchFamily="34" charset="0"/>
              </a:rPr>
              <a:t> and SaaS sources</a:t>
            </a:r>
          </a:p>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panose="020B0402040204020203" pitchFamily="34" charset="0"/>
                <a:cs typeface="Segoe UI Semilight" panose="020B0402040204020203" pitchFamily="34" charset="0"/>
              </a:rPr>
              <a:t>Classify data at scale to specify sensitivity, compliance, industry, business and company-specific value</a:t>
            </a:r>
          </a:p>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panose="020B0402040204020203" pitchFamily="34" charset="0"/>
                <a:cs typeface="Segoe UI Semilight" panose="020B0402040204020203" pitchFamily="34" charset="0"/>
              </a:rPr>
              <a:t>Know where data came from and what was derived from it with data lineage</a:t>
            </a:r>
          </a:p>
          <a:p>
            <a:pPr>
              <a:lnSpc>
                <a:spcPct val="130000"/>
              </a:lnSpc>
              <a:buClr>
                <a:srgbClr val="0078D4"/>
              </a:buClr>
            </a:pPr>
            <a:endParaRPr lang="en-US" sz="1800" dirty="0">
              <a:solidFill>
                <a:schemeClr val="tx1"/>
              </a:solidFill>
              <a:latin typeface="Segoe UI Semilight" panose="020B0402040204020203" pitchFamily="34" charset="0"/>
              <a:cs typeface="Segoe UI Semilight" panose="020B0402040204020203" pitchFamily="34" charset="0"/>
            </a:endParaRPr>
          </a:p>
        </p:txBody>
      </p:sp>
      <p:grpSp>
        <p:nvGrpSpPr>
          <p:cNvPr id="59" name="Graphic 1">
            <a:extLst>
              <a:ext uri="{FF2B5EF4-FFF2-40B4-BE49-F238E27FC236}">
                <a16:creationId xmlns:a16="http://schemas.microsoft.com/office/drawing/2014/main" id="{D4F88896-96A9-B443-97E4-A321F466FE09}"/>
              </a:ext>
              <a:ext uri="{C183D7F6-B498-43B3-948B-1728B52AA6E4}">
                <adec:decorative xmlns:adec="http://schemas.microsoft.com/office/drawing/2017/decorative" val="1"/>
              </a:ext>
            </a:extLst>
          </p:cNvPr>
          <p:cNvGrpSpPr>
            <a:grpSpLocks noChangeAspect="1"/>
          </p:cNvGrpSpPr>
          <p:nvPr/>
        </p:nvGrpSpPr>
        <p:grpSpPr>
          <a:xfrm>
            <a:off x="800100" y="430873"/>
            <a:ext cx="636272" cy="636769"/>
            <a:chOff x="3537038" y="7516903"/>
            <a:chExt cx="395374" cy="395683"/>
          </a:xfrm>
          <a:solidFill>
            <a:schemeClr val="accent1"/>
          </a:solidFill>
        </p:grpSpPr>
        <p:sp>
          <p:nvSpPr>
            <p:cNvPr id="104" name="Freeform: Shape 76">
              <a:extLst>
                <a:ext uri="{FF2B5EF4-FFF2-40B4-BE49-F238E27FC236}">
                  <a16:creationId xmlns:a16="http://schemas.microsoft.com/office/drawing/2014/main" id="{9BDEA613-4271-4A49-BA51-B5F7D9D386AA}"/>
                </a:ext>
              </a:extLst>
            </p:cNvPr>
            <p:cNvSpPr/>
            <p:nvPr/>
          </p:nvSpPr>
          <p:spPr>
            <a:xfrm>
              <a:off x="3537038" y="7516903"/>
              <a:ext cx="395374" cy="395683"/>
            </a:xfrm>
            <a:custGeom>
              <a:avLst/>
              <a:gdLst>
                <a:gd name="connsiteX0" fmla="*/ 395375 w 395374"/>
                <a:gd name="connsiteY0" fmla="*/ 218553 h 395683"/>
                <a:gd name="connsiteX1" fmla="*/ 395375 w 395374"/>
                <a:gd name="connsiteY1" fmla="*/ 176821 h 395683"/>
                <a:gd name="connsiteX2" fmla="*/ 352406 w 395374"/>
                <a:gd name="connsiteY2" fmla="*/ 176821 h 395683"/>
                <a:gd name="connsiteX3" fmla="*/ 321802 w 395374"/>
                <a:gd name="connsiteY3" fmla="*/ 102940 h 395683"/>
                <a:gd name="connsiteX4" fmla="*/ 352097 w 395374"/>
                <a:gd name="connsiteY4" fmla="*/ 72645 h 395683"/>
                <a:gd name="connsiteX5" fmla="*/ 322730 w 395374"/>
                <a:gd name="connsiteY5" fmla="*/ 43278 h 395683"/>
                <a:gd name="connsiteX6" fmla="*/ 292435 w 395374"/>
                <a:gd name="connsiteY6" fmla="*/ 73572 h 395683"/>
                <a:gd name="connsiteX7" fmla="*/ 218554 w 395374"/>
                <a:gd name="connsiteY7" fmla="*/ 42969 h 395683"/>
                <a:gd name="connsiteX8" fmla="*/ 218554 w 395374"/>
                <a:gd name="connsiteY8" fmla="*/ 0 h 395683"/>
                <a:gd name="connsiteX9" fmla="*/ 176821 w 395374"/>
                <a:gd name="connsiteY9" fmla="*/ 0 h 395683"/>
                <a:gd name="connsiteX10" fmla="*/ 176821 w 395374"/>
                <a:gd name="connsiteY10" fmla="*/ 42969 h 395683"/>
                <a:gd name="connsiteX11" fmla="*/ 102940 w 395374"/>
                <a:gd name="connsiteY11" fmla="*/ 73572 h 395683"/>
                <a:gd name="connsiteX12" fmla="*/ 72645 w 395374"/>
                <a:gd name="connsiteY12" fmla="*/ 43278 h 395683"/>
                <a:gd name="connsiteX13" fmla="*/ 43278 w 395374"/>
                <a:gd name="connsiteY13" fmla="*/ 72645 h 395683"/>
                <a:gd name="connsiteX14" fmla="*/ 73573 w 395374"/>
                <a:gd name="connsiteY14" fmla="*/ 102940 h 395683"/>
                <a:gd name="connsiteX15" fmla="*/ 42969 w 395374"/>
                <a:gd name="connsiteY15" fmla="*/ 176821 h 395683"/>
                <a:gd name="connsiteX16" fmla="*/ 0 w 395374"/>
                <a:gd name="connsiteY16" fmla="*/ 176821 h 395683"/>
                <a:gd name="connsiteX17" fmla="*/ 0 w 395374"/>
                <a:gd name="connsiteY17" fmla="*/ 218553 h 395683"/>
                <a:gd name="connsiteX18" fmla="*/ 42969 w 395374"/>
                <a:gd name="connsiteY18" fmla="*/ 218553 h 395683"/>
                <a:gd name="connsiteX19" fmla="*/ 87483 w 395374"/>
                <a:gd name="connsiteY19" fmla="*/ 308200 h 395683"/>
                <a:gd name="connsiteX20" fmla="*/ 177130 w 395374"/>
                <a:gd name="connsiteY20" fmla="*/ 352715 h 395683"/>
                <a:gd name="connsiteX21" fmla="*/ 177130 w 395374"/>
                <a:gd name="connsiteY21" fmla="*/ 395684 h 395683"/>
                <a:gd name="connsiteX22" fmla="*/ 218863 w 395374"/>
                <a:gd name="connsiteY22" fmla="*/ 395684 h 395683"/>
                <a:gd name="connsiteX23" fmla="*/ 218863 w 395374"/>
                <a:gd name="connsiteY23" fmla="*/ 352715 h 395683"/>
                <a:gd name="connsiteX24" fmla="*/ 292744 w 395374"/>
                <a:gd name="connsiteY24" fmla="*/ 322111 h 395683"/>
                <a:gd name="connsiteX25" fmla="*/ 323039 w 395374"/>
                <a:gd name="connsiteY25" fmla="*/ 352406 h 395683"/>
                <a:gd name="connsiteX26" fmla="*/ 352406 w 395374"/>
                <a:gd name="connsiteY26" fmla="*/ 323039 h 395683"/>
                <a:gd name="connsiteX27" fmla="*/ 322111 w 395374"/>
                <a:gd name="connsiteY27" fmla="*/ 292744 h 395683"/>
                <a:gd name="connsiteX28" fmla="*/ 352715 w 395374"/>
                <a:gd name="connsiteY28" fmla="*/ 218862 h 395683"/>
                <a:gd name="connsiteX29" fmla="*/ 395375 w 395374"/>
                <a:gd name="connsiteY29" fmla="*/ 218862 h 395683"/>
                <a:gd name="connsiteX30" fmla="*/ 82846 w 395374"/>
                <a:gd name="connsiteY30" fmla="*/ 197842 h 395683"/>
                <a:gd name="connsiteX31" fmla="*/ 108813 w 395374"/>
                <a:gd name="connsiteY31" fmla="*/ 125197 h 395683"/>
                <a:gd name="connsiteX32" fmla="*/ 174967 w 395374"/>
                <a:gd name="connsiteY32" fmla="*/ 85628 h 395683"/>
                <a:gd name="connsiteX33" fmla="*/ 251321 w 395374"/>
                <a:gd name="connsiteY33" fmla="*/ 97066 h 395683"/>
                <a:gd name="connsiteX34" fmla="*/ 303255 w 395374"/>
                <a:gd name="connsiteY34" fmla="*/ 154255 h 395683"/>
                <a:gd name="connsiteX35" fmla="*/ 306964 w 395374"/>
                <a:gd name="connsiteY35" fmla="*/ 231228 h 395683"/>
                <a:gd name="connsiteX36" fmla="*/ 260904 w 395374"/>
                <a:gd name="connsiteY36" fmla="*/ 293362 h 395683"/>
                <a:gd name="connsiteX37" fmla="*/ 186095 w 395374"/>
                <a:gd name="connsiteY37" fmla="*/ 312219 h 395683"/>
                <a:gd name="connsiteX38" fmla="*/ 116232 w 395374"/>
                <a:gd name="connsiteY38" fmla="*/ 279142 h 395683"/>
                <a:gd name="connsiteX39" fmla="*/ 91193 w 395374"/>
                <a:gd name="connsiteY39" fmla="*/ 242047 h 395683"/>
                <a:gd name="connsiteX40" fmla="*/ 82846 w 395374"/>
                <a:gd name="connsiteY40" fmla="*/ 197842 h 39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95374" h="395683">
                  <a:moveTo>
                    <a:pt x="395375" y="218553"/>
                  </a:moveTo>
                  <a:lnTo>
                    <a:pt x="395375" y="176821"/>
                  </a:lnTo>
                  <a:lnTo>
                    <a:pt x="352406" y="176821"/>
                  </a:lnTo>
                  <a:cubicBezTo>
                    <a:pt x="348696" y="149927"/>
                    <a:pt x="338186" y="124578"/>
                    <a:pt x="321802" y="102940"/>
                  </a:cubicBezTo>
                  <a:lnTo>
                    <a:pt x="352097" y="72645"/>
                  </a:lnTo>
                  <a:lnTo>
                    <a:pt x="322730" y="43278"/>
                  </a:lnTo>
                  <a:lnTo>
                    <a:pt x="292435" y="73572"/>
                  </a:lnTo>
                  <a:cubicBezTo>
                    <a:pt x="270796" y="57189"/>
                    <a:pt x="245448" y="46678"/>
                    <a:pt x="218554" y="42969"/>
                  </a:cubicBezTo>
                  <a:lnTo>
                    <a:pt x="218554" y="0"/>
                  </a:lnTo>
                  <a:lnTo>
                    <a:pt x="176821" y="0"/>
                  </a:lnTo>
                  <a:lnTo>
                    <a:pt x="176821" y="42969"/>
                  </a:lnTo>
                  <a:cubicBezTo>
                    <a:pt x="149927" y="46678"/>
                    <a:pt x="124579" y="57189"/>
                    <a:pt x="102940" y="73572"/>
                  </a:cubicBezTo>
                  <a:lnTo>
                    <a:pt x="72645" y="43278"/>
                  </a:lnTo>
                  <a:lnTo>
                    <a:pt x="43278" y="72645"/>
                  </a:lnTo>
                  <a:lnTo>
                    <a:pt x="73573" y="102940"/>
                  </a:lnTo>
                  <a:cubicBezTo>
                    <a:pt x="57189" y="124578"/>
                    <a:pt x="46679" y="149927"/>
                    <a:pt x="42969" y="176821"/>
                  </a:cubicBezTo>
                  <a:lnTo>
                    <a:pt x="0" y="176821"/>
                  </a:lnTo>
                  <a:lnTo>
                    <a:pt x="0" y="218553"/>
                  </a:lnTo>
                  <a:lnTo>
                    <a:pt x="42969" y="218553"/>
                  </a:lnTo>
                  <a:cubicBezTo>
                    <a:pt x="47606" y="252557"/>
                    <a:pt x="63062" y="284088"/>
                    <a:pt x="87483" y="308200"/>
                  </a:cubicBezTo>
                  <a:cubicBezTo>
                    <a:pt x="111595" y="332312"/>
                    <a:pt x="143126" y="348078"/>
                    <a:pt x="177130" y="352715"/>
                  </a:cubicBezTo>
                  <a:lnTo>
                    <a:pt x="177130" y="395684"/>
                  </a:lnTo>
                  <a:lnTo>
                    <a:pt x="218863" y="395684"/>
                  </a:lnTo>
                  <a:lnTo>
                    <a:pt x="218863" y="352715"/>
                  </a:lnTo>
                  <a:cubicBezTo>
                    <a:pt x="245757" y="349005"/>
                    <a:pt x="271105" y="338495"/>
                    <a:pt x="292744" y="322111"/>
                  </a:cubicBezTo>
                  <a:lnTo>
                    <a:pt x="323039" y="352406"/>
                  </a:lnTo>
                  <a:lnTo>
                    <a:pt x="352406" y="323039"/>
                  </a:lnTo>
                  <a:lnTo>
                    <a:pt x="322111" y="292744"/>
                  </a:lnTo>
                  <a:cubicBezTo>
                    <a:pt x="338495" y="271105"/>
                    <a:pt x="349005" y="245757"/>
                    <a:pt x="352715" y="218862"/>
                  </a:cubicBezTo>
                  <a:lnTo>
                    <a:pt x="395375" y="218862"/>
                  </a:lnTo>
                  <a:close/>
                  <a:moveTo>
                    <a:pt x="82846" y="197842"/>
                  </a:moveTo>
                  <a:cubicBezTo>
                    <a:pt x="82846" y="171257"/>
                    <a:pt x="92120" y="145599"/>
                    <a:pt x="108813" y="125197"/>
                  </a:cubicBezTo>
                  <a:cubicBezTo>
                    <a:pt x="125506" y="104794"/>
                    <a:pt x="149000" y="90574"/>
                    <a:pt x="174967" y="85628"/>
                  </a:cubicBezTo>
                  <a:cubicBezTo>
                    <a:pt x="200933" y="80373"/>
                    <a:pt x="227827" y="84392"/>
                    <a:pt x="251321" y="97066"/>
                  </a:cubicBezTo>
                  <a:cubicBezTo>
                    <a:pt x="274815" y="109431"/>
                    <a:pt x="293053" y="129834"/>
                    <a:pt x="303255" y="154255"/>
                  </a:cubicBezTo>
                  <a:cubicBezTo>
                    <a:pt x="313456" y="178676"/>
                    <a:pt x="314692" y="205879"/>
                    <a:pt x="306964" y="231228"/>
                  </a:cubicBezTo>
                  <a:cubicBezTo>
                    <a:pt x="299236" y="256576"/>
                    <a:pt x="283161" y="278524"/>
                    <a:pt x="260904" y="293362"/>
                  </a:cubicBezTo>
                  <a:cubicBezTo>
                    <a:pt x="238956" y="308200"/>
                    <a:pt x="212371" y="314692"/>
                    <a:pt x="186095" y="312219"/>
                  </a:cubicBezTo>
                  <a:cubicBezTo>
                    <a:pt x="159819" y="309746"/>
                    <a:pt x="135089" y="297999"/>
                    <a:pt x="116232" y="279142"/>
                  </a:cubicBezTo>
                  <a:cubicBezTo>
                    <a:pt x="105413" y="268632"/>
                    <a:pt x="97066" y="255958"/>
                    <a:pt x="91193" y="242047"/>
                  </a:cubicBezTo>
                  <a:cubicBezTo>
                    <a:pt x="85938" y="227827"/>
                    <a:pt x="82846" y="212989"/>
                    <a:pt x="82846" y="197842"/>
                  </a:cubicBezTo>
                  <a:close/>
                </a:path>
              </a:pathLst>
            </a:custGeom>
            <a:solidFill>
              <a:srgbClr val="0078D4"/>
            </a:solidFill>
            <a:ln w="3091" cap="flat">
              <a:noFill/>
              <a:prstDash val="solid"/>
              <a:miter/>
            </a:ln>
          </p:spPr>
          <p:txBody>
            <a:bodyPr rtlCol="0" anchor="ctr"/>
            <a:lstStyle/>
            <a:p>
              <a:endParaRPr lang="en-US"/>
            </a:p>
          </p:txBody>
        </p:sp>
        <p:sp>
          <p:nvSpPr>
            <p:cNvPr id="105" name="Freeform: Shape 77">
              <a:extLst>
                <a:ext uri="{FF2B5EF4-FFF2-40B4-BE49-F238E27FC236}">
                  <a16:creationId xmlns:a16="http://schemas.microsoft.com/office/drawing/2014/main" id="{774A8847-EE0B-0045-BB43-1B5C7D5BA596}"/>
                </a:ext>
              </a:extLst>
            </p:cNvPr>
            <p:cNvSpPr/>
            <p:nvPr/>
          </p:nvSpPr>
          <p:spPr>
            <a:xfrm>
              <a:off x="3580008" y="7646115"/>
              <a:ext cx="223190" cy="223190"/>
            </a:xfrm>
            <a:custGeom>
              <a:avLst/>
              <a:gdLst>
                <a:gd name="connsiteX0" fmla="*/ 181458 w 223190"/>
                <a:gd name="connsiteY0" fmla="*/ 0 h 223190"/>
                <a:gd name="connsiteX1" fmla="*/ 77282 w 223190"/>
                <a:gd name="connsiteY1" fmla="*/ 0 h 223190"/>
                <a:gd name="connsiteX2" fmla="*/ 77282 w 223190"/>
                <a:gd name="connsiteY2" fmla="*/ 41732 h 223190"/>
                <a:gd name="connsiteX3" fmla="*/ 152091 w 223190"/>
                <a:gd name="connsiteY3" fmla="*/ 41732 h 223190"/>
                <a:gd name="connsiteX4" fmla="*/ 0 w 223190"/>
                <a:gd name="connsiteY4" fmla="*/ 193823 h 223190"/>
                <a:gd name="connsiteX5" fmla="*/ 29367 w 223190"/>
                <a:gd name="connsiteY5" fmla="*/ 223190 h 223190"/>
                <a:gd name="connsiteX6" fmla="*/ 181458 w 223190"/>
                <a:gd name="connsiteY6" fmla="*/ 71099 h 223190"/>
                <a:gd name="connsiteX7" fmla="*/ 181458 w 223190"/>
                <a:gd name="connsiteY7" fmla="*/ 145908 h 223190"/>
                <a:gd name="connsiteX8" fmla="*/ 223190 w 223190"/>
                <a:gd name="connsiteY8" fmla="*/ 145908 h 223190"/>
                <a:gd name="connsiteX9" fmla="*/ 223190 w 223190"/>
                <a:gd name="connsiteY9" fmla="*/ 41732 h 223190"/>
                <a:gd name="connsiteX10" fmla="*/ 223190 w 223190"/>
                <a:gd name="connsiteY10" fmla="*/ 0 h 223190"/>
                <a:gd name="connsiteX11" fmla="*/ 181458 w 223190"/>
                <a:gd name="connsiteY11" fmla="*/ 0 h 22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3190" h="223190">
                  <a:moveTo>
                    <a:pt x="181458" y="0"/>
                  </a:moveTo>
                  <a:lnTo>
                    <a:pt x="77282" y="0"/>
                  </a:lnTo>
                  <a:lnTo>
                    <a:pt x="77282" y="41732"/>
                  </a:lnTo>
                  <a:lnTo>
                    <a:pt x="152091" y="41732"/>
                  </a:lnTo>
                  <a:lnTo>
                    <a:pt x="0" y="193823"/>
                  </a:lnTo>
                  <a:lnTo>
                    <a:pt x="29367" y="223190"/>
                  </a:lnTo>
                  <a:lnTo>
                    <a:pt x="181458" y="71099"/>
                  </a:lnTo>
                  <a:lnTo>
                    <a:pt x="181458" y="145908"/>
                  </a:lnTo>
                  <a:lnTo>
                    <a:pt x="223190" y="145908"/>
                  </a:lnTo>
                  <a:lnTo>
                    <a:pt x="223190" y="41732"/>
                  </a:lnTo>
                  <a:lnTo>
                    <a:pt x="223190" y="0"/>
                  </a:lnTo>
                  <a:lnTo>
                    <a:pt x="181458" y="0"/>
                  </a:lnTo>
                  <a:close/>
                </a:path>
              </a:pathLst>
            </a:custGeom>
            <a:solidFill>
              <a:srgbClr val="50E6FF"/>
            </a:solidFill>
            <a:ln w="3091" cap="flat">
              <a:noFill/>
              <a:prstDash val="solid"/>
              <a:miter/>
            </a:ln>
          </p:spPr>
          <p:txBody>
            <a:bodyPr rtlCol="0" anchor="ctr"/>
            <a:lstStyle/>
            <a:p>
              <a:endParaRPr lang="en-US"/>
            </a:p>
          </p:txBody>
        </p:sp>
      </p:grpSp>
    </p:spTree>
    <p:extLst>
      <p:ext uri="{BB962C8B-B14F-4D97-AF65-F5344CB8AC3E}">
        <p14:creationId xmlns:p14="http://schemas.microsoft.com/office/powerpoint/2010/main" val="3246767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6C9C26D8-6DDD-4641-9F8E-A70DA54725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0370" r="20370"/>
          <a:stretch/>
        </p:blipFill>
        <p:spPr>
          <a:xfrm>
            <a:off x="6095999" y="0"/>
            <a:ext cx="6096001" cy="6858000"/>
          </a:xfrm>
          <a:prstGeom prst="rect">
            <a:avLst/>
          </a:prstGeom>
        </p:spPr>
      </p:pic>
      <p:sp>
        <p:nvSpPr>
          <p:cNvPr id="4" name="Title 3">
            <a:extLst>
              <a:ext uri="{FF2B5EF4-FFF2-40B4-BE49-F238E27FC236}">
                <a16:creationId xmlns:a16="http://schemas.microsoft.com/office/drawing/2014/main" id="{DA16424B-7EF1-C04A-9C29-B3D5285BB01C}"/>
              </a:ext>
            </a:extLst>
          </p:cNvPr>
          <p:cNvSpPr>
            <a:spLocks noGrp="1"/>
          </p:cNvSpPr>
          <p:nvPr>
            <p:ph type="title"/>
          </p:nvPr>
        </p:nvSpPr>
        <p:spPr>
          <a:xfrm>
            <a:off x="706853" y="1251277"/>
            <a:ext cx="4152103" cy="1013059"/>
          </a:xfrm>
        </p:spPr>
        <p:txBody>
          <a:bodyPr>
            <a:noAutofit/>
          </a:bodyPr>
          <a:lstStyle/>
          <a:p>
            <a:r>
              <a:rPr lang="en-US" dirty="0">
                <a:solidFill>
                  <a:schemeClr val="tx1"/>
                </a:solidFill>
              </a:rPr>
              <a:t>Maximize </a:t>
            </a:r>
            <a:r>
              <a:rPr lang="en-US" dirty="0">
                <a:solidFill>
                  <a:srgbClr val="0090FF"/>
                </a:solidFill>
              </a:rPr>
              <a:t>business value</a:t>
            </a:r>
            <a:r>
              <a:rPr lang="en-US" dirty="0">
                <a:solidFill>
                  <a:schemeClr val="tx1"/>
                </a:solidFill>
              </a:rPr>
              <a:t> of data</a:t>
            </a:r>
          </a:p>
        </p:txBody>
      </p:sp>
      <p:grpSp>
        <p:nvGrpSpPr>
          <p:cNvPr id="105" name="Group 104">
            <a:extLst>
              <a:ext uri="{FF2B5EF4-FFF2-40B4-BE49-F238E27FC236}">
                <a16:creationId xmlns:a16="http://schemas.microsoft.com/office/drawing/2014/main" id="{6A0072A5-E520-B442-A1E4-B0CA73C87CB1}"/>
              </a:ext>
              <a:ext uri="{C183D7F6-B498-43B3-948B-1728B52AA6E4}">
                <adec:decorative xmlns:adec="http://schemas.microsoft.com/office/drawing/2017/decorative" val="1"/>
              </a:ext>
            </a:extLst>
          </p:cNvPr>
          <p:cNvGrpSpPr/>
          <p:nvPr/>
        </p:nvGrpSpPr>
        <p:grpSpPr>
          <a:xfrm>
            <a:off x="848798" y="487856"/>
            <a:ext cx="621619" cy="621615"/>
            <a:chOff x="6501759" y="2719186"/>
            <a:chExt cx="454031" cy="454028"/>
          </a:xfrm>
        </p:grpSpPr>
        <p:sp>
          <p:nvSpPr>
            <p:cNvPr id="106" name="Freeform 39">
              <a:extLst>
                <a:ext uri="{FF2B5EF4-FFF2-40B4-BE49-F238E27FC236}">
                  <a16:creationId xmlns:a16="http://schemas.microsoft.com/office/drawing/2014/main" id="{C22AE477-CAFC-554B-AFE5-687BC16374C8}"/>
                </a:ext>
              </a:extLst>
            </p:cNvPr>
            <p:cNvSpPr>
              <a:spLocks/>
            </p:cNvSpPr>
            <p:nvPr/>
          </p:nvSpPr>
          <p:spPr bwMode="auto">
            <a:xfrm>
              <a:off x="6501759" y="2719186"/>
              <a:ext cx="51078" cy="51078"/>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Oval 40">
              <a:extLst>
                <a:ext uri="{FF2B5EF4-FFF2-40B4-BE49-F238E27FC236}">
                  <a16:creationId xmlns:a16="http://schemas.microsoft.com/office/drawing/2014/main" id="{0123564D-478C-B54E-B46B-F92D98310DD0}"/>
                </a:ext>
              </a:extLst>
            </p:cNvPr>
            <p:cNvSpPr>
              <a:spLocks noChangeArrowheads="1"/>
            </p:cNvSpPr>
            <p:nvPr/>
          </p:nvSpPr>
          <p:spPr bwMode="auto">
            <a:xfrm>
              <a:off x="6579323" y="2719186"/>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Oval 41">
              <a:extLst>
                <a:ext uri="{FF2B5EF4-FFF2-40B4-BE49-F238E27FC236}">
                  <a16:creationId xmlns:a16="http://schemas.microsoft.com/office/drawing/2014/main" id="{848364A0-8E8F-6841-B764-51F329BC3A31}"/>
                </a:ext>
              </a:extLst>
            </p:cNvPr>
            <p:cNvSpPr>
              <a:spLocks noChangeArrowheads="1"/>
            </p:cNvSpPr>
            <p:nvPr/>
          </p:nvSpPr>
          <p:spPr bwMode="auto">
            <a:xfrm>
              <a:off x="6654995" y="2719186"/>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Oval 42">
              <a:extLst>
                <a:ext uri="{FF2B5EF4-FFF2-40B4-BE49-F238E27FC236}">
                  <a16:creationId xmlns:a16="http://schemas.microsoft.com/office/drawing/2014/main" id="{E11E017A-F7AA-EE4B-94A7-615366B1B543}"/>
                </a:ext>
              </a:extLst>
            </p:cNvPr>
            <p:cNvSpPr>
              <a:spLocks noChangeArrowheads="1"/>
            </p:cNvSpPr>
            <p:nvPr/>
          </p:nvSpPr>
          <p:spPr bwMode="auto">
            <a:xfrm>
              <a:off x="6728775" y="2719186"/>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Oval 43">
              <a:extLst>
                <a:ext uri="{FF2B5EF4-FFF2-40B4-BE49-F238E27FC236}">
                  <a16:creationId xmlns:a16="http://schemas.microsoft.com/office/drawing/2014/main" id="{D841F007-EF70-9045-AACF-E4B340FD6042}"/>
                </a:ext>
              </a:extLst>
            </p:cNvPr>
            <p:cNvSpPr>
              <a:spLocks noChangeArrowheads="1"/>
            </p:cNvSpPr>
            <p:nvPr/>
          </p:nvSpPr>
          <p:spPr bwMode="auto">
            <a:xfrm>
              <a:off x="6804446" y="2719186"/>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Oval 44">
              <a:extLst>
                <a:ext uri="{FF2B5EF4-FFF2-40B4-BE49-F238E27FC236}">
                  <a16:creationId xmlns:a16="http://schemas.microsoft.com/office/drawing/2014/main" id="{9C2609A2-355F-7D45-B0A6-F32C3D9E67D0}"/>
                </a:ext>
              </a:extLst>
            </p:cNvPr>
            <p:cNvSpPr>
              <a:spLocks noChangeArrowheads="1"/>
            </p:cNvSpPr>
            <p:nvPr/>
          </p:nvSpPr>
          <p:spPr bwMode="auto">
            <a:xfrm>
              <a:off x="6880118" y="2719186"/>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45">
              <a:extLst>
                <a:ext uri="{FF2B5EF4-FFF2-40B4-BE49-F238E27FC236}">
                  <a16:creationId xmlns:a16="http://schemas.microsoft.com/office/drawing/2014/main" id="{C110680A-13AD-AA46-B3A1-AA15B17AB5CE}"/>
                </a:ext>
              </a:extLst>
            </p:cNvPr>
            <p:cNvSpPr>
              <a:spLocks/>
            </p:cNvSpPr>
            <p:nvPr/>
          </p:nvSpPr>
          <p:spPr bwMode="auto">
            <a:xfrm>
              <a:off x="6501759" y="2796749"/>
              <a:ext cx="51078" cy="49186"/>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Oval 46">
              <a:extLst>
                <a:ext uri="{FF2B5EF4-FFF2-40B4-BE49-F238E27FC236}">
                  <a16:creationId xmlns:a16="http://schemas.microsoft.com/office/drawing/2014/main" id="{A1B9C881-F65D-654E-BE19-E44B880F3102}"/>
                </a:ext>
              </a:extLst>
            </p:cNvPr>
            <p:cNvSpPr>
              <a:spLocks noChangeArrowheads="1"/>
            </p:cNvSpPr>
            <p:nvPr/>
          </p:nvSpPr>
          <p:spPr bwMode="auto">
            <a:xfrm>
              <a:off x="6579323" y="2796749"/>
              <a:ext cx="49187"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Oval 47">
              <a:extLst>
                <a:ext uri="{FF2B5EF4-FFF2-40B4-BE49-F238E27FC236}">
                  <a16:creationId xmlns:a16="http://schemas.microsoft.com/office/drawing/2014/main" id="{596CB29E-2A9A-5542-B0E9-44E0E8DB16AC}"/>
                </a:ext>
              </a:extLst>
            </p:cNvPr>
            <p:cNvSpPr>
              <a:spLocks noChangeArrowheads="1"/>
            </p:cNvSpPr>
            <p:nvPr/>
          </p:nvSpPr>
          <p:spPr bwMode="auto">
            <a:xfrm>
              <a:off x="6654995" y="2796749"/>
              <a:ext cx="49187"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Oval 48">
              <a:extLst>
                <a:ext uri="{FF2B5EF4-FFF2-40B4-BE49-F238E27FC236}">
                  <a16:creationId xmlns:a16="http://schemas.microsoft.com/office/drawing/2014/main" id="{CCFFD995-C154-A645-B328-EF90F7BCA9D3}"/>
                </a:ext>
              </a:extLst>
            </p:cNvPr>
            <p:cNvSpPr>
              <a:spLocks noChangeArrowheads="1"/>
            </p:cNvSpPr>
            <p:nvPr/>
          </p:nvSpPr>
          <p:spPr bwMode="auto">
            <a:xfrm>
              <a:off x="6728775" y="2796749"/>
              <a:ext cx="51078"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Oval 49">
              <a:extLst>
                <a:ext uri="{FF2B5EF4-FFF2-40B4-BE49-F238E27FC236}">
                  <a16:creationId xmlns:a16="http://schemas.microsoft.com/office/drawing/2014/main" id="{738EF3C3-7997-564F-B874-573ED5EA80D8}"/>
                </a:ext>
              </a:extLst>
            </p:cNvPr>
            <p:cNvSpPr>
              <a:spLocks noChangeArrowheads="1"/>
            </p:cNvSpPr>
            <p:nvPr/>
          </p:nvSpPr>
          <p:spPr bwMode="auto">
            <a:xfrm>
              <a:off x="6804446" y="2796749"/>
              <a:ext cx="51078"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Oval 50">
              <a:extLst>
                <a:ext uri="{FF2B5EF4-FFF2-40B4-BE49-F238E27FC236}">
                  <a16:creationId xmlns:a16="http://schemas.microsoft.com/office/drawing/2014/main" id="{F6EAE898-4300-FF4D-890B-451F1C3D7FD7}"/>
                </a:ext>
              </a:extLst>
            </p:cNvPr>
            <p:cNvSpPr>
              <a:spLocks noChangeArrowheads="1"/>
            </p:cNvSpPr>
            <p:nvPr/>
          </p:nvSpPr>
          <p:spPr bwMode="auto">
            <a:xfrm>
              <a:off x="6880118" y="2796749"/>
              <a:ext cx="51078" cy="49186"/>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51">
              <a:extLst>
                <a:ext uri="{FF2B5EF4-FFF2-40B4-BE49-F238E27FC236}">
                  <a16:creationId xmlns:a16="http://schemas.microsoft.com/office/drawing/2014/main" id="{5EBDF1A2-4D99-4B4E-B99C-78493950272D}"/>
                </a:ext>
              </a:extLst>
            </p:cNvPr>
            <p:cNvSpPr>
              <a:spLocks/>
            </p:cNvSpPr>
            <p:nvPr/>
          </p:nvSpPr>
          <p:spPr bwMode="auto">
            <a:xfrm>
              <a:off x="6501759" y="2870529"/>
              <a:ext cx="51078" cy="51078"/>
            </a:xfrm>
            <a:custGeom>
              <a:avLst/>
              <a:gdLst>
                <a:gd name="T0" fmla="*/ 20 w 41"/>
                <a:gd name="T1" fmla="*/ 41 h 41"/>
                <a:gd name="T2" fmla="*/ 0 w 41"/>
                <a:gd name="T3" fmla="*/ 21 h 41"/>
                <a:gd name="T4" fmla="*/ 20 w 41"/>
                <a:gd name="T5" fmla="*/ 0 h 41"/>
                <a:gd name="T6" fmla="*/ 41 w 41"/>
                <a:gd name="T7" fmla="*/ 21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1"/>
                  </a:cubicBezTo>
                  <a:cubicBezTo>
                    <a:pt x="0" y="9"/>
                    <a:pt x="9" y="0"/>
                    <a:pt x="20" y="0"/>
                  </a:cubicBezTo>
                  <a:cubicBezTo>
                    <a:pt x="32" y="0"/>
                    <a:pt x="41" y="9"/>
                    <a:pt x="41" y="21"/>
                  </a:cubicBezTo>
                  <a:cubicBezTo>
                    <a:pt x="41" y="32"/>
                    <a:pt x="31" y="41"/>
                    <a:pt x="20" y="41"/>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Oval 52">
              <a:extLst>
                <a:ext uri="{FF2B5EF4-FFF2-40B4-BE49-F238E27FC236}">
                  <a16:creationId xmlns:a16="http://schemas.microsoft.com/office/drawing/2014/main" id="{D428A404-D0AE-6343-B1BD-0A70795804B0}"/>
                </a:ext>
              </a:extLst>
            </p:cNvPr>
            <p:cNvSpPr>
              <a:spLocks noChangeArrowheads="1"/>
            </p:cNvSpPr>
            <p:nvPr/>
          </p:nvSpPr>
          <p:spPr bwMode="auto">
            <a:xfrm>
              <a:off x="6579323" y="2870529"/>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Oval 53">
              <a:extLst>
                <a:ext uri="{FF2B5EF4-FFF2-40B4-BE49-F238E27FC236}">
                  <a16:creationId xmlns:a16="http://schemas.microsoft.com/office/drawing/2014/main" id="{3D61FA0C-FF77-C348-B687-E3BED538C7A5}"/>
                </a:ext>
              </a:extLst>
            </p:cNvPr>
            <p:cNvSpPr>
              <a:spLocks noChangeArrowheads="1"/>
            </p:cNvSpPr>
            <p:nvPr/>
          </p:nvSpPr>
          <p:spPr bwMode="auto">
            <a:xfrm>
              <a:off x="6654995" y="2870529"/>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Oval 54">
              <a:extLst>
                <a:ext uri="{FF2B5EF4-FFF2-40B4-BE49-F238E27FC236}">
                  <a16:creationId xmlns:a16="http://schemas.microsoft.com/office/drawing/2014/main" id="{D59A10F6-A7B0-8240-ADDD-8F77D1AFEFEF}"/>
                </a:ext>
              </a:extLst>
            </p:cNvPr>
            <p:cNvSpPr>
              <a:spLocks noChangeArrowheads="1"/>
            </p:cNvSpPr>
            <p:nvPr/>
          </p:nvSpPr>
          <p:spPr bwMode="auto">
            <a:xfrm>
              <a:off x="6728775" y="2870529"/>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Oval 55">
              <a:extLst>
                <a:ext uri="{FF2B5EF4-FFF2-40B4-BE49-F238E27FC236}">
                  <a16:creationId xmlns:a16="http://schemas.microsoft.com/office/drawing/2014/main" id="{0009A644-8B9C-9C4A-B457-C93CD7FFFDDD}"/>
                </a:ext>
              </a:extLst>
            </p:cNvPr>
            <p:cNvSpPr>
              <a:spLocks noChangeArrowheads="1"/>
            </p:cNvSpPr>
            <p:nvPr/>
          </p:nvSpPr>
          <p:spPr bwMode="auto">
            <a:xfrm>
              <a:off x="6804446" y="2870529"/>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Oval 56">
              <a:extLst>
                <a:ext uri="{FF2B5EF4-FFF2-40B4-BE49-F238E27FC236}">
                  <a16:creationId xmlns:a16="http://schemas.microsoft.com/office/drawing/2014/main" id="{0C443EE4-984A-DD4A-AFCA-9C5336E815F0}"/>
                </a:ext>
              </a:extLst>
            </p:cNvPr>
            <p:cNvSpPr>
              <a:spLocks noChangeArrowheads="1"/>
            </p:cNvSpPr>
            <p:nvPr/>
          </p:nvSpPr>
          <p:spPr bwMode="auto">
            <a:xfrm>
              <a:off x="6880118" y="2870529"/>
              <a:ext cx="51078"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57">
              <a:extLst>
                <a:ext uri="{FF2B5EF4-FFF2-40B4-BE49-F238E27FC236}">
                  <a16:creationId xmlns:a16="http://schemas.microsoft.com/office/drawing/2014/main" id="{5919FED4-E4F8-9A48-AFE3-03602B080F13}"/>
                </a:ext>
              </a:extLst>
            </p:cNvPr>
            <p:cNvSpPr>
              <a:spLocks/>
            </p:cNvSpPr>
            <p:nvPr/>
          </p:nvSpPr>
          <p:spPr bwMode="auto">
            <a:xfrm>
              <a:off x="6501759" y="2946200"/>
              <a:ext cx="51078" cy="51078"/>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Oval 58">
              <a:extLst>
                <a:ext uri="{FF2B5EF4-FFF2-40B4-BE49-F238E27FC236}">
                  <a16:creationId xmlns:a16="http://schemas.microsoft.com/office/drawing/2014/main" id="{A4564D23-189F-9147-ADAF-4CD08134E4CD}"/>
                </a:ext>
              </a:extLst>
            </p:cNvPr>
            <p:cNvSpPr>
              <a:spLocks noChangeArrowheads="1"/>
            </p:cNvSpPr>
            <p:nvPr/>
          </p:nvSpPr>
          <p:spPr bwMode="auto">
            <a:xfrm>
              <a:off x="6579323" y="2946200"/>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Oval 59">
              <a:extLst>
                <a:ext uri="{FF2B5EF4-FFF2-40B4-BE49-F238E27FC236}">
                  <a16:creationId xmlns:a16="http://schemas.microsoft.com/office/drawing/2014/main" id="{7095166C-0B67-864E-94AA-A8E878CAB22B}"/>
                </a:ext>
              </a:extLst>
            </p:cNvPr>
            <p:cNvSpPr>
              <a:spLocks noChangeArrowheads="1"/>
            </p:cNvSpPr>
            <p:nvPr/>
          </p:nvSpPr>
          <p:spPr bwMode="auto">
            <a:xfrm>
              <a:off x="6654995" y="2946200"/>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0">
              <a:extLst>
                <a:ext uri="{FF2B5EF4-FFF2-40B4-BE49-F238E27FC236}">
                  <a16:creationId xmlns:a16="http://schemas.microsoft.com/office/drawing/2014/main" id="{9E8FEB73-4D9C-5240-96CC-D37C58736EC9}"/>
                </a:ext>
              </a:extLst>
            </p:cNvPr>
            <p:cNvSpPr>
              <a:spLocks/>
            </p:cNvSpPr>
            <p:nvPr/>
          </p:nvSpPr>
          <p:spPr bwMode="auto">
            <a:xfrm>
              <a:off x="6501759" y="3021871"/>
              <a:ext cx="51078" cy="51078"/>
            </a:xfrm>
            <a:custGeom>
              <a:avLst/>
              <a:gdLst>
                <a:gd name="T0" fmla="*/ 20 w 41"/>
                <a:gd name="T1" fmla="*/ 40 h 40"/>
                <a:gd name="T2" fmla="*/ 0 w 41"/>
                <a:gd name="T3" fmla="*/ 20 h 40"/>
                <a:gd name="T4" fmla="*/ 20 w 41"/>
                <a:gd name="T5" fmla="*/ 0 h 40"/>
                <a:gd name="T6" fmla="*/ 41 w 41"/>
                <a:gd name="T7" fmla="*/ 20 h 40"/>
                <a:gd name="T8" fmla="*/ 20 w 41"/>
                <a:gd name="T9" fmla="*/ 40 h 40"/>
              </a:gdLst>
              <a:ahLst/>
              <a:cxnLst>
                <a:cxn ang="0">
                  <a:pos x="T0" y="T1"/>
                </a:cxn>
                <a:cxn ang="0">
                  <a:pos x="T2" y="T3"/>
                </a:cxn>
                <a:cxn ang="0">
                  <a:pos x="T4" y="T5"/>
                </a:cxn>
                <a:cxn ang="0">
                  <a:pos x="T6" y="T7"/>
                </a:cxn>
                <a:cxn ang="0">
                  <a:pos x="T8" y="T9"/>
                </a:cxn>
              </a:cxnLst>
              <a:rect l="0" t="0" r="r" b="b"/>
              <a:pathLst>
                <a:path w="41" h="40">
                  <a:moveTo>
                    <a:pt x="20" y="40"/>
                  </a:moveTo>
                  <a:cubicBezTo>
                    <a:pt x="9" y="40"/>
                    <a:pt x="0" y="31"/>
                    <a:pt x="0" y="20"/>
                  </a:cubicBezTo>
                  <a:cubicBezTo>
                    <a:pt x="0" y="9"/>
                    <a:pt x="9" y="0"/>
                    <a:pt x="20" y="0"/>
                  </a:cubicBezTo>
                  <a:cubicBezTo>
                    <a:pt x="32" y="0"/>
                    <a:pt x="41" y="9"/>
                    <a:pt x="41" y="20"/>
                  </a:cubicBezTo>
                  <a:cubicBezTo>
                    <a:pt x="41" y="31"/>
                    <a:pt x="31" y="40"/>
                    <a:pt x="20" y="40"/>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Oval 61">
              <a:extLst>
                <a:ext uri="{FF2B5EF4-FFF2-40B4-BE49-F238E27FC236}">
                  <a16:creationId xmlns:a16="http://schemas.microsoft.com/office/drawing/2014/main" id="{9337F273-1C57-9A40-BE45-8B906A462B55}"/>
                </a:ext>
              </a:extLst>
            </p:cNvPr>
            <p:cNvSpPr>
              <a:spLocks noChangeArrowheads="1"/>
            </p:cNvSpPr>
            <p:nvPr/>
          </p:nvSpPr>
          <p:spPr bwMode="auto">
            <a:xfrm>
              <a:off x="6579323" y="3021871"/>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Oval 62">
              <a:extLst>
                <a:ext uri="{FF2B5EF4-FFF2-40B4-BE49-F238E27FC236}">
                  <a16:creationId xmlns:a16="http://schemas.microsoft.com/office/drawing/2014/main" id="{3545C57A-2E86-3647-A820-00243EE62949}"/>
                </a:ext>
              </a:extLst>
            </p:cNvPr>
            <p:cNvSpPr>
              <a:spLocks noChangeArrowheads="1"/>
            </p:cNvSpPr>
            <p:nvPr/>
          </p:nvSpPr>
          <p:spPr bwMode="auto">
            <a:xfrm>
              <a:off x="6654995" y="3021871"/>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3">
              <a:extLst>
                <a:ext uri="{FF2B5EF4-FFF2-40B4-BE49-F238E27FC236}">
                  <a16:creationId xmlns:a16="http://schemas.microsoft.com/office/drawing/2014/main" id="{5D1D8991-2140-8F4C-A8F3-1296452AD77A}"/>
                </a:ext>
              </a:extLst>
            </p:cNvPr>
            <p:cNvSpPr>
              <a:spLocks/>
            </p:cNvSpPr>
            <p:nvPr/>
          </p:nvSpPr>
          <p:spPr bwMode="auto">
            <a:xfrm>
              <a:off x="6501759" y="3097543"/>
              <a:ext cx="51078" cy="51078"/>
            </a:xfrm>
            <a:custGeom>
              <a:avLst/>
              <a:gdLst>
                <a:gd name="T0" fmla="*/ 20 w 41"/>
                <a:gd name="T1" fmla="*/ 41 h 41"/>
                <a:gd name="T2" fmla="*/ 0 w 41"/>
                <a:gd name="T3" fmla="*/ 20 h 41"/>
                <a:gd name="T4" fmla="*/ 20 w 41"/>
                <a:gd name="T5" fmla="*/ 0 h 41"/>
                <a:gd name="T6" fmla="*/ 41 w 41"/>
                <a:gd name="T7" fmla="*/ 20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9" y="41"/>
                    <a:pt x="0" y="32"/>
                    <a:pt x="0" y="20"/>
                  </a:cubicBezTo>
                  <a:cubicBezTo>
                    <a:pt x="0" y="9"/>
                    <a:pt x="9" y="0"/>
                    <a:pt x="20" y="0"/>
                  </a:cubicBezTo>
                  <a:cubicBezTo>
                    <a:pt x="32" y="0"/>
                    <a:pt x="41" y="9"/>
                    <a:pt x="41" y="20"/>
                  </a:cubicBezTo>
                  <a:cubicBezTo>
                    <a:pt x="41" y="32"/>
                    <a:pt x="31" y="41"/>
                    <a:pt x="20" y="41"/>
                  </a:cubicBezTo>
                  <a:close/>
                </a:path>
              </a:pathLst>
            </a:cu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Oval 64">
              <a:extLst>
                <a:ext uri="{FF2B5EF4-FFF2-40B4-BE49-F238E27FC236}">
                  <a16:creationId xmlns:a16="http://schemas.microsoft.com/office/drawing/2014/main" id="{899E780A-3688-DD41-B3C6-8D0002D8B364}"/>
                </a:ext>
              </a:extLst>
            </p:cNvPr>
            <p:cNvSpPr>
              <a:spLocks noChangeArrowheads="1"/>
            </p:cNvSpPr>
            <p:nvPr/>
          </p:nvSpPr>
          <p:spPr bwMode="auto">
            <a:xfrm>
              <a:off x="6579323" y="3097543"/>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Oval 65">
              <a:extLst>
                <a:ext uri="{FF2B5EF4-FFF2-40B4-BE49-F238E27FC236}">
                  <a16:creationId xmlns:a16="http://schemas.microsoft.com/office/drawing/2014/main" id="{E655E4AB-C64C-D940-8BCA-86AAEE187566}"/>
                </a:ext>
              </a:extLst>
            </p:cNvPr>
            <p:cNvSpPr>
              <a:spLocks noChangeArrowheads="1"/>
            </p:cNvSpPr>
            <p:nvPr/>
          </p:nvSpPr>
          <p:spPr bwMode="auto">
            <a:xfrm>
              <a:off x="6654995" y="3097543"/>
              <a:ext cx="49187" cy="51078"/>
            </a:xfrm>
            <a:prstGeom prst="ellipse">
              <a:avLst/>
            </a:prstGeom>
            <a:solidFill>
              <a:srgbClr val="0078D4"/>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66">
              <a:extLst>
                <a:ext uri="{FF2B5EF4-FFF2-40B4-BE49-F238E27FC236}">
                  <a16:creationId xmlns:a16="http://schemas.microsoft.com/office/drawing/2014/main" id="{066C8652-C8FB-9145-82FB-409C05A463F8}"/>
                </a:ext>
              </a:extLst>
            </p:cNvPr>
            <p:cNvSpPr>
              <a:spLocks noEditPoints="1"/>
            </p:cNvSpPr>
            <p:nvPr/>
          </p:nvSpPr>
          <p:spPr bwMode="auto">
            <a:xfrm>
              <a:off x="6730666" y="2946200"/>
              <a:ext cx="225124" cy="227014"/>
            </a:xfrm>
            <a:custGeom>
              <a:avLst/>
              <a:gdLst>
                <a:gd name="T0" fmla="*/ 181 w 181"/>
                <a:gd name="T1" fmla="*/ 169 h 183"/>
                <a:gd name="T2" fmla="*/ 123 w 181"/>
                <a:gd name="T3" fmla="*/ 111 h 183"/>
                <a:gd name="T4" fmla="*/ 137 w 181"/>
                <a:gd name="T5" fmla="*/ 69 h 183"/>
                <a:gd name="T6" fmla="*/ 68 w 181"/>
                <a:gd name="T7" fmla="*/ 0 h 183"/>
                <a:gd name="T8" fmla="*/ 0 w 181"/>
                <a:gd name="T9" fmla="*/ 69 h 183"/>
                <a:gd name="T10" fmla="*/ 68 w 181"/>
                <a:gd name="T11" fmla="*/ 138 h 183"/>
                <a:gd name="T12" fmla="*/ 108 w 181"/>
                <a:gd name="T13" fmla="*/ 125 h 183"/>
                <a:gd name="T14" fmla="*/ 167 w 181"/>
                <a:gd name="T15" fmla="*/ 183 h 183"/>
                <a:gd name="T16" fmla="*/ 181 w 181"/>
                <a:gd name="T17" fmla="*/ 169 h 183"/>
                <a:gd name="T18" fmla="*/ 68 w 181"/>
                <a:gd name="T19" fmla="*/ 118 h 183"/>
                <a:gd name="T20" fmla="*/ 20 w 181"/>
                <a:gd name="T21" fmla="*/ 69 h 183"/>
                <a:gd name="T22" fmla="*/ 68 w 181"/>
                <a:gd name="T23" fmla="*/ 21 h 183"/>
                <a:gd name="T24" fmla="*/ 117 w 181"/>
                <a:gd name="T25" fmla="*/ 69 h 183"/>
                <a:gd name="T26" fmla="*/ 68 w 181"/>
                <a:gd name="T27" fmla="*/ 11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183">
                  <a:moveTo>
                    <a:pt x="181" y="169"/>
                  </a:moveTo>
                  <a:cubicBezTo>
                    <a:pt x="123" y="111"/>
                    <a:pt x="123" y="111"/>
                    <a:pt x="123" y="111"/>
                  </a:cubicBezTo>
                  <a:cubicBezTo>
                    <a:pt x="132" y="99"/>
                    <a:pt x="137" y="85"/>
                    <a:pt x="137" y="69"/>
                  </a:cubicBezTo>
                  <a:cubicBezTo>
                    <a:pt x="137" y="31"/>
                    <a:pt x="106" y="0"/>
                    <a:pt x="68" y="0"/>
                  </a:cubicBezTo>
                  <a:cubicBezTo>
                    <a:pt x="30" y="0"/>
                    <a:pt x="0" y="31"/>
                    <a:pt x="0" y="69"/>
                  </a:cubicBezTo>
                  <a:cubicBezTo>
                    <a:pt x="0" y="107"/>
                    <a:pt x="30" y="138"/>
                    <a:pt x="68" y="138"/>
                  </a:cubicBezTo>
                  <a:cubicBezTo>
                    <a:pt x="83" y="138"/>
                    <a:pt x="97" y="133"/>
                    <a:pt x="108" y="125"/>
                  </a:cubicBezTo>
                  <a:cubicBezTo>
                    <a:pt x="167" y="183"/>
                    <a:pt x="167" y="183"/>
                    <a:pt x="167" y="183"/>
                  </a:cubicBezTo>
                  <a:lnTo>
                    <a:pt x="181" y="169"/>
                  </a:lnTo>
                  <a:close/>
                  <a:moveTo>
                    <a:pt x="68" y="118"/>
                  </a:moveTo>
                  <a:cubicBezTo>
                    <a:pt x="42" y="118"/>
                    <a:pt x="20" y="96"/>
                    <a:pt x="20" y="69"/>
                  </a:cubicBezTo>
                  <a:cubicBezTo>
                    <a:pt x="20" y="42"/>
                    <a:pt x="42" y="21"/>
                    <a:pt x="68" y="21"/>
                  </a:cubicBezTo>
                  <a:cubicBezTo>
                    <a:pt x="95" y="21"/>
                    <a:pt x="117" y="42"/>
                    <a:pt x="117" y="69"/>
                  </a:cubicBezTo>
                  <a:cubicBezTo>
                    <a:pt x="117" y="96"/>
                    <a:pt x="95" y="118"/>
                    <a:pt x="68" y="118"/>
                  </a:cubicBezTo>
                  <a:close/>
                </a:path>
              </a:pathLst>
            </a:custGeom>
            <a:solidFill>
              <a:srgbClr val="50E6FF"/>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42" name="Content Placeholder 1">
            <a:extLst>
              <a:ext uri="{FF2B5EF4-FFF2-40B4-BE49-F238E27FC236}">
                <a16:creationId xmlns:a16="http://schemas.microsoft.com/office/drawing/2014/main" id="{E9A18CE0-A20F-AC41-B819-5A55799ECBEE}"/>
              </a:ext>
            </a:extLst>
          </p:cNvPr>
          <p:cNvSpPr txBox="1">
            <a:spLocks/>
          </p:cNvSpPr>
          <p:nvPr/>
        </p:nvSpPr>
        <p:spPr>
          <a:xfrm>
            <a:off x="678057" y="2548145"/>
            <a:ext cx="4546342" cy="333730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a:cs typeface="Segoe UI Semilight"/>
              </a:rPr>
              <a:t>Connect business and technical data analysts, data scientists, and data engineers to a trusted data catalog</a:t>
            </a:r>
          </a:p>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a:cs typeface="Segoe UI Semilight"/>
              </a:rPr>
              <a:t>Enable users to quickly find data and view its lineage and sensitivity</a:t>
            </a:r>
          </a:p>
          <a:p>
            <a:pPr marL="285750" indent="-285750">
              <a:lnSpc>
                <a:spcPct val="130000"/>
              </a:lnSpc>
              <a:buClr>
                <a:srgbClr val="0078D4"/>
              </a:buClr>
              <a:buFont typeface="Arial" panose="020B0604020202020204" pitchFamily="34" charset="0"/>
              <a:buChar char="•"/>
            </a:pPr>
            <a:r>
              <a:rPr lang="en-US" sz="1800" dirty="0">
                <a:solidFill>
                  <a:schemeClr val="tx1"/>
                </a:solidFill>
                <a:latin typeface="Segoe UI Semilight"/>
                <a:cs typeface="Segoe UI Semilight"/>
              </a:rPr>
              <a:t>Deliver a curated and consistent glossary of business terms and definitions</a:t>
            </a:r>
          </a:p>
          <a:p>
            <a:pPr marL="285750" indent="-285750">
              <a:lnSpc>
                <a:spcPct val="130000"/>
              </a:lnSpc>
              <a:buClr>
                <a:srgbClr val="0078D4"/>
              </a:buClr>
              <a:buFont typeface="Arial" panose="020B0604020202020204" pitchFamily="34" charset="0"/>
              <a:buChar char="•"/>
            </a:pPr>
            <a:endParaRPr lang="en-US" sz="1800" dirty="0">
              <a:solidFill>
                <a:schemeClr val="tx1"/>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16943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5B7DED18-EBB1-894E-84C7-529D5C2711B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20425" r="20425"/>
          <a:stretch/>
        </p:blipFill>
        <p:spPr>
          <a:xfrm>
            <a:off x="6095999" y="0"/>
            <a:ext cx="6096001" cy="6858000"/>
          </a:xfrm>
          <a:prstGeom prst="rect">
            <a:avLst/>
          </a:prstGeom>
        </p:spPr>
      </p:pic>
      <p:grpSp>
        <p:nvGrpSpPr>
          <p:cNvPr id="54" name="Group 53">
            <a:extLst>
              <a:ext uri="{FF2B5EF4-FFF2-40B4-BE49-F238E27FC236}">
                <a16:creationId xmlns:a16="http://schemas.microsoft.com/office/drawing/2014/main" id="{82B5588F-1B1F-4747-A161-DAB4EE5F7EEA}"/>
              </a:ext>
              <a:ext uri="{C183D7F6-B498-43B3-948B-1728B52AA6E4}">
                <adec:decorative xmlns:adec="http://schemas.microsoft.com/office/drawing/2017/decorative" val="1"/>
              </a:ext>
            </a:extLst>
          </p:cNvPr>
          <p:cNvGrpSpPr>
            <a:grpSpLocks noChangeAspect="1"/>
          </p:cNvGrpSpPr>
          <p:nvPr/>
        </p:nvGrpSpPr>
        <p:grpSpPr>
          <a:xfrm>
            <a:off x="819425" y="488891"/>
            <a:ext cx="473109" cy="583880"/>
            <a:chOff x="1980078" y="253998"/>
            <a:chExt cx="3830386" cy="4727197"/>
          </a:xfrm>
          <a:solidFill>
            <a:srgbClr val="50E6FF"/>
          </a:solidFill>
        </p:grpSpPr>
        <p:sp>
          <p:nvSpPr>
            <p:cNvPr id="55" name="Rectangle 27">
              <a:extLst>
                <a:ext uri="{FF2B5EF4-FFF2-40B4-BE49-F238E27FC236}">
                  <a16:creationId xmlns:a16="http://schemas.microsoft.com/office/drawing/2014/main" id="{7EFD98CE-F22C-0442-856F-D01494302ED5}"/>
                </a:ext>
              </a:extLst>
            </p:cNvPr>
            <p:cNvSpPr>
              <a:spLocks noChangeArrowheads="1"/>
            </p:cNvSpPr>
            <p:nvPr/>
          </p:nvSpPr>
          <p:spPr bwMode="auto">
            <a:xfrm>
              <a:off x="1980078" y="2169196"/>
              <a:ext cx="3830386" cy="2811999"/>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sp>
          <p:nvSpPr>
            <p:cNvPr id="56" name="Freeform 29">
              <a:extLst>
                <a:ext uri="{FF2B5EF4-FFF2-40B4-BE49-F238E27FC236}">
                  <a16:creationId xmlns:a16="http://schemas.microsoft.com/office/drawing/2014/main" id="{EB9FA8AB-4E6F-9E4D-9AA2-07C04C9B19F6}"/>
                </a:ext>
              </a:extLst>
            </p:cNvPr>
            <p:cNvSpPr>
              <a:spLocks/>
            </p:cNvSpPr>
            <p:nvPr/>
          </p:nvSpPr>
          <p:spPr bwMode="auto">
            <a:xfrm>
              <a:off x="3454477" y="2913999"/>
              <a:ext cx="881597" cy="881598"/>
            </a:xfrm>
            <a:custGeom>
              <a:avLst/>
              <a:gdLst>
                <a:gd name="T0" fmla="*/ 256 w 256"/>
                <a:gd name="T1" fmla="*/ 127 h 256"/>
                <a:gd name="T2" fmla="*/ 256 w 256"/>
                <a:gd name="T3" fmla="*/ 129 h 256"/>
                <a:gd name="T4" fmla="*/ 129 w 256"/>
                <a:gd name="T5" fmla="*/ 256 h 256"/>
                <a:gd name="T6" fmla="*/ 127 w 256"/>
                <a:gd name="T7" fmla="*/ 256 h 256"/>
                <a:gd name="T8" fmla="*/ 0 w 256"/>
                <a:gd name="T9" fmla="*/ 129 h 256"/>
                <a:gd name="T10" fmla="*/ 0 w 256"/>
                <a:gd name="T11" fmla="*/ 127 h 256"/>
                <a:gd name="T12" fmla="*/ 127 w 256"/>
                <a:gd name="T13" fmla="*/ 0 h 256"/>
                <a:gd name="T14" fmla="*/ 129 w 256"/>
                <a:gd name="T15" fmla="*/ 0 h 256"/>
                <a:gd name="T16" fmla="*/ 256 w 256"/>
                <a:gd name="T17" fmla="*/ 127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256">
                  <a:moveTo>
                    <a:pt x="256" y="127"/>
                  </a:moveTo>
                  <a:cubicBezTo>
                    <a:pt x="256" y="129"/>
                    <a:pt x="256" y="129"/>
                    <a:pt x="256" y="129"/>
                  </a:cubicBezTo>
                  <a:cubicBezTo>
                    <a:pt x="256" y="199"/>
                    <a:pt x="199" y="256"/>
                    <a:pt x="129" y="256"/>
                  </a:cubicBezTo>
                  <a:cubicBezTo>
                    <a:pt x="127" y="256"/>
                    <a:pt x="127" y="256"/>
                    <a:pt x="127" y="256"/>
                  </a:cubicBezTo>
                  <a:cubicBezTo>
                    <a:pt x="57" y="256"/>
                    <a:pt x="0" y="199"/>
                    <a:pt x="0" y="129"/>
                  </a:cubicBezTo>
                  <a:cubicBezTo>
                    <a:pt x="0" y="127"/>
                    <a:pt x="0" y="127"/>
                    <a:pt x="0" y="127"/>
                  </a:cubicBezTo>
                  <a:cubicBezTo>
                    <a:pt x="0" y="57"/>
                    <a:pt x="57" y="0"/>
                    <a:pt x="127" y="0"/>
                  </a:cubicBezTo>
                  <a:cubicBezTo>
                    <a:pt x="129" y="0"/>
                    <a:pt x="129" y="0"/>
                    <a:pt x="129" y="0"/>
                  </a:cubicBezTo>
                  <a:cubicBezTo>
                    <a:pt x="199" y="0"/>
                    <a:pt x="256" y="57"/>
                    <a:pt x="256" y="127"/>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sp>
          <p:nvSpPr>
            <p:cNvPr id="57" name="Freeform 30">
              <a:extLst>
                <a:ext uri="{FF2B5EF4-FFF2-40B4-BE49-F238E27FC236}">
                  <a16:creationId xmlns:a16="http://schemas.microsoft.com/office/drawing/2014/main" id="{740DCA2D-C4F2-2348-BAD2-CA8607215F4D}"/>
                </a:ext>
              </a:extLst>
            </p:cNvPr>
            <p:cNvSpPr>
              <a:spLocks/>
            </p:cNvSpPr>
            <p:nvPr/>
          </p:nvSpPr>
          <p:spPr bwMode="auto">
            <a:xfrm>
              <a:off x="3667277" y="3354793"/>
              <a:ext cx="455998" cy="1033598"/>
            </a:xfrm>
            <a:custGeom>
              <a:avLst/>
              <a:gdLst>
                <a:gd name="T0" fmla="*/ 64 w 128"/>
                <a:gd name="T1" fmla="*/ 299 h 299"/>
                <a:gd name="T2" fmla="*/ 63 w 128"/>
                <a:gd name="T3" fmla="*/ 299 h 299"/>
                <a:gd name="T4" fmla="*/ 0 w 128"/>
                <a:gd name="T5" fmla="*/ 236 h 299"/>
                <a:gd name="T6" fmla="*/ 0 w 128"/>
                <a:gd name="T7" fmla="*/ 64 h 299"/>
                <a:gd name="T8" fmla="*/ 63 w 128"/>
                <a:gd name="T9" fmla="*/ 0 h 299"/>
                <a:gd name="T10" fmla="*/ 64 w 128"/>
                <a:gd name="T11" fmla="*/ 0 h 299"/>
                <a:gd name="T12" fmla="*/ 128 w 128"/>
                <a:gd name="T13" fmla="*/ 64 h 299"/>
                <a:gd name="T14" fmla="*/ 128 w 128"/>
                <a:gd name="T15" fmla="*/ 236 h 299"/>
                <a:gd name="T16" fmla="*/ 64 w 128"/>
                <a:gd name="T17"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299">
                  <a:moveTo>
                    <a:pt x="64" y="299"/>
                  </a:moveTo>
                  <a:cubicBezTo>
                    <a:pt x="63" y="299"/>
                    <a:pt x="63" y="299"/>
                    <a:pt x="63" y="299"/>
                  </a:cubicBezTo>
                  <a:cubicBezTo>
                    <a:pt x="28" y="299"/>
                    <a:pt x="0" y="271"/>
                    <a:pt x="0" y="236"/>
                  </a:cubicBezTo>
                  <a:cubicBezTo>
                    <a:pt x="0" y="64"/>
                    <a:pt x="0" y="64"/>
                    <a:pt x="0" y="64"/>
                  </a:cubicBezTo>
                  <a:cubicBezTo>
                    <a:pt x="0" y="29"/>
                    <a:pt x="28" y="0"/>
                    <a:pt x="63" y="0"/>
                  </a:cubicBezTo>
                  <a:cubicBezTo>
                    <a:pt x="64" y="0"/>
                    <a:pt x="64" y="0"/>
                    <a:pt x="64" y="0"/>
                  </a:cubicBezTo>
                  <a:cubicBezTo>
                    <a:pt x="100" y="0"/>
                    <a:pt x="128" y="29"/>
                    <a:pt x="128" y="64"/>
                  </a:cubicBezTo>
                  <a:cubicBezTo>
                    <a:pt x="128" y="236"/>
                    <a:pt x="128" y="236"/>
                    <a:pt x="128" y="236"/>
                  </a:cubicBezTo>
                  <a:cubicBezTo>
                    <a:pt x="128" y="271"/>
                    <a:pt x="100" y="299"/>
                    <a:pt x="64" y="299"/>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sp>
          <p:nvSpPr>
            <p:cNvPr id="58" name="Freeform: Shape 141">
              <a:extLst>
                <a:ext uri="{FF2B5EF4-FFF2-40B4-BE49-F238E27FC236}">
                  <a16:creationId xmlns:a16="http://schemas.microsoft.com/office/drawing/2014/main" id="{E3405113-C5F1-DA42-9568-ED4A582CADCC}"/>
                </a:ext>
              </a:extLst>
            </p:cNvPr>
            <p:cNvSpPr/>
            <p:nvPr/>
          </p:nvSpPr>
          <p:spPr bwMode="auto">
            <a:xfrm>
              <a:off x="2420880" y="253998"/>
              <a:ext cx="2948790" cy="2423888"/>
            </a:xfrm>
            <a:custGeom>
              <a:avLst/>
              <a:gdLst>
                <a:gd name="connsiteX0" fmla="*/ 1474395 w 2948790"/>
                <a:gd name="connsiteY0" fmla="*/ 0 h 2423888"/>
                <a:gd name="connsiteX1" fmla="*/ 2948790 w 2948790"/>
                <a:gd name="connsiteY1" fmla="*/ 1474395 h 2423888"/>
                <a:gd name="connsiteX2" fmla="*/ 2948790 w 2948790"/>
                <a:gd name="connsiteY2" fmla="*/ 2423888 h 2423888"/>
                <a:gd name="connsiteX3" fmla="*/ 2505425 w 2948790"/>
                <a:gd name="connsiteY3" fmla="*/ 2423888 h 2423888"/>
                <a:gd name="connsiteX4" fmla="*/ 2506265 w 2948790"/>
                <a:gd name="connsiteY4" fmla="*/ 1475461 h 2423888"/>
                <a:gd name="connsiteX5" fmla="*/ 1474395 w 2948790"/>
                <a:gd name="connsiteY5" fmla="*/ 443591 h 2423888"/>
                <a:gd name="connsiteX6" fmla="*/ 442525 w 2948790"/>
                <a:gd name="connsiteY6" fmla="*/ 1475461 h 2423888"/>
                <a:gd name="connsiteX7" fmla="*/ 442525 w 2948790"/>
                <a:gd name="connsiteY7" fmla="*/ 2423888 h 2423888"/>
                <a:gd name="connsiteX8" fmla="*/ 0 w 2948790"/>
                <a:gd name="connsiteY8" fmla="*/ 2423888 h 2423888"/>
                <a:gd name="connsiteX9" fmla="*/ 0 w 2948790"/>
                <a:gd name="connsiteY9" fmla="*/ 1474395 h 2423888"/>
                <a:gd name="connsiteX10" fmla="*/ 1474395 w 2948790"/>
                <a:gd name="connsiteY10" fmla="*/ 0 h 2423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48790" h="2423888">
                  <a:moveTo>
                    <a:pt x="1474395" y="0"/>
                  </a:moveTo>
                  <a:cubicBezTo>
                    <a:pt x="2288681" y="0"/>
                    <a:pt x="2948790" y="660109"/>
                    <a:pt x="2948790" y="1474395"/>
                  </a:cubicBezTo>
                  <a:lnTo>
                    <a:pt x="2948790" y="2423888"/>
                  </a:lnTo>
                  <a:lnTo>
                    <a:pt x="2505425" y="2423888"/>
                  </a:lnTo>
                  <a:lnTo>
                    <a:pt x="2506265" y="1475461"/>
                  </a:lnTo>
                  <a:cubicBezTo>
                    <a:pt x="2506265" y="905575"/>
                    <a:pt x="2044281" y="443591"/>
                    <a:pt x="1474395" y="443591"/>
                  </a:cubicBezTo>
                  <a:cubicBezTo>
                    <a:pt x="904509" y="443591"/>
                    <a:pt x="442525" y="905575"/>
                    <a:pt x="442525" y="1475461"/>
                  </a:cubicBezTo>
                  <a:lnTo>
                    <a:pt x="442525" y="2423888"/>
                  </a:lnTo>
                  <a:lnTo>
                    <a:pt x="0" y="2423888"/>
                  </a:lnTo>
                  <a:lnTo>
                    <a:pt x="0" y="1474395"/>
                  </a:lnTo>
                  <a:cubicBezTo>
                    <a:pt x="0" y="660109"/>
                    <a:pt x="660109" y="0"/>
                    <a:pt x="1474395" y="0"/>
                  </a:cubicBezTo>
                  <a:close/>
                </a:path>
              </a:pathLst>
            </a:cu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endParaRPr>
            </a:p>
          </p:txBody>
        </p:sp>
      </p:grpSp>
      <p:sp>
        <p:nvSpPr>
          <p:cNvPr id="128" name="Title 3">
            <a:extLst>
              <a:ext uri="{FF2B5EF4-FFF2-40B4-BE49-F238E27FC236}">
                <a16:creationId xmlns:a16="http://schemas.microsoft.com/office/drawing/2014/main" id="{017AB2E0-3F19-C646-97EA-7E82A81E9677}"/>
              </a:ext>
            </a:extLst>
          </p:cNvPr>
          <p:cNvSpPr txBox="1">
            <a:spLocks noGrp="1"/>
          </p:cNvSpPr>
          <p:nvPr>
            <p:ph type="title" idx="4294967295"/>
          </p:nvPr>
        </p:nvSpPr>
        <p:spPr>
          <a:xfrm>
            <a:off x="706853" y="1247043"/>
            <a:ext cx="5094248" cy="101305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1" i="0" kern="1200">
                <a:solidFill>
                  <a:schemeClr val="bg1"/>
                </a:solidFill>
                <a:latin typeface="Segoe UI Semibold" panose="020B0502040204020203" pitchFamily="34" charset="0"/>
                <a:ea typeface="+mj-ea"/>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Segoe UI Semibold" panose="020B0502040204020203" pitchFamily="34" charset="0"/>
                <a:ea typeface="+mj-ea"/>
                <a:cs typeface="Segoe UI Semibold" panose="020B0502040204020203" pitchFamily="34" charset="0"/>
              </a:rPr>
              <a:t>Gain insight into </a:t>
            </a:r>
            <a:r>
              <a:rPr kumimoji="0" lang="en-US" sz="3600" b="1" i="0" u="none" strike="noStrike" kern="1200" cap="none" spc="0" normalizeH="0" baseline="0" noProof="0" dirty="0">
                <a:ln>
                  <a:noFill/>
                </a:ln>
                <a:solidFill>
                  <a:srgbClr val="0090FF"/>
                </a:solidFill>
                <a:effectLst/>
                <a:uLnTx/>
                <a:uFillTx/>
                <a:latin typeface="Segoe UI Semibold" panose="020B0502040204020203" pitchFamily="34" charset="0"/>
                <a:ea typeface="+mj-ea"/>
                <a:cs typeface="Segoe UI Semibold" panose="020B0502040204020203" pitchFamily="34" charset="0"/>
              </a:rPr>
              <a:t>data use across the estate</a:t>
            </a:r>
          </a:p>
        </p:txBody>
      </p:sp>
      <p:sp>
        <p:nvSpPr>
          <p:cNvPr id="129" name="Content Placeholder 1">
            <a:extLst>
              <a:ext uri="{FF2B5EF4-FFF2-40B4-BE49-F238E27FC236}">
                <a16:creationId xmlns:a16="http://schemas.microsoft.com/office/drawing/2014/main" id="{8D8B4E35-4DC5-7D40-B9F3-60A92FA0C698}"/>
              </a:ext>
            </a:extLst>
          </p:cNvPr>
          <p:cNvSpPr txBox="1">
            <a:spLocks/>
          </p:cNvSpPr>
          <p:nvPr/>
        </p:nvSpPr>
        <p:spPr>
          <a:xfrm>
            <a:off x="691849" y="2978078"/>
            <a:ext cx="4304558" cy="339103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30000"/>
              </a:lnSpc>
              <a:buClr>
                <a:srgbClr val="0078D4"/>
              </a:buClr>
              <a:buFont typeface="Arial" panose="020B0604020202020204" pitchFamily="34" charset="0"/>
              <a:buChar char="•"/>
            </a:pPr>
            <a:r>
              <a:rPr lang="en-US" sz="1800">
                <a:solidFill>
                  <a:schemeClr val="tx1"/>
                </a:solidFill>
                <a:latin typeface="Segoe UI Semilight" panose="020B0402040204020203" pitchFamily="34" charset="0"/>
                <a:cs typeface="Segoe UI Semilight" panose="020B0402040204020203" pitchFamily="34" charset="0"/>
              </a:rPr>
              <a:t>Understand at a glance how data is being created and used across your data estate</a:t>
            </a:r>
          </a:p>
          <a:p>
            <a:pPr marL="285750" indent="-285750">
              <a:lnSpc>
                <a:spcPct val="130000"/>
              </a:lnSpc>
              <a:buClr>
                <a:srgbClr val="0078D4"/>
              </a:buClr>
              <a:buFont typeface="Arial" panose="020B0604020202020204" pitchFamily="34" charset="0"/>
              <a:buChar char="•"/>
            </a:pPr>
            <a:r>
              <a:rPr lang="en-US" sz="1800">
                <a:solidFill>
                  <a:schemeClr val="tx1"/>
                </a:solidFill>
                <a:latin typeface="Segoe UI Semilight" panose="020B0402040204020203" pitchFamily="34" charset="0"/>
                <a:cs typeface="Segoe UI Semilight" panose="020B0402040204020203" pitchFamily="34" charset="0"/>
              </a:rPr>
              <a:t>Visually assess the state of data assets, scans, business glossary and sensitive data</a:t>
            </a:r>
          </a:p>
        </p:txBody>
      </p:sp>
    </p:spTree>
    <p:extLst>
      <p:ext uri="{BB962C8B-B14F-4D97-AF65-F5344CB8AC3E}">
        <p14:creationId xmlns:p14="http://schemas.microsoft.com/office/powerpoint/2010/main" val="393181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0" name="Rectangle 349" descr="Azure Purview includes Data Insights, Data Catalog on top of the Data Map. It supports on-prem, multicloud and SaaS data. ">
            <a:extLst>
              <a:ext uri="{FF2B5EF4-FFF2-40B4-BE49-F238E27FC236}">
                <a16:creationId xmlns:a16="http://schemas.microsoft.com/office/drawing/2014/main" id="{657C2467-F69E-4E31-8BD4-27AA8230053D}"/>
              </a:ext>
            </a:extLst>
          </p:cNvPr>
          <p:cNvSpPr/>
          <p:nvPr/>
        </p:nvSpPr>
        <p:spPr>
          <a:xfrm>
            <a:off x="5889084" y="503"/>
            <a:ext cx="6302914" cy="6857497"/>
          </a:xfrm>
          <a:prstGeom prst="rect">
            <a:avLst/>
          </a:prstGeom>
          <a:gradFill>
            <a:gsLst>
              <a:gs pos="0">
                <a:srgbClr val="004D89"/>
              </a:gs>
              <a:gs pos="99000">
                <a:srgbClr val="0000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Title 350">
            <a:extLst>
              <a:ext uri="{FF2B5EF4-FFF2-40B4-BE49-F238E27FC236}">
                <a16:creationId xmlns:a16="http://schemas.microsoft.com/office/drawing/2014/main" id="{8077A232-73F1-4E49-9316-FEF2EF4EE160}"/>
              </a:ext>
            </a:extLst>
          </p:cNvPr>
          <p:cNvSpPr>
            <a:spLocks noGrp="1"/>
          </p:cNvSpPr>
          <p:nvPr>
            <p:ph type="title"/>
          </p:nvPr>
        </p:nvSpPr>
        <p:spPr>
          <a:xfrm>
            <a:off x="727939" y="524099"/>
            <a:ext cx="4304058" cy="800497"/>
          </a:xfrm>
        </p:spPr>
        <p:txBody>
          <a:bodyPr/>
          <a:lstStyle/>
          <a:p>
            <a:pPr>
              <a:lnSpc>
                <a:spcPct val="150000"/>
              </a:lnSpc>
            </a:pPr>
            <a:r>
              <a:rPr lang="en-US" dirty="0">
                <a:solidFill>
                  <a:srgbClr val="0090FF"/>
                </a:solidFill>
              </a:rPr>
              <a:t>Azure Purview</a:t>
            </a:r>
            <a:endParaRPr lang="en-US" b="0" dirty="0">
              <a:solidFill>
                <a:srgbClr val="0090FF"/>
              </a:solidFill>
              <a:latin typeface="Segoe UI" panose="020B0502040204020203" pitchFamily="34" charset="0"/>
              <a:cs typeface="Segoe UI" panose="020B0502040204020203" pitchFamily="34" charset="0"/>
            </a:endParaRPr>
          </a:p>
        </p:txBody>
      </p:sp>
      <p:sp>
        <p:nvSpPr>
          <p:cNvPr id="353" name="Subtitle 3">
            <a:extLst>
              <a:ext uri="{FF2B5EF4-FFF2-40B4-BE49-F238E27FC236}">
                <a16:creationId xmlns:a16="http://schemas.microsoft.com/office/drawing/2014/main" id="{76DAC6EC-4B3B-EA46-A02D-80E5E112742E}"/>
              </a:ext>
            </a:extLst>
          </p:cNvPr>
          <p:cNvSpPr txBox="1">
            <a:spLocks/>
          </p:cNvSpPr>
          <p:nvPr/>
        </p:nvSpPr>
        <p:spPr>
          <a:xfrm>
            <a:off x="636460" y="1233479"/>
            <a:ext cx="3085881" cy="266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spc="150" dirty="0">
                <a:solidFill>
                  <a:srgbClr val="0090FF"/>
                </a:solidFill>
                <a:latin typeface="Segoe UI Semibold" panose="020B0502040204020203" pitchFamily="34" charset="0"/>
                <a:cs typeface="Segoe UI Semibold" panose="020B0502040204020203" pitchFamily="34" charset="0"/>
              </a:rPr>
              <a:t>UNIFIED DATA GOVERNANCE</a:t>
            </a:r>
          </a:p>
        </p:txBody>
      </p:sp>
      <p:sp>
        <p:nvSpPr>
          <p:cNvPr id="354" name="Content Placeholder 1">
            <a:extLst>
              <a:ext uri="{FF2B5EF4-FFF2-40B4-BE49-F238E27FC236}">
                <a16:creationId xmlns:a16="http://schemas.microsoft.com/office/drawing/2014/main" id="{8DB9213A-A6EB-EC40-8BF9-074622FBB6D6}"/>
              </a:ext>
            </a:extLst>
          </p:cNvPr>
          <p:cNvSpPr txBox="1">
            <a:spLocks/>
          </p:cNvSpPr>
          <p:nvPr/>
        </p:nvSpPr>
        <p:spPr>
          <a:xfrm>
            <a:off x="681041" y="1988755"/>
            <a:ext cx="4516357" cy="95556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Clr>
                <a:srgbClr val="0078D4"/>
              </a:buClr>
            </a:pPr>
            <a:r>
              <a:rPr lang="en-US" sz="1800" b="1" dirty="0">
                <a:solidFill>
                  <a:srgbClr val="0090FF"/>
                </a:solidFill>
              </a:rPr>
              <a:t>Data Map </a:t>
            </a:r>
          </a:p>
          <a:p>
            <a:pPr marL="285750" indent="-285750">
              <a:lnSpc>
                <a:spcPct val="130000"/>
              </a:lnSpc>
              <a:buClr>
                <a:srgbClr val="0078D4"/>
              </a:buClr>
              <a:buFont typeface="Arial" panose="020B0604020202020204" pitchFamily="34" charset="0"/>
              <a:buChar char="•"/>
            </a:pPr>
            <a:r>
              <a:rPr lang="en-US" sz="1800" dirty="0">
                <a:solidFill>
                  <a:srgbClr val="0090FF"/>
                </a:solidFill>
                <a:latin typeface="Segoe UI Semilight" panose="020B0402040204020203" pitchFamily="34" charset="0"/>
                <a:cs typeface="Segoe UI Semilight" panose="020B0402040204020203" pitchFamily="34" charset="0"/>
              </a:rPr>
              <a:t>Automate and manage metadata at scale</a:t>
            </a:r>
          </a:p>
        </p:txBody>
      </p:sp>
      <p:cxnSp>
        <p:nvCxnSpPr>
          <p:cNvPr id="703" name="Straight Connector 702">
            <a:extLst>
              <a:ext uri="{FF2B5EF4-FFF2-40B4-BE49-F238E27FC236}">
                <a16:creationId xmlns:a16="http://schemas.microsoft.com/office/drawing/2014/main" id="{01D9BFC0-C2FD-2149-81D3-7C929357F495}"/>
              </a:ext>
              <a:ext uri="{C183D7F6-B498-43B3-948B-1728B52AA6E4}">
                <adec:decorative xmlns:adec="http://schemas.microsoft.com/office/drawing/2017/decorative" val="1"/>
              </a:ext>
            </a:extLst>
          </p:cNvPr>
          <p:cNvCxnSpPr>
            <a:cxnSpLocks/>
          </p:cNvCxnSpPr>
          <p:nvPr/>
        </p:nvCxnSpPr>
        <p:spPr>
          <a:xfrm flipH="1">
            <a:off x="727940" y="3131157"/>
            <a:ext cx="4325884" cy="0"/>
          </a:xfrm>
          <a:prstGeom prst="line">
            <a:avLst/>
          </a:prstGeom>
          <a:ln w="6350">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04" name="Content Placeholder 1">
            <a:extLst>
              <a:ext uri="{FF2B5EF4-FFF2-40B4-BE49-F238E27FC236}">
                <a16:creationId xmlns:a16="http://schemas.microsoft.com/office/drawing/2014/main" id="{9059CEF3-728F-DD45-8476-5B5984C2C730}"/>
              </a:ext>
            </a:extLst>
          </p:cNvPr>
          <p:cNvSpPr txBox="1">
            <a:spLocks/>
          </p:cNvSpPr>
          <p:nvPr/>
        </p:nvSpPr>
        <p:spPr>
          <a:xfrm>
            <a:off x="681041" y="3307272"/>
            <a:ext cx="4516357" cy="95556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Clr>
                <a:srgbClr val="0078D4"/>
              </a:buClr>
            </a:pPr>
            <a:r>
              <a:rPr lang="en-US" sz="1800" b="1" dirty="0">
                <a:solidFill>
                  <a:srgbClr val="0090FF"/>
                </a:solidFill>
              </a:rPr>
              <a:t>Data Catalog </a:t>
            </a:r>
          </a:p>
          <a:p>
            <a:pPr marL="285750" indent="-285750">
              <a:lnSpc>
                <a:spcPct val="130000"/>
              </a:lnSpc>
              <a:buClr>
                <a:srgbClr val="0078D4"/>
              </a:buClr>
              <a:buFont typeface="Arial" panose="020B0604020202020204" pitchFamily="34" charset="0"/>
              <a:buChar char="•"/>
            </a:pPr>
            <a:r>
              <a:rPr lang="en-US" sz="1800" dirty="0">
                <a:solidFill>
                  <a:srgbClr val="0090FF"/>
                </a:solidFill>
                <a:latin typeface="Segoe UI Semilight" panose="020B0402040204020203" pitchFamily="34" charset="0"/>
                <a:cs typeface="Segoe UI Semilight" panose="020B0402040204020203" pitchFamily="34" charset="0"/>
              </a:rPr>
              <a:t>Enable effortless discovery for data consumers</a:t>
            </a:r>
          </a:p>
        </p:txBody>
      </p:sp>
      <p:cxnSp>
        <p:nvCxnSpPr>
          <p:cNvPr id="706" name="Straight Connector 705">
            <a:extLst>
              <a:ext uri="{FF2B5EF4-FFF2-40B4-BE49-F238E27FC236}">
                <a16:creationId xmlns:a16="http://schemas.microsoft.com/office/drawing/2014/main" id="{E4B238EA-9870-3346-BC11-5E9EAAB73362}"/>
              </a:ext>
              <a:ext uri="{C183D7F6-B498-43B3-948B-1728B52AA6E4}">
                <adec:decorative xmlns:adec="http://schemas.microsoft.com/office/drawing/2017/decorative" val="1"/>
              </a:ext>
            </a:extLst>
          </p:cNvPr>
          <p:cNvCxnSpPr>
            <a:cxnSpLocks/>
          </p:cNvCxnSpPr>
          <p:nvPr/>
        </p:nvCxnSpPr>
        <p:spPr>
          <a:xfrm flipH="1">
            <a:off x="727940" y="4751613"/>
            <a:ext cx="4325884" cy="0"/>
          </a:xfrm>
          <a:prstGeom prst="line">
            <a:avLst/>
          </a:prstGeom>
          <a:ln w="6350">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07" name="Content Placeholder 1">
            <a:extLst>
              <a:ext uri="{FF2B5EF4-FFF2-40B4-BE49-F238E27FC236}">
                <a16:creationId xmlns:a16="http://schemas.microsoft.com/office/drawing/2014/main" id="{9F835C50-417C-5946-B777-F7C7BE2CF1FB}"/>
              </a:ext>
            </a:extLst>
          </p:cNvPr>
          <p:cNvSpPr txBox="1">
            <a:spLocks/>
          </p:cNvSpPr>
          <p:nvPr/>
        </p:nvSpPr>
        <p:spPr>
          <a:xfrm>
            <a:off x="681041" y="4927728"/>
            <a:ext cx="4516357" cy="95556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buClr>
                <a:srgbClr val="0078D4"/>
              </a:buClr>
            </a:pPr>
            <a:r>
              <a:rPr lang="en-US" sz="1800" b="1" dirty="0">
                <a:solidFill>
                  <a:srgbClr val="0090FF"/>
                </a:solidFill>
              </a:rPr>
              <a:t>Data Insights </a:t>
            </a:r>
          </a:p>
          <a:p>
            <a:pPr marL="285750" indent="-285750">
              <a:lnSpc>
                <a:spcPct val="130000"/>
              </a:lnSpc>
              <a:buClr>
                <a:srgbClr val="0078D4"/>
              </a:buClr>
              <a:buFont typeface="Arial" panose="020B0604020202020204" pitchFamily="34" charset="0"/>
              <a:buChar char="•"/>
            </a:pPr>
            <a:r>
              <a:rPr lang="en-US" sz="1800" dirty="0">
                <a:solidFill>
                  <a:srgbClr val="0090FF"/>
                </a:solidFill>
                <a:latin typeface="Segoe UI Semilight" panose="020B0402040204020203" pitchFamily="34" charset="0"/>
                <a:cs typeface="Segoe UI Semilight" panose="020B0402040204020203" pitchFamily="34" charset="0"/>
              </a:rPr>
              <a:t>Assess data usage across your organization</a:t>
            </a:r>
          </a:p>
        </p:txBody>
      </p:sp>
      <p:pic>
        <p:nvPicPr>
          <p:cNvPr id="357" name="Picture 356">
            <a:extLst>
              <a:ext uri="{FF2B5EF4-FFF2-40B4-BE49-F238E27FC236}">
                <a16:creationId xmlns:a16="http://schemas.microsoft.com/office/drawing/2014/main" id="{99C2A630-BDD8-DF4D-8495-308E1C4DBD7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113006" y="6373966"/>
            <a:ext cx="1078992" cy="483531"/>
          </a:xfrm>
          <a:prstGeom prst="rect">
            <a:avLst/>
          </a:prstGeom>
        </p:spPr>
      </p:pic>
      <p:grpSp>
        <p:nvGrpSpPr>
          <p:cNvPr id="744" name="Group 743" descr="Azure Purview includes Data Insights, Data Catalog on top of the Data Map. It supports on-prem, multicloud and SaaS data. ">
            <a:extLst>
              <a:ext uri="{FF2B5EF4-FFF2-40B4-BE49-F238E27FC236}">
                <a16:creationId xmlns:a16="http://schemas.microsoft.com/office/drawing/2014/main" id="{DF0025E0-18C5-9546-98C0-78ED9A5C2464}"/>
              </a:ext>
            </a:extLst>
          </p:cNvPr>
          <p:cNvGrpSpPr/>
          <p:nvPr/>
        </p:nvGrpSpPr>
        <p:grpSpPr>
          <a:xfrm>
            <a:off x="5889084" y="513939"/>
            <a:ext cx="6288376" cy="5898849"/>
            <a:chOff x="2932057" y="706777"/>
            <a:chExt cx="6383304" cy="5987897"/>
          </a:xfrm>
        </p:grpSpPr>
        <p:grpSp>
          <p:nvGrpSpPr>
            <p:cNvPr id="745" name="Group 744">
              <a:extLst>
                <a:ext uri="{FF2B5EF4-FFF2-40B4-BE49-F238E27FC236}">
                  <a16:creationId xmlns:a16="http://schemas.microsoft.com/office/drawing/2014/main" id="{D09E64D3-177A-C344-AA0F-EC417A4A2166}"/>
                </a:ext>
              </a:extLst>
            </p:cNvPr>
            <p:cNvGrpSpPr/>
            <p:nvPr/>
          </p:nvGrpSpPr>
          <p:grpSpPr>
            <a:xfrm rot="5400000">
              <a:off x="5869455" y="1822156"/>
              <a:ext cx="325118" cy="4751139"/>
              <a:chOff x="1412242" y="1163767"/>
              <a:chExt cx="325118" cy="4751139"/>
            </a:xfrm>
          </p:grpSpPr>
          <p:cxnSp>
            <p:nvCxnSpPr>
              <p:cNvPr id="932" name="Straight Connector 931">
                <a:extLst>
                  <a:ext uri="{FF2B5EF4-FFF2-40B4-BE49-F238E27FC236}">
                    <a16:creationId xmlns:a16="http://schemas.microsoft.com/office/drawing/2014/main" id="{8B67FC5B-F99F-984E-B70F-6ADD457807E7}"/>
                  </a:ext>
                </a:extLst>
              </p:cNvPr>
              <p:cNvCxnSpPr>
                <a:cxnSpLocks/>
              </p:cNvCxnSpPr>
              <p:nvPr/>
            </p:nvCxnSpPr>
            <p:spPr>
              <a:xfrm>
                <a:off x="154432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52ABBBD4-BDDA-824F-B212-E06E2A671BE9}"/>
                  </a:ext>
                </a:extLst>
              </p:cNvPr>
              <p:cNvCxnSpPr>
                <a:cxnSpLocks/>
              </p:cNvCxnSpPr>
              <p:nvPr/>
            </p:nvCxnSpPr>
            <p:spPr>
              <a:xfrm>
                <a:off x="173736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D3CAD8EF-426D-B64B-AB7A-C535E9D42D13}"/>
                  </a:ext>
                </a:extLst>
              </p:cNvPr>
              <p:cNvCxnSpPr>
                <a:cxnSpLocks/>
              </p:cNvCxnSpPr>
              <p:nvPr/>
            </p:nvCxnSpPr>
            <p:spPr>
              <a:xfrm>
                <a:off x="1412242" y="116376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46" name="Group 745">
              <a:extLst>
                <a:ext uri="{FF2B5EF4-FFF2-40B4-BE49-F238E27FC236}">
                  <a16:creationId xmlns:a16="http://schemas.microsoft.com/office/drawing/2014/main" id="{77252702-7471-4547-9752-BB4CF9DF24DC}"/>
                </a:ext>
              </a:extLst>
            </p:cNvPr>
            <p:cNvGrpSpPr/>
            <p:nvPr/>
          </p:nvGrpSpPr>
          <p:grpSpPr>
            <a:xfrm>
              <a:off x="5852160" y="1173927"/>
              <a:ext cx="487680" cy="4740979"/>
              <a:chOff x="5852160" y="1173927"/>
              <a:chExt cx="487680" cy="4740979"/>
            </a:xfrm>
          </p:grpSpPr>
          <p:cxnSp>
            <p:nvCxnSpPr>
              <p:cNvPr id="929" name="Straight Connector 928">
                <a:extLst>
                  <a:ext uri="{FF2B5EF4-FFF2-40B4-BE49-F238E27FC236}">
                    <a16:creationId xmlns:a16="http://schemas.microsoft.com/office/drawing/2014/main" id="{0F5446AC-0E34-9645-B698-39B4E7FF53C8}"/>
                  </a:ext>
                </a:extLst>
              </p:cNvPr>
              <p:cNvCxnSpPr>
                <a:cxnSpLocks/>
              </p:cNvCxnSpPr>
              <p:nvPr/>
            </p:nvCxnSpPr>
            <p:spPr>
              <a:xfrm>
                <a:off x="609600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9F6D8450-60FF-5E4C-9F45-D5FAF01D72BE}"/>
                  </a:ext>
                </a:extLst>
              </p:cNvPr>
              <p:cNvCxnSpPr>
                <a:cxnSpLocks/>
              </p:cNvCxnSpPr>
              <p:nvPr/>
            </p:nvCxnSpPr>
            <p:spPr>
              <a:xfrm>
                <a:off x="633984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7B654143-87A5-BD42-B37C-BF0450D87BC5}"/>
                  </a:ext>
                </a:extLst>
              </p:cNvPr>
              <p:cNvCxnSpPr>
                <a:cxnSpLocks/>
              </p:cNvCxnSpPr>
              <p:nvPr/>
            </p:nvCxnSpPr>
            <p:spPr>
              <a:xfrm>
                <a:off x="585216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747" name="Straight Connector 746">
              <a:extLst>
                <a:ext uri="{FF2B5EF4-FFF2-40B4-BE49-F238E27FC236}">
                  <a16:creationId xmlns:a16="http://schemas.microsoft.com/office/drawing/2014/main" id="{6AB183EE-AB13-6D4D-96F7-51983E138CFB}"/>
                </a:ext>
              </a:extLst>
            </p:cNvPr>
            <p:cNvCxnSpPr>
              <a:cxnSpLocks/>
            </p:cNvCxnSpPr>
            <p:nvPr/>
          </p:nvCxnSpPr>
          <p:spPr>
            <a:xfrm>
              <a:off x="6593840" y="1255941"/>
              <a:ext cx="404769" cy="0"/>
            </a:xfrm>
            <a:prstGeom prst="line">
              <a:avLst/>
            </a:prstGeom>
            <a:ln w="9525">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7332127C-A813-7B42-BC8F-98EC004305A9}"/>
                </a:ext>
              </a:extLst>
            </p:cNvPr>
            <p:cNvCxnSpPr>
              <a:cxnSpLocks/>
            </p:cNvCxnSpPr>
            <p:nvPr/>
          </p:nvCxnSpPr>
          <p:spPr>
            <a:xfrm>
              <a:off x="6593840" y="2701052"/>
              <a:ext cx="404769" cy="0"/>
            </a:xfrm>
            <a:prstGeom prst="line">
              <a:avLst/>
            </a:prstGeom>
            <a:ln w="9525">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4BCC91F7-437D-2E4A-9659-79B411F48791}"/>
                </a:ext>
              </a:extLst>
            </p:cNvPr>
            <p:cNvCxnSpPr>
              <a:cxnSpLocks/>
            </p:cNvCxnSpPr>
            <p:nvPr/>
          </p:nvCxnSpPr>
          <p:spPr>
            <a:xfrm>
              <a:off x="6593840" y="5967695"/>
              <a:ext cx="404769" cy="0"/>
            </a:xfrm>
            <a:prstGeom prst="line">
              <a:avLst/>
            </a:prstGeom>
            <a:ln w="9525">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50" name="Group 749">
              <a:extLst>
                <a:ext uri="{FF2B5EF4-FFF2-40B4-BE49-F238E27FC236}">
                  <a16:creationId xmlns:a16="http://schemas.microsoft.com/office/drawing/2014/main" id="{4CB82435-82A8-F440-B83F-66C4BB734B9C}"/>
                </a:ext>
              </a:extLst>
            </p:cNvPr>
            <p:cNvGrpSpPr/>
            <p:nvPr/>
          </p:nvGrpSpPr>
          <p:grpSpPr>
            <a:xfrm>
              <a:off x="5172639" y="3346671"/>
              <a:ext cx="1844856" cy="1521876"/>
              <a:chOff x="5981889" y="4707762"/>
              <a:chExt cx="1502989" cy="1239859"/>
            </a:xfrm>
          </p:grpSpPr>
          <p:grpSp>
            <p:nvGrpSpPr>
              <p:cNvPr id="924" name="Graphic 3">
                <a:extLst>
                  <a:ext uri="{FF2B5EF4-FFF2-40B4-BE49-F238E27FC236}">
                    <a16:creationId xmlns:a16="http://schemas.microsoft.com/office/drawing/2014/main" id="{7BED19B2-D3C0-E345-A565-F8DB7F2D2D2E}"/>
                  </a:ext>
                </a:extLst>
              </p:cNvPr>
              <p:cNvGrpSpPr/>
              <p:nvPr/>
            </p:nvGrpSpPr>
            <p:grpSpPr>
              <a:xfrm>
                <a:off x="5981889" y="4914753"/>
                <a:ext cx="1502989" cy="1032868"/>
                <a:chOff x="7841394" y="4460038"/>
                <a:chExt cx="1928176" cy="1325061"/>
              </a:xfrm>
            </p:grpSpPr>
            <p:sp>
              <p:nvSpPr>
                <p:cNvPr id="926" name="Freeform: Shape 45">
                  <a:extLst>
                    <a:ext uri="{FF2B5EF4-FFF2-40B4-BE49-F238E27FC236}">
                      <a16:creationId xmlns:a16="http://schemas.microsoft.com/office/drawing/2014/main" id="{3BCA31C9-9A58-E945-B17C-1E88A9B1B03D}"/>
                    </a:ext>
                  </a:extLst>
                </p:cNvPr>
                <p:cNvSpPr/>
                <p:nvPr/>
              </p:nvSpPr>
              <p:spPr>
                <a:xfrm>
                  <a:off x="7841454" y="4669035"/>
                  <a:ext cx="1928116" cy="1116064"/>
                </a:xfrm>
                <a:custGeom>
                  <a:avLst/>
                  <a:gdLst>
                    <a:gd name="connsiteX0" fmla="*/ 1892102 w 1928116"/>
                    <a:gd name="connsiteY0" fmla="*/ 515209 h 1116064"/>
                    <a:gd name="connsiteX1" fmla="*/ 1892102 w 1928116"/>
                    <a:gd name="connsiteY1" fmla="*/ 613373 h 1116064"/>
                    <a:gd name="connsiteX2" fmla="*/ 1063247 w 1928116"/>
                    <a:gd name="connsiteY2" fmla="*/ 1095696 h 1116064"/>
                    <a:gd name="connsiteX3" fmla="*/ 892029 w 1928116"/>
                    <a:gd name="connsiteY3" fmla="*/ 1095696 h 1116064"/>
                    <a:gd name="connsiteX4" fmla="*/ 36015 w 1928116"/>
                    <a:gd name="connsiteY4" fmla="*/ 600856 h 1116064"/>
                    <a:gd name="connsiteX5" fmla="*/ 36015 w 1928116"/>
                    <a:gd name="connsiteY5" fmla="*/ 502692 h 1116064"/>
                    <a:gd name="connsiteX6" fmla="*/ 864871 w 1928116"/>
                    <a:gd name="connsiteY6" fmla="*/ 20369 h 1116064"/>
                    <a:gd name="connsiteX7" fmla="*/ 1036088 w 1928116"/>
                    <a:gd name="connsiteY7" fmla="*/ 20369 h 1116064"/>
                    <a:gd name="connsiteX8" fmla="*/ 1892102 w 1928116"/>
                    <a:gd name="connsiteY8" fmla="*/ 515209 h 11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116" h="1116064">
                      <a:moveTo>
                        <a:pt x="1892102" y="515209"/>
                      </a:moveTo>
                      <a:cubicBezTo>
                        <a:pt x="1940122" y="542367"/>
                        <a:pt x="1940122" y="586215"/>
                        <a:pt x="1892102" y="613373"/>
                      </a:cubicBezTo>
                      <a:lnTo>
                        <a:pt x="1063247" y="1095696"/>
                      </a:lnTo>
                      <a:cubicBezTo>
                        <a:pt x="1017275" y="1122854"/>
                        <a:pt x="940049" y="1122854"/>
                        <a:pt x="892029" y="1095696"/>
                      </a:cubicBezTo>
                      <a:lnTo>
                        <a:pt x="36015" y="600856"/>
                      </a:lnTo>
                      <a:cubicBezTo>
                        <a:pt x="-12005" y="573698"/>
                        <a:pt x="-12005" y="529850"/>
                        <a:pt x="36015" y="502692"/>
                      </a:cubicBezTo>
                      <a:lnTo>
                        <a:pt x="864871" y="20369"/>
                      </a:lnTo>
                      <a:cubicBezTo>
                        <a:pt x="910842" y="-6790"/>
                        <a:pt x="988068" y="-6790"/>
                        <a:pt x="1036088" y="20369"/>
                      </a:cubicBezTo>
                      <a:lnTo>
                        <a:pt x="1892102" y="515209"/>
                      </a:lnTo>
                      <a:close/>
                    </a:path>
                  </a:pathLst>
                </a:custGeom>
                <a:solidFill>
                  <a:srgbClr val="50E6FF">
                    <a:alpha val="20000"/>
                  </a:srgbClr>
                </a:solidFill>
                <a:ln w="7580" cap="flat">
                  <a:noFill/>
                  <a:prstDash val="solid"/>
                  <a:miter/>
                </a:ln>
              </p:spPr>
              <p:txBody>
                <a:bodyPr rtlCol="0" anchor="ctr"/>
                <a:lstStyle/>
                <a:p>
                  <a:endParaRPr lang="en-US"/>
                </a:p>
              </p:txBody>
            </p:sp>
            <p:sp>
              <p:nvSpPr>
                <p:cNvPr id="927" name="Freeform: Shape 46">
                  <a:extLst>
                    <a:ext uri="{FF2B5EF4-FFF2-40B4-BE49-F238E27FC236}">
                      <a16:creationId xmlns:a16="http://schemas.microsoft.com/office/drawing/2014/main" id="{E1B3EF7B-EBBE-B54F-BD60-303554E20454}"/>
                    </a:ext>
                  </a:extLst>
                </p:cNvPr>
                <p:cNvSpPr/>
                <p:nvPr/>
              </p:nvSpPr>
              <p:spPr>
                <a:xfrm>
                  <a:off x="7841511" y="5007639"/>
                  <a:ext cx="1927623" cy="652289"/>
                </a:xfrm>
                <a:custGeom>
                  <a:avLst/>
                  <a:gdLst>
                    <a:gd name="connsiteX0" fmla="*/ 1892045 w 1927623"/>
                    <a:gd name="connsiteY0" fmla="*/ 60537 h 652289"/>
                    <a:gd name="connsiteX1" fmla="*/ 1892045 w 1927623"/>
                    <a:gd name="connsiteY1" fmla="*/ 62661 h 652289"/>
                    <a:gd name="connsiteX2" fmla="*/ 1065238 w 1927623"/>
                    <a:gd name="connsiteY2" fmla="*/ 542860 h 652289"/>
                    <a:gd name="connsiteX3" fmla="*/ 894020 w 1927623"/>
                    <a:gd name="connsiteY3" fmla="*/ 542860 h 652289"/>
                    <a:gd name="connsiteX4" fmla="*/ 38082 w 1927623"/>
                    <a:gd name="connsiteY4" fmla="*/ 48020 h 652289"/>
                    <a:gd name="connsiteX5" fmla="*/ 38082 w 1927623"/>
                    <a:gd name="connsiteY5" fmla="*/ 50144 h 652289"/>
                    <a:gd name="connsiteX6" fmla="*/ 0 w 1927623"/>
                    <a:gd name="connsiteY6" fmla="*/ 0 h 652289"/>
                    <a:gd name="connsiteX7" fmla="*/ 0 w 1927623"/>
                    <a:gd name="connsiteY7" fmla="*/ 89061 h 652289"/>
                    <a:gd name="connsiteX8" fmla="*/ 38082 w 1927623"/>
                    <a:gd name="connsiteY8" fmla="*/ 139205 h 652289"/>
                    <a:gd name="connsiteX9" fmla="*/ 894096 w 1927623"/>
                    <a:gd name="connsiteY9" fmla="*/ 631921 h 652289"/>
                    <a:gd name="connsiteX10" fmla="*/ 1065314 w 1927623"/>
                    <a:gd name="connsiteY10" fmla="*/ 631921 h 652289"/>
                    <a:gd name="connsiteX11" fmla="*/ 1892121 w 1927623"/>
                    <a:gd name="connsiteY11" fmla="*/ 151722 h 652289"/>
                    <a:gd name="connsiteX12" fmla="*/ 1927624 w 1927623"/>
                    <a:gd name="connsiteY12" fmla="*/ 101578 h 652289"/>
                    <a:gd name="connsiteX13" fmla="*/ 1927624 w 1927623"/>
                    <a:gd name="connsiteY13" fmla="*/ 12593 h 652289"/>
                    <a:gd name="connsiteX14" fmla="*/ 1892045 w 1927623"/>
                    <a:gd name="connsiteY14" fmla="*/ 60537 h 6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23" h="652289">
                      <a:moveTo>
                        <a:pt x="1892045" y="60537"/>
                      </a:moveTo>
                      <a:lnTo>
                        <a:pt x="1892045" y="62661"/>
                      </a:lnTo>
                      <a:lnTo>
                        <a:pt x="1065238" y="542860"/>
                      </a:lnTo>
                      <a:cubicBezTo>
                        <a:pt x="1017218" y="570018"/>
                        <a:pt x="942040" y="570018"/>
                        <a:pt x="894020" y="542860"/>
                      </a:cubicBezTo>
                      <a:lnTo>
                        <a:pt x="38082" y="48020"/>
                      </a:lnTo>
                      <a:lnTo>
                        <a:pt x="38082" y="50144"/>
                      </a:lnTo>
                      <a:cubicBezTo>
                        <a:pt x="15096" y="35503"/>
                        <a:pt x="0" y="18814"/>
                        <a:pt x="0" y="0"/>
                      </a:cubicBezTo>
                      <a:lnTo>
                        <a:pt x="0" y="89061"/>
                      </a:lnTo>
                      <a:cubicBezTo>
                        <a:pt x="0" y="107874"/>
                        <a:pt x="15096" y="124564"/>
                        <a:pt x="38082" y="139205"/>
                      </a:cubicBezTo>
                      <a:lnTo>
                        <a:pt x="894096" y="631921"/>
                      </a:lnTo>
                      <a:cubicBezTo>
                        <a:pt x="942116" y="659079"/>
                        <a:pt x="1019418" y="659079"/>
                        <a:pt x="1065314" y="631921"/>
                      </a:cubicBezTo>
                      <a:lnTo>
                        <a:pt x="1892121" y="151722"/>
                      </a:lnTo>
                      <a:cubicBezTo>
                        <a:pt x="1915107" y="139205"/>
                        <a:pt x="1927624" y="118267"/>
                        <a:pt x="1927624" y="101578"/>
                      </a:cubicBezTo>
                      <a:lnTo>
                        <a:pt x="1927624" y="12593"/>
                      </a:lnTo>
                      <a:cubicBezTo>
                        <a:pt x="1927548" y="31331"/>
                        <a:pt x="1917155" y="48020"/>
                        <a:pt x="1892045" y="60537"/>
                      </a:cubicBezTo>
                      <a:close/>
                    </a:path>
                  </a:pathLst>
                </a:custGeom>
                <a:solidFill>
                  <a:srgbClr val="50E6FF"/>
                </a:solidFill>
                <a:ln w="7580" cap="flat">
                  <a:noFill/>
                  <a:prstDash val="solid"/>
                  <a:miter/>
                </a:ln>
              </p:spPr>
              <p:txBody>
                <a:bodyPr rtlCol="0" anchor="ctr"/>
                <a:lstStyle/>
                <a:p>
                  <a:endParaRPr lang="en-US"/>
                </a:p>
              </p:txBody>
            </p:sp>
            <p:sp>
              <p:nvSpPr>
                <p:cNvPr id="928" name="Freeform: Shape 47">
                  <a:extLst>
                    <a:ext uri="{FF2B5EF4-FFF2-40B4-BE49-F238E27FC236}">
                      <a16:creationId xmlns:a16="http://schemas.microsoft.com/office/drawing/2014/main" id="{56956E1E-FBE5-E34D-85D4-CB53304FB7CD}"/>
                    </a:ext>
                  </a:extLst>
                </p:cNvPr>
                <p:cNvSpPr/>
                <p:nvPr/>
              </p:nvSpPr>
              <p:spPr>
                <a:xfrm>
                  <a:off x="7841394" y="4460038"/>
                  <a:ext cx="1928100" cy="1116064"/>
                </a:xfrm>
                <a:custGeom>
                  <a:avLst/>
                  <a:gdLst>
                    <a:gd name="connsiteX0" fmla="*/ 1892086 w 1928100"/>
                    <a:gd name="connsiteY0" fmla="*/ 515209 h 1116064"/>
                    <a:gd name="connsiteX1" fmla="*/ 1892086 w 1928100"/>
                    <a:gd name="connsiteY1" fmla="*/ 613373 h 1116064"/>
                    <a:gd name="connsiteX2" fmla="*/ 1063230 w 1928100"/>
                    <a:gd name="connsiteY2" fmla="*/ 1095696 h 1116064"/>
                    <a:gd name="connsiteX3" fmla="*/ 892012 w 1928100"/>
                    <a:gd name="connsiteY3" fmla="*/ 1095696 h 1116064"/>
                    <a:gd name="connsiteX4" fmla="*/ 35999 w 1928100"/>
                    <a:gd name="connsiteY4" fmla="*/ 600856 h 1116064"/>
                    <a:gd name="connsiteX5" fmla="*/ 41 w 1928100"/>
                    <a:gd name="connsiteY5" fmla="*/ 550181 h 1116064"/>
                    <a:gd name="connsiteX6" fmla="*/ 35999 w 1928100"/>
                    <a:gd name="connsiteY6" fmla="*/ 502692 h 1116064"/>
                    <a:gd name="connsiteX7" fmla="*/ 864854 w 1928100"/>
                    <a:gd name="connsiteY7" fmla="*/ 20369 h 1116064"/>
                    <a:gd name="connsiteX8" fmla="*/ 1036072 w 1928100"/>
                    <a:gd name="connsiteY8" fmla="*/ 20369 h 1116064"/>
                    <a:gd name="connsiteX9" fmla="*/ 1892086 w 1928100"/>
                    <a:gd name="connsiteY9" fmla="*/ 515209 h 11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100" h="1116064">
                      <a:moveTo>
                        <a:pt x="1892086" y="515209"/>
                      </a:moveTo>
                      <a:cubicBezTo>
                        <a:pt x="1940105" y="542367"/>
                        <a:pt x="1940105" y="586215"/>
                        <a:pt x="1892086" y="613373"/>
                      </a:cubicBezTo>
                      <a:lnTo>
                        <a:pt x="1063230" y="1095696"/>
                      </a:lnTo>
                      <a:cubicBezTo>
                        <a:pt x="1017258" y="1122854"/>
                        <a:pt x="940032" y="1122854"/>
                        <a:pt x="892012" y="1095696"/>
                      </a:cubicBezTo>
                      <a:lnTo>
                        <a:pt x="35999" y="600856"/>
                      </a:lnTo>
                      <a:cubicBezTo>
                        <a:pt x="11268" y="586897"/>
                        <a:pt x="-794" y="568463"/>
                        <a:pt x="41" y="550181"/>
                      </a:cubicBezTo>
                      <a:cubicBezTo>
                        <a:pt x="723" y="532960"/>
                        <a:pt x="12709" y="515892"/>
                        <a:pt x="35999" y="502692"/>
                      </a:cubicBezTo>
                      <a:lnTo>
                        <a:pt x="864854" y="20369"/>
                      </a:lnTo>
                      <a:cubicBezTo>
                        <a:pt x="910826" y="-6790"/>
                        <a:pt x="988052" y="-6790"/>
                        <a:pt x="1036072" y="20369"/>
                      </a:cubicBezTo>
                      <a:lnTo>
                        <a:pt x="1892086" y="515209"/>
                      </a:lnTo>
                      <a:close/>
                    </a:path>
                  </a:pathLst>
                </a:custGeom>
                <a:gradFill flip="none" rotWithShape="1">
                  <a:gsLst>
                    <a:gs pos="16000">
                      <a:srgbClr val="08528C"/>
                    </a:gs>
                    <a:gs pos="52000">
                      <a:srgbClr val="0090FF"/>
                    </a:gs>
                    <a:gs pos="89000">
                      <a:srgbClr val="08528C"/>
                    </a:gs>
                  </a:gsLst>
                  <a:lin ang="0" scaled="1"/>
                  <a:tileRect/>
                </a:gradFill>
                <a:ln w="7580" cap="flat">
                  <a:noFill/>
                  <a:prstDash val="solid"/>
                  <a:miter/>
                </a:ln>
              </p:spPr>
              <p:txBody>
                <a:bodyPr rtlCol="0" anchor="ctr"/>
                <a:lstStyle/>
                <a:p>
                  <a:endParaRPr lang="en-US"/>
                </a:p>
              </p:txBody>
            </p:sp>
          </p:grpSp>
          <p:pic>
            <p:nvPicPr>
              <p:cNvPr id="925" name="Graphic 924">
                <a:extLst>
                  <a:ext uri="{FF2B5EF4-FFF2-40B4-BE49-F238E27FC236}">
                    <a16:creationId xmlns:a16="http://schemas.microsoft.com/office/drawing/2014/main" id="{70488E0D-7C47-B84B-85DD-FE49CB1588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734246">
                <a:off x="6263709" y="4707762"/>
                <a:ext cx="939100" cy="849377"/>
              </a:xfrm>
              <a:prstGeom prst="rect">
                <a:avLst/>
              </a:prstGeom>
            </p:spPr>
          </p:pic>
        </p:grpSp>
        <p:sp>
          <p:nvSpPr>
            <p:cNvPr id="751" name="Rectangle 750">
              <a:extLst>
                <a:ext uri="{FF2B5EF4-FFF2-40B4-BE49-F238E27FC236}">
                  <a16:creationId xmlns:a16="http://schemas.microsoft.com/office/drawing/2014/main" id="{0316D411-9671-FC41-A50D-2FAE4ADA5B74}"/>
                </a:ext>
              </a:extLst>
            </p:cNvPr>
            <p:cNvSpPr/>
            <p:nvPr/>
          </p:nvSpPr>
          <p:spPr bwMode="auto">
            <a:xfrm>
              <a:off x="5191525" y="4779814"/>
              <a:ext cx="180708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548620"/>
              <a:r>
                <a:rPr lang="en-US" sz="1600">
                  <a:solidFill>
                    <a:srgbClr val="FFFFFF"/>
                  </a:solidFill>
                  <a:latin typeface="Segoe UI Semibold"/>
                </a:rPr>
                <a:t>Data Map</a:t>
              </a:r>
            </a:p>
          </p:txBody>
        </p:sp>
        <p:cxnSp>
          <p:nvCxnSpPr>
            <p:cNvPr id="752" name="Straight Connector 751">
              <a:extLst>
                <a:ext uri="{FF2B5EF4-FFF2-40B4-BE49-F238E27FC236}">
                  <a16:creationId xmlns:a16="http://schemas.microsoft.com/office/drawing/2014/main" id="{6FEEA0E0-AB1C-CA4E-BD7F-5A9AB999F35C}"/>
                </a:ext>
              </a:extLst>
            </p:cNvPr>
            <p:cNvCxnSpPr>
              <a:cxnSpLocks/>
            </p:cNvCxnSpPr>
            <p:nvPr/>
          </p:nvCxnSpPr>
          <p:spPr>
            <a:xfrm>
              <a:off x="6593840" y="1991047"/>
              <a:ext cx="404769" cy="0"/>
            </a:xfrm>
            <a:prstGeom prst="line">
              <a:avLst/>
            </a:prstGeom>
            <a:ln w="9525">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753" name="Graphic 752"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F6A8C94D-2480-0743-AB8C-4E5462B3DB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252" y="5417576"/>
              <a:ext cx="2151631" cy="1277098"/>
            </a:xfrm>
            <a:prstGeom prst="rect">
              <a:avLst/>
            </a:prstGeom>
          </p:spPr>
        </p:pic>
        <p:pic>
          <p:nvPicPr>
            <p:cNvPr id="754" name="Graphic 753"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48D9DCA3-4C42-2746-B254-07641A047C3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4284"/>
            <a:stretch/>
          </p:blipFill>
          <p:spPr>
            <a:xfrm>
              <a:off x="7255913" y="3618639"/>
              <a:ext cx="2059448" cy="1277098"/>
            </a:xfrm>
            <a:prstGeom prst="rect">
              <a:avLst/>
            </a:prstGeom>
          </p:spPr>
        </p:pic>
        <p:sp>
          <p:nvSpPr>
            <p:cNvPr id="755" name="Rectangle 754">
              <a:extLst>
                <a:ext uri="{FF2B5EF4-FFF2-40B4-BE49-F238E27FC236}">
                  <a16:creationId xmlns:a16="http://schemas.microsoft.com/office/drawing/2014/main" id="{97DB3A77-0A7F-8A47-B068-D23713A64487}"/>
                </a:ext>
              </a:extLst>
            </p:cNvPr>
            <p:cNvSpPr/>
            <p:nvPr/>
          </p:nvSpPr>
          <p:spPr bwMode="auto">
            <a:xfrm>
              <a:off x="7544468" y="4638694"/>
              <a:ext cx="1574519"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548620"/>
              <a:r>
                <a:rPr lang="en-US" sz="1200" err="1">
                  <a:solidFill>
                    <a:srgbClr val="FFFFFF"/>
                  </a:solidFill>
                  <a:latin typeface="Segoe UI Semibold"/>
                </a:rPr>
                <a:t>Multicloud</a:t>
              </a:r>
              <a:endParaRPr lang="en-US" sz="1200">
                <a:solidFill>
                  <a:srgbClr val="FFFFFF"/>
                </a:solidFill>
                <a:latin typeface="Segoe UI Semibold"/>
              </a:endParaRPr>
            </a:p>
          </p:txBody>
        </p:sp>
        <p:pic>
          <p:nvPicPr>
            <p:cNvPr id="756" name="Graphic 755"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845ECDE6-4CA0-4C4C-9135-3122137D36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474"/>
            <a:stretch/>
          </p:blipFill>
          <p:spPr>
            <a:xfrm>
              <a:off x="2932057" y="3618639"/>
              <a:ext cx="2012325" cy="1277098"/>
            </a:xfrm>
            <a:prstGeom prst="rect">
              <a:avLst/>
            </a:prstGeom>
          </p:spPr>
        </p:pic>
        <p:sp>
          <p:nvSpPr>
            <p:cNvPr id="757" name="Rectangle 756">
              <a:extLst>
                <a:ext uri="{FF2B5EF4-FFF2-40B4-BE49-F238E27FC236}">
                  <a16:creationId xmlns:a16="http://schemas.microsoft.com/office/drawing/2014/main" id="{4D63C2B8-9C92-0745-A8A0-2579C3119C8D}"/>
                </a:ext>
              </a:extLst>
            </p:cNvPr>
            <p:cNvSpPr/>
            <p:nvPr/>
          </p:nvSpPr>
          <p:spPr bwMode="auto">
            <a:xfrm>
              <a:off x="2967437" y="4638694"/>
              <a:ext cx="180708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algn="ctr" defTabSz="548620"/>
              <a:r>
                <a:rPr lang="en-US" sz="1200">
                  <a:solidFill>
                    <a:srgbClr val="FFFFFF"/>
                  </a:solidFill>
                  <a:latin typeface="Segoe UI Semibold"/>
                </a:rPr>
                <a:t>On-prem</a:t>
              </a:r>
            </a:p>
          </p:txBody>
        </p:sp>
        <p:grpSp>
          <p:nvGrpSpPr>
            <p:cNvPr id="758" name="Group 757">
              <a:extLst>
                <a:ext uri="{FF2B5EF4-FFF2-40B4-BE49-F238E27FC236}">
                  <a16:creationId xmlns:a16="http://schemas.microsoft.com/office/drawing/2014/main" id="{BD755A3E-4516-5A47-A623-A86E96720BED}"/>
                </a:ext>
              </a:extLst>
            </p:cNvPr>
            <p:cNvGrpSpPr/>
            <p:nvPr/>
          </p:nvGrpSpPr>
          <p:grpSpPr>
            <a:xfrm>
              <a:off x="5019252" y="2151902"/>
              <a:ext cx="2151631" cy="1277098"/>
              <a:chOff x="5019252" y="1986750"/>
              <a:chExt cx="2151631" cy="1277098"/>
            </a:xfrm>
          </p:grpSpPr>
          <p:pic>
            <p:nvPicPr>
              <p:cNvPr id="913" name="Graphic 912"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5312726B-CD2A-1A4A-89E5-896AB9FB57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252" y="1986750"/>
                <a:ext cx="2151631" cy="1277098"/>
              </a:xfrm>
              <a:prstGeom prst="rect">
                <a:avLst/>
              </a:prstGeom>
            </p:spPr>
          </p:pic>
          <p:grpSp>
            <p:nvGrpSpPr>
              <p:cNvPr id="914" name="Graphic 477">
                <a:extLst>
                  <a:ext uri="{FF2B5EF4-FFF2-40B4-BE49-F238E27FC236}">
                    <a16:creationId xmlns:a16="http://schemas.microsoft.com/office/drawing/2014/main" id="{3BCBF011-F296-D849-AE39-45EE7515B638}"/>
                  </a:ext>
                </a:extLst>
              </p:cNvPr>
              <p:cNvGrpSpPr/>
              <p:nvPr/>
            </p:nvGrpSpPr>
            <p:grpSpPr>
              <a:xfrm>
                <a:off x="5808179" y="2096063"/>
                <a:ext cx="469533" cy="612532"/>
                <a:chOff x="8559573" y="3301988"/>
                <a:chExt cx="445896" cy="581698"/>
              </a:xfrm>
            </p:grpSpPr>
            <p:sp>
              <p:nvSpPr>
                <p:cNvPr id="915" name="Freeform: Shape 484">
                  <a:extLst>
                    <a:ext uri="{FF2B5EF4-FFF2-40B4-BE49-F238E27FC236}">
                      <a16:creationId xmlns:a16="http://schemas.microsoft.com/office/drawing/2014/main" id="{D724C569-CD12-264E-9C98-D67DB447E116}"/>
                    </a:ext>
                  </a:extLst>
                </p:cNvPr>
                <p:cNvSpPr/>
                <p:nvPr/>
              </p:nvSpPr>
              <p:spPr>
                <a:xfrm>
                  <a:off x="8572773" y="3333002"/>
                  <a:ext cx="240079" cy="308212"/>
                </a:xfrm>
                <a:custGeom>
                  <a:avLst/>
                  <a:gdLst>
                    <a:gd name="connsiteX0" fmla="*/ 120405 w 240079"/>
                    <a:gd name="connsiteY0" fmla="*/ 16427 h 308212"/>
                    <a:gd name="connsiteX1" fmla="*/ 240079 w 240079"/>
                    <a:gd name="connsiteY1" fmla="*/ 223325 h 308212"/>
                    <a:gd name="connsiteX2" fmla="*/ 119675 w 240079"/>
                    <a:gd name="connsiteY2" fmla="*/ 291822 h 308212"/>
                    <a:gd name="connsiteX3" fmla="*/ 1 w 240079"/>
                    <a:gd name="connsiteY3" fmla="*/ 84924 h 308212"/>
                    <a:gd name="connsiteX4" fmla="*/ 120405 w 240079"/>
                    <a:gd name="connsiteY4" fmla="*/ 16427 h 30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79" h="308212">
                      <a:moveTo>
                        <a:pt x="120405" y="16427"/>
                      </a:moveTo>
                      <a:cubicBezTo>
                        <a:pt x="186554" y="54562"/>
                        <a:pt x="240287" y="147160"/>
                        <a:pt x="240079" y="223325"/>
                      </a:cubicBezTo>
                      <a:cubicBezTo>
                        <a:pt x="239870" y="299282"/>
                        <a:pt x="185824" y="329957"/>
                        <a:pt x="119675" y="291822"/>
                      </a:cubicBezTo>
                      <a:cubicBezTo>
                        <a:pt x="53317" y="253583"/>
                        <a:pt x="-312" y="160985"/>
                        <a:pt x="1" y="84924"/>
                      </a:cubicBezTo>
                      <a:cubicBezTo>
                        <a:pt x="314" y="9019"/>
                        <a:pt x="54152" y="-21812"/>
                        <a:pt x="120405" y="16427"/>
                      </a:cubicBezTo>
                      <a:close/>
                    </a:path>
                  </a:pathLst>
                </a:custGeom>
                <a:solidFill>
                  <a:schemeClr val="bg1">
                    <a:lumMod val="75000"/>
                    <a:alpha val="50000"/>
                  </a:schemeClr>
                </a:solidFill>
                <a:ln w="5155" cap="flat">
                  <a:noFill/>
                  <a:prstDash val="solid"/>
                  <a:miter/>
                </a:ln>
              </p:spPr>
              <p:txBody>
                <a:bodyPr rtlCol="0" anchor="ctr"/>
                <a:lstStyle/>
                <a:p>
                  <a:endParaRPr lang="en-US"/>
                </a:p>
              </p:txBody>
            </p:sp>
            <p:sp>
              <p:nvSpPr>
                <p:cNvPr id="916" name="Freeform: Shape 485">
                  <a:extLst>
                    <a:ext uri="{FF2B5EF4-FFF2-40B4-BE49-F238E27FC236}">
                      <a16:creationId xmlns:a16="http://schemas.microsoft.com/office/drawing/2014/main" id="{F2C0A9A4-097F-E749-9E21-9536F8FC2CE2}"/>
                    </a:ext>
                  </a:extLst>
                </p:cNvPr>
                <p:cNvSpPr/>
                <p:nvPr/>
              </p:nvSpPr>
              <p:spPr>
                <a:xfrm>
                  <a:off x="8571886" y="3326006"/>
                  <a:ext cx="235748" cy="318568"/>
                </a:xfrm>
                <a:custGeom>
                  <a:avLst/>
                  <a:gdLst>
                    <a:gd name="connsiteX0" fmla="*/ 35111 w 235748"/>
                    <a:gd name="connsiteY0" fmla="*/ 17685 h 318568"/>
                    <a:gd name="connsiteX1" fmla="*/ 65577 w 235748"/>
                    <a:gd name="connsiteY1" fmla="*/ 0 h 318568"/>
                    <a:gd name="connsiteX2" fmla="*/ 30937 w 235748"/>
                    <a:gd name="connsiteY2" fmla="*/ 65732 h 318568"/>
                    <a:gd name="connsiteX3" fmla="*/ 140699 w 235748"/>
                    <a:gd name="connsiteY3" fmla="*/ 278212 h 318568"/>
                    <a:gd name="connsiteX4" fmla="*/ 151028 w 235748"/>
                    <a:gd name="connsiteY4" fmla="*/ 284628 h 318568"/>
                    <a:gd name="connsiteX5" fmla="*/ 235749 w 235748"/>
                    <a:gd name="connsiteY5" fmla="*/ 292819 h 318568"/>
                    <a:gd name="connsiteX6" fmla="*/ 205283 w 235748"/>
                    <a:gd name="connsiteY6" fmla="*/ 310504 h 318568"/>
                    <a:gd name="connsiteX7" fmla="*/ 120562 w 235748"/>
                    <a:gd name="connsiteY7" fmla="*/ 302313 h 318568"/>
                    <a:gd name="connsiteX8" fmla="*/ 110337 w 235748"/>
                    <a:gd name="connsiteY8" fmla="*/ 295897 h 318568"/>
                    <a:gd name="connsiteX9" fmla="*/ 471 w 235748"/>
                    <a:gd name="connsiteY9" fmla="*/ 83417 h 318568"/>
                    <a:gd name="connsiteX10" fmla="*/ 35111 w 235748"/>
                    <a:gd name="connsiteY10" fmla="*/ 17685 h 31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48" h="318568">
                      <a:moveTo>
                        <a:pt x="35111" y="17685"/>
                      </a:moveTo>
                      <a:lnTo>
                        <a:pt x="65577" y="0"/>
                      </a:lnTo>
                      <a:cubicBezTo>
                        <a:pt x="46379" y="11164"/>
                        <a:pt x="33598" y="33440"/>
                        <a:pt x="30937" y="65732"/>
                      </a:cubicBezTo>
                      <a:cubicBezTo>
                        <a:pt x="25094" y="138715"/>
                        <a:pt x="74289" y="233347"/>
                        <a:pt x="140699" y="278212"/>
                      </a:cubicBezTo>
                      <a:cubicBezTo>
                        <a:pt x="144090" y="280559"/>
                        <a:pt x="147637" y="282698"/>
                        <a:pt x="151028" y="284628"/>
                      </a:cubicBezTo>
                      <a:cubicBezTo>
                        <a:pt x="183842" y="303617"/>
                        <a:pt x="213890" y="305496"/>
                        <a:pt x="235749" y="292819"/>
                      </a:cubicBezTo>
                      <a:lnTo>
                        <a:pt x="205283" y="310504"/>
                      </a:lnTo>
                      <a:cubicBezTo>
                        <a:pt x="183424" y="323180"/>
                        <a:pt x="153375" y="321250"/>
                        <a:pt x="120562" y="302313"/>
                      </a:cubicBezTo>
                      <a:cubicBezTo>
                        <a:pt x="117171" y="300279"/>
                        <a:pt x="113728" y="298140"/>
                        <a:pt x="110337" y="295897"/>
                      </a:cubicBezTo>
                      <a:cubicBezTo>
                        <a:pt x="43823" y="251032"/>
                        <a:pt x="-5372" y="156400"/>
                        <a:pt x="471" y="83417"/>
                      </a:cubicBezTo>
                      <a:cubicBezTo>
                        <a:pt x="3132" y="51177"/>
                        <a:pt x="15913" y="28901"/>
                        <a:pt x="35111" y="17685"/>
                      </a:cubicBezTo>
                      <a:close/>
                    </a:path>
                  </a:pathLst>
                </a:custGeom>
                <a:solidFill>
                  <a:schemeClr val="bg1">
                    <a:lumMod val="75000"/>
                  </a:schemeClr>
                </a:solidFill>
                <a:ln w="5155" cap="flat">
                  <a:noFill/>
                  <a:prstDash val="solid"/>
                  <a:miter/>
                </a:ln>
              </p:spPr>
              <p:txBody>
                <a:bodyPr rtlCol="0" anchor="ctr"/>
                <a:lstStyle/>
                <a:p>
                  <a:endParaRPr lang="en-US"/>
                </a:p>
              </p:txBody>
            </p:sp>
            <p:sp>
              <p:nvSpPr>
                <p:cNvPr id="917" name="Freeform: Shape 486">
                  <a:extLst>
                    <a:ext uri="{FF2B5EF4-FFF2-40B4-BE49-F238E27FC236}">
                      <a16:creationId xmlns:a16="http://schemas.microsoft.com/office/drawing/2014/main" id="{61B319C5-2EBB-3F4E-B489-012D9F8D27B2}"/>
                    </a:ext>
                  </a:extLst>
                </p:cNvPr>
                <p:cNvSpPr/>
                <p:nvPr/>
              </p:nvSpPr>
              <p:spPr>
                <a:xfrm>
                  <a:off x="8598232" y="3301988"/>
                  <a:ext cx="135532" cy="42120"/>
                </a:xfrm>
                <a:custGeom>
                  <a:avLst/>
                  <a:gdLst>
                    <a:gd name="connsiteX0" fmla="*/ 0 w 135532"/>
                    <a:gd name="connsiteY0" fmla="*/ 26678 h 42120"/>
                    <a:gd name="connsiteX1" fmla="*/ 30466 w 135532"/>
                    <a:gd name="connsiteY1" fmla="*/ 8994 h 42120"/>
                    <a:gd name="connsiteX2" fmla="*/ 125621 w 135532"/>
                    <a:gd name="connsiteY2" fmla="*/ 18279 h 42120"/>
                    <a:gd name="connsiteX3" fmla="*/ 135532 w 135532"/>
                    <a:gd name="connsiteY3" fmla="*/ 24435 h 42120"/>
                    <a:gd name="connsiteX4" fmla="*/ 105066 w 135532"/>
                    <a:gd name="connsiteY4" fmla="*/ 42120 h 42120"/>
                    <a:gd name="connsiteX5" fmla="*/ 95154 w 135532"/>
                    <a:gd name="connsiteY5" fmla="*/ 35964 h 42120"/>
                    <a:gd name="connsiteX6" fmla="*/ 0 w 135532"/>
                    <a:gd name="connsiteY6" fmla="*/ 26678 h 4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532" h="42120">
                      <a:moveTo>
                        <a:pt x="0" y="26678"/>
                      </a:moveTo>
                      <a:lnTo>
                        <a:pt x="30466" y="8994"/>
                      </a:lnTo>
                      <a:cubicBezTo>
                        <a:pt x="54985" y="-5196"/>
                        <a:pt x="88946" y="-2953"/>
                        <a:pt x="125621" y="18279"/>
                      </a:cubicBezTo>
                      <a:cubicBezTo>
                        <a:pt x="128907" y="20210"/>
                        <a:pt x="132246" y="22244"/>
                        <a:pt x="135532" y="24435"/>
                      </a:cubicBezTo>
                      <a:lnTo>
                        <a:pt x="105066" y="42120"/>
                      </a:lnTo>
                      <a:cubicBezTo>
                        <a:pt x="101675" y="39877"/>
                        <a:pt x="98441" y="37842"/>
                        <a:pt x="95154" y="35964"/>
                      </a:cubicBezTo>
                      <a:cubicBezTo>
                        <a:pt x="58532" y="14888"/>
                        <a:pt x="24623" y="12541"/>
                        <a:pt x="0" y="26678"/>
                      </a:cubicBezTo>
                      <a:close/>
                    </a:path>
                  </a:pathLst>
                </a:custGeom>
                <a:solidFill>
                  <a:srgbClr val="50E6FF"/>
                </a:solidFill>
                <a:ln w="5155" cap="flat">
                  <a:noFill/>
                  <a:prstDash val="solid"/>
                  <a:miter/>
                </a:ln>
              </p:spPr>
              <p:txBody>
                <a:bodyPr rtlCol="0" anchor="ctr"/>
                <a:lstStyle/>
                <a:p>
                  <a:endParaRPr lang="en-US"/>
                </a:p>
              </p:txBody>
            </p:sp>
            <p:sp>
              <p:nvSpPr>
                <p:cNvPr id="918" name="Freeform: Shape 487">
                  <a:extLst>
                    <a:ext uri="{FF2B5EF4-FFF2-40B4-BE49-F238E27FC236}">
                      <a16:creationId xmlns:a16="http://schemas.microsoft.com/office/drawing/2014/main" id="{47F3E8D4-0458-6240-9B2C-D956F1DF039E}"/>
                    </a:ext>
                  </a:extLst>
                </p:cNvPr>
                <p:cNvSpPr/>
                <p:nvPr/>
              </p:nvSpPr>
              <p:spPr>
                <a:xfrm>
                  <a:off x="8703194" y="3326475"/>
                  <a:ext cx="151922" cy="325058"/>
                </a:xfrm>
                <a:custGeom>
                  <a:avLst/>
                  <a:gdLst>
                    <a:gd name="connsiteX0" fmla="*/ 113048 w 151922"/>
                    <a:gd name="connsiteY0" fmla="*/ 307374 h 325058"/>
                    <a:gd name="connsiteX1" fmla="*/ 82582 w 151922"/>
                    <a:gd name="connsiteY1" fmla="*/ 325058 h 325058"/>
                    <a:gd name="connsiteX2" fmla="*/ 120925 w 151922"/>
                    <a:gd name="connsiteY2" fmla="*/ 251867 h 325058"/>
                    <a:gd name="connsiteX3" fmla="*/ 0 w 151922"/>
                    <a:gd name="connsiteY3" fmla="*/ 17685 h 325058"/>
                    <a:gd name="connsiteX4" fmla="*/ 30466 w 151922"/>
                    <a:gd name="connsiteY4" fmla="*/ 0 h 325058"/>
                    <a:gd name="connsiteX5" fmla="*/ 151392 w 151922"/>
                    <a:gd name="connsiteY5" fmla="*/ 234130 h 325058"/>
                    <a:gd name="connsiteX6" fmla="*/ 113048 w 151922"/>
                    <a:gd name="connsiteY6" fmla="*/ 307374 h 32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22" h="325058">
                      <a:moveTo>
                        <a:pt x="113048" y="307374"/>
                      </a:moveTo>
                      <a:lnTo>
                        <a:pt x="82582" y="325058"/>
                      </a:lnTo>
                      <a:cubicBezTo>
                        <a:pt x="103866" y="312695"/>
                        <a:pt x="118056" y="287654"/>
                        <a:pt x="120925" y="251867"/>
                      </a:cubicBezTo>
                      <a:cubicBezTo>
                        <a:pt x="127446" y="171320"/>
                        <a:pt x="73192" y="67244"/>
                        <a:pt x="0" y="17685"/>
                      </a:cubicBezTo>
                      <a:lnTo>
                        <a:pt x="30466" y="0"/>
                      </a:lnTo>
                      <a:cubicBezTo>
                        <a:pt x="103658" y="49403"/>
                        <a:pt x="157913" y="153582"/>
                        <a:pt x="151392" y="234130"/>
                      </a:cubicBezTo>
                      <a:cubicBezTo>
                        <a:pt x="148522" y="269969"/>
                        <a:pt x="134333" y="294905"/>
                        <a:pt x="113048" y="307374"/>
                      </a:cubicBezTo>
                      <a:close/>
                    </a:path>
                  </a:pathLst>
                </a:custGeom>
                <a:solidFill>
                  <a:srgbClr val="50E6FF"/>
                </a:solidFill>
                <a:ln w="5155" cap="flat">
                  <a:noFill/>
                  <a:prstDash val="solid"/>
                  <a:miter/>
                </a:ln>
              </p:spPr>
              <p:txBody>
                <a:bodyPr rtlCol="0" anchor="ctr"/>
                <a:lstStyle/>
                <a:p>
                  <a:endParaRPr lang="en-US"/>
                </a:p>
              </p:txBody>
            </p:sp>
            <p:sp>
              <p:nvSpPr>
                <p:cNvPr id="919" name="Freeform: Shape 488">
                  <a:extLst>
                    <a:ext uri="{FF2B5EF4-FFF2-40B4-BE49-F238E27FC236}">
                      <a16:creationId xmlns:a16="http://schemas.microsoft.com/office/drawing/2014/main" id="{90EB482C-A7C8-8545-845F-A674357416CA}"/>
                    </a:ext>
                  </a:extLst>
                </p:cNvPr>
                <p:cNvSpPr/>
                <p:nvPr/>
              </p:nvSpPr>
              <p:spPr>
                <a:xfrm>
                  <a:off x="8793760" y="3619033"/>
                  <a:ext cx="211709" cy="264653"/>
                </a:xfrm>
                <a:custGeom>
                  <a:avLst/>
                  <a:gdLst>
                    <a:gd name="connsiteX0" fmla="*/ 177632 w 211709"/>
                    <a:gd name="connsiteY0" fmla="*/ 260683 h 264653"/>
                    <a:gd name="connsiteX1" fmla="*/ 0 w 211709"/>
                    <a:gd name="connsiteY1" fmla="*/ 23841 h 264653"/>
                    <a:gd name="connsiteX2" fmla="*/ 31770 w 211709"/>
                    <a:gd name="connsiteY2" fmla="*/ 0 h 264653"/>
                    <a:gd name="connsiteX3" fmla="*/ 209246 w 211709"/>
                    <a:gd name="connsiteY3" fmla="*/ 236634 h 264653"/>
                    <a:gd name="connsiteX4" fmla="*/ 211176 w 211709"/>
                    <a:gd name="connsiteY4" fmla="*/ 247172 h 264653"/>
                    <a:gd name="connsiteX5" fmla="*/ 203194 w 211709"/>
                    <a:gd name="connsiteY5" fmla="*/ 259118 h 264653"/>
                    <a:gd name="connsiteX6" fmla="*/ 185927 w 211709"/>
                    <a:gd name="connsiteY6" fmla="*/ 264648 h 264653"/>
                    <a:gd name="connsiteX7" fmla="*/ 177632 w 211709"/>
                    <a:gd name="connsiteY7" fmla="*/ 260683 h 26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09" h="264653">
                      <a:moveTo>
                        <a:pt x="177632" y="260683"/>
                      </a:moveTo>
                      <a:lnTo>
                        <a:pt x="0" y="23841"/>
                      </a:lnTo>
                      <a:lnTo>
                        <a:pt x="31770" y="0"/>
                      </a:lnTo>
                      <a:lnTo>
                        <a:pt x="209246" y="236634"/>
                      </a:lnTo>
                      <a:cubicBezTo>
                        <a:pt x="211593" y="239607"/>
                        <a:pt x="212324" y="243572"/>
                        <a:pt x="211176" y="247172"/>
                      </a:cubicBezTo>
                      <a:cubicBezTo>
                        <a:pt x="210028" y="251137"/>
                        <a:pt x="207785" y="255988"/>
                        <a:pt x="203194" y="259118"/>
                      </a:cubicBezTo>
                      <a:cubicBezTo>
                        <a:pt x="196047" y="264022"/>
                        <a:pt x="193804" y="264648"/>
                        <a:pt x="185927" y="264648"/>
                      </a:cubicBezTo>
                      <a:cubicBezTo>
                        <a:pt x="182745" y="264752"/>
                        <a:pt x="179510" y="263239"/>
                        <a:pt x="177632" y="260683"/>
                      </a:cubicBezTo>
                      <a:close/>
                    </a:path>
                  </a:pathLst>
                </a:custGeom>
                <a:solidFill>
                  <a:srgbClr val="50E6FF"/>
                </a:solidFill>
                <a:ln w="5155" cap="flat">
                  <a:noFill/>
                  <a:prstDash val="solid"/>
                  <a:miter/>
                </a:ln>
              </p:spPr>
              <p:txBody>
                <a:bodyPr rtlCol="0" anchor="ctr"/>
                <a:lstStyle/>
                <a:p>
                  <a:endParaRPr lang="en-US"/>
                </a:p>
              </p:txBody>
            </p:sp>
            <p:sp>
              <p:nvSpPr>
                <p:cNvPr id="920" name="Freeform: Shape 490">
                  <a:extLst>
                    <a:ext uri="{FF2B5EF4-FFF2-40B4-BE49-F238E27FC236}">
                      <a16:creationId xmlns:a16="http://schemas.microsoft.com/office/drawing/2014/main" id="{97059C00-D07D-E041-8630-100080A1A1A3}"/>
                    </a:ext>
                  </a:extLst>
                </p:cNvPr>
                <p:cNvSpPr/>
                <p:nvPr/>
              </p:nvSpPr>
              <p:spPr>
                <a:xfrm>
                  <a:off x="8559573" y="3319729"/>
                  <a:ext cx="265181" cy="340663"/>
                </a:xfrm>
                <a:custGeom>
                  <a:avLst/>
                  <a:gdLst>
                    <a:gd name="connsiteX0" fmla="*/ 143725 w 265181"/>
                    <a:gd name="connsiteY0" fmla="*/ 24379 h 340663"/>
                    <a:gd name="connsiteX1" fmla="*/ 264650 w 265181"/>
                    <a:gd name="connsiteY1" fmla="*/ 258561 h 340663"/>
                    <a:gd name="connsiteX2" fmla="*/ 132978 w 265181"/>
                    <a:gd name="connsiteY2" fmla="*/ 322728 h 340663"/>
                    <a:gd name="connsiteX3" fmla="*/ 121554 w 265181"/>
                    <a:gd name="connsiteY3" fmla="*/ 315476 h 340663"/>
                    <a:gd name="connsiteX4" fmla="*/ 524 w 265181"/>
                    <a:gd name="connsiteY4" fmla="*/ 81399 h 340663"/>
                    <a:gd name="connsiteX5" fmla="*/ 133813 w 265181"/>
                    <a:gd name="connsiteY5" fmla="*/ 18223 h 340663"/>
                    <a:gd name="connsiteX6" fmla="*/ 143725 w 265181"/>
                    <a:gd name="connsiteY6" fmla="*/ 24379 h 340663"/>
                    <a:gd name="connsiteX7" fmla="*/ 252391 w 265181"/>
                    <a:gd name="connsiteY7" fmla="*/ 250266 h 340663"/>
                    <a:gd name="connsiteX8" fmla="*/ 142629 w 265181"/>
                    <a:gd name="connsiteY8" fmla="*/ 37786 h 340663"/>
                    <a:gd name="connsiteX9" fmla="*/ 133657 w 265181"/>
                    <a:gd name="connsiteY9" fmla="*/ 32256 h 340663"/>
                    <a:gd name="connsiteX10" fmla="*/ 12783 w 265181"/>
                    <a:gd name="connsiteY10" fmla="*/ 89589 h 340663"/>
                    <a:gd name="connsiteX11" fmla="*/ 122545 w 265181"/>
                    <a:gd name="connsiteY11" fmla="*/ 302069 h 340663"/>
                    <a:gd name="connsiteX12" fmla="*/ 132770 w 265181"/>
                    <a:gd name="connsiteY12" fmla="*/ 308486 h 340663"/>
                    <a:gd name="connsiteX13" fmla="*/ 252391 w 265181"/>
                    <a:gd name="connsiteY13" fmla="*/ 250266 h 34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181" h="340663">
                      <a:moveTo>
                        <a:pt x="143725" y="24379"/>
                      </a:moveTo>
                      <a:cubicBezTo>
                        <a:pt x="216917" y="73834"/>
                        <a:pt x="271171" y="178014"/>
                        <a:pt x="264650" y="258561"/>
                      </a:cubicBezTo>
                      <a:cubicBezTo>
                        <a:pt x="258495" y="334831"/>
                        <a:pt x="201162" y="362114"/>
                        <a:pt x="132978" y="322728"/>
                      </a:cubicBezTo>
                      <a:cubicBezTo>
                        <a:pt x="129274" y="320484"/>
                        <a:pt x="125414" y="318137"/>
                        <a:pt x="121554" y="315476"/>
                      </a:cubicBezTo>
                      <a:cubicBezTo>
                        <a:pt x="48257" y="266178"/>
                        <a:pt x="-5945" y="161842"/>
                        <a:pt x="524" y="81399"/>
                      </a:cubicBezTo>
                      <a:cubicBezTo>
                        <a:pt x="6732" y="4712"/>
                        <a:pt x="65525" y="-21111"/>
                        <a:pt x="133813" y="18223"/>
                      </a:cubicBezTo>
                      <a:cubicBezTo>
                        <a:pt x="136995" y="20153"/>
                        <a:pt x="140438" y="22136"/>
                        <a:pt x="143725" y="24379"/>
                      </a:cubicBezTo>
                      <a:close/>
                      <a:moveTo>
                        <a:pt x="252391" y="250266"/>
                      </a:moveTo>
                      <a:cubicBezTo>
                        <a:pt x="258234" y="177283"/>
                        <a:pt x="209039" y="82651"/>
                        <a:pt x="142629" y="37786"/>
                      </a:cubicBezTo>
                      <a:cubicBezTo>
                        <a:pt x="139656" y="35752"/>
                        <a:pt x="136682" y="33926"/>
                        <a:pt x="133657" y="32256"/>
                      </a:cubicBezTo>
                      <a:cubicBezTo>
                        <a:pt x="71942" y="-3426"/>
                        <a:pt x="18417" y="19945"/>
                        <a:pt x="12783" y="89589"/>
                      </a:cubicBezTo>
                      <a:cubicBezTo>
                        <a:pt x="6940" y="162572"/>
                        <a:pt x="56135" y="257205"/>
                        <a:pt x="122545" y="302069"/>
                      </a:cubicBezTo>
                      <a:cubicBezTo>
                        <a:pt x="125936" y="304417"/>
                        <a:pt x="129483" y="306556"/>
                        <a:pt x="132770" y="308486"/>
                      </a:cubicBezTo>
                      <a:cubicBezTo>
                        <a:pt x="194745" y="344273"/>
                        <a:pt x="246757" y="319441"/>
                        <a:pt x="252391" y="250266"/>
                      </a:cubicBezTo>
                      <a:close/>
                    </a:path>
                  </a:pathLst>
                </a:custGeom>
                <a:solidFill>
                  <a:srgbClr val="0078D4"/>
                </a:solidFill>
                <a:ln w="5155" cap="flat">
                  <a:noFill/>
                  <a:prstDash val="solid"/>
                  <a:miter/>
                </a:ln>
              </p:spPr>
              <p:txBody>
                <a:bodyPr rtlCol="0" anchor="ctr"/>
                <a:lstStyle/>
                <a:p>
                  <a:endParaRPr lang="en-US"/>
                </a:p>
              </p:txBody>
            </p:sp>
            <p:sp>
              <p:nvSpPr>
                <p:cNvPr id="921" name="Freeform: Shape 491">
                  <a:extLst>
                    <a:ext uri="{FF2B5EF4-FFF2-40B4-BE49-F238E27FC236}">
                      <a16:creationId xmlns:a16="http://schemas.microsoft.com/office/drawing/2014/main" id="{2589885C-FF4F-504D-9AA4-42305187561D}"/>
                    </a:ext>
                  </a:extLst>
                </p:cNvPr>
                <p:cNvSpPr/>
                <p:nvPr/>
              </p:nvSpPr>
              <p:spPr>
                <a:xfrm>
                  <a:off x="8647687" y="3477658"/>
                  <a:ext cx="113674" cy="91398"/>
                </a:xfrm>
                <a:custGeom>
                  <a:avLst/>
                  <a:gdLst>
                    <a:gd name="connsiteX0" fmla="*/ 113674 w 113674"/>
                    <a:gd name="connsiteY0" fmla="*/ 91398 h 91398"/>
                    <a:gd name="connsiteX1" fmla="*/ 113674 w 113674"/>
                    <a:gd name="connsiteY1" fmla="*/ 65419 h 91398"/>
                    <a:gd name="connsiteX2" fmla="*/ 1148 w 113674"/>
                    <a:gd name="connsiteY2" fmla="*/ 0 h 91398"/>
                    <a:gd name="connsiteX3" fmla="*/ 0 w 113674"/>
                    <a:gd name="connsiteY3" fmla="*/ 25980 h 91398"/>
                    <a:gd name="connsiteX4" fmla="*/ 113674 w 113674"/>
                    <a:gd name="connsiteY4" fmla="*/ 91398 h 9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4" h="91398">
                      <a:moveTo>
                        <a:pt x="113674" y="91398"/>
                      </a:moveTo>
                      <a:lnTo>
                        <a:pt x="113674" y="65419"/>
                      </a:lnTo>
                      <a:lnTo>
                        <a:pt x="1148" y="0"/>
                      </a:lnTo>
                      <a:lnTo>
                        <a:pt x="0" y="25980"/>
                      </a:lnTo>
                      <a:lnTo>
                        <a:pt x="113674" y="91398"/>
                      </a:lnTo>
                      <a:close/>
                    </a:path>
                  </a:pathLst>
                </a:custGeom>
                <a:solidFill>
                  <a:schemeClr val="bg2"/>
                </a:solidFill>
                <a:ln w="5155" cap="flat">
                  <a:noFill/>
                  <a:prstDash val="solid"/>
                  <a:miter/>
                </a:ln>
              </p:spPr>
              <p:txBody>
                <a:bodyPr rtlCol="0" anchor="ctr"/>
                <a:lstStyle/>
                <a:p>
                  <a:endParaRPr lang="en-US"/>
                </a:p>
              </p:txBody>
            </p:sp>
            <p:sp>
              <p:nvSpPr>
                <p:cNvPr id="922" name="Freeform: Shape 492">
                  <a:extLst>
                    <a:ext uri="{FF2B5EF4-FFF2-40B4-BE49-F238E27FC236}">
                      <a16:creationId xmlns:a16="http://schemas.microsoft.com/office/drawing/2014/main" id="{4A14150F-350F-D340-B4C6-0010A37D0DF2}"/>
                    </a:ext>
                  </a:extLst>
                </p:cNvPr>
                <p:cNvSpPr/>
                <p:nvPr/>
              </p:nvSpPr>
              <p:spPr>
                <a:xfrm>
                  <a:off x="8647687" y="3430446"/>
                  <a:ext cx="113674" cy="91293"/>
                </a:xfrm>
                <a:custGeom>
                  <a:avLst/>
                  <a:gdLst>
                    <a:gd name="connsiteX0" fmla="*/ 113674 w 113674"/>
                    <a:gd name="connsiteY0" fmla="*/ 91294 h 91293"/>
                    <a:gd name="connsiteX1" fmla="*/ 113674 w 113674"/>
                    <a:gd name="connsiteY1" fmla="*/ 65314 h 91293"/>
                    <a:gd name="connsiteX2" fmla="*/ 1148 w 113674"/>
                    <a:gd name="connsiteY2" fmla="*/ 0 h 91293"/>
                    <a:gd name="connsiteX3" fmla="*/ 0 w 113674"/>
                    <a:gd name="connsiteY3" fmla="*/ 25980 h 91293"/>
                    <a:gd name="connsiteX4" fmla="*/ 113674 w 113674"/>
                    <a:gd name="connsiteY4" fmla="*/ 91294 h 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4" h="91293">
                      <a:moveTo>
                        <a:pt x="113674" y="91294"/>
                      </a:moveTo>
                      <a:lnTo>
                        <a:pt x="113674" y="65314"/>
                      </a:lnTo>
                      <a:lnTo>
                        <a:pt x="1148" y="0"/>
                      </a:lnTo>
                      <a:lnTo>
                        <a:pt x="0" y="25980"/>
                      </a:lnTo>
                      <a:lnTo>
                        <a:pt x="113674" y="91294"/>
                      </a:lnTo>
                      <a:close/>
                    </a:path>
                  </a:pathLst>
                </a:custGeom>
                <a:solidFill>
                  <a:srgbClr val="0078D4"/>
                </a:solidFill>
                <a:ln w="5155" cap="flat">
                  <a:noFill/>
                  <a:prstDash val="solid"/>
                  <a:miter/>
                </a:ln>
              </p:spPr>
              <p:txBody>
                <a:bodyPr rtlCol="0" anchor="ctr"/>
                <a:lstStyle/>
                <a:p>
                  <a:endParaRPr lang="en-US"/>
                </a:p>
              </p:txBody>
            </p:sp>
            <p:sp>
              <p:nvSpPr>
                <p:cNvPr id="923" name="Freeform: Shape 493">
                  <a:extLst>
                    <a:ext uri="{FF2B5EF4-FFF2-40B4-BE49-F238E27FC236}">
                      <a16:creationId xmlns:a16="http://schemas.microsoft.com/office/drawing/2014/main" id="{A53981A3-3804-524E-826C-0BF232598E6D}"/>
                    </a:ext>
                  </a:extLst>
                </p:cNvPr>
                <p:cNvSpPr/>
                <p:nvPr/>
              </p:nvSpPr>
              <p:spPr>
                <a:xfrm>
                  <a:off x="8647687" y="3383130"/>
                  <a:ext cx="113674" cy="91293"/>
                </a:xfrm>
                <a:custGeom>
                  <a:avLst/>
                  <a:gdLst>
                    <a:gd name="connsiteX0" fmla="*/ 113674 w 113674"/>
                    <a:gd name="connsiteY0" fmla="*/ 91294 h 91293"/>
                    <a:gd name="connsiteX1" fmla="*/ 113674 w 113674"/>
                    <a:gd name="connsiteY1" fmla="*/ 65419 h 91293"/>
                    <a:gd name="connsiteX2" fmla="*/ 1148 w 113674"/>
                    <a:gd name="connsiteY2" fmla="*/ 0 h 91293"/>
                    <a:gd name="connsiteX3" fmla="*/ 0 w 113674"/>
                    <a:gd name="connsiteY3" fmla="*/ 25980 h 91293"/>
                    <a:gd name="connsiteX4" fmla="*/ 113674 w 113674"/>
                    <a:gd name="connsiteY4" fmla="*/ 91294 h 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4" h="91293">
                      <a:moveTo>
                        <a:pt x="113674" y="91294"/>
                      </a:moveTo>
                      <a:lnTo>
                        <a:pt x="113674" y="65419"/>
                      </a:lnTo>
                      <a:lnTo>
                        <a:pt x="1148" y="0"/>
                      </a:lnTo>
                      <a:lnTo>
                        <a:pt x="0" y="25980"/>
                      </a:lnTo>
                      <a:lnTo>
                        <a:pt x="113674" y="91294"/>
                      </a:lnTo>
                      <a:close/>
                    </a:path>
                  </a:pathLst>
                </a:custGeom>
                <a:solidFill>
                  <a:srgbClr val="0078D4"/>
                </a:solidFill>
                <a:ln w="5155" cap="flat">
                  <a:noFill/>
                  <a:prstDash val="solid"/>
                  <a:miter/>
                </a:ln>
              </p:spPr>
              <p:txBody>
                <a:bodyPr rtlCol="0" anchor="ctr"/>
                <a:lstStyle/>
                <a:p>
                  <a:endParaRPr lang="en-US"/>
                </a:p>
              </p:txBody>
            </p:sp>
          </p:grpSp>
        </p:grpSp>
        <p:pic>
          <p:nvPicPr>
            <p:cNvPr id="759" name="Graphic 758"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C4C1F276-6BBD-264A-8325-972E5E2CDF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252" y="1440424"/>
              <a:ext cx="2151631" cy="1277098"/>
            </a:xfrm>
            <a:prstGeom prst="rect">
              <a:avLst/>
            </a:prstGeom>
          </p:spPr>
        </p:pic>
        <p:sp>
          <p:nvSpPr>
            <p:cNvPr id="760" name="Rectangle 759">
              <a:extLst>
                <a:ext uri="{FF2B5EF4-FFF2-40B4-BE49-F238E27FC236}">
                  <a16:creationId xmlns:a16="http://schemas.microsoft.com/office/drawing/2014/main" id="{F3B46A15-E1FC-2847-8627-9FC1954769E6}"/>
                </a:ext>
              </a:extLst>
            </p:cNvPr>
            <p:cNvSpPr/>
            <p:nvPr/>
          </p:nvSpPr>
          <p:spPr bwMode="auto">
            <a:xfrm>
              <a:off x="6885626" y="1834738"/>
              <a:ext cx="164280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548620"/>
              <a:r>
                <a:rPr lang="en-US" sz="1300">
                  <a:solidFill>
                    <a:srgbClr val="FFFFFF"/>
                  </a:solidFill>
                  <a:latin typeface="Segoe UI Semibold"/>
                </a:rPr>
                <a:t>Data Insights</a:t>
              </a:r>
            </a:p>
          </p:txBody>
        </p:sp>
        <p:grpSp>
          <p:nvGrpSpPr>
            <p:cNvPr id="761" name="Graphic 3">
              <a:extLst>
                <a:ext uri="{FF2B5EF4-FFF2-40B4-BE49-F238E27FC236}">
                  <a16:creationId xmlns:a16="http://schemas.microsoft.com/office/drawing/2014/main" id="{127E85F4-68F6-CD48-8651-02814E4290DA}"/>
                </a:ext>
              </a:extLst>
            </p:cNvPr>
            <p:cNvGrpSpPr/>
            <p:nvPr/>
          </p:nvGrpSpPr>
          <p:grpSpPr>
            <a:xfrm>
              <a:off x="5692431" y="1581733"/>
              <a:ext cx="735554" cy="628453"/>
              <a:chOff x="8274335" y="3374356"/>
              <a:chExt cx="1113248" cy="951153"/>
            </a:xfrm>
          </p:grpSpPr>
          <p:sp>
            <p:nvSpPr>
              <p:cNvPr id="861" name="Freeform: Shape 222">
                <a:extLst>
                  <a:ext uri="{FF2B5EF4-FFF2-40B4-BE49-F238E27FC236}">
                    <a16:creationId xmlns:a16="http://schemas.microsoft.com/office/drawing/2014/main" id="{A16C745A-8A63-654F-BEBA-EB4D4E983CF6}"/>
                  </a:ext>
                </a:extLst>
              </p:cNvPr>
              <p:cNvSpPr/>
              <p:nvPr/>
            </p:nvSpPr>
            <p:spPr>
              <a:xfrm>
                <a:off x="8274335" y="3675210"/>
                <a:ext cx="1113248" cy="650298"/>
              </a:xfrm>
              <a:custGeom>
                <a:avLst/>
                <a:gdLst>
                  <a:gd name="connsiteX0" fmla="*/ 1107985 w 1113248"/>
                  <a:gd name="connsiteY0" fmla="*/ 540821 h 650298"/>
                  <a:gd name="connsiteX1" fmla="*/ 921671 w 1113248"/>
                  <a:gd name="connsiteY1" fmla="*/ 647026 h 650298"/>
                  <a:gd name="connsiteX2" fmla="*/ 896258 w 1113248"/>
                  <a:gd name="connsiteY2" fmla="*/ 646799 h 650298"/>
                  <a:gd name="connsiteX3" fmla="*/ 5121 w 1113248"/>
                  <a:gd name="connsiteY3" fmla="*/ 131628 h 650298"/>
                  <a:gd name="connsiteX4" fmla="*/ 5121 w 1113248"/>
                  <a:gd name="connsiteY4" fmla="*/ 113649 h 650298"/>
                  <a:gd name="connsiteX5" fmla="*/ 189235 w 1113248"/>
                  <a:gd name="connsiteY5" fmla="*/ 3272 h 650298"/>
                  <a:gd name="connsiteX6" fmla="*/ 213207 w 1113248"/>
                  <a:gd name="connsiteY6" fmla="*/ 3272 h 650298"/>
                  <a:gd name="connsiteX7" fmla="*/ 1107985 w 1113248"/>
                  <a:gd name="connsiteY7" fmla="*/ 522691 h 650298"/>
                  <a:gd name="connsiteX8" fmla="*/ 1107985 w 1113248"/>
                  <a:gd name="connsiteY8" fmla="*/ 540821 h 65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248" h="650298">
                    <a:moveTo>
                      <a:pt x="1107985" y="540821"/>
                    </a:moveTo>
                    <a:lnTo>
                      <a:pt x="921671" y="647026"/>
                    </a:lnTo>
                    <a:cubicBezTo>
                      <a:pt x="913706" y="651427"/>
                      <a:pt x="903996" y="651427"/>
                      <a:pt x="896258" y="646799"/>
                    </a:cubicBezTo>
                    <a:lnTo>
                      <a:pt x="5121" y="131628"/>
                    </a:lnTo>
                    <a:cubicBezTo>
                      <a:pt x="-1707" y="127759"/>
                      <a:pt x="-1707" y="117670"/>
                      <a:pt x="5121" y="113649"/>
                    </a:cubicBezTo>
                    <a:lnTo>
                      <a:pt x="189235" y="3272"/>
                    </a:lnTo>
                    <a:cubicBezTo>
                      <a:pt x="196669" y="-1053"/>
                      <a:pt x="205697" y="-1128"/>
                      <a:pt x="213207" y="3272"/>
                    </a:cubicBezTo>
                    <a:lnTo>
                      <a:pt x="1107985" y="522691"/>
                    </a:lnTo>
                    <a:cubicBezTo>
                      <a:pt x="1115041" y="526711"/>
                      <a:pt x="1114965" y="536725"/>
                      <a:pt x="1107985" y="540821"/>
                    </a:cubicBezTo>
                    <a:close/>
                  </a:path>
                </a:pathLst>
              </a:custGeom>
              <a:noFill/>
              <a:ln w="1227" cap="flat">
                <a:solidFill>
                  <a:srgbClr val="50E6FF">
                    <a:alpha val="20000"/>
                  </a:srgbClr>
                </a:solidFill>
                <a:prstDash val="solid"/>
                <a:round/>
              </a:ln>
            </p:spPr>
            <p:txBody>
              <a:bodyPr rtlCol="0" anchor="ctr"/>
              <a:lstStyle/>
              <a:p>
                <a:endParaRPr lang="en-US"/>
              </a:p>
            </p:txBody>
          </p:sp>
          <p:sp>
            <p:nvSpPr>
              <p:cNvPr id="862" name="Freeform: Shape 223">
                <a:extLst>
                  <a:ext uri="{FF2B5EF4-FFF2-40B4-BE49-F238E27FC236}">
                    <a16:creationId xmlns:a16="http://schemas.microsoft.com/office/drawing/2014/main" id="{18B3D59A-28C5-5448-BBFE-859C182E4A68}"/>
                  </a:ext>
                </a:extLst>
              </p:cNvPr>
              <p:cNvSpPr/>
              <p:nvPr/>
            </p:nvSpPr>
            <p:spPr>
              <a:xfrm>
                <a:off x="8301076" y="3694849"/>
                <a:ext cx="1058202" cy="613069"/>
              </a:xfrm>
              <a:custGeom>
                <a:avLst/>
                <a:gdLst>
                  <a:gd name="connsiteX0" fmla="*/ 184342 w 1058202"/>
                  <a:gd name="connsiteY0" fmla="*/ 2674 h 613069"/>
                  <a:gd name="connsiteX1" fmla="*/ 1054390 w 1058202"/>
                  <a:gd name="connsiteY1" fmla="*/ 505404 h 613069"/>
                  <a:gd name="connsiteX2" fmla="*/ 1054390 w 1058202"/>
                  <a:gd name="connsiteY2" fmla="*/ 518528 h 613069"/>
                  <a:gd name="connsiteX3" fmla="*/ 892199 w 1058202"/>
                  <a:gd name="connsiteY3" fmla="*/ 610395 h 613069"/>
                  <a:gd name="connsiteX4" fmla="*/ 872324 w 1058202"/>
                  <a:gd name="connsiteY4" fmla="*/ 610395 h 613069"/>
                  <a:gd name="connsiteX5" fmla="*/ 4324 w 1058202"/>
                  <a:gd name="connsiteY5" fmla="*/ 110093 h 613069"/>
                  <a:gd name="connsiteX6" fmla="*/ 4324 w 1058202"/>
                  <a:gd name="connsiteY6" fmla="*/ 95300 h 613069"/>
                  <a:gd name="connsiteX7" fmla="*/ 164694 w 1058202"/>
                  <a:gd name="connsiteY7" fmla="*/ 2674 h 613069"/>
                  <a:gd name="connsiteX8" fmla="*/ 184342 w 1058202"/>
                  <a:gd name="connsiteY8" fmla="*/ 2674 h 61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202" h="613069">
                    <a:moveTo>
                      <a:pt x="184342" y="2674"/>
                    </a:moveTo>
                    <a:lnTo>
                      <a:pt x="1054390" y="505404"/>
                    </a:lnTo>
                    <a:cubicBezTo>
                      <a:pt x="1059548" y="508362"/>
                      <a:pt x="1059397" y="515569"/>
                      <a:pt x="1054390" y="518528"/>
                    </a:cubicBezTo>
                    <a:lnTo>
                      <a:pt x="892199" y="610395"/>
                    </a:lnTo>
                    <a:cubicBezTo>
                      <a:pt x="886130" y="613961"/>
                      <a:pt x="878469" y="613961"/>
                      <a:pt x="872324" y="610395"/>
                    </a:cubicBezTo>
                    <a:lnTo>
                      <a:pt x="4324" y="110093"/>
                    </a:lnTo>
                    <a:cubicBezTo>
                      <a:pt x="-1441" y="106755"/>
                      <a:pt x="-1441" y="98562"/>
                      <a:pt x="4324" y="95300"/>
                    </a:cubicBezTo>
                    <a:lnTo>
                      <a:pt x="164694" y="2674"/>
                    </a:lnTo>
                    <a:cubicBezTo>
                      <a:pt x="170839" y="-891"/>
                      <a:pt x="178273" y="-891"/>
                      <a:pt x="184342" y="2674"/>
                    </a:cubicBezTo>
                    <a:close/>
                  </a:path>
                </a:pathLst>
              </a:custGeom>
              <a:noFill/>
              <a:ln w="1903" cap="flat">
                <a:solidFill>
                  <a:srgbClr val="50E6FF">
                    <a:alpha val="28000"/>
                  </a:srgbClr>
                </a:solidFill>
                <a:prstDash val="solid"/>
                <a:round/>
              </a:ln>
            </p:spPr>
            <p:txBody>
              <a:bodyPr rtlCol="0" anchor="ctr"/>
              <a:lstStyle/>
              <a:p>
                <a:endParaRPr lang="en-US"/>
              </a:p>
            </p:txBody>
          </p:sp>
          <p:sp>
            <p:nvSpPr>
              <p:cNvPr id="863" name="Freeform: Shape 224">
                <a:extLst>
                  <a:ext uri="{FF2B5EF4-FFF2-40B4-BE49-F238E27FC236}">
                    <a16:creationId xmlns:a16="http://schemas.microsoft.com/office/drawing/2014/main" id="{FD758D40-33FB-714B-8AB8-2F424CC02680}"/>
                  </a:ext>
                </a:extLst>
              </p:cNvPr>
              <p:cNvSpPr/>
              <p:nvPr/>
            </p:nvSpPr>
            <p:spPr>
              <a:xfrm>
                <a:off x="8330927" y="3712476"/>
                <a:ext cx="997437" cy="579322"/>
              </a:xfrm>
              <a:custGeom>
                <a:avLst/>
                <a:gdLst>
                  <a:gd name="connsiteX0" fmla="*/ 150546 w 997437"/>
                  <a:gd name="connsiteY0" fmla="*/ 1281 h 579322"/>
                  <a:gd name="connsiteX1" fmla="*/ 993967 w 997437"/>
                  <a:gd name="connsiteY1" fmla="*/ 488991 h 579322"/>
                  <a:gd name="connsiteX2" fmla="*/ 993967 w 997437"/>
                  <a:gd name="connsiteY2" fmla="*/ 500825 h 579322"/>
                  <a:gd name="connsiteX3" fmla="*/ 858707 w 997437"/>
                  <a:gd name="connsiteY3" fmla="*/ 577672 h 579322"/>
                  <a:gd name="connsiteX4" fmla="*/ 846341 w 997437"/>
                  <a:gd name="connsiteY4" fmla="*/ 577672 h 579322"/>
                  <a:gd name="connsiteX5" fmla="*/ 3755 w 997437"/>
                  <a:gd name="connsiteY5" fmla="*/ 92769 h 579322"/>
                  <a:gd name="connsiteX6" fmla="*/ 3755 w 997437"/>
                  <a:gd name="connsiteY6" fmla="*/ 79646 h 579322"/>
                  <a:gd name="connsiteX7" fmla="*/ 139015 w 997437"/>
                  <a:gd name="connsiteY7" fmla="*/ 1509 h 579322"/>
                  <a:gd name="connsiteX8" fmla="*/ 150546 w 997437"/>
                  <a:gd name="connsiteY8" fmla="*/ 1281 h 57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437" h="579322">
                    <a:moveTo>
                      <a:pt x="150546" y="1281"/>
                    </a:moveTo>
                    <a:lnTo>
                      <a:pt x="993967" y="488991"/>
                    </a:lnTo>
                    <a:cubicBezTo>
                      <a:pt x="998594" y="491798"/>
                      <a:pt x="998594" y="498246"/>
                      <a:pt x="993967" y="500825"/>
                    </a:cubicBezTo>
                    <a:lnTo>
                      <a:pt x="858707" y="577672"/>
                    </a:lnTo>
                    <a:cubicBezTo>
                      <a:pt x="854838" y="579872"/>
                      <a:pt x="850210" y="579872"/>
                      <a:pt x="846341" y="577672"/>
                    </a:cubicBezTo>
                    <a:lnTo>
                      <a:pt x="3755" y="92769"/>
                    </a:lnTo>
                    <a:cubicBezTo>
                      <a:pt x="-1252" y="89811"/>
                      <a:pt x="-1252" y="82604"/>
                      <a:pt x="3755" y="79646"/>
                    </a:cubicBezTo>
                    <a:lnTo>
                      <a:pt x="139015" y="1509"/>
                    </a:lnTo>
                    <a:cubicBezTo>
                      <a:pt x="142580" y="-463"/>
                      <a:pt x="146980" y="-463"/>
                      <a:pt x="150546" y="1281"/>
                    </a:cubicBezTo>
                    <a:close/>
                  </a:path>
                </a:pathLst>
              </a:custGeom>
              <a:noFill/>
              <a:ln w="2577" cap="flat">
                <a:solidFill>
                  <a:srgbClr val="50E6FF">
                    <a:alpha val="35000"/>
                  </a:srgbClr>
                </a:solidFill>
                <a:prstDash val="solid"/>
                <a:round/>
              </a:ln>
            </p:spPr>
            <p:txBody>
              <a:bodyPr rtlCol="0" anchor="ctr"/>
              <a:lstStyle/>
              <a:p>
                <a:endParaRPr lang="en-US"/>
              </a:p>
            </p:txBody>
          </p:sp>
          <p:sp>
            <p:nvSpPr>
              <p:cNvPr id="864" name="Freeform: Shape 225">
                <a:extLst>
                  <a:ext uri="{FF2B5EF4-FFF2-40B4-BE49-F238E27FC236}">
                    <a16:creationId xmlns:a16="http://schemas.microsoft.com/office/drawing/2014/main" id="{A796AD0E-5A5D-1846-B591-133CC8C427C5}"/>
                  </a:ext>
                </a:extLst>
              </p:cNvPr>
              <p:cNvSpPr/>
              <p:nvPr/>
            </p:nvSpPr>
            <p:spPr>
              <a:xfrm>
                <a:off x="8365443" y="3729944"/>
                <a:ext cx="930755" cy="545373"/>
              </a:xfrm>
              <a:custGeom>
                <a:avLst/>
                <a:gdLst>
                  <a:gd name="connsiteX0" fmla="*/ 115346 w 930755"/>
                  <a:gd name="connsiteY0" fmla="*/ 1489 h 545373"/>
                  <a:gd name="connsiteX1" fmla="*/ 927285 w 930755"/>
                  <a:gd name="connsiteY1" fmla="*/ 471371 h 545373"/>
                  <a:gd name="connsiteX2" fmla="*/ 927285 w 930755"/>
                  <a:gd name="connsiteY2" fmla="*/ 483205 h 545373"/>
                  <a:gd name="connsiteX3" fmla="*/ 822597 w 930755"/>
                  <a:gd name="connsiteY3" fmla="*/ 544122 h 545373"/>
                  <a:gd name="connsiteX4" fmla="*/ 812963 w 930755"/>
                  <a:gd name="connsiteY4" fmla="*/ 544122 h 545373"/>
                  <a:gd name="connsiteX5" fmla="*/ 3300 w 930755"/>
                  <a:gd name="connsiteY5" fmla="*/ 74695 h 545373"/>
                  <a:gd name="connsiteX6" fmla="*/ 3300 w 930755"/>
                  <a:gd name="connsiteY6" fmla="*/ 62860 h 545373"/>
                  <a:gd name="connsiteX7" fmla="*/ 104878 w 930755"/>
                  <a:gd name="connsiteY7" fmla="*/ 1413 h 545373"/>
                  <a:gd name="connsiteX8" fmla="*/ 115346 w 930755"/>
                  <a:gd name="connsiteY8" fmla="*/ 1489 h 54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755" h="545373">
                    <a:moveTo>
                      <a:pt x="115346" y="1489"/>
                    </a:moveTo>
                    <a:lnTo>
                      <a:pt x="927285" y="471371"/>
                    </a:lnTo>
                    <a:cubicBezTo>
                      <a:pt x="931913" y="474026"/>
                      <a:pt x="931913" y="480626"/>
                      <a:pt x="927285" y="483205"/>
                    </a:cubicBezTo>
                    <a:lnTo>
                      <a:pt x="822597" y="544122"/>
                    </a:lnTo>
                    <a:cubicBezTo>
                      <a:pt x="819638" y="545790"/>
                      <a:pt x="815845" y="545790"/>
                      <a:pt x="812963" y="544122"/>
                    </a:cubicBezTo>
                    <a:lnTo>
                      <a:pt x="3300" y="74695"/>
                    </a:lnTo>
                    <a:cubicBezTo>
                      <a:pt x="-1100" y="72039"/>
                      <a:pt x="-1100" y="65440"/>
                      <a:pt x="3300" y="62860"/>
                    </a:cubicBezTo>
                    <a:lnTo>
                      <a:pt x="104878" y="1413"/>
                    </a:lnTo>
                    <a:cubicBezTo>
                      <a:pt x="108140" y="-483"/>
                      <a:pt x="112236" y="-483"/>
                      <a:pt x="115346" y="1489"/>
                    </a:cubicBezTo>
                    <a:close/>
                  </a:path>
                </a:pathLst>
              </a:custGeom>
              <a:noFill/>
              <a:ln w="3252" cap="flat">
                <a:solidFill>
                  <a:srgbClr val="50E6FF">
                    <a:alpha val="60000"/>
                  </a:srgbClr>
                </a:solidFill>
                <a:prstDash val="solid"/>
                <a:round/>
              </a:ln>
            </p:spPr>
            <p:txBody>
              <a:bodyPr rtlCol="0" anchor="ctr"/>
              <a:lstStyle/>
              <a:p>
                <a:endParaRPr lang="en-US"/>
              </a:p>
            </p:txBody>
          </p:sp>
          <p:sp>
            <p:nvSpPr>
              <p:cNvPr id="865" name="Freeform: Shape 226">
                <a:extLst>
                  <a:ext uri="{FF2B5EF4-FFF2-40B4-BE49-F238E27FC236}">
                    <a16:creationId xmlns:a16="http://schemas.microsoft.com/office/drawing/2014/main" id="{AE3808BE-868B-E748-86E7-24B4DB1EBA3F}"/>
                  </a:ext>
                </a:extLst>
              </p:cNvPr>
              <p:cNvSpPr/>
              <p:nvPr/>
            </p:nvSpPr>
            <p:spPr>
              <a:xfrm>
                <a:off x="8398709" y="3747249"/>
                <a:ext cx="865287" cy="508685"/>
              </a:xfrm>
              <a:custGeom>
                <a:avLst/>
                <a:gdLst>
                  <a:gd name="connsiteX0" fmla="*/ 80640 w 865287"/>
                  <a:gd name="connsiteY0" fmla="*/ 798 h 508685"/>
                  <a:gd name="connsiteX1" fmla="*/ 862614 w 865287"/>
                  <a:gd name="connsiteY1" fmla="*/ 454900 h 508685"/>
                  <a:gd name="connsiteX2" fmla="*/ 862614 w 865287"/>
                  <a:gd name="connsiteY2" fmla="*/ 464004 h 508685"/>
                  <a:gd name="connsiteX3" fmla="*/ 786904 w 865287"/>
                  <a:gd name="connsiteY3" fmla="*/ 508003 h 508685"/>
                  <a:gd name="connsiteX4" fmla="*/ 781898 w 865287"/>
                  <a:gd name="connsiteY4" fmla="*/ 508003 h 508685"/>
                  <a:gd name="connsiteX5" fmla="*/ 2503 w 865287"/>
                  <a:gd name="connsiteY5" fmla="*/ 57390 h 508685"/>
                  <a:gd name="connsiteX6" fmla="*/ 2503 w 865287"/>
                  <a:gd name="connsiteY6" fmla="*/ 48438 h 508685"/>
                  <a:gd name="connsiteX7" fmla="*/ 73206 w 865287"/>
                  <a:gd name="connsiteY7" fmla="*/ 1101 h 508685"/>
                  <a:gd name="connsiteX8" fmla="*/ 80640 w 865287"/>
                  <a:gd name="connsiteY8" fmla="*/ 798 h 50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287" h="508685">
                    <a:moveTo>
                      <a:pt x="80640" y="798"/>
                    </a:moveTo>
                    <a:lnTo>
                      <a:pt x="862614" y="454900"/>
                    </a:lnTo>
                    <a:cubicBezTo>
                      <a:pt x="866179" y="456873"/>
                      <a:pt x="866179" y="461955"/>
                      <a:pt x="862614" y="464004"/>
                    </a:cubicBezTo>
                    <a:lnTo>
                      <a:pt x="786904" y="508003"/>
                    </a:lnTo>
                    <a:cubicBezTo>
                      <a:pt x="785235" y="508913"/>
                      <a:pt x="783339" y="508913"/>
                      <a:pt x="781898" y="508003"/>
                    </a:cubicBezTo>
                    <a:lnTo>
                      <a:pt x="2503" y="57390"/>
                    </a:lnTo>
                    <a:cubicBezTo>
                      <a:pt x="-834" y="55493"/>
                      <a:pt x="-834" y="50562"/>
                      <a:pt x="2503" y="48438"/>
                    </a:cubicBezTo>
                    <a:lnTo>
                      <a:pt x="73206" y="1101"/>
                    </a:lnTo>
                    <a:cubicBezTo>
                      <a:pt x="75482" y="-189"/>
                      <a:pt x="78440" y="-416"/>
                      <a:pt x="80640" y="798"/>
                    </a:cubicBezTo>
                    <a:close/>
                  </a:path>
                </a:pathLst>
              </a:custGeom>
              <a:noFill/>
              <a:ln w="3927" cap="flat">
                <a:solidFill>
                  <a:srgbClr val="50E6FF">
                    <a:alpha val="80000"/>
                  </a:srgbClr>
                </a:solidFill>
                <a:prstDash val="solid"/>
                <a:round/>
              </a:ln>
            </p:spPr>
            <p:txBody>
              <a:bodyPr rtlCol="0" anchor="ctr"/>
              <a:lstStyle/>
              <a:p>
                <a:endParaRPr lang="en-US"/>
              </a:p>
            </p:txBody>
          </p:sp>
          <p:sp>
            <p:nvSpPr>
              <p:cNvPr id="866" name="Freeform: Shape 227">
                <a:extLst>
                  <a:ext uri="{FF2B5EF4-FFF2-40B4-BE49-F238E27FC236}">
                    <a16:creationId xmlns:a16="http://schemas.microsoft.com/office/drawing/2014/main" id="{DCC26774-333C-6545-8FC4-85596DEC40C3}"/>
                  </a:ext>
                </a:extLst>
              </p:cNvPr>
              <p:cNvSpPr/>
              <p:nvPr/>
            </p:nvSpPr>
            <p:spPr>
              <a:xfrm>
                <a:off x="8428730" y="3768033"/>
                <a:ext cx="805500" cy="469088"/>
              </a:xfrm>
              <a:custGeom>
                <a:avLst/>
                <a:gdLst>
                  <a:gd name="connsiteX0" fmla="*/ 803082 w 805500"/>
                  <a:gd name="connsiteY0" fmla="*/ 443523 h 469088"/>
                  <a:gd name="connsiteX1" fmla="*/ 757110 w 805500"/>
                  <a:gd name="connsiteY1" fmla="*/ 468406 h 469088"/>
                  <a:gd name="connsiteX2" fmla="*/ 751572 w 805500"/>
                  <a:gd name="connsiteY2" fmla="*/ 468406 h 469088"/>
                  <a:gd name="connsiteX3" fmla="*/ 2219 w 805500"/>
                  <a:gd name="connsiteY3" fmla="*/ 36302 h 469088"/>
                  <a:gd name="connsiteX4" fmla="*/ 2219 w 805500"/>
                  <a:gd name="connsiteY4" fmla="*/ 28565 h 469088"/>
                  <a:gd name="connsiteX5" fmla="*/ 38025 w 805500"/>
                  <a:gd name="connsiteY5" fmla="*/ 2620 h 469088"/>
                  <a:gd name="connsiteX6" fmla="*/ 55853 w 805500"/>
                  <a:gd name="connsiteY6" fmla="*/ 2393 h 469088"/>
                  <a:gd name="connsiteX7" fmla="*/ 803309 w 805500"/>
                  <a:gd name="connsiteY7" fmla="*/ 435330 h 469088"/>
                  <a:gd name="connsiteX8" fmla="*/ 803082 w 805500"/>
                  <a:gd name="connsiteY8" fmla="*/ 443523 h 46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500" h="469088">
                    <a:moveTo>
                      <a:pt x="803082" y="443523"/>
                    </a:moveTo>
                    <a:lnTo>
                      <a:pt x="757110" y="468406"/>
                    </a:lnTo>
                    <a:cubicBezTo>
                      <a:pt x="755214" y="469316"/>
                      <a:pt x="753241" y="469316"/>
                      <a:pt x="751572" y="468406"/>
                    </a:cubicBezTo>
                    <a:lnTo>
                      <a:pt x="2219" y="36302"/>
                    </a:lnTo>
                    <a:cubicBezTo>
                      <a:pt x="-740" y="34633"/>
                      <a:pt x="-740" y="30309"/>
                      <a:pt x="2219" y="28565"/>
                    </a:cubicBezTo>
                    <a:lnTo>
                      <a:pt x="38025" y="2620"/>
                    </a:lnTo>
                    <a:cubicBezTo>
                      <a:pt x="43411" y="-718"/>
                      <a:pt x="50315" y="-945"/>
                      <a:pt x="55853" y="2393"/>
                    </a:cubicBezTo>
                    <a:lnTo>
                      <a:pt x="803309" y="435330"/>
                    </a:lnTo>
                    <a:cubicBezTo>
                      <a:pt x="806268" y="437227"/>
                      <a:pt x="806268" y="441475"/>
                      <a:pt x="803082" y="443523"/>
                    </a:cubicBezTo>
                    <a:close/>
                  </a:path>
                </a:pathLst>
              </a:custGeom>
              <a:noFill/>
              <a:ln w="4602" cap="flat">
                <a:solidFill>
                  <a:srgbClr val="50E6FF"/>
                </a:solidFill>
                <a:prstDash val="solid"/>
                <a:round/>
              </a:ln>
            </p:spPr>
            <p:txBody>
              <a:bodyPr rtlCol="0" anchor="ctr"/>
              <a:lstStyle/>
              <a:p>
                <a:endParaRPr lang="en-US"/>
              </a:p>
            </p:txBody>
          </p:sp>
          <p:sp>
            <p:nvSpPr>
              <p:cNvPr id="867" name="Freeform: Shape 228">
                <a:extLst>
                  <a:ext uri="{FF2B5EF4-FFF2-40B4-BE49-F238E27FC236}">
                    <a16:creationId xmlns:a16="http://schemas.microsoft.com/office/drawing/2014/main" id="{39FD6D46-F545-2D4B-9782-D4DEBF036F0E}"/>
                  </a:ext>
                </a:extLst>
              </p:cNvPr>
              <p:cNvSpPr/>
              <p:nvPr/>
            </p:nvSpPr>
            <p:spPr>
              <a:xfrm>
                <a:off x="8488300" y="3803956"/>
                <a:ext cx="656499" cy="373993"/>
              </a:xfrm>
              <a:custGeom>
                <a:avLst/>
                <a:gdLst>
                  <a:gd name="connsiteX0" fmla="*/ 656500 w 656499"/>
                  <a:gd name="connsiteY0" fmla="*/ 349339 h 373993"/>
                  <a:gd name="connsiteX1" fmla="*/ 42027 w 656499"/>
                  <a:gd name="connsiteY1" fmla="*/ 0 h 373993"/>
                  <a:gd name="connsiteX2" fmla="*/ 0 w 656499"/>
                  <a:gd name="connsiteY2" fmla="*/ 20255 h 373993"/>
                  <a:gd name="connsiteX3" fmla="*/ 616066 w 656499"/>
                  <a:gd name="connsiteY3" fmla="*/ 373994 h 373993"/>
                  <a:gd name="connsiteX4" fmla="*/ 656500 w 656499"/>
                  <a:gd name="connsiteY4" fmla="*/ 349339 h 373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499" h="373993">
                    <a:moveTo>
                      <a:pt x="656500" y="349339"/>
                    </a:moveTo>
                    <a:lnTo>
                      <a:pt x="42027" y="0"/>
                    </a:lnTo>
                    <a:lnTo>
                      <a:pt x="0" y="20255"/>
                    </a:lnTo>
                    <a:lnTo>
                      <a:pt x="616066" y="373994"/>
                    </a:lnTo>
                    <a:lnTo>
                      <a:pt x="656500" y="349339"/>
                    </a:lnTo>
                    <a:close/>
                  </a:path>
                </a:pathLst>
              </a:custGeom>
              <a:solidFill>
                <a:srgbClr val="1F1D21">
                  <a:alpha val="20000"/>
                </a:srgbClr>
              </a:solidFill>
              <a:ln w="7580" cap="flat">
                <a:noFill/>
                <a:prstDash val="solid"/>
                <a:miter/>
              </a:ln>
            </p:spPr>
            <p:txBody>
              <a:bodyPr rtlCol="0" anchor="ctr"/>
              <a:lstStyle/>
              <a:p>
                <a:endParaRPr lang="en-US"/>
              </a:p>
            </p:txBody>
          </p:sp>
          <p:sp>
            <p:nvSpPr>
              <p:cNvPr id="868" name="Freeform: Shape 229">
                <a:extLst>
                  <a:ext uri="{FF2B5EF4-FFF2-40B4-BE49-F238E27FC236}">
                    <a16:creationId xmlns:a16="http://schemas.microsoft.com/office/drawing/2014/main" id="{B61261E7-6CF6-E341-B059-03E48F3D2BBF}"/>
                  </a:ext>
                </a:extLst>
              </p:cNvPr>
              <p:cNvSpPr/>
              <p:nvPr/>
            </p:nvSpPr>
            <p:spPr>
              <a:xfrm>
                <a:off x="8449914" y="3402728"/>
                <a:ext cx="50675" cy="432255"/>
              </a:xfrm>
              <a:custGeom>
                <a:avLst/>
                <a:gdLst>
                  <a:gd name="connsiteX0" fmla="*/ 0 w 50675"/>
                  <a:gd name="connsiteY0" fmla="*/ 0 h 432255"/>
                  <a:gd name="connsiteX1" fmla="*/ 607 w 50675"/>
                  <a:gd name="connsiteY1" fmla="*/ 403200 h 432255"/>
                  <a:gd name="connsiteX2" fmla="*/ 50675 w 50675"/>
                  <a:gd name="connsiteY2" fmla="*/ 432255 h 432255"/>
                  <a:gd name="connsiteX3" fmla="*/ 50068 w 50675"/>
                  <a:gd name="connsiteY3" fmla="*/ 29055 h 432255"/>
                  <a:gd name="connsiteX4" fmla="*/ 0 w 50675"/>
                  <a:gd name="connsiteY4" fmla="*/ 0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5" h="432255">
                    <a:moveTo>
                      <a:pt x="0" y="0"/>
                    </a:moveTo>
                    <a:lnTo>
                      <a:pt x="607" y="403200"/>
                    </a:lnTo>
                    <a:lnTo>
                      <a:pt x="50675" y="432255"/>
                    </a:lnTo>
                    <a:lnTo>
                      <a:pt x="50068" y="29055"/>
                    </a:lnTo>
                    <a:lnTo>
                      <a:pt x="0" y="0"/>
                    </a:lnTo>
                    <a:close/>
                  </a:path>
                </a:pathLst>
              </a:custGeom>
              <a:solidFill>
                <a:srgbClr val="243A5E"/>
              </a:solidFill>
              <a:ln w="7580" cap="flat">
                <a:noFill/>
                <a:prstDash val="solid"/>
                <a:miter/>
              </a:ln>
            </p:spPr>
            <p:txBody>
              <a:bodyPr rtlCol="0" anchor="ctr"/>
              <a:lstStyle/>
              <a:p>
                <a:endParaRPr lang="en-US"/>
              </a:p>
            </p:txBody>
          </p:sp>
          <p:sp>
            <p:nvSpPr>
              <p:cNvPr id="869" name="Freeform: Shape 230">
                <a:extLst>
                  <a:ext uri="{FF2B5EF4-FFF2-40B4-BE49-F238E27FC236}">
                    <a16:creationId xmlns:a16="http://schemas.microsoft.com/office/drawing/2014/main" id="{C3881B14-D9DA-0D46-903F-30C3608D2D27}"/>
                  </a:ext>
                </a:extLst>
              </p:cNvPr>
              <p:cNvSpPr/>
              <p:nvPr/>
            </p:nvSpPr>
            <p:spPr>
              <a:xfrm>
                <a:off x="8500059" y="3402728"/>
                <a:ext cx="51206" cy="432255"/>
              </a:xfrm>
              <a:custGeom>
                <a:avLst/>
                <a:gdLst>
                  <a:gd name="connsiteX0" fmla="*/ 0 w 51206"/>
                  <a:gd name="connsiteY0" fmla="*/ 29055 h 432255"/>
                  <a:gd name="connsiteX1" fmla="*/ 607 w 51206"/>
                  <a:gd name="connsiteY1" fmla="*/ 432255 h 432255"/>
                  <a:gd name="connsiteX2" fmla="*/ 51206 w 51206"/>
                  <a:gd name="connsiteY2" fmla="*/ 403200 h 432255"/>
                  <a:gd name="connsiteX3" fmla="*/ 50296 w 51206"/>
                  <a:gd name="connsiteY3" fmla="*/ 0 h 432255"/>
                  <a:gd name="connsiteX4" fmla="*/ 0 w 51206"/>
                  <a:gd name="connsiteY4" fmla="*/ 29055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255">
                    <a:moveTo>
                      <a:pt x="0" y="29055"/>
                    </a:moveTo>
                    <a:lnTo>
                      <a:pt x="607" y="432255"/>
                    </a:lnTo>
                    <a:lnTo>
                      <a:pt x="51206" y="403200"/>
                    </a:lnTo>
                    <a:lnTo>
                      <a:pt x="50296" y="0"/>
                    </a:lnTo>
                    <a:lnTo>
                      <a:pt x="0" y="29055"/>
                    </a:lnTo>
                    <a:close/>
                  </a:path>
                </a:pathLst>
              </a:custGeom>
              <a:solidFill>
                <a:srgbClr val="243A5E"/>
              </a:solidFill>
              <a:ln w="7580" cap="flat">
                <a:noFill/>
                <a:prstDash val="solid"/>
                <a:miter/>
              </a:ln>
            </p:spPr>
            <p:txBody>
              <a:bodyPr rtlCol="0" anchor="ctr"/>
              <a:lstStyle/>
              <a:p>
                <a:endParaRPr lang="en-US"/>
              </a:p>
            </p:txBody>
          </p:sp>
          <p:sp>
            <p:nvSpPr>
              <p:cNvPr id="870" name="Freeform: Shape 231">
                <a:extLst>
                  <a:ext uri="{FF2B5EF4-FFF2-40B4-BE49-F238E27FC236}">
                    <a16:creationId xmlns:a16="http://schemas.microsoft.com/office/drawing/2014/main" id="{AE129B25-0C92-AA4F-9425-EFF3A61D9304}"/>
                  </a:ext>
                </a:extLst>
              </p:cNvPr>
              <p:cNvSpPr/>
              <p:nvPr/>
            </p:nvSpPr>
            <p:spPr>
              <a:xfrm>
                <a:off x="8534196" y="3451810"/>
                <a:ext cx="50902" cy="432255"/>
              </a:xfrm>
              <a:custGeom>
                <a:avLst/>
                <a:gdLst>
                  <a:gd name="connsiteX0" fmla="*/ 0 w 50902"/>
                  <a:gd name="connsiteY0" fmla="*/ 0 h 432255"/>
                  <a:gd name="connsiteX1" fmla="*/ 607 w 50902"/>
                  <a:gd name="connsiteY1" fmla="*/ 403200 h 432255"/>
                  <a:gd name="connsiteX2" fmla="*/ 50903 w 50902"/>
                  <a:gd name="connsiteY2" fmla="*/ 432255 h 432255"/>
                  <a:gd name="connsiteX3" fmla="*/ 50068 w 50902"/>
                  <a:gd name="connsiteY3" fmla="*/ 28751 h 432255"/>
                  <a:gd name="connsiteX4" fmla="*/ 0 w 50902"/>
                  <a:gd name="connsiteY4" fmla="*/ 0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2" h="432255">
                    <a:moveTo>
                      <a:pt x="0" y="0"/>
                    </a:moveTo>
                    <a:lnTo>
                      <a:pt x="607" y="403200"/>
                    </a:lnTo>
                    <a:lnTo>
                      <a:pt x="50903" y="432255"/>
                    </a:lnTo>
                    <a:lnTo>
                      <a:pt x="50068" y="28751"/>
                    </a:lnTo>
                    <a:lnTo>
                      <a:pt x="0" y="0"/>
                    </a:lnTo>
                    <a:close/>
                  </a:path>
                </a:pathLst>
              </a:custGeom>
              <a:solidFill>
                <a:srgbClr val="1D4A79"/>
              </a:solidFill>
              <a:ln w="7580" cap="flat">
                <a:noFill/>
                <a:prstDash val="solid"/>
                <a:miter/>
              </a:ln>
            </p:spPr>
            <p:txBody>
              <a:bodyPr rtlCol="0" anchor="ctr"/>
              <a:lstStyle/>
              <a:p>
                <a:endParaRPr lang="en-US"/>
              </a:p>
            </p:txBody>
          </p:sp>
          <p:sp>
            <p:nvSpPr>
              <p:cNvPr id="871" name="Freeform: Shape 232">
                <a:extLst>
                  <a:ext uri="{FF2B5EF4-FFF2-40B4-BE49-F238E27FC236}">
                    <a16:creationId xmlns:a16="http://schemas.microsoft.com/office/drawing/2014/main" id="{EA2665B7-E8BA-9A4D-8995-FF512F37D653}"/>
                  </a:ext>
                </a:extLst>
              </p:cNvPr>
              <p:cNvSpPr/>
              <p:nvPr/>
            </p:nvSpPr>
            <p:spPr>
              <a:xfrm>
                <a:off x="8584188" y="3451885"/>
                <a:ext cx="51130" cy="432254"/>
              </a:xfrm>
              <a:custGeom>
                <a:avLst/>
                <a:gdLst>
                  <a:gd name="connsiteX0" fmla="*/ 0 w 51130"/>
                  <a:gd name="connsiteY0" fmla="*/ 28751 h 432254"/>
                  <a:gd name="connsiteX1" fmla="*/ 835 w 51130"/>
                  <a:gd name="connsiteY1" fmla="*/ 432255 h 432254"/>
                  <a:gd name="connsiteX2" fmla="*/ 51130 w 51130"/>
                  <a:gd name="connsiteY2" fmla="*/ 403200 h 432254"/>
                  <a:gd name="connsiteX3" fmla="*/ 50523 w 51130"/>
                  <a:gd name="connsiteY3" fmla="*/ 0 h 432254"/>
                  <a:gd name="connsiteX4" fmla="*/ 0 w 51130"/>
                  <a:gd name="connsiteY4" fmla="*/ 28751 h 43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0" h="432254">
                    <a:moveTo>
                      <a:pt x="0" y="28751"/>
                    </a:moveTo>
                    <a:lnTo>
                      <a:pt x="835" y="432255"/>
                    </a:lnTo>
                    <a:lnTo>
                      <a:pt x="51130" y="403200"/>
                    </a:lnTo>
                    <a:lnTo>
                      <a:pt x="50523" y="0"/>
                    </a:lnTo>
                    <a:lnTo>
                      <a:pt x="0" y="28751"/>
                    </a:lnTo>
                    <a:close/>
                  </a:path>
                </a:pathLst>
              </a:custGeom>
              <a:solidFill>
                <a:srgbClr val="1D4A79"/>
              </a:solidFill>
              <a:ln w="7580" cap="flat">
                <a:noFill/>
                <a:prstDash val="solid"/>
                <a:miter/>
              </a:ln>
            </p:spPr>
            <p:txBody>
              <a:bodyPr rtlCol="0" anchor="ctr"/>
              <a:lstStyle/>
              <a:p>
                <a:endParaRPr lang="en-US"/>
              </a:p>
            </p:txBody>
          </p:sp>
          <p:sp>
            <p:nvSpPr>
              <p:cNvPr id="872" name="Freeform: Shape 233">
                <a:extLst>
                  <a:ext uri="{FF2B5EF4-FFF2-40B4-BE49-F238E27FC236}">
                    <a16:creationId xmlns:a16="http://schemas.microsoft.com/office/drawing/2014/main" id="{43CAB8D6-7109-7440-90F7-93912374CDF6}"/>
                  </a:ext>
                </a:extLst>
              </p:cNvPr>
              <p:cNvSpPr/>
              <p:nvPr/>
            </p:nvSpPr>
            <p:spPr>
              <a:xfrm>
                <a:off x="8620753" y="3471002"/>
                <a:ext cx="100591" cy="58109"/>
              </a:xfrm>
              <a:custGeom>
                <a:avLst/>
                <a:gdLst>
                  <a:gd name="connsiteX0" fmla="*/ 0 w 100591"/>
                  <a:gd name="connsiteY0" fmla="*/ 29055 h 58109"/>
                  <a:gd name="connsiteX1" fmla="*/ 50296 w 100591"/>
                  <a:gd name="connsiteY1" fmla="*/ 58109 h 58109"/>
                  <a:gd name="connsiteX2" fmla="*/ 100591 w 100591"/>
                  <a:gd name="connsiteY2" fmla="*/ 29055 h 58109"/>
                  <a:gd name="connsiteX3" fmla="*/ 50599 w 100591"/>
                  <a:gd name="connsiteY3" fmla="*/ 0 h 58109"/>
                  <a:gd name="connsiteX4" fmla="*/ 0 w 100591"/>
                  <a:gd name="connsiteY4" fmla="*/ 29055 h 5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1" h="58109">
                    <a:moveTo>
                      <a:pt x="0" y="29055"/>
                    </a:moveTo>
                    <a:lnTo>
                      <a:pt x="50296" y="58109"/>
                    </a:lnTo>
                    <a:lnTo>
                      <a:pt x="100591" y="29055"/>
                    </a:lnTo>
                    <a:lnTo>
                      <a:pt x="50599" y="0"/>
                    </a:lnTo>
                    <a:lnTo>
                      <a:pt x="0" y="29055"/>
                    </a:lnTo>
                    <a:close/>
                  </a:path>
                </a:pathLst>
              </a:custGeom>
              <a:solidFill>
                <a:srgbClr val="185A97"/>
              </a:solidFill>
              <a:ln w="7580" cap="flat">
                <a:noFill/>
                <a:prstDash val="solid"/>
                <a:miter/>
              </a:ln>
            </p:spPr>
            <p:txBody>
              <a:bodyPr rtlCol="0" anchor="ctr"/>
              <a:lstStyle/>
              <a:p>
                <a:endParaRPr lang="en-US"/>
              </a:p>
            </p:txBody>
          </p:sp>
          <p:sp>
            <p:nvSpPr>
              <p:cNvPr id="873" name="Freeform: Shape 234">
                <a:extLst>
                  <a:ext uri="{FF2B5EF4-FFF2-40B4-BE49-F238E27FC236}">
                    <a16:creationId xmlns:a16="http://schemas.microsoft.com/office/drawing/2014/main" id="{CADCB95C-21AA-C747-9DE6-C274F27543DE}"/>
                  </a:ext>
                </a:extLst>
              </p:cNvPr>
              <p:cNvSpPr/>
              <p:nvPr/>
            </p:nvSpPr>
            <p:spPr>
              <a:xfrm>
                <a:off x="8620753" y="3500057"/>
                <a:ext cx="50826" cy="432330"/>
              </a:xfrm>
              <a:custGeom>
                <a:avLst/>
                <a:gdLst>
                  <a:gd name="connsiteX0" fmla="*/ 0 w 50826"/>
                  <a:gd name="connsiteY0" fmla="*/ 0 h 432330"/>
                  <a:gd name="connsiteX1" fmla="*/ 834 w 50826"/>
                  <a:gd name="connsiteY1" fmla="*/ 403428 h 432330"/>
                  <a:gd name="connsiteX2" fmla="*/ 50827 w 50826"/>
                  <a:gd name="connsiteY2" fmla="*/ 432331 h 432330"/>
                  <a:gd name="connsiteX3" fmla="*/ 50220 w 50826"/>
                  <a:gd name="connsiteY3" fmla="*/ 29131 h 432330"/>
                  <a:gd name="connsiteX4" fmla="*/ 0 w 50826"/>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6" h="432330">
                    <a:moveTo>
                      <a:pt x="0" y="0"/>
                    </a:moveTo>
                    <a:lnTo>
                      <a:pt x="834" y="403428"/>
                    </a:lnTo>
                    <a:lnTo>
                      <a:pt x="50827" y="432331"/>
                    </a:lnTo>
                    <a:lnTo>
                      <a:pt x="50220" y="29131"/>
                    </a:lnTo>
                    <a:lnTo>
                      <a:pt x="0" y="0"/>
                    </a:lnTo>
                    <a:close/>
                  </a:path>
                </a:pathLst>
              </a:custGeom>
              <a:solidFill>
                <a:srgbClr val="185A97"/>
              </a:solidFill>
              <a:ln w="7580" cap="flat">
                <a:noFill/>
                <a:prstDash val="solid"/>
                <a:miter/>
              </a:ln>
            </p:spPr>
            <p:txBody>
              <a:bodyPr rtlCol="0" anchor="ctr"/>
              <a:lstStyle/>
              <a:p>
                <a:endParaRPr lang="en-US"/>
              </a:p>
            </p:txBody>
          </p:sp>
          <p:sp>
            <p:nvSpPr>
              <p:cNvPr id="874" name="Freeform: Shape 235">
                <a:extLst>
                  <a:ext uri="{FF2B5EF4-FFF2-40B4-BE49-F238E27FC236}">
                    <a16:creationId xmlns:a16="http://schemas.microsoft.com/office/drawing/2014/main" id="{110F58D9-B57A-3941-ADFB-37E25F29CE6F}"/>
                  </a:ext>
                </a:extLst>
              </p:cNvPr>
              <p:cNvSpPr/>
              <p:nvPr/>
            </p:nvSpPr>
            <p:spPr>
              <a:xfrm>
                <a:off x="8671049" y="3500133"/>
                <a:ext cx="50902" cy="432330"/>
              </a:xfrm>
              <a:custGeom>
                <a:avLst/>
                <a:gdLst>
                  <a:gd name="connsiteX0" fmla="*/ 0 w 50902"/>
                  <a:gd name="connsiteY0" fmla="*/ 29131 h 432330"/>
                  <a:gd name="connsiteX1" fmla="*/ 607 w 50902"/>
                  <a:gd name="connsiteY1" fmla="*/ 432331 h 432330"/>
                  <a:gd name="connsiteX2" fmla="*/ 50903 w 50902"/>
                  <a:gd name="connsiteY2" fmla="*/ 403428 h 432330"/>
                  <a:gd name="connsiteX3" fmla="*/ 50296 w 50902"/>
                  <a:gd name="connsiteY3" fmla="*/ 0 h 432330"/>
                  <a:gd name="connsiteX4" fmla="*/ 0 w 50902"/>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2" h="432330">
                    <a:moveTo>
                      <a:pt x="0" y="29131"/>
                    </a:moveTo>
                    <a:lnTo>
                      <a:pt x="607" y="432331"/>
                    </a:lnTo>
                    <a:lnTo>
                      <a:pt x="50903" y="403428"/>
                    </a:lnTo>
                    <a:lnTo>
                      <a:pt x="50296" y="0"/>
                    </a:lnTo>
                    <a:lnTo>
                      <a:pt x="0" y="29131"/>
                    </a:lnTo>
                    <a:close/>
                  </a:path>
                </a:pathLst>
              </a:custGeom>
              <a:solidFill>
                <a:srgbClr val="185A97"/>
              </a:solidFill>
              <a:ln w="7580" cap="flat">
                <a:noFill/>
                <a:prstDash val="solid"/>
                <a:miter/>
              </a:ln>
            </p:spPr>
            <p:txBody>
              <a:bodyPr rtlCol="0" anchor="ctr"/>
              <a:lstStyle/>
              <a:p>
                <a:endParaRPr lang="en-US"/>
              </a:p>
            </p:txBody>
          </p:sp>
          <p:sp>
            <p:nvSpPr>
              <p:cNvPr id="875" name="Freeform: Shape 236">
                <a:extLst>
                  <a:ext uri="{FF2B5EF4-FFF2-40B4-BE49-F238E27FC236}">
                    <a16:creationId xmlns:a16="http://schemas.microsoft.com/office/drawing/2014/main" id="{2552FA4F-936B-3A48-B4EA-4DB2B7E3CB22}"/>
                  </a:ext>
                </a:extLst>
              </p:cNvPr>
              <p:cNvSpPr/>
              <p:nvPr/>
            </p:nvSpPr>
            <p:spPr>
              <a:xfrm>
                <a:off x="8706400" y="3520160"/>
                <a:ext cx="100667" cy="58109"/>
              </a:xfrm>
              <a:custGeom>
                <a:avLst/>
                <a:gdLst>
                  <a:gd name="connsiteX0" fmla="*/ 0 w 100667"/>
                  <a:gd name="connsiteY0" fmla="*/ 29055 h 58109"/>
                  <a:gd name="connsiteX1" fmla="*/ 50068 w 100667"/>
                  <a:gd name="connsiteY1" fmla="*/ 58109 h 58109"/>
                  <a:gd name="connsiteX2" fmla="*/ 100667 w 100667"/>
                  <a:gd name="connsiteY2" fmla="*/ 29055 h 58109"/>
                  <a:gd name="connsiteX3" fmla="*/ 50675 w 100667"/>
                  <a:gd name="connsiteY3" fmla="*/ 0 h 58109"/>
                  <a:gd name="connsiteX4" fmla="*/ 0 w 100667"/>
                  <a:gd name="connsiteY4" fmla="*/ 29055 h 5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7" h="58109">
                    <a:moveTo>
                      <a:pt x="0" y="29055"/>
                    </a:moveTo>
                    <a:lnTo>
                      <a:pt x="50068" y="58109"/>
                    </a:lnTo>
                    <a:lnTo>
                      <a:pt x="100667" y="29055"/>
                    </a:lnTo>
                    <a:lnTo>
                      <a:pt x="50675" y="0"/>
                    </a:lnTo>
                    <a:lnTo>
                      <a:pt x="0" y="29055"/>
                    </a:lnTo>
                    <a:close/>
                  </a:path>
                </a:pathLst>
              </a:custGeom>
              <a:solidFill>
                <a:srgbClr val="156AB3"/>
              </a:solidFill>
              <a:ln w="7580" cap="flat">
                <a:noFill/>
                <a:prstDash val="solid"/>
                <a:miter/>
              </a:ln>
            </p:spPr>
            <p:txBody>
              <a:bodyPr rtlCol="0" anchor="ctr"/>
              <a:lstStyle/>
              <a:p>
                <a:endParaRPr lang="en-US"/>
              </a:p>
            </p:txBody>
          </p:sp>
          <p:sp>
            <p:nvSpPr>
              <p:cNvPr id="876" name="Freeform: Shape 237">
                <a:extLst>
                  <a:ext uri="{FF2B5EF4-FFF2-40B4-BE49-F238E27FC236}">
                    <a16:creationId xmlns:a16="http://schemas.microsoft.com/office/drawing/2014/main" id="{30B3C2F1-B090-D643-A33F-50473B6DD0F4}"/>
                  </a:ext>
                </a:extLst>
              </p:cNvPr>
              <p:cNvSpPr/>
              <p:nvPr/>
            </p:nvSpPr>
            <p:spPr>
              <a:xfrm>
                <a:off x="8706400" y="3549215"/>
                <a:ext cx="50826" cy="432331"/>
              </a:xfrm>
              <a:custGeom>
                <a:avLst/>
                <a:gdLst>
                  <a:gd name="connsiteX0" fmla="*/ 0 w 50826"/>
                  <a:gd name="connsiteY0" fmla="*/ 0 h 432331"/>
                  <a:gd name="connsiteX1" fmla="*/ 834 w 50826"/>
                  <a:gd name="connsiteY1" fmla="*/ 403200 h 432331"/>
                  <a:gd name="connsiteX2" fmla="*/ 50827 w 50826"/>
                  <a:gd name="connsiteY2" fmla="*/ 432331 h 432331"/>
                  <a:gd name="connsiteX3" fmla="*/ 49992 w 50826"/>
                  <a:gd name="connsiteY3" fmla="*/ 29131 h 432331"/>
                  <a:gd name="connsiteX4" fmla="*/ 0 w 50826"/>
                  <a:gd name="connsiteY4" fmla="*/ 0 h 43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6" h="432331">
                    <a:moveTo>
                      <a:pt x="0" y="0"/>
                    </a:moveTo>
                    <a:lnTo>
                      <a:pt x="834" y="403200"/>
                    </a:lnTo>
                    <a:lnTo>
                      <a:pt x="50827" y="432331"/>
                    </a:lnTo>
                    <a:lnTo>
                      <a:pt x="49992" y="29131"/>
                    </a:lnTo>
                    <a:lnTo>
                      <a:pt x="0" y="0"/>
                    </a:lnTo>
                    <a:close/>
                  </a:path>
                </a:pathLst>
              </a:custGeom>
              <a:solidFill>
                <a:srgbClr val="156AB3"/>
              </a:solidFill>
              <a:ln w="7580" cap="flat">
                <a:noFill/>
                <a:prstDash val="solid"/>
                <a:miter/>
              </a:ln>
            </p:spPr>
            <p:txBody>
              <a:bodyPr rtlCol="0" anchor="ctr"/>
              <a:lstStyle/>
              <a:p>
                <a:endParaRPr lang="en-US"/>
              </a:p>
            </p:txBody>
          </p:sp>
          <p:sp>
            <p:nvSpPr>
              <p:cNvPr id="877" name="Freeform: Shape 238">
                <a:extLst>
                  <a:ext uri="{FF2B5EF4-FFF2-40B4-BE49-F238E27FC236}">
                    <a16:creationId xmlns:a16="http://schemas.microsoft.com/office/drawing/2014/main" id="{D55E9D37-2358-224A-B330-C0A1EB9BBED8}"/>
                  </a:ext>
                </a:extLst>
              </p:cNvPr>
              <p:cNvSpPr/>
              <p:nvPr/>
            </p:nvSpPr>
            <p:spPr>
              <a:xfrm>
                <a:off x="8756392" y="3549291"/>
                <a:ext cx="51130" cy="432330"/>
              </a:xfrm>
              <a:custGeom>
                <a:avLst/>
                <a:gdLst>
                  <a:gd name="connsiteX0" fmla="*/ 0 w 51130"/>
                  <a:gd name="connsiteY0" fmla="*/ 29131 h 432330"/>
                  <a:gd name="connsiteX1" fmla="*/ 834 w 51130"/>
                  <a:gd name="connsiteY1" fmla="*/ 432331 h 432330"/>
                  <a:gd name="connsiteX2" fmla="*/ 51130 w 51130"/>
                  <a:gd name="connsiteY2" fmla="*/ 403200 h 432330"/>
                  <a:gd name="connsiteX3" fmla="*/ 50523 w 51130"/>
                  <a:gd name="connsiteY3" fmla="*/ 0 h 432330"/>
                  <a:gd name="connsiteX4" fmla="*/ 0 w 51130"/>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0" h="432330">
                    <a:moveTo>
                      <a:pt x="0" y="29131"/>
                    </a:moveTo>
                    <a:lnTo>
                      <a:pt x="834" y="432331"/>
                    </a:lnTo>
                    <a:lnTo>
                      <a:pt x="51130" y="403200"/>
                    </a:lnTo>
                    <a:lnTo>
                      <a:pt x="50523" y="0"/>
                    </a:lnTo>
                    <a:lnTo>
                      <a:pt x="0" y="29131"/>
                    </a:lnTo>
                    <a:close/>
                  </a:path>
                </a:pathLst>
              </a:custGeom>
              <a:solidFill>
                <a:srgbClr val="156AB3"/>
              </a:solidFill>
              <a:ln w="7580" cap="flat">
                <a:noFill/>
                <a:prstDash val="solid"/>
                <a:miter/>
              </a:ln>
            </p:spPr>
            <p:txBody>
              <a:bodyPr rtlCol="0" anchor="ctr"/>
              <a:lstStyle/>
              <a:p>
                <a:endParaRPr lang="en-US"/>
              </a:p>
            </p:txBody>
          </p:sp>
          <p:sp>
            <p:nvSpPr>
              <p:cNvPr id="878" name="Freeform: Shape 239">
                <a:extLst>
                  <a:ext uri="{FF2B5EF4-FFF2-40B4-BE49-F238E27FC236}">
                    <a16:creationId xmlns:a16="http://schemas.microsoft.com/office/drawing/2014/main" id="{B8841703-39D0-8B41-B886-220B4EED3A29}"/>
                  </a:ext>
                </a:extLst>
              </p:cNvPr>
              <p:cNvSpPr/>
              <p:nvPr/>
            </p:nvSpPr>
            <p:spPr>
              <a:xfrm>
                <a:off x="8791516" y="3568939"/>
                <a:ext cx="100591" cy="58261"/>
              </a:xfrm>
              <a:custGeom>
                <a:avLst/>
                <a:gdLst>
                  <a:gd name="connsiteX0" fmla="*/ 0 w 100591"/>
                  <a:gd name="connsiteY0" fmla="*/ 29206 h 58261"/>
                  <a:gd name="connsiteX1" fmla="*/ 49992 w 100591"/>
                  <a:gd name="connsiteY1" fmla="*/ 58261 h 58261"/>
                  <a:gd name="connsiteX2" fmla="*/ 100592 w 100591"/>
                  <a:gd name="connsiteY2" fmla="*/ 29206 h 58261"/>
                  <a:gd name="connsiteX3" fmla="*/ 50296 w 100591"/>
                  <a:gd name="connsiteY3" fmla="*/ 0 h 58261"/>
                  <a:gd name="connsiteX4" fmla="*/ 0 w 100591"/>
                  <a:gd name="connsiteY4" fmla="*/ 29206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1" h="58261">
                    <a:moveTo>
                      <a:pt x="0" y="29206"/>
                    </a:moveTo>
                    <a:lnTo>
                      <a:pt x="49992" y="58261"/>
                    </a:lnTo>
                    <a:lnTo>
                      <a:pt x="100592" y="29206"/>
                    </a:lnTo>
                    <a:lnTo>
                      <a:pt x="50296" y="0"/>
                    </a:lnTo>
                    <a:lnTo>
                      <a:pt x="0" y="29206"/>
                    </a:lnTo>
                    <a:close/>
                  </a:path>
                </a:pathLst>
              </a:custGeom>
              <a:solidFill>
                <a:srgbClr val="0078D4"/>
              </a:solidFill>
              <a:ln w="7580" cap="flat">
                <a:noFill/>
                <a:prstDash val="solid"/>
                <a:miter/>
              </a:ln>
            </p:spPr>
            <p:txBody>
              <a:bodyPr rtlCol="0" anchor="ctr"/>
              <a:lstStyle/>
              <a:p>
                <a:endParaRPr lang="en-US"/>
              </a:p>
            </p:txBody>
          </p:sp>
          <p:sp>
            <p:nvSpPr>
              <p:cNvPr id="879" name="Freeform: Shape 240">
                <a:extLst>
                  <a:ext uri="{FF2B5EF4-FFF2-40B4-BE49-F238E27FC236}">
                    <a16:creationId xmlns:a16="http://schemas.microsoft.com/office/drawing/2014/main" id="{172ACEA8-6082-C941-9A24-7F6FB104A946}"/>
                  </a:ext>
                </a:extLst>
              </p:cNvPr>
              <p:cNvSpPr/>
              <p:nvPr/>
            </p:nvSpPr>
            <p:spPr>
              <a:xfrm>
                <a:off x="8791516" y="3598145"/>
                <a:ext cx="50902" cy="432330"/>
              </a:xfrm>
              <a:custGeom>
                <a:avLst/>
                <a:gdLst>
                  <a:gd name="connsiteX0" fmla="*/ 0 w 50902"/>
                  <a:gd name="connsiteY0" fmla="*/ 0 h 432330"/>
                  <a:gd name="connsiteX1" fmla="*/ 607 w 50902"/>
                  <a:gd name="connsiteY1" fmla="*/ 403200 h 432330"/>
                  <a:gd name="connsiteX2" fmla="*/ 50903 w 50902"/>
                  <a:gd name="connsiteY2" fmla="*/ 432331 h 432330"/>
                  <a:gd name="connsiteX3" fmla="*/ 50068 w 50902"/>
                  <a:gd name="connsiteY3" fmla="*/ 29131 h 432330"/>
                  <a:gd name="connsiteX4" fmla="*/ 0 w 50902"/>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2" h="432330">
                    <a:moveTo>
                      <a:pt x="0" y="0"/>
                    </a:moveTo>
                    <a:lnTo>
                      <a:pt x="607" y="403200"/>
                    </a:lnTo>
                    <a:lnTo>
                      <a:pt x="50903" y="432331"/>
                    </a:lnTo>
                    <a:lnTo>
                      <a:pt x="50068" y="29131"/>
                    </a:lnTo>
                    <a:lnTo>
                      <a:pt x="0" y="0"/>
                    </a:lnTo>
                    <a:close/>
                  </a:path>
                </a:pathLst>
              </a:custGeom>
              <a:solidFill>
                <a:srgbClr val="0078D4"/>
              </a:solidFill>
              <a:ln w="7580" cap="flat">
                <a:noFill/>
                <a:prstDash val="solid"/>
                <a:miter/>
              </a:ln>
            </p:spPr>
            <p:txBody>
              <a:bodyPr rtlCol="0" anchor="ctr"/>
              <a:lstStyle/>
              <a:p>
                <a:endParaRPr lang="en-US"/>
              </a:p>
            </p:txBody>
          </p:sp>
          <p:sp>
            <p:nvSpPr>
              <p:cNvPr id="880" name="Freeform: Shape 241">
                <a:extLst>
                  <a:ext uri="{FF2B5EF4-FFF2-40B4-BE49-F238E27FC236}">
                    <a16:creationId xmlns:a16="http://schemas.microsoft.com/office/drawing/2014/main" id="{48A43CD1-A70C-E945-A259-B77648391523}"/>
                  </a:ext>
                </a:extLst>
              </p:cNvPr>
              <p:cNvSpPr/>
              <p:nvPr/>
            </p:nvSpPr>
            <p:spPr>
              <a:xfrm>
                <a:off x="8841508" y="3598069"/>
                <a:ext cx="51130" cy="432330"/>
              </a:xfrm>
              <a:custGeom>
                <a:avLst/>
                <a:gdLst>
                  <a:gd name="connsiteX0" fmla="*/ 0 w 51130"/>
                  <a:gd name="connsiteY0" fmla="*/ 29131 h 432330"/>
                  <a:gd name="connsiteX1" fmla="*/ 834 w 51130"/>
                  <a:gd name="connsiteY1" fmla="*/ 432331 h 432330"/>
                  <a:gd name="connsiteX2" fmla="*/ 51130 w 51130"/>
                  <a:gd name="connsiteY2" fmla="*/ 403200 h 432330"/>
                  <a:gd name="connsiteX3" fmla="*/ 50523 w 51130"/>
                  <a:gd name="connsiteY3" fmla="*/ 0 h 432330"/>
                  <a:gd name="connsiteX4" fmla="*/ 0 w 51130"/>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0" h="432330">
                    <a:moveTo>
                      <a:pt x="0" y="29131"/>
                    </a:moveTo>
                    <a:lnTo>
                      <a:pt x="834" y="432331"/>
                    </a:lnTo>
                    <a:lnTo>
                      <a:pt x="51130" y="403200"/>
                    </a:lnTo>
                    <a:lnTo>
                      <a:pt x="50523" y="0"/>
                    </a:lnTo>
                    <a:lnTo>
                      <a:pt x="0" y="29131"/>
                    </a:lnTo>
                    <a:close/>
                  </a:path>
                </a:pathLst>
              </a:custGeom>
              <a:solidFill>
                <a:srgbClr val="0078D4"/>
              </a:solidFill>
              <a:ln w="7580" cap="flat">
                <a:noFill/>
                <a:prstDash val="solid"/>
                <a:miter/>
              </a:ln>
            </p:spPr>
            <p:txBody>
              <a:bodyPr rtlCol="0" anchor="ctr"/>
              <a:lstStyle/>
              <a:p>
                <a:endParaRPr lang="en-US"/>
              </a:p>
            </p:txBody>
          </p:sp>
          <p:sp>
            <p:nvSpPr>
              <p:cNvPr id="881" name="Freeform: Shape 242">
                <a:extLst>
                  <a:ext uri="{FF2B5EF4-FFF2-40B4-BE49-F238E27FC236}">
                    <a16:creationId xmlns:a16="http://schemas.microsoft.com/office/drawing/2014/main" id="{48BF4D9F-5753-FC4B-A292-75740A3DAE52}"/>
                  </a:ext>
                </a:extLst>
              </p:cNvPr>
              <p:cNvSpPr/>
              <p:nvPr/>
            </p:nvSpPr>
            <p:spPr>
              <a:xfrm>
                <a:off x="8876252" y="3617641"/>
                <a:ext cx="100363" cy="58109"/>
              </a:xfrm>
              <a:custGeom>
                <a:avLst/>
                <a:gdLst>
                  <a:gd name="connsiteX0" fmla="*/ 0 w 100363"/>
                  <a:gd name="connsiteY0" fmla="*/ 29055 h 58109"/>
                  <a:gd name="connsiteX1" fmla="*/ 50068 w 100363"/>
                  <a:gd name="connsiteY1" fmla="*/ 58109 h 58109"/>
                  <a:gd name="connsiteX2" fmla="*/ 100364 w 100363"/>
                  <a:gd name="connsiteY2" fmla="*/ 29055 h 58109"/>
                  <a:gd name="connsiteX3" fmla="*/ 50372 w 100363"/>
                  <a:gd name="connsiteY3" fmla="*/ 0 h 58109"/>
                  <a:gd name="connsiteX4" fmla="*/ 0 w 100363"/>
                  <a:gd name="connsiteY4" fmla="*/ 29055 h 5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3" h="58109">
                    <a:moveTo>
                      <a:pt x="0" y="29055"/>
                    </a:moveTo>
                    <a:lnTo>
                      <a:pt x="50068" y="58109"/>
                    </a:lnTo>
                    <a:lnTo>
                      <a:pt x="100364" y="29055"/>
                    </a:lnTo>
                    <a:lnTo>
                      <a:pt x="50372" y="0"/>
                    </a:lnTo>
                    <a:lnTo>
                      <a:pt x="0" y="29055"/>
                    </a:lnTo>
                    <a:close/>
                  </a:path>
                </a:pathLst>
              </a:custGeom>
              <a:solidFill>
                <a:srgbClr val="2195DC"/>
              </a:solidFill>
              <a:ln w="7580" cap="flat">
                <a:noFill/>
                <a:prstDash val="solid"/>
                <a:miter/>
              </a:ln>
            </p:spPr>
            <p:txBody>
              <a:bodyPr rtlCol="0" anchor="ctr"/>
              <a:lstStyle/>
              <a:p>
                <a:endParaRPr lang="en-US"/>
              </a:p>
            </p:txBody>
          </p:sp>
          <p:sp>
            <p:nvSpPr>
              <p:cNvPr id="882" name="Freeform: Shape 243">
                <a:extLst>
                  <a:ext uri="{FF2B5EF4-FFF2-40B4-BE49-F238E27FC236}">
                    <a16:creationId xmlns:a16="http://schemas.microsoft.com/office/drawing/2014/main" id="{FE5108BD-11C5-084A-A309-964A3FA39FEB}"/>
                  </a:ext>
                </a:extLst>
              </p:cNvPr>
              <p:cNvSpPr/>
              <p:nvPr/>
            </p:nvSpPr>
            <p:spPr>
              <a:xfrm>
                <a:off x="8876252" y="3646696"/>
                <a:ext cx="50674" cy="432255"/>
              </a:xfrm>
              <a:custGeom>
                <a:avLst/>
                <a:gdLst>
                  <a:gd name="connsiteX0" fmla="*/ 0 w 50674"/>
                  <a:gd name="connsiteY0" fmla="*/ 0 h 432255"/>
                  <a:gd name="connsiteX1" fmla="*/ 607 w 50674"/>
                  <a:gd name="connsiteY1" fmla="*/ 403200 h 432255"/>
                  <a:gd name="connsiteX2" fmla="*/ 50675 w 50674"/>
                  <a:gd name="connsiteY2" fmla="*/ 432255 h 432255"/>
                  <a:gd name="connsiteX3" fmla="*/ 50068 w 50674"/>
                  <a:gd name="connsiteY3" fmla="*/ 29055 h 432255"/>
                  <a:gd name="connsiteX4" fmla="*/ 0 w 50674"/>
                  <a:gd name="connsiteY4" fmla="*/ 0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4" h="432255">
                    <a:moveTo>
                      <a:pt x="0" y="0"/>
                    </a:moveTo>
                    <a:lnTo>
                      <a:pt x="607" y="403200"/>
                    </a:lnTo>
                    <a:lnTo>
                      <a:pt x="50675" y="432255"/>
                    </a:lnTo>
                    <a:lnTo>
                      <a:pt x="50068" y="29055"/>
                    </a:lnTo>
                    <a:lnTo>
                      <a:pt x="0" y="0"/>
                    </a:lnTo>
                    <a:close/>
                  </a:path>
                </a:pathLst>
              </a:custGeom>
              <a:solidFill>
                <a:srgbClr val="2195DC"/>
              </a:solidFill>
              <a:ln w="7580" cap="flat">
                <a:noFill/>
                <a:prstDash val="solid"/>
                <a:miter/>
              </a:ln>
            </p:spPr>
            <p:txBody>
              <a:bodyPr rtlCol="0" anchor="ctr"/>
              <a:lstStyle/>
              <a:p>
                <a:endParaRPr lang="en-US"/>
              </a:p>
            </p:txBody>
          </p:sp>
          <p:sp>
            <p:nvSpPr>
              <p:cNvPr id="883" name="Freeform: Shape 244">
                <a:extLst>
                  <a:ext uri="{FF2B5EF4-FFF2-40B4-BE49-F238E27FC236}">
                    <a16:creationId xmlns:a16="http://schemas.microsoft.com/office/drawing/2014/main" id="{A014636F-2E4E-9148-AC2A-C169EFF21AEF}"/>
                  </a:ext>
                </a:extLst>
              </p:cNvPr>
              <p:cNvSpPr/>
              <p:nvPr/>
            </p:nvSpPr>
            <p:spPr>
              <a:xfrm>
                <a:off x="8926245" y="3646696"/>
                <a:ext cx="51206" cy="432330"/>
              </a:xfrm>
              <a:custGeom>
                <a:avLst/>
                <a:gdLst>
                  <a:gd name="connsiteX0" fmla="*/ 0 w 51206"/>
                  <a:gd name="connsiteY0" fmla="*/ 29131 h 432330"/>
                  <a:gd name="connsiteX1" fmla="*/ 607 w 51206"/>
                  <a:gd name="connsiteY1" fmla="*/ 432331 h 432330"/>
                  <a:gd name="connsiteX2" fmla="*/ 51206 w 51206"/>
                  <a:gd name="connsiteY2" fmla="*/ 403200 h 432330"/>
                  <a:gd name="connsiteX3" fmla="*/ 50372 w 51206"/>
                  <a:gd name="connsiteY3" fmla="*/ 0 h 432330"/>
                  <a:gd name="connsiteX4" fmla="*/ 0 w 51206"/>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330">
                    <a:moveTo>
                      <a:pt x="0" y="29131"/>
                    </a:moveTo>
                    <a:lnTo>
                      <a:pt x="607" y="432331"/>
                    </a:lnTo>
                    <a:lnTo>
                      <a:pt x="51206" y="403200"/>
                    </a:lnTo>
                    <a:lnTo>
                      <a:pt x="50372" y="0"/>
                    </a:lnTo>
                    <a:lnTo>
                      <a:pt x="0" y="29131"/>
                    </a:lnTo>
                    <a:close/>
                  </a:path>
                </a:pathLst>
              </a:custGeom>
              <a:solidFill>
                <a:srgbClr val="2195DC"/>
              </a:solidFill>
              <a:ln w="7580" cap="flat">
                <a:noFill/>
                <a:prstDash val="solid"/>
                <a:miter/>
              </a:ln>
            </p:spPr>
            <p:txBody>
              <a:bodyPr rtlCol="0" anchor="ctr"/>
              <a:lstStyle/>
              <a:p>
                <a:endParaRPr lang="en-US"/>
              </a:p>
            </p:txBody>
          </p:sp>
          <p:sp>
            <p:nvSpPr>
              <p:cNvPr id="884" name="Freeform: Shape 245">
                <a:extLst>
                  <a:ext uri="{FF2B5EF4-FFF2-40B4-BE49-F238E27FC236}">
                    <a16:creationId xmlns:a16="http://schemas.microsoft.com/office/drawing/2014/main" id="{5C88ACE1-C741-BA4E-8DF7-1E38B56F94DC}"/>
                  </a:ext>
                </a:extLst>
              </p:cNvPr>
              <p:cNvSpPr/>
              <p:nvPr/>
            </p:nvSpPr>
            <p:spPr>
              <a:xfrm>
                <a:off x="8961292" y="3666420"/>
                <a:ext cx="100288" cy="58261"/>
              </a:xfrm>
              <a:custGeom>
                <a:avLst/>
                <a:gdLst>
                  <a:gd name="connsiteX0" fmla="*/ 0 w 100288"/>
                  <a:gd name="connsiteY0" fmla="*/ 29206 h 58261"/>
                  <a:gd name="connsiteX1" fmla="*/ 49992 w 100288"/>
                  <a:gd name="connsiteY1" fmla="*/ 58261 h 58261"/>
                  <a:gd name="connsiteX2" fmla="*/ 100288 w 100288"/>
                  <a:gd name="connsiteY2" fmla="*/ 29206 h 58261"/>
                  <a:gd name="connsiteX3" fmla="*/ 50220 w 100288"/>
                  <a:gd name="connsiteY3" fmla="*/ 0 h 58261"/>
                  <a:gd name="connsiteX4" fmla="*/ 0 w 100288"/>
                  <a:gd name="connsiteY4" fmla="*/ 29206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8" h="58261">
                    <a:moveTo>
                      <a:pt x="0" y="29206"/>
                    </a:moveTo>
                    <a:lnTo>
                      <a:pt x="49992" y="58261"/>
                    </a:lnTo>
                    <a:lnTo>
                      <a:pt x="100288" y="29206"/>
                    </a:lnTo>
                    <a:lnTo>
                      <a:pt x="50220" y="0"/>
                    </a:lnTo>
                    <a:lnTo>
                      <a:pt x="0" y="29206"/>
                    </a:lnTo>
                    <a:close/>
                  </a:path>
                </a:pathLst>
              </a:custGeom>
              <a:solidFill>
                <a:srgbClr val="32B0E7"/>
              </a:solidFill>
              <a:ln w="7580" cap="flat">
                <a:noFill/>
                <a:prstDash val="solid"/>
                <a:miter/>
              </a:ln>
            </p:spPr>
            <p:txBody>
              <a:bodyPr rtlCol="0" anchor="ctr"/>
              <a:lstStyle/>
              <a:p>
                <a:endParaRPr lang="en-US"/>
              </a:p>
            </p:txBody>
          </p:sp>
          <p:sp>
            <p:nvSpPr>
              <p:cNvPr id="885" name="Freeform: Shape 246">
                <a:extLst>
                  <a:ext uri="{FF2B5EF4-FFF2-40B4-BE49-F238E27FC236}">
                    <a16:creationId xmlns:a16="http://schemas.microsoft.com/office/drawing/2014/main" id="{E72F229B-957F-9343-BBB1-A9361797747D}"/>
                  </a:ext>
                </a:extLst>
              </p:cNvPr>
              <p:cNvSpPr/>
              <p:nvPr/>
            </p:nvSpPr>
            <p:spPr>
              <a:xfrm>
                <a:off x="8961292" y="3695626"/>
                <a:ext cx="50675" cy="432330"/>
              </a:xfrm>
              <a:custGeom>
                <a:avLst/>
                <a:gdLst>
                  <a:gd name="connsiteX0" fmla="*/ 0 w 50675"/>
                  <a:gd name="connsiteY0" fmla="*/ 0 h 432330"/>
                  <a:gd name="connsiteX1" fmla="*/ 607 w 50675"/>
                  <a:gd name="connsiteY1" fmla="*/ 403200 h 432330"/>
                  <a:gd name="connsiteX2" fmla="*/ 50675 w 50675"/>
                  <a:gd name="connsiteY2" fmla="*/ 432331 h 432330"/>
                  <a:gd name="connsiteX3" fmla="*/ 50068 w 50675"/>
                  <a:gd name="connsiteY3" fmla="*/ 29131 h 432330"/>
                  <a:gd name="connsiteX4" fmla="*/ 0 w 50675"/>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5" h="432330">
                    <a:moveTo>
                      <a:pt x="0" y="0"/>
                    </a:moveTo>
                    <a:lnTo>
                      <a:pt x="607" y="403200"/>
                    </a:lnTo>
                    <a:lnTo>
                      <a:pt x="50675" y="432331"/>
                    </a:lnTo>
                    <a:lnTo>
                      <a:pt x="50068" y="29131"/>
                    </a:lnTo>
                    <a:lnTo>
                      <a:pt x="0" y="0"/>
                    </a:lnTo>
                    <a:close/>
                  </a:path>
                </a:pathLst>
              </a:custGeom>
              <a:solidFill>
                <a:srgbClr val="32B0E7"/>
              </a:solidFill>
              <a:ln w="7580" cap="flat">
                <a:noFill/>
                <a:prstDash val="solid"/>
                <a:miter/>
              </a:ln>
            </p:spPr>
            <p:txBody>
              <a:bodyPr rtlCol="0" anchor="ctr"/>
              <a:lstStyle/>
              <a:p>
                <a:endParaRPr lang="en-US"/>
              </a:p>
            </p:txBody>
          </p:sp>
          <p:sp>
            <p:nvSpPr>
              <p:cNvPr id="886" name="Freeform: Shape 247">
                <a:extLst>
                  <a:ext uri="{FF2B5EF4-FFF2-40B4-BE49-F238E27FC236}">
                    <a16:creationId xmlns:a16="http://schemas.microsoft.com/office/drawing/2014/main" id="{7623FDA3-9A7D-EC4C-9A37-8CF50D480E48}"/>
                  </a:ext>
                </a:extLst>
              </p:cNvPr>
              <p:cNvSpPr/>
              <p:nvPr/>
            </p:nvSpPr>
            <p:spPr>
              <a:xfrm>
                <a:off x="9011437" y="3695550"/>
                <a:ext cx="51206" cy="432330"/>
              </a:xfrm>
              <a:custGeom>
                <a:avLst/>
                <a:gdLst>
                  <a:gd name="connsiteX0" fmla="*/ 0 w 51206"/>
                  <a:gd name="connsiteY0" fmla="*/ 29131 h 432330"/>
                  <a:gd name="connsiteX1" fmla="*/ 607 w 51206"/>
                  <a:gd name="connsiteY1" fmla="*/ 432331 h 432330"/>
                  <a:gd name="connsiteX2" fmla="*/ 51206 w 51206"/>
                  <a:gd name="connsiteY2" fmla="*/ 403200 h 432330"/>
                  <a:gd name="connsiteX3" fmla="*/ 50371 w 51206"/>
                  <a:gd name="connsiteY3" fmla="*/ 0 h 432330"/>
                  <a:gd name="connsiteX4" fmla="*/ 0 w 51206"/>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330">
                    <a:moveTo>
                      <a:pt x="0" y="29131"/>
                    </a:moveTo>
                    <a:lnTo>
                      <a:pt x="607" y="432331"/>
                    </a:lnTo>
                    <a:lnTo>
                      <a:pt x="51206" y="403200"/>
                    </a:lnTo>
                    <a:lnTo>
                      <a:pt x="50371" y="0"/>
                    </a:lnTo>
                    <a:lnTo>
                      <a:pt x="0" y="29131"/>
                    </a:lnTo>
                    <a:close/>
                  </a:path>
                </a:pathLst>
              </a:custGeom>
              <a:solidFill>
                <a:srgbClr val="32B0E7"/>
              </a:solidFill>
              <a:ln w="7580" cap="flat">
                <a:noFill/>
                <a:prstDash val="solid"/>
                <a:miter/>
              </a:ln>
            </p:spPr>
            <p:txBody>
              <a:bodyPr rtlCol="0" anchor="ctr"/>
              <a:lstStyle/>
              <a:p>
                <a:endParaRPr lang="en-US"/>
              </a:p>
            </p:txBody>
          </p:sp>
          <p:sp>
            <p:nvSpPr>
              <p:cNvPr id="887" name="Freeform: Shape 248">
                <a:extLst>
                  <a:ext uri="{FF2B5EF4-FFF2-40B4-BE49-F238E27FC236}">
                    <a16:creationId xmlns:a16="http://schemas.microsoft.com/office/drawing/2014/main" id="{F31D7C72-D8C2-3440-B04A-234DE5BA52C5}"/>
                  </a:ext>
                </a:extLst>
              </p:cNvPr>
              <p:cNvSpPr/>
              <p:nvPr/>
            </p:nvSpPr>
            <p:spPr>
              <a:xfrm>
                <a:off x="9046029" y="3715881"/>
                <a:ext cx="100363" cy="58261"/>
              </a:xfrm>
              <a:custGeom>
                <a:avLst/>
                <a:gdLst>
                  <a:gd name="connsiteX0" fmla="*/ 0 w 100363"/>
                  <a:gd name="connsiteY0" fmla="*/ 29055 h 58261"/>
                  <a:gd name="connsiteX1" fmla="*/ 50068 w 100363"/>
                  <a:gd name="connsiteY1" fmla="*/ 58261 h 58261"/>
                  <a:gd name="connsiteX2" fmla="*/ 100364 w 100363"/>
                  <a:gd name="connsiteY2" fmla="*/ 29055 h 58261"/>
                  <a:gd name="connsiteX3" fmla="*/ 50296 w 100363"/>
                  <a:gd name="connsiteY3" fmla="*/ 0 h 58261"/>
                  <a:gd name="connsiteX4" fmla="*/ 0 w 100363"/>
                  <a:gd name="connsiteY4" fmla="*/ 29055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3" h="58261">
                    <a:moveTo>
                      <a:pt x="0" y="29055"/>
                    </a:moveTo>
                    <a:lnTo>
                      <a:pt x="50068" y="58261"/>
                    </a:lnTo>
                    <a:lnTo>
                      <a:pt x="100364" y="29055"/>
                    </a:lnTo>
                    <a:lnTo>
                      <a:pt x="50296" y="0"/>
                    </a:lnTo>
                    <a:lnTo>
                      <a:pt x="0" y="29055"/>
                    </a:lnTo>
                    <a:close/>
                  </a:path>
                </a:pathLst>
              </a:custGeom>
              <a:solidFill>
                <a:srgbClr val="45CAF2"/>
              </a:solidFill>
              <a:ln w="7580" cap="flat">
                <a:noFill/>
                <a:prstDash val="solid"/>
                <a:miter/>
              </a:ln>
            </p:spPr>
            <p:txBody>
              <a:bodyPr rtlCol="0" anchor="ctr"/>
              <a:lstStyle/>
              <a:p>
                <a:endParaRPr lang="en-US"/>
              </a:p>
            </p:txBody>
          </p:sp>
          <p:sp>
            <p:nvSpPr>
              <p:cNvPr id="888" name="Freeform: Shape 249">
                <a:extLst>
                  <a:ext uri="{FF2B5EF4-FFF2-40B4-BE49-F238E27FC236}">
                    <a16:creationId xmlns:a16="http://schemas.microsoft.com/office/drawing/2014/main" id="{9D0862C9-61F0-B64F-BDAB-C18635E3FD76}"/>
                  </a:ext>
                </a:extLst>
              </p:cNvPr>
              <p:cNvSpPr/>
              <p:nvPr/>
            </p:nvSpPr>
            <p:spPr>
              <a:xfrm>
                <a:off x="9046029" y="3744936"/>
                <a:ext cx="50599" cy="432330"/>
              </a:xfrm>
              <a:custGeom>
                <a:avLst/>
                <a:gdLst>
                  <a:gd name="connsiteX0" fmla="*/ 0 w 50599"/>
                  <a:gd name="connsiteY0" fmla="*/ 0 h 432330"/>
                  <a:gd name="connsiteX1" fmla="*/ 607 w 50599"/>
                  <a:gd name="connsiteY1" fmla="*/ 403200 h 432330"/>
                  <a:gd name="connsiteX2" fmla="*/ 50599 w 50599"/>
                  <a:gd name="connsiteY2" fmla="*/ 432331 h 432330"/>
                  <a:gd name="connsiteX3" fmla="*/ 49992 w 50599"/>
                  <a:gd name="connsiteY3" fmla="*/ 29131 h 432330"/>
                  <a:gd name="connsiteX4" fmla="*/ 0 w 50599"/>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9" h="432330">
                    <a:moveTo>
                      <a:pt x="0" y="0"/>
                    </a:moveTo>
                    <a:lnTo>
                      <a:pt x="607" y="403200"/>
                    </a:lnTo>
                    <a:lnTo>
                      <a:pt x="50599" y="432331"/>
                    </a:lnTo>
                    <a:lnTo>
                      <a:pt x="49992" y="29131"/>
                    </a:lnTo>
                    <a:lnTo>
                      <a:pt x="0" y="0"/>
                    </a:lnTo>
                    <a:close/>
                  </a:path>
                </a:pathLst>
              </a:custGeom>
              <a:solidFill>
                <a:srgbClr val="45CAF2"/>
              </a:solidFill>
              <a:ln w="7580" cap="flat">
                <a:noFill/>
                <a:prstDash val="solid"/>
                <a:miter/>
              </a:ln>
            </p:spPr>
            <p:txBody>
              <a:bodyPr rtlCol="0" anchor="ctr"/>
              <a:lstStyle/>
              <a:p>
                <a:endParaRPr lang="en-US"/>
              </a:p>
            </p:txBody>
          </p:sp>
          <p:sp>
            <p:nvSpPr>
              <p:cNvPr id="889" name="Freeform: Shape 250">
                <a:extLst>
                  <a:ext uri="{FF2B5EF4-FFF2-40B4-BE49-F238E27FC236}">
                    <a16:creationId xmlns:a16="http://schemas.microsoft.com/office/drawing/2014/main" id="{D45C04BF-B859-314A-94D9-667F5C5EC35D}"/>
                  </a:ext>
                </a:extLst>
              </p:cNvPr>
              <p:cNvSpPr/>
              <p:nvPr/>
            </p:nvSpPr>
            <p:spPr>
              <a:xfrm>
                <a:off x="9096173" y="3745088"/>
                <a:ext cx="51206" cy="432255"/>
              </a:xfrm>
              <a:custGeom>
                <a:avLst/>
                <a:gdLst>
                  <a:gd name="connsiteX0" fmla="*/ 0 w 51206"/>
                  <a:gd name="connsiteY0" fmla="*/ 29055 h 432255"/>
                  <a:gd name="connsiteX1" fmla="*/ 607 w 51206"/>
                  <a:gd name="connsiteY1" fmla="*/ 432255 h 432255"/>
                  <a:gd name="connsiteX2" fmla="*/ 51206 w 51206"/>
                  <a:gd name="connsiteY2" fmla="*/ 403200 h 432255"/>
                  <a:gd name="connsiteX3" fmla="*/ 50372 w 51206"/>
                  <a:gd name="connsiteY3" fmla="*/ 0 h 432255"/>
                  <a:gd name="connsiteX4" fmla="*/ 0 w 51206"/>
                  <a:gd name="connsiteY4" fmla="*/ 29055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255">
                    <a:moveTo>
                      <a:pt x="0" y="29055"/>
                    </a:moveTo>
                    <a:lnTo>
                      <a:pt x="607" y="432255"/>
                    </a:lnTo>
                    <a:lnTo>
                      <a:pt x="51206" y="403200"/>
                    </a:lnTo>
                    <a:lnTo>
                      <a:pt x="50372" y="0"/>
                    </a:lnTo>
                    <a:lnTo>
                      <a:pt x="0" y="29055"/>
                    </a:lnTo>
                    <a:close/>
                  </a:path>
                </a:pathLst>
              </a:custGeom>
              <a:solidFill>
                <a:srgbClr val="45CAF2"/>
              </a:solidFill>
              <a:ln w="7580" cap="flat">
                <a:noFill/>
                <a:prstDash val="solid"/>
                <a:miter/>
              </a:ln>
            </p:spPr>
            <p:txBody>
              <a:bodyPr rtlCol="0" anchor="ctr"/>
              <a:lstStyle/>
              <a:p>
                <a:endParaRPr lang="en-US"/>
              </a:p>
            </p:txBody>
          </p:sp>
          <p:sp>
            <p:nvSpPr>
              <p:cNvPr id="890" name="Freeform: Shape 251">
                <a:extLst>
                  <a:ext uri="{FF2B5EF4-FFF2-40B4-BE49-F238E27FC236}">
                    <a16:creationId xmlns:a16="http://schemas.microsoft.com/office/drawing/2014/main" id="{CC991501-3DD6-CB42-8BD9-0FC7A6FE94ED}"/>
                  </a:ext>
                </a:extLst>
              </p:cNvPr>
              <p:cNvSpPr/>
              <p:nvPr/>
            </p:nvSpPr>
            <p:spPr>
              <a:xfrm>
                <a:off x="9131145" y="3765343"/>
                <a:ext cx="100667" cy="57957"/>
              </a:xfrm>
              <a:custGeom>
                <a:avLst/>
                <a:gdLst>
                  <a:gd name="connsiteX0" fmla="*/ 0 w 100667"/>
                  <a:gd name="connsiteY0" fmla="*/ 29055 h 57957"/>
                  <a:gd name="connsiteX1" fmla="*/ 50068 w 100667"/>
                  <a:gd name="connsiteY1" fmla="*/ 57958 h 57957"/>
                  <a:gd name="connsiteX2" fmla="*/ 100667 w 100667"/>
                  <a:gd name="connsiteY2" fmla="*/ 29055 h 57957"/>
                  <a:gd name="connsiteX3" fmla="*/ 50371 w 100667"/>
                  <a:gd name="connsiteY3" fmla="*/ 0 h 57957"/>
                  <a:gd name="connsiteX4" fmla="*/ 0 w 100667"/>
                  <a:gd name="connsiteY4" fmla="*/ 29055 h 5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7" h="57957">
                    <a:moveTo>
                      <a:pt x="0" y="29055"/>
                    </a:moveTo>
                    <a:lnTo>
                      <a:pt x="50068" y="57958"/>
                    </a:lnTo>
                    <a:lnTo>
                      <a:pt x="100667" y="29055"/>
                    </a:lnTo>
                    <a:lnTo>
                      <a:pt x="50371" y="0"/>
                    </a:lnTo>
                    <a:lnTo>
                      <a:pt x="0" y="29055"/>
                    </a:lnTo>
                    <a:close/>
                  </a:path>
                </a:pathLst>
              </a:custGeom>
              <a:solidFill>
                <a:srgbClr val="50E6FF"/>
              </a:solidFill>
              <a:ln w="7580" cap="flat">
                <a:noFill/>
                <a:prstDash val="solid"/>
                <a:miter/>
              </a:ln>
            </p:spPr>
            <p:txBody>
              <a:bodyPr rtlCol="0" anchor="ctr"/>
              <a:lstStyle/>
              <a:p>
                <a:endParaRPr lang="en-US"/>
              </a:p>
            </p:txBody>
          </p:sp>
          <p:sp>
            <p:nvSpPr>
              <p:cNvPr id="891" name="Freeform: Shape 252">
                <a:extLst>
                  <a:ext uri="{FF2B5EF4-FFF2-40B4-BE49-F238E27FC236}">
                    <a16:creationId xmlns:a16="http://schemas.microsoft.com/office/drawing/2014/main" id="{4080AD49-03D3-CD49-8DB2-DDFC413D08AB}"/>
                  </a:ext>
                </a:extLst>
              </p:cNvPr>
              <p:cNvSpPr/>
              <p:nvPr/>
            </p:nvSpPr>
            <p:spPr>
              <a:xfrm>
                <a:off x="9131145" y="3794397"/>
                <a:ext cx="50902" cy="432330"/>
              </a:xfrm>
              <a:custGeom>
                <a:avLst/>
                <a:gdLst>
                  <a:gd name="connsiteX0" fmla="*/ 0 w 50902"/>
                  <a:gd name="connsiteY0" fmla="*/ 0 h 432330"/>
                  <a:gd name="connsiteX1" fmla="*/ 607 w 50902"/>
                  <a:gd name="connsiteY1" fmla="*/ 403200 h 432330"/>
                  <a:gd name="connsiteX2" fmla="*/ 50903 w 50902"/>
                  <a:gd name="connsiteY2" fmla="*/ 432331 h 432330"/>
                  <a:gd name="connsiteX3" fmla="*/ 50068 w 50902"/>
                  <a:gd name="connsiteY3" fmla="*/ 28903 h 432330"/>
                  <a:gd name="connsiteX4" fmla="*/ 0 w 50902"/>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2" h="432330">
                    <a:moveTo>
                      <a:pt x="0" y="0"/>
                    </a:moveTo>
                    <a:lnTo>
                      <a:pt x="607" y="403200"/>
                    </a:lnTo>
                    <a:lnTo>
                      <a:pt x="50903" y="432331"/>
                    </a:lnTo>
                    <a:lnTo>
                      <a:pt x="50068" y="28903"/>
                    </a:lnTo>
                    <a:lnTo>
                      <a:pt x="0" y="0"/>
                    </a:lnTo>
                    <a:close/>
                  </a:path>
                </a:pathLst>
              </a:custGeom>
              <a:solidFill>
                <a:srgbClr val="50E6FF"/>
              </a:solidFill>
              <a:ln w="7580" cap="flat">
                <a:noFill/>
                <a:prstDash val="solid"/>
                <a:miter/>
              </a:ln>
            </p:spPr>
            <p:txBody>
              <a:bodyPr rtlCol="0" anchor="ctr"/>
              <a:lstStyle/>
              <a:p>
                <a:endParaRPr lang="en-US"/>
              </a:p>
            </p:txBody>
          </p:sp>
          <p:sp>
            <p:nvSpPr>
              <p:cNvPr id="892" name="Freeform: Shape 253">
                <a:extLst>
                  <a:ext uri="{FF2B5EF4-FFF2-40B4-BE49-F238E27FC236}">
                    <a16:creationId xmlns:a16="http://schemas.microsoft.com/office/drawing/2014/main" id="{2D0B3EDB-F020-1440-A570-7AF343A38D25}"/>
                  </a:ext>
                </a:extLst>
              </p:cNvPr>
              <p:cNvSpPr/>
              <p:nvPr/>
            </p:nvSpPr>
            <p:spPr>
              <a:xfrm>
                <a:off x="8534500" y="3423665"/>
                <a:ext cx="100591" cy="58261"/>
              </a:xfrm>
              <a:custGeom>
                <a:avLst/>
                <a:gdLst>
                  <a:gd name="connsiteX0" fmla="*/ 0 w 100591"/>
                  <a:gd name="connsiteY0" fmla="*/ 29206 h 58261"/>
                  <a:gd name="connsiteX1" fmla="*/ 50296 w 100591"/>
                  <a:gd name="connsiteY1" fmla="*/ 58261 h 58261"/>
                  <a:gd name="connsiteX2" fmla="*/ 100591 w 100591"/>
                  <a:gd name="connsiteY2" fmla="*/ 29206 h 58261"/>
                  <a:gd name="connsiteX3" fmla="*/ 50599 w 100591"/>
                  <a:gd name="connsiteY3" fmla="*/ 0 h 58261"/>
                  <a:gd name="connsiteX4" fmla="*/ 0 w 100591"/>
                  <a:gd name="connsiteY4" fmla="*/ 29206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1" h="58261">
                    <a:moveTo>
                      <a:pt x="0" y="29206"/>
                    </a:moveTo>
                    <a:lnTo>
                      <a:pt x="50296" y="58261"/>
                    </a:lnTo>
                    <a:lnTo>
                      <a:pt x="100591" y="29206"/>
                    </a:lnTo>
                    <a:lnTo>
                      <a:pt x="50599" y="0"/>
                    </a:lnTo>
                    <a:lnTo>
                      <a:pt x="0" y="29206"/>
                    </a:lnTo>
                    <a:close/>
                  </a:path>
                </a:pathLst>
              </a:custGeom>
              <a:solidFill>
                <a:srgbClr val="1D4A79"/>
              </a:solidFill>
              <a:ln w="7580" cap="flat">
                <a:noFill/>
                <a:prstDash val="solid"/>
                <a:miter/>
              </a:ln>
            </p:spPr>
            <p:txBody>
              <a:bodyPr rtlCol="0" anchor="ctr"/>
              <a:lstStyle/>
              <a:p>
                <a:endParaRPr lang="en-US"/>
              </a:p>
            </p:txBody>
          </p:sp>
          <p:sp>
            <p:nvSpPr>
              <p:cNvPr id="893" name="Freeform: Shape 254">
                <a:extLst>
                  <a:ext uri="{FF2B5EF4-FFF2-40B4-BE49-F238E27FC236}">
                    <a16:creationId xmlns:a16="http://schemas.microsoft.com/office/drawing/2014/main" id="{E290B964-76E8-A443-831A-C4580E717D78}"/>
                  </a:ext>
                </a:extLst>
              </p:cNvPr>
              <p:cNvSpPr/>
              <p:nvPr/>
            </p:nvSpPr>
            <p:spPr>
              <a:xfrm>
                <a:off x="8449611" y="3374356"/>
                <a:ext cx="100591" cy="58261"/>
              </a:xfrm>
              <a:custGeom>
                <a:avLst/>
                <a:gdLst>
                  <a:gd name="connsiteX0" fmla="*/ 0 w 100591"/>
                  <a:gd name="connsiteY0" fmla="*/ 29206 h 58261"/>
                  <a:gd name="connsiteX1" fmla="*/ 50296 w 100591"/>
                  <a:gd name="connsiteY1" fmla="*/ 58261 h 58261"/>
                  <a:gd name="connsiteX2" fmla="*/ 100591 w 100591"/>
                  <a:gd name="connsiteY2" fmla="*/ 29206 h 58261"/>
                  <a:gd name="connsiteX3" fmla="*/ 50599 w 100591"/>
                  <a:gd name="connsiteY3" fmla="*/ 0 h 58261"/>
                  <a:gd name="connsiteX4" fmla="*/ 0 w 100591"/>
                  <a:gd name="connsiteY4" fmla="*/ 29206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1" h="58261">
                    <a:moveTo>
                      <a:pt x="0" y="29206"/>
                    </a:moveTo>
                    <a:lnTo>
                      <a:pt x="50296" y="58261"/>
                    </a:lnTo>
                    <a:lnTo>
                      <a:pt x="100591" y="29206"/>
                    </a:lnTo>
                    <a:lnTo>
                      <a:pt x="50599" y="0"/>
                    </a:lnTo>
                    <a:lnTo>
                      <a:pt x="0" y="29206"/>
                    </a:lnTo>
                    <a:close/>
                  </a:path>
                </a:pathLst>
              </a:custGeom>
              <a:solidFill>
                <a:srgbClr val="243A5E"/>
              </a:solidFill>
              <a:ln w="7580" cap="flat">
                <a:noFill/>
                <a:prstDash val="solid"/>
                <a:miter/>
              </a:ln>
            </p:spPr>
            <p:txBody>
              <a:bodyPr rtlCol="0" anchor="ctr"/>
              <a:lstStyle/>
              <a:p>
                <a:endParaRPr lang="en-US"/>
              </a:p>
            </p:txBody>
          </p:sp>
          <p:sp>
            <p:nvSpPr>
              <p:cNvPr id="894" name="Freeform: Shape 255">
                <a:extLst>
                  <a:ext uri="{FF2B5EF4-FFF2-40B4-BE49-F238E27FC236}">
                    <a16:creationId xmlns:a16="http://schemas.microsoft.com/office/drawing/2014/main" id="{9AED5FC0-144D-B84B-9F59-1F71F6D55319}"/>
                  </a:ext>
                </a:extLst>
              </p:cNvPr>
              <p:cNvSpPr/>
              <p:nvPr/>
            </p:nvSpPr>
            <p:spPr>
              <a:xfrm>
                <a:off x="9180606" y="3794094"/>
                <a:ext cx="51206" cy="432331"/>
              </a:xfrm>
              <a:custGeom>
                <a:avLst/>
                <a:gdLst>
                  <a:gd name="connsiteX0" fmla="*/ 0 w 51206"/>
                  <a:gd name="connsiteY0" fmla="*/ 29131 h 432331"/>
                  <a:gd name="connsiteX1" fmla="*/ 607 w 51206"/>
                  <a:gd name="connsiteY1" fmla="*/ 432331 h 432331"/>
                  <a:gd name="connsiteX2" fmla="*/ 51206 w 51206"/>
                  <a:gd name="connsiteY2" fmla="*/ 403276 h 432331"/>
                  <a:gd name="connsiteX3" fmla="*/ 50372 w 51206"/>
                  <a:gd name="connsiteY3" fmla="*/ 0 h 432331"/>
                  <a:gd name="connsiteX4" fmla="*/ 0 w 51206"/>
                  <a:gd name="connsiteY4" fmla="*/ 29131 h 43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331">
                    <a:moveTo>
                      <a:pt x="0" y="29131"/>
                    </a:moveTo>
                    <a:lnTo>
                      <a:pt x="607" y="432331"/>
                    </a:lnTo>
                    <a:lnTo>
                      <a:pt x="51206" y="403276"/>
                    </a:lnTo>
                    <a:lnTo>
                      <a:pt x="50372" y="0"/>
                    </a:lnTo>
                    <a:lnTo>
                      <a:pt x="0" y="29131"/>
                    </a:lnTo>
                    <a:close/>
                  </a:path>
                </a:pathLst>
              </a:custGeom>
              <a:solidFill>
                <a:srgbClr val="50E6FF"/>
              </a:solidFill>
              <a:ln w="7580" cap="flat">
                <a:noFill/>
                <a:prstDash val="solid"/>
                <a:miter/>
              </a:ln>
            </p:spPr>
            <p:txBody>
              <a:bodyPr rtlCol="0" anchor="ctr"/>
              <a:lstStyle/>
              <a:p>
                <a:endParaRPr lang="en-US"/>
              </a:p>
            </p:txBody>
          </p:sp>
          <p:sp>
            <p:nvSpPr>
              <p:cNvPr id="895" name="Freeform: Shape 256">
                <a:extLst>
                  <a:ext uri="{FF2B5EF4-FFF2-40B4-BE49-F238E27FC236}">
                    <a16:creationId xmlns:a16="http://schemas.microsoft.com/office/drawing/2014/main" id="{6209C81B-26F3-DD4D-97B3-8B3C25F34721}"/>
                  </a:ext>
                </a:extLst>
              </p:cNvPr>
              <p:cNvSpPr/>
              <p:nvPr/>
            </p:nvSpPr>
            <p:spPr>
              <a:xfrm>
                <a:off x="8966754" y="3907050"/>
                <a:ext cx="52192" cy="163707"/>
              </a:xfrm>
              <a:custGeom>
                <a:avLst/>
                <a:gdLst>
                  <a:gd name="connsiteX0" fmla="*/ 52192 w 52192"/>
                  <a:gd name="connsiteY0" fmla="*/ 29586 h 163707"/>
                  <a:gd name="connsiteX1" fmla="*/ 51434 w 52192"/>
                  <a:gd name="connsiteY1" fmla="*/ 163708 h 163707"/>
                  <a:gd name="connsiteX2" fmla="*/ 0 w 52192"/>
                  <a:gd name="connsiteY2" fmla="*/ 133970 h 163707"/>
                  <a:gd name="connsiteX3" fmla="*/ 0 w 52192"/>
                  <a:gd name="connsiteY3" fmla="*/ 0 h 163707"/>
                  <a:gd name="connsiteX4" fmla="*/ 52192 w 52192"/>
                  <a:gd name="connsiteY4" fmla="*/ 29586 h 163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2" h="163707">
                    <a:moveTo>
                      <a:pt x="52192" y="29586"/>
                    </a:moveTo>
                    <a:lnTo>
                      <a:pt x="51434" y="163708"/>
                    </a:lnTo>
                    <a:lnTo>
                      <a:pt x="0" y="133970"/>
                    </a:lnTo>
                    <a:lnTo>
                      <a:pt x="0" y="0"/>
                    </a:lnTo>
                    <a:lnTo>
                      <a:pt x="52192" y="29586"/>
                    </a:lnTo>
                    <a:close/>
                  </a:path>
                </a:pathLst>
              </a:custGeom>
              <a:solidFill>
                <a:srgbClr val="FAF9F8"/>
              </a:solidFill>
              <a:ln w="7580" cap="flat">
                <a:noFill/>
                <a:prstDash val="solid"/>
                <a:miter/>
              </a:ln>
            </p:spPr>
            <p:txBody>
              <a:bodyPr rtlCol="0" anchor="ctr"/>
              <a:lstStyle/>
              <a:p>
                <a:endParaRPr lang="en-US"/>
              </a:p>
            </p:txBody>
          </p:sp>
          <p:sp>
            <p:nvSpPr>
              <p:cNvPr id="896" name="Freeform: Shape 257">
                <a:extLst>
                  <a:ext uri="{FF2B5EF4-FFF2-40B4-BE49-F238E27FC236}">
                    <a16:creationId xmlns:a16="http://schemas.microsoft.com/office/drawing/2014/main" id="{1962073C-83E2-8A4F-BDF5-B6C378E2D8E5}"/>
                  </a:ext>
                </a:extLst>
              </p:cNvPr>
              <p:cNvSpPr/>
              <p:nvPr/>
            </p:nvSpPr>
            <p:spPr>
              <a:xfrm>
                <a:off x="8878528" y="3758591"/>
                <a:ext cx="52950" cy="258078"/>
              </a:xfrm>
              <a:custGeom>
                <a:avLst/>
                <a:gdLst>
                  <a:gd name="connsiteX0" fmla="*/ 52951 w 52950"/>
                  <a:gd name="connsiteY0" fmla="*/ 29738 h 258078"/>
                  <a:gd name="connsiteX1" fmla="*/ 52192 w 52950"/>
                  <a:gd name="connsiteY1" fmla="*/ 258078 h 258078"/>
                  <a:gd name="connsiteX2" fmla="*/ 0 w 52950"/>
                  <a:gd name="connsiteY2" fmla="*/ 228341 h 258078"/>
                  <a:gd name="connsiteX3" fmla="*/ 759 w 52950"/>
                  <a:gd name="connsiteY3" fmla="*/ 0 h 258078"/>
                  <a:gd name="connsiteX4" fmla="*/ 52951 w 52950"/>
                  <a:gd name="connsiteY4" fmla="*/ 29738 h 25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0" h="258078">
                    <a:moveTo>
                      <a:pt x="52951" y="29738"/>
                    </a:moveTo>
                    <a:lnTo>
                      <a:pt x="52192" y="258078"/>
                    </a:lnTo>
                    <a:lnTo>
                      <a:pt x="0" y="228341"/>
                    </a:lnTo>
                    <a:lnTo>
                      <a:pt x="759" y="0"/>
                    </a:lnTo>
                    <a:lnTo>
                      <a:pt x="52951" y="29738"/>
                    </a:lnTo>
                    <a:close/>
                  </a:path>
                </a:pathLst>
              </a:custGeom>
              <a:solidFill>
                <a:srgbClr val="FAF9F8"/>
              </a:solidFill>
              <a:ln w="7580" cap="flat">
                <a:noFill/>
                <a:prstDash val="solid"/>
                <a:miter/>
              </a:ln>
            </p:spPr>
            <p:txBody>
              <a:bodyPr rtlCol="0" anchor="ctr"/>
              <a:lstStyle/>
              <a:p>
                <a:endParaRPr lang="en-US"/>
              </a:p>
            </p:txBody>
          </p:sp>
          <p:sp>
            <p:nvSpPr>
              <p:cNvPr id="897" name="Freeform: Shape 258">
                <a:extLst>
                  <a:ext uri="{FF2B5EF4-FFF2-40B4-BE49-F238E27FC236}">
                    <a16:creationId xmlns:a16="http://schemas.microsoft.com/office/drawing/2014/main" id="{BCFC6688-225B-854D-8D01-4163FCD5ECC1}"/>
                  </a:ext>
                </a:extLst>
              </p:cNvPr>
              <p:cNvSpPr/>
              <p:nvPr/>
            </p:nvSpPr>
            <p:spPr>
              <a:xfrm>
                <a:off x="8717021" y="3833996"/>
                <a:ext cx="51433" cy="89212"/>
              </a:xfrm>
              <a:custGeom>
                <a:avLst/>
                <a:gdLst>
                  <a:gd name="connsiteX0" fmla="*/ 0 w 51433"/>
                  <a:gd name="connsiteY0" fmla="*/ 59475 h 89212"/>
                  <a:gd name="connsiteX1" fmla="*/ 0 w 51433"/>
                  <a:gd name="connsiteY1" fmla="*/ 0 h 89212"/>
                  <a:gd name="connsiteX2" fmla="*/ 51434 w 51433"/>
                  <a:gd name="connsiteY2" fmla="*/ 29738 h 89212"/>
                  <a:gd name="connsiteX3" fmla="*/ 51434 w 51433"/>
                  <a:gd name="connsiteY3" fmla="*/ 89212 h 89212"/>
                  <a:gd name="connsiteX4" fmla="*/ 0 w 51433"/>
                  <a:gd name="connsiteY4" fmla="*/ 59475 h 8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89212">
                    <a:moveTo>
                      <a:pt x="0" y="59475"/>
                    </a:moveTo>
                    <a:lnTo>
                      <a:pt x="0" y="0"/>
                    </a:lnTo>
                    <a:lnTo>
                      <a:pt x="51434" y="29738"/>
                    </a:lnTo>
                    <a:lnTo>
                      <a:pt x="51434" y="89212"/>
                    </a:lnTo>
                    <a:lnTo>
                      <a:pt x="0" y="59475"/>
                    </a:lnTo>
                    <a:close/>
                  </a:path>
                </a:pathLst>
              </a:custGeom>
              <a:solidFill>
                <a:srgbClr val="FAF9F8"/>
              </a:solidFill>
              <a:ln w="7580" cap="flat">
                <a:noFill/>
                <a:prstDash val="solid"/>
                <a:miter/>
              </a:ln>
            </p:spPr>
            <p:txBody>
              <a:bodyPr rtlCol="0" anchor="ctr"/>
              <a:lstStyle/>
              <a:p>
                <a:endParaRPr lang="en-US"/>
              </a:p>
            </p:txBody>
          </p:sp>
          <p:sp>
            <p:nvSpPr>
              <p:cNvPr id="898" name="Freeform: Shape 259">
                <a:extLst>
                  <a:ext uri="{FF2B5EF4-FFF2-40B4-BE49-F238E27FC236}">
                    <a16:creationId xmlns:a16="http://schemas.microsoft.com/office/drawing/2014/main" id="{1C23520B-ABBE-6343-AF45-CCB800DA6A43}"/>
                  </a:ext>
                </a:extLst>
              </p:cNvPr>
              <p:cNvSpPr/>
              <p:nvPr/>
            </p:nvSpPr>
            <p:spPr>
              <a:xfrm>
                <a:off x="8717021" y="3912057"/>
                <a:ext cx="51433" cy="37171"/>
              </a:xfrm>
              <a:custGeom>
                <a:avLst/>
                <a:gdLst>
                  <a:gd name="connsiteX0" fmla="*/ 0 w 51433"/>
                  <a:gd name="connsiteY0" fmla="*/ 7434 h 37171"/>
                  <a:gd name="connsiteX1" fmla="*/ 0 w 51433"/>
                  <a:gd name="connsiteY1" fmla="*/ 0 h 37171"/>
                  <a:gd name="connsiteX2" fmla="*/ 51434 w 51433"/>
                  <a:gd name="connsiteY2" fmla="*/ 29737 h 37171"/>
                  <a:gd name="connsiteX3" fmla="*/ 51434 w 51433"/>
                  <a:gd name="connsiteY3" fmla="*/ 37172 h 37171"/>
                  <a:gd name="connsiteX4" fmla="*/ 0 w 51433"/>
                  <a:gd name="connsiteY4" fmla="*/ 7434 h 3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37171">
                    <a:moveTo>
                      <a:pt x="0" y="7434"/>
                    </a:moveTo>
                    <a:lnTo>
                      <a:pt x="0" y="0"/>
                    </a:lnTo>
                    <a:lnTo>
                      <a:pt x="51434" y="29737"/>
                    </a:lnTo>
                    <a:lnTo>
                      <a:pt x="51434" y="37172"/>
                    </a:lnTo>
                    <a:lnTo>
                      <a:pt x="0" y="7434"/>
                    </a:lnTo>
                    <a:close/>
                  </a:path>
                </a:pathLst>
              </a:custGeom>
              <a:solidFill>
                <a:srgbClr val="FAF9F8"/>
              </a:solidFill>
              <a:ln w="7580" cap="flat">
                <a:noFill/>
                <a:prstDash val="solid"/>
                <a:miter/>
              </a:ln>
            </p:spPr>
            <p:txBody>
              <a:bodyPr rtlCol="0" anchor="ctr"/>
              <a:lstStyle/>
              <a:p>
                <a:endParaRPr lang="en-US"/>
              </a:p>
            </p:txBody>
          </p:sp>
          <p:sp>
            <p:nvSpPr>
              <p:cNvPr id="899" name="Freeform: Shape 260">
                <a:extLst>
                  <a:ext uri="{FF2B5EF4-FFF2-40B4-BE49-F238E27FC236}">
                    <a16:creationId xmlns:a16="http://schemas.microsoft.com/office/drawing/2014/main" id="{5BBE6B6D-4654-E845-9A75-6EB2EB2921B9}"/>
                  </a:ext>
                </a:extLst>
              </p:cNvPr>
              <p:cNvSpPr/>
              <p:nvPr/>
            </p:nvSpPr>
            <p:spPr>
              <a:xfrm>
                <a:off x="8562568" y="3786128"/>
                <a:ext cx="105825" cy="79729"/>
              </a:xfrm>
              <a:custGeom>
                <a:avLst/>
                <a:gdLst>
                  <a:gd name="connsiteX0" fmla="*/ 105826 w 105825"/>
                  <a:gd name="connsiteY0" fmla="*/ 60916 h 79729"/>
                  <a:gd name="connsiteX1" fmla="*/ 105826 w 105825"/>
                  <a:gd name="connsiteY1" fmla="*/ 79730 h 79729"/>
                  <a:gd name="connsiteX2" fmla="*/ 0 w 105825"/>
                  <a:gd name="connsiteY2" fmla="*/ 18814 h 79729"/>
                  <a:gd name="connsiteX3" fmla="*/ 0 w 105825"/>
                  <a:gd name="connsiteY3" fmla="*/ 0 h 79729"/>
                  <a:gd name="connsiteX4" fmla="*/ 105826 w 105825"/>
                  <a:gd name="connsiteY4" fmla="*/ 60916 h 7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25" h="79729">
                    <a:moveTo>
                      <a:pt x="105826" y="60916"/>
                    </a:moveTo>
                    <a:lnTo>
                      <a:pt x="105826" y="79730"/>
                    </a:lnTo>
                    <a:lnTo>
                      <a:pt x="0" y="18814"/>
                    </a:lnTo>
                    <a:lnTo>
                      <a:pt x="0" y="0"/>
                    </a:lnTo>
                    <a:lnTo>
                      <a:pt x="105826" y="60916"/>
                    </a:lnTo>
                    <a:close/>
                  </a:path>
                </a:pathLst>
              </a:custGeom>
              <a:solidFill>
                <a:srgbClr val="FAF9F8"/>
              </a:solidFill>
              <a:ln w="7580" cap="flat">
                <a:noFill/>
                <a:prstDash val="solid"/>
                <a:miter/>
              </a:ln>
            </p:spPr>
            <p:txBody>
              <a:bodyPr rtlCol="0" anchor="ctr"/>
              <a:lstStyle/>
              <a:p>
                <a:endParaRPr lang="en-US"/>
              </a:p>
            </p:txBody>
          </p:sp>
          <p:sp>
            <p:nvSpPr>
              <p:cNvPr id="900" name="Freeform: Shape 261">
                <a:extLst>
                  <a:ext uri="{FF2B5EF4-FFF2-40B4-BE49-F238E27FC236}">
                    <a16:creationId xmlns:a16="http://schemas.microsoft.com/office/drawing/2014/main" id="{0A1D1091-2D8F-FA41-891F-31C1D121240D}"/>
                  </a:ext>
                </a:extLst>
              </p:cNvPr>
              <p:cNvSpPr/>
              <p:nvPr/>
            </p:nvSpPr>
            <p:spPr>
              <a:xfrm>
                <a:off x="8563402" y="3744708"/>
                <a:ext cx="104991" cy="79881"/>
              </a:xfrm>
              <a:custGeom>
                <a:avLst/>
                <a:gdLst>
                  <a:gd name="connsiteX0" fmla="*/ 104991 w 104991"/>
                  <a:gd name="connsiteY0" fmla="*/ 61068 h 79881"/>
                  <a:gd name="connsiteX1" fmla="*/ 104991 w 104991"/>
                  <a:gd name="connsiteY1" fmla="*/ 79881 h 79881"/>
                  <a:gd name="connsiteX2" fmla="*/ 0 w 104991"/>
                  <a:gd name="connsiteY2" fmla="*/ 18207 h 79881"/>
                  <a:gd name="connsiteX3" fmla="*/ 0 w 104991"/>
                  <a:gd name="connsiteY3" fmla="*/ 0 h 79881"/>
                  <a:gd name="connsiteX4" fmla="*/ 104991 w 104991"/>
                  <a:gd name="connsiteY4" fmla="*/ 61068 h 7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91" h="79881">
                    <a:moveTo>
                      <a:pt x="104991" y="61068"/>
                    </a:moveTo>
                    <a:lnTo>
                      <a:pt x="104991" y="79881"/>
                    </a:lnTo>
                    <a:lnTo>
                      <a:pt x="0" y="18207"/>
                    </a:lnTo>
                    <a:lnTo>
                      <a:pt x="0" y="0"/>
                    </a:lnTo>
                    <a:lnTo>
                      <a:pt x="104991" y="61068"/>
                    </a:lnTo>
                    <a:close/>
                  </a:path>
                </a:pathLst>
              </a:custGeom>
              <a:solidFill>
                <a:srgbClr val="FAF9F8"/>
              </a:solidFill>
              <a:ln w="7580" cap="flat">
                <a:noFill/>
                <a:prstDash val="solid"/>
                <a:miter/>
              </a:ln>
            </p:spPr>
            <p:txBody>
              <a:bodyPr rtlCol="0" anchor="ctr"/>
              <a:lstStyle/>
              <a:p>
                <a:endParaRPr lang="en-US"/>
              </a:p>
            </p:txBody>
          </p:sp>
          <p:sp>
            <p:nvSpPr>
              <p:cNvPr id="901" name="Freeform: Shape 262">
                <a:extLst>
                  <a:ext uri="{FF2B5EF4-FFF2-40B4-BE49-F238E27FC236}">
                    <a16:creationId xmlns:a16="http://schemas.microsoft.com/office/drawing/2014/main" id="{ACDC7B50-FE18-F34F-B101-E1E36DCE063A}"/>
                  </a:ext>
                </a:extLst>
              </p:cNvPr>
              <p:cNvSpPr/>
              <p:nvPr/>
            </p:nvSpPr>
            <p:spPr>
              <a:xfrm>
                <a:off x="8563327" y="3703364"/>
                <a:ext cx="105825" cy="79881"/>
              </a:xfrm>
              <a:custGeom>
                <a:avLst/>
                <a:gdLst>
                  <a:gd name="connsiteX0" fmla="*/ 105826 w 105825"/>
                  <a:gd name="connsiteY0" fmla="*/ 61068 h 79881"/>
                  <a:gd name="connsiteX1" fmla="*/ 105826 w 105825"/>
                  <a:gd name="connsiteY1" fmla="*/ 79881 h 79881"/>
                  <a:gd name="connsiteX2" fmla="*/ 0 w 105825"/>
                  <a:gd name="connsiteY2" fmla="*/ 18207 h 79881"/>
                  <a:gd name="connsiteX3" fmla="*/ 0 w 105825"/>
                  <a:gd name="connsiteY3" fmla="*/ 0 h 79881"/>
                  <a:gd name="connsiteX4" fmla="*/ 105826 w 105825"/>
                  <a:gd name="connsiteY4" fmla="*/ 61068 h 7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25" h="79881">
                    <a:moveTo>
                      <a:pt x="105826" y="61068"/>
                    </a:moveTo>
                    <a:lnTo>
                      <a:pt x="105826" y="79881"/>
                    </a:lnTo>
                    <a:lnTo>
                      <a:pt x="0" y="18207"/>
                    </a:lnTo>
                    <a:lnTo>
                      <a:pt x="0" y="0"/>
                    </a:lnTo>
                    <a:lnTo>
                      <a:pt x="105826" y="61068"/>
                    </a:lnTo>
                    <a:close/>
                  </a:path>
                </a:pathLst>
              </a:custGeom>
              <a:solidFill>
                <a:srgbClr val="50E6FF"/>
              </a:solidFill>
              <a:ln w="7580" cap="flat">
                <a:noFill/>
                <a:prstDash val="solid"/>
                <a:miter/>
              </a:ln>
            </p:spPr>
            <p:txBody>
              <a:bodyPr rtlCol="0" anchor="ctr"/>
              <a:lstStyle/>
              <a:p>
                <a:endParaRPr lang="en-US"/>
              </a:p>
            </p:txBody>
          </p:sp>
          <p:sp>
            <p:nvSpPr>
              <p:cNvPr id="902" name="Freeform: Shape 263">
                <a:extLst>
                  <a:ext uri="{FF2B5EF4-FFF2-40B4-BE49-F238E27FC236}">
                    <a16:creationId xmlns:a16="http://schemas.microsoft.com/office/drawing/2014/main" id="{22038280-9764-4D4F-A88A-340D8CE1C428}"/>
                  </a:ext>
                </a:extLst>
              </p:cNvPr>
              <p:cNvSpPr/>
              <p:nvPr/>
            </p:nvSpPr>
            <p:spPr>
              <a:xfrm>
                <a:off x="8550734" y="3525235"/>
                <a:ext cx="71385" cy="95819"/>
              </a:xfrm>
              <a:custGeom>
                <a:avLst/>
                <a:gdLst>
                  <a:gd name="connsiteX0" fmla="*/ 71385 w 71385"/>
                  <a:gd name="connsiteY0" fmla="*/ 10173 h 95819"/>
                  <a:gd name="connsiteX1" fmla="*/ 71385 w 71385"/>
                  <a:gd name="connsiteY1" fmla="*/ 25421 h 95819"/>
                  <a:gd name="connsiteX2" fmla="*/ 13427 w 71385"/>
                  <a:gd name="connsiteY2" fmla="*/ 58117 h 95819"/>
                  <a:gd name="connsiteX3" fmla="*/ 20710 w 71385"/>
                  <a:gd name="connsiteY3" fmla="*/ 95820 h 95819"/>
                  <a:gd name="connsiteX4" fmla="*/ 13427 w 71385"/>
                  <a:gd name="connsiteY4" fmla="*/ 95820 h 95819"/>
                  <a:gd name="connsiteX5" fmla="*/ 9786 w 71385"/>
                  <a:gd name="connsiteY5" fmla="*/ 95820 h 95819"/>
                  <a:gd name="connsiteX6" fmla="*/ 13427 w 71385"/>
                  <a:gd name="connsiteY6" fmla="*/ 95820 h 95819"/>
                  <a:gd name="connsiteX7" fmla="*/ 9786 w 71385"/>
                  <a:gd name="connsiteY7" fmla="*/ 95820 h 95819"/>
                  <a:gd name="connsiteX8" fmla="*/ 9786 w 71385"/>
                  <a:gd name="connsiteY8" fmla="*/ 14649 h 95819"/>
                  <a:gd name="connsiteX9" fmla="*/ 71385 w 71385"/>
                  <a:gd name="connsiteY9" fmla="*/ 10173 h 9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5" h="95819">
                    <a:moveTo>
                      <a:pt x="71385" y="10173"/>
                    </a:moveTo>
                    <a:lnTo>
                      <a:pt x="71385" y="25421"/>
                    </a:lnTo>
                    <a:cubicBezTo>
                      <a:pt x="39448" y="7215"/>
                      <a:pt x="14110" y="21780"/>
                      <a:pt x="13427" y="58117"/>
                    </a:cubicBezTo>
                    <a:cubicBezTo>
                      <a:pt x="13427" y="70407"/>
                      <a:pt x="16386" y="82772"/>
                      <a:pt x="20710" y="95820"/>
                    </a:cubicBezTo>
                    <a:lnTo>
                      <a:pt x="13427" y="95820"/>
                    </a:lnTo>
                    <a:lnTo>
                      <a:pt x="9786" y="95820"/>
                    </a:lnTo>
                    <a:lnTo>
                      <a:pt x="13427" y="95820"/>
                    </a:lnTo>
                    <a:lnTo>
                      <a:pt x="9786" y="95820"/>
                    </a:lnTo>
                    <a:cubicBezTo>
                      <a:pt x="-3262" y="62517"/>
                      <a:pt x="-3262" y="32780"/>
                      <a:pt x="9786" y="14649"/>
                    </a:cubicBezTo>
                    <a:cubicBezTo>
                      <a:pt x="23441" y="-2951"/>
                      <a:pt x="45213" y="-4999"/>
                      <a:pt x="71385" y="10173"/>
                    </a:cubicBezTo>
                    <a:close/>
                  </a:path>
                </a:pathLst>
              </a:custGeom>
              <a:solidFill>
                <a:srgbClr val="50E6FF"/>
              </a:solidFill>
              <a:ln w="7580" cap="flat">
                <a:noFill/>
                <a:prstDash val="solid"/>
                <a:miter/>
              </a:ln>
            </p:spPr>
            <p:txBody>
              <a:bodyPr rtlCol="0" anchor="ctr"/>
              <a:lstStyle/>
              <a:p>
                <a:endParaRPr lang="en-US"/>
              </a:p>
            </p:txBody>
          </p:sp>
          <p:sp>
            <p:nvSpPr>
              <p:cNvPr id="903" name="Freeform: Shape 264">
                <a:extLst>
                  <a:ext uri="{FF2B5EF4-FFF2-40B4-BE49-F238E27FC236}">
                    <a16:creationId xmlns:a16="http://schemas.microsoft.com/office/drawing/2014/main" id="{368F3A67-DCB7-534E-ACB1-97D6CC9F2457}"/>
                  </a:ext>
                </a:extLst>
              </p:cNvPr>
              <p:cNvSpPr/>
              <p:nvPr/>
            </p:nvSpPr>
            <p:spPr>
              <a:xfrm>
                <a:off x="8561202" y="3535408"/>
                <a:ext cx="131163" cy="171961"/>
              </a:xfrm>
              <a:custGeom>
                <a:avLst/>
                <a:gdLst>
                  <a:gd name="connsiteX0" fmla="*/ 60916 w 131163"/>
                  <a:gd name="connsiteY0" fmla="*/ 0 h 171961"/>
                  <a:gd name="connsiteX1" fmla="*/ 131163 w 131163"/>
                  <a:gd name="connsiteY1" fmla="*/ 121757 h 171961"/>
                  <a:gd name="connsiteX2" fmla="*/ 60916 w 131163"/>
                  <a:gd name="connsiteY2" fmla="*/ 162266 h 171961"/>
                  <a:gd name="connsiteX3" fmla="*/ 0 w 131163"/>
                  <a:gd name="connsiteY3" fmla="*/ 86861 h 171961"/>
                  <a:gd name="connsiteX4" fmla="*/ 10924 w 131163"/>
                  <a:gd name="connsiteY4" fmla="*/ 86102 h 171961"/>
                  <a:gd name="connsiteX5" fmla="*/ 60158 w 131163"/>
                  <a:gd name="connsiteY5" fmla="*/ 147777 h 171961"/>
                  <a:gd name="connsiteX6" fmla="*/ 117433 w 131163"/>
                  <a:gd name="connsiteY6" fmla="*/ 115081 h 171961"/>
                  <a:gd name="connsiteX7" fmla="*/ 60158 w 131163"/>
                  <a:gd name="connsiteY7" fmla="*/ 16462 h 171961"/>
                  <a:gd name="connsiteX8" fmla="*/ 60916 w 131163"/>
                  <a:gd name="connsiteY8" fmla="*/ 0 h 17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63" h="171961">
                    <a:moveTo>
                      <a:pt x="60916" y="0"/>
                    </a:moveTo>
                    <a:cubicBezTo>
                      <a:pt x="100060" y="22455"/>
                      <a:pt x="131163" y="76771"/>
                      <a:pt x="131163" y="121757"/>
                    </a:cubicBezTo>
                    <a:cubicBezTo>
                      <a:pt x="131163" y="166742"/>
                      <a:pt x="99226" y="184797"/>
                      <a:pt x="60916" y="162266"/>
                    </a:cubicBezTo>
                    <a:cubicBezTo>
                      <a:pt x="34896" y="147018"/>
                      <a:pt x="13124" y="119557"/>
                      <a:pt x="0" y="86861"/>
                    </a:cubicBezTo>
                    <a:lnTo>
                      <a:pt x="10924" y="86102"/>
                    </a:lnTo>
                    <a:cubicBezTo>
                      <a:pt x="21089" y="111515"/>
                      <a:pt x="39144" y="135336"/>
                      <a:pt x="60158" y="147777"/>
                    </a:cubicBezTo>
                    <a:cubicBezTo>
                      <a:pt x="92095" y="165983"/>
                      <a:pt x="117433" y="151418"/>
                      <a:pt x="117433" y="115081"/>
                    </a:cubicBezTo>
                    <a:cubicBezTo>
                      <a:pt x="117433" y="78744"/>
                      <a:pt x="92019" y="34668"/>
                      <a:pt x="60158" y="16462"/>
                    </a:cubicBezTo>
                    <a:lnTo>
                      <a:pt x="60916" y="0"/>
                    </a:lnTo>
                    <a:close/>
                  </a:path>
                </a:pathLst>
              </a:custGeom>
              <a:solidFill>
                <a:srgbClr val="FAF9F8"/>
              </a:solidFill>
              <a:ln w="7580" cap="flat">
                <a:noFill/>
                <a:prstDash val="solid"/>
                <a:miter/>
              </a:ln>
            </p:spPr>
            <p:txBody>
              <a:bodyPr rtlCol="0" anchor="ctr"/>
              <a:lstStyle/>
              <a:p>
                <a:endParaRPr lang="en-US"/>
              </a:p>
            </p:txBody>
          </p:sp>
          <p:sp>
            <p:nvSpPr>
              <p:cNvPr id="904" name="Freeform: Shape 265">
                <a:extLst>
                  <a:ext uri="{FF2B5EF4-FFF2-40B4-BE49-F238E27FC236}">
                    <a16:creationId xmlns:a16="http://schemas.microsoft.com/office/drawing/2014/main" id="{01A88AF1-9C1B-044C-959B-B9380780E071}"/>
                  </a:ext>
                </a:extLst>
              </p:cNvPr>
              <p:cNvSpPr/>
              <p:nvPr/>
            </p:nvSpPr>
            <p:spPr>
              <a:xfrm>
                <a:off x="8797357" y="3789011"/>
                <a:ext cx="52192" cy="180472"/>
              </a:xfrm>
              <a:custGeom>
                <a:avLst/>
                <a:gdLst>
                  <a:gd name="connsiteX0" fmla="*/ 52192 w 52192"/>
                  <a:gd name="connsiteY0" fmla="*/ 30496 h 180472"/>
                  <a:gd name="connsiteX1" fmla="*/ 51434 w 52192"/>
                  <a:gd name="connsiteY1" fmla="*/ 180473 h 180472"/>
                  <a:gd name="connsiteX2" fmla="*/ 0 w 52192"/>
                  <a:gd name="connsiteY2" fmla="*/ 150735 h 180472"/>
                  <a:gd name="connsiteX3" fmla="*/ 0 w 52192"/>
                  <a:gd name="connsiteY3" fmla="*/ 0 h 180472"/>
                  <a:gd name="connsiteX4" fmla="*/ 52192 w 52192"/>
                  <a:gd name="connsiteY4" fmla="*/ 30496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2" h="180472">
                    <a:moveTo>
                      <a:pt x="52192" y="30496"/>
                    </a:moveTo>
                    <a:lnTo>
                      <a:pt x="51434" y="180473"/>
                    </a:lnTo>
                    <a:lnTo>
                      <a:pt x="0" y="150735"/>
                    </a:lnTo>
                    <a:lnTo>
                      <a:pt x="0" y="0"/>
                    </a:lnTo>
                    <a:lnTo>
                      <a:pt x="52192" y="30496"/>
                    </a:lnTo>
                    <a:close/>
                  </a:path>
                </a:pathLst>
              </a:custGeom>
              <a:solidFill>
                <a:srgbClr val="FAF9F8"/>
              </a:solidFill>
              <a:ln w="7580" cap="flat">
                <a:noFill/>
                <a:prstDash val="solid"/>
                <a:miter/>
              </a:ln>
            </p:spPr>
            <p:txBody>
              <a:bodyPr rtlCol="0" anchor="ctr"/>
              <a:lstStyle/>
              <a:p>
                <a:endParaRPr lang="en-US"/>
              </a:p>
            </p:txBody>
          </p:sp>
          <p:sp>
            <p:nvSpPr>
              <p:cNvPr id="905" name="Freeform: Shape 266">
                <a:extLst>
                  <a:ext uri="{FF2B5EF4-FFF2-40B4-BE49-F238E27FC236}">
                    <a16:creationId xmlns:a16="http://schemas.microsoft.com/office/drawing/2014/main" id="{F85E1890-015A-904D-B61F-A33274492402}"/>
                  </a:ext>
                </a:extLst>
              </p:cNvPr>
              <p:cNvSpPr/>
              <p:nvPr/>
            </p:nvSpPr>
            <p:spPr>
              <a:xfrm>
                <a:off x="8619464" y="3595187"/>
                <a:ext cx="35275" cy="61447"/>
              </a:xfrm>
              <a:custGeom>
                <a:avLst/>
                <a:gdLst>
                  <a:gd name="connsiteX0" fmla="*/ 35275 w 35275"/>
                  <a:gd name="connsiteY0" fmla="*/ 0 h 61447"/>
                  <a:gd name="connsiteX1" fmla="*/ 35275 w 35275"/>
                  <a:gd name="connsiteY1" fmla="*/ 40889 h 61447"/>
                  <a:gd name="connsiteX2" fmla="*/ 0 w 35275"/>
                  <a:gd name="connsiteY2" fmla="*/ 61447 h 61447"/>
                  <a:gd name="connsiteX3" fmla="*/ 0 w 35275"/>
                  <a:gd name="connsiteY3" fmla="*/ 20482 h 61447"/>
                  <a:gd name="connsiteX4" fmla="*/ 35275 w 35275"/>
                  <a:gd name="connsiteY4" fmla="*/ 0 h 6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75" h="61447">
                    <a:moveTo>
                      <a:pt x="35275" y="0"/>
                    </a:moveTo>
                    <a:lnTo>
                      <a:pt x="35275" y="40889"/>
                    </a:lnTo>
                    <a:lnTo>
                      <a:pt x="0" y="61447"/>
                    </a:lnTo>
                    <a:lnTo>
                      <a:pt x="0" y="20482"/>
                    </a:lnTo>
                    <a:lnTo>
                      <a:pt x="35275" y="0"/>
                    </a:lnTo>
                    <a:close/>
                  </a:path>
                </a:pathLst>
              </a:custGeom>
              <a:solidFill>
                <a:srgbClr val="50E6FF"/>
              </a:solidFill>
              <a:ln w="7580" cap="flat">
                <a:noFill/>
                <a:prstDash val="solid"/>
                <a:miter/>
              </a:ln>
            </p:spPr>
            <p:txBody>
              <a:bodyPr rtlCol="0" anchor="ctr"/>
              <a:lstStyle/>
              <a:p>
                <a:endParaRPr lang="en-US"/>
              </a:p>
            </p:txBody>
          </p:sp>
          <p:sp>
            <p:nvSpPr>
              <p:cNvPr id="906" name="Freeform: Shape 267">
                <a:extLst>
                  <a:ext uri="{FF2B5EF4-FFF2-40B4-BE49-F238E27FC236}">
                    <a16:creationId xmlns:a16="http://schemas.microsoft.com/office/drawing/2014/main" id="{50816EA5-A26F-E04A-AB63-DDB4A9BD7238}"/>
                  </a:ext>
                </a:extLst>
              </p:cNvPr>
              <p:cNvSpPr/>
              <p:nvPr/>
            </p:nvSpPr>
            <p:spPr>
              <a:xfrm>
                <a:off x="8584188" y="3574628"/>
                <a:ext cx="70550" cy="41040"/>
              </a:xfrm>
              <a:custGeom>
                <a:avLst/>
                <a:gdLst>
                  <a:gd name="connsiteX0" fmla="*/ 70550 w 70550"/>
                  <a:gd name="connsiteY0" fmla="*/ 20482 h 41040"/>
                  <a:gd name="connsiteX1" fmla="*/ 35275 w 70550"/>
                  <a:gd name="connsiteY1" fmla="*/ 41041 h 41040"/>
                  <a:gd name="connsiteX2" fmla="*/ 0 w 70550"/>
                  <a:gd name="connsiteY2" fmla="*/ 20482 h 41040"/>
                  <a:gd name="connsiteX3" fmla="*/ 35275 w 70550"/>
                  <a:gd name="connsiteY3" fmla="*/ 0 h 41040"/>
                  <a:gd name="connsiteX4" fmla="*/ 70550 w 70550"/>
                  <a:gd name="connsiteY4" fmla="*/ 20482 h 4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0" h="41040">
                    <a:moveTo>
                      <a:pt x="70550" y="20482"/>
                    </a:moveTo>
                    <a:lnTo>
                      <a:pt x="35275" y="41041"/>
                    </a:lnTo>
                    <a:lnTo>
                      <a:pt x="0" y="20482"/>
                    </a:lnTo>
                    <a:lnTo>
                      <a:pt x="35275" y="0"/>
                    </a:lnTo>
                    <a:lnTo>
                      <a:pt x="70550" y="20482"/>
                    </a:lnTo>
                    <a:close/>
                  </a:path>
                </a:pathLst>
              </a:custGeom>
              <a:solidFill>
                <a:srgbClr val="C3F1FF"/>
              </a:solidFill>
              <a:ln w="7580" cap="flat">
                <a:noFill/>
                <a:prstDash val="solid"/>
                <a:miter/>
              </a:ln>
            </p:spPr>
            <p:txBody>
              <a:bodyPr rtlCol="0" anchor="ctr"/>
              <a:lstStyle/>
              <a:p>
                <a:endParaRPr lang="en-US"/>
              </a:p>
            </p:txBody>
          </p:sp>
          <p:sp>
            <p:nvSpPr>
              <p:cNvPr id="907" name="Freeform: Shape 268">
                <a:extLst>
                  <a:ext uri="{FF2B5EF4-FFF2-40B4-BE49-F238E27FC236}">
                    <a16:creationId xmlns:a16="http://schemas.microsoft.com/office/drawing/2014/main" id="{D6490781-010A-304E-B679-3C5441676F74}"/>
                  </a:ext>
                </a:extLst>
              </p:cNvPr>
              <p:cNvSpPr/>
              <p:nvPr/>
            </p:nvSpPr>
            <p:spPr>
              <a:xfrm>
                <a:off x="8584188" y="3595262"/>
                <a:ext cx="35275" cy="61447"/>
              </a:xfrm>
              <a:custGeom>
                <a:avLst/>
                <a:gdLst>
                  <a:gd name="connsiteX0" fmla="*/ 35275 w 35275"/>
                  <a:gd name="connsiteY0" fmla="*/ 20558 h 61447"/>
                  <a:gd name="connsiteX1" fmla="*/ 35275 w 35275"/>
                  <a:gd name="connsiteY1" fmla="*/ 61447 h 61447"/>
                  <a:gd name="connsiteX2" fmla="*/ 0 w 35275"/>
                  <a:gd name="connsiteY2" fmla="*/ 40889 h 61447"/>
                  <a:gd name="connsiteX3" fmla="*/ 0 w 35275"/>
                  <a:gd name="connsiteY3" fmla="*/ 0 h 61447"/>
                  <a:gd name="connsiteX4" fmla="*/ 35275 w 35275"/>
                  <a:gd name="connsiteY4" fmla="*/ 20558 h 6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75" h="61447">
                    <a:moveTo>
                      <a:pt x="35275" y="20558"/>
                    </a:moveTo>
                    <a:lnTo>
                      <a:pt x="35275" y="61447"/>
                    </a:lnTo>
                    <a:lnTo>
                      <a:pt x="0" y="40889"/>
                    </a:lnTo>
                    <a:lnTo>
                      <a:pt x="0" y="0"/>
                    </a:lnTo>
                    <a:lnTo>
                      <a:pt x="35275" y="20558"/>
                    </a:lnTo>
                    <a:close/>
                  </a:path>
                </a:pathLst>
              </a:custGeom>
              <a:solidFill>
                <a:srgbClr val="9CEBFF"/>
              </a:solidFill>
              <a:ln w="7580" cap="flat">
                <a:noFill/>
                <a:prstDash val="solid"/>
                <a:miter/>
              </a:ln>
            </p:spPr>
            <p:txBody>
              <a:bodyPr rtlCol="0" anchor="ctr"/>
              <a:lstStyle/>
              <a:p>
                <a:endParaRPr lang="en-US"/>
              </a:p>
            </p:txBody>
          </p:sp>
          <p:sp>
            <p:nvSpPr>
              <p:cNvPr id="908" name="Freeform: Shape 269">
                <a:extLst>
                  <a:ext uri="{FF2B5EF4-FFF2-40B4-BE49-F238E27FC236}">
                    <a16:creationId xmlns:a16="http://schemas.microsoft.com/office/drawing/2014/main" id="{FA604FD8-682C-8C43-851B-2BC52195B058}"/>
                  </a:ext>
                </a:extLst>
              </p:cNvPr>
              <p:cNvSpPr/>
              <p:nvPr/>
            </p:nvSpPr>
            <p:spPr>
              <a:xfrm>
                <a:off x="8584188" y="3615669"/>
                <a:ext cx="35275" cy="40964"/>
              </a:xfrm>
              <a:custGeom>
                <a:avLst/>
                <a:gdLst>
                  <a:gd name="connsiteX0" fmla="*/ 0 w 35275"/>
                  <a:gd name="connsiteY0" fmla="*/ 20407 h 40964"/>
                  <a:gd name="connsiteX1" fmla="*/ 35275 w 35275"/>
                  <a:gd name="connsiteY1" fmla="*/ 0 h 40964"/>
                  <a:gd name="connsiteX2" fmla="*/ 35275 w 35275"/>
                  <a:gd name="connsiteY2" fmla="*/ 40965 h 40964"/>
                  <a:gd name="connsiteX3" fmla="*/ 0 w 35275"/>
                  <a:gd name="connsiteY3" fmla="*/ 20407 h 40964"/>
                </a:gdLst>
                <a:ahLst/>
                <a:cxnLst>
                  <a:cxn ang="0">
                    <a:pos x="connsiteX0" y="connsiteY0"/>
                  </a:cxn>
                  <a:cxn ang="0">
                    <a:pos x="connsiteX1" y="connsiteY1"/>
                  </a:cxn>
                  <a:cxn ang="0">
                    <a:pos x="connsiteX2" y="connsiteY2"/>
                  </a:cxn>
                  <a:cxn ang="0">
                    <a:pos x="connsiteX3" y="connsiteY3"/>
                  </a:cxn>
                </a:cxnLst>
                <a:rect l="l" t="t" r="r" b="b"/>
                <a:pathLst>
                  <a:path w="35275" h="40964">
                    <a:moveTo>
                      <a:pt x="0" y="20407"/>
                    </a:moveTo>
                    <a:lnTo>
                      <a:pt x="35275" y="0"/>
                    </a:lnTo>
                    <a:lnTo>
                      <a:pt x="35275" y="40965"/>
                    </a:lnTo>
                    <a:lnTo>
                      <a:pt x="0" y="20407"/>
                    </a:lnTo>
                    <a:close/>
                  </a:path>
                </a:pathLst>
              </a:custGeom>
              <a:solidFill>
                <a:srgbClr val="C3F1FF"/>
              </a:solidFill>
              <a:ln w="7580" cap="flat">
                <a:noFill/>
                <a:prstDash val="solid"/>
                <a:miter/>
              </a:ln>
            </p:spPr>
            <p:txBody>
              <a:bodyPr rtlCol="0" anchor="ctr"/>
              <a:lstStyle/>
              <a:p>
                <a:endParaRPr lang="en-US"/>
              </a:p>
            </p:txBody>
          </p:sp>
          <p:sp>
            <p:nvSpPr>
              <p:cNvPr id="909" name="Freeform: Shape 270">
                <a:extLst>
                  <a:ext uri="{FF2B5EF4-FFF2-40B4-BE49-F238E27FC236}">
                    <a16:creationId xmlns:a16="http://schemas.microsoft.com/office/drawing/2014/main" id="{44F1334D-2C04-924D-9362-25F60742D1B0}"/>
                  </a:ext>
                </a:extLst>
              </p:cNvPr>
              <p:cNvSpPr/>
              <p:nvPr/>
            </p:nvSpPr>
            <p:spPr>
              <a:xfrm>
                <a:off x="8619464" y="3615669"/>
                <a:ext cx="35275" cy="40964"/>
              </a:xfrm>
              <a:custGeom>
                <a:avLst/>
                <a:gdLst>
                  <a:gd name="connsiteX0" fmla="*/ 35275 w 35275"/>
                  <a:gd name="connsiteY0" fmla="*/ 20407 h 40964"/>
                  <a:gd name="connsiteX1" fmla="*/ 0 w 35275"/>
                  <a:gd name="connsiteY1" fmla="*/ 0 h 40964"/>
                  <a:gd name="connsiteX2" fmla="*/ 0 w 35275"/>
                  <a:gd name="connsiteY2" fmla="*/ 40965 h 40964"/>
                  <a:gd name="connsiteX3" fmla="*/ 35275 w 35275"/>
                  <a:gd name="connsiteY3" fmla="*/ 20407 h 40964"/>
                </a:gdLst>
                <a:ahLst/>
                <a:cxnLst>
                  <a:cxn ang="0">
                    <a:pos x="connsiteX0" y="connsiteY0"/>
                  </a:cxn>
                  <a:cxn ang="0">
                    <a:pos x="connsiteX1" y="connsiteY1"/>
                  </a:cxn>
                  <a:cxn ang="0">
                    <a:pos x="connsiteX2" y="connsiteY2"/>
                  </a:cxn>
                  <a:cxn ang="0">
                    <a:pos x="connsiteX3" y="connsiteY3"/>
                  </a:cxn>
                </a:cxnLst>
                <a:rect l="l" t="t" r="r" b="b"/>
                <a:pathLst>
                  <a:path w="35275" h="40964">
                    <a:moveTo>
                      <a:pt x="35275" y="20407"/>
                    </a:moveTo>
                    <a:lnTo>
                      <a:pt x="0" y="0"/>
                    </a:lnTo>
                    <a:lnTo>
                      <a:pt x="0" y="40965"/>
                    </a:lnTo>
                    <a:lnTo>
                      <a:pt x="35275" y="20407"/>
                    </a:lnTo>
                    <a:close/>
                  </a:path>
                </a:pathLst>
              </a:custGeom>
              <a:solidFill>
                <a:srgbClr val="9CEBFF"/>
              </a:solidFill>
              <a:ln w="7580" cap="flat">
                <a:noFill/>
                <a:prstDash val="solid"/>
                <a:miter/>
              </a:ln>
            </p:spPr>
            <p:txBody>
              <a:bodyPr rtlCol="0" anchor="ctr"/>
              <a:lstStyle/>
              <a:p>
                <a:endParaRPr lang="en-US"/>
              </a:p>
            </p:txBody>
          </p:sp>
          <p:sp>
            <p:nvSpPr>
              <p:cNvPr id="910" name="Freeform: Shape 271">
                <a:extLst>
                  <a:ext uri="{FF2B5EF4-FFF2-40B4-BE49-F238E27FC236}">
                    <a16:creationId xmlns:a16="http://schemas.microsoft.com/office/drawing/2014/main" id="{DE627438-9DE6-7542-90EF-A9D47772DCFC}"/>
                  </a:ext>
                </a:extLst>
              </p:cNvPr>
              <p:cNvSpPr/>
              <p:nvPr/>
            </p:nvSpPr>
            <p:spPr>
              <a:xfrm>
                <a:off x="8796599" y="3953326"/>
                <a:ext cx="51433" cy="37171"/>
              </a:xfrm>
              <a:custGeom>
                <a:avLst/>
                <a:gdLst>
                  <a:gd name="connsiteX0" fmla="*/ 0 w 51433"/>
                  <a:gd name="connsiteY0" fmla="*/ 7434 h 37171"/>
                  <a:gd name="connsiteX1" fmla="*/ 0 w 51433"/>
                  <a:gd name="connsiteY1" fmla="*/ 0 h 37171"/>
                  <a:gd name="connsiteX2" fmla="*/ 51434 w 51433"/>
                  <a:gd name="connsiteY2" fmla="*/ 29737 h 37171"/>
                  <a:gd name="connsiteX3" fmla="*/ 51434 w 51433"/>
                  <a:gd name="connsiteY3" fmla="*/ 37172 h 37171"/>
                  <a:gd name="connsiteX4" fmla="*/ 0 w 51433"/>
                  <a:gd name="connsiteY4" fmla="*/ 7434 h 3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37171">
                    <a:moveTo>
                      <a:pt x="0" y="7434"/>
                    </a:moveTo>
                    <a:lnTo>
                      <a:pt x="0" y="0"/>
                    </a:lnTo>
                    <a:lnTo>
                      <a:pt x="51434" y="29737"/>
                    </a:lnTo>
                    <a:lnTo>
                      <a:pt x="51434" y="37172"/>
                    </a:lnTo>
                    <a:lnTo>
                      <a:pt x="0" y="7434"/>
                    </a:lnTo>
                    <a:close/>
                  </a:path>
                </a:pathLst>
              </a:custGeom>
              <a:solidFill>
                <a:srgbClr val="FAF9F8"/>
              </a:solidFill>
              <a:ln w="7580" cap="flat">
                <a:noFill/>
                <a:prstDash val="solid"/>
                <a:miter/>
              </a:ln>
            </p:spPr>
            <p:txBody>
              <a:bodyPr rtlCol="0" anchor="ctr"/>
              <a:lstStyle/>
              <a:p>
                <a:endParaRPr lang="en-US"/>
              </a:p>
            </p:txBody>
          </p:sp>
          <p:sp>
            <p:nvSpPr>
              <p:cNvPr id="911" name="Freeform: Shape 272">
                <a:extLst>
                  <a:ext uri="{FF2B5EF4-FFF2-40B4-BE49-F238E27FC236}">
                    <a16:creationId xmlns:a16="http://schemas.microsoft.com/office/drawing/2014/main" id="{5722E80D-C5CD-E54A-9D91-BD0A76850260}"/>
                  </a:ext>
                </a:extLst>
              </p:cNvPr>
              <p:cNvSpPr/>
              <p:nvPr/>
            </p:nvSpPr>
            <p:spPr>
              <a:xfrm>
                <a:off x="8878756" y="3999752"/>
                <a:ext cx="51433" cy="37171"/>
              </a:xfrm>
              <a:custGeom>
                <a:avLst/>
                <a:gdLst>
                  <a:gd name="connsiteX0" fmla="*/ 0 w 51433"/>
                  <a:gd name="connsiteY0" fmla="*/ 7434 h 37171"/>
                  <a:gd name="connsiteX1" fmla="*/ 0 w 51433"/>
                  <a:gd name="connsiteY1" fmla="*/ 0 h 37171"/>
                  <a:gd name="connsiteX2" fmla="*/ 51434 w 51433"/>
                  <a:gd name="connsiteY2" fmla="*/ 29737 h 37171"/>
                  <a:gd name="connsiteX3" fmla="*/ 51434 w 51433"/>
                  <a:gd name="connsiteY3" fmla="*/ 37172 h 37171"/>
                  <a:gd name="connsiteX4" fmla="*/ 0 w 51433"/>
                  <a:gd name="connsiteY4" fmla="*/ 7434 h 3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37171">
                    <a:moveTo>
                      <a:pt x="0" y="7434"/>
                    </a:moveTo>
                    <a:lnTo>
                      <a:pt x="0" y="0"/>
                    </a:lnTo>
                    <a:lnTo>
                      <a:pt x="51434" y="29737"/>
                    </a:lnTo>
                    <a:lnTo>
                      <a:pt x="51434" y="37172"/>
                    </a:lnTo>
                    <a:lnTo>
                      <a:pt x="0" y="7434"/>
                    </a:lnTo>
                    <a:close/>
                  </a:path>
                </a:pathLst>
              </a:custGeom>
              <a:solidFill>
                <a:srgbClr val="FAF9F8"/>
              </a:solidFill>
              <a:ln w="7580" cap="flat">
                <a:noFill/>
                <a:prstDash val="solid"/>
                <a:miter/>
              </a:ln>
            </p:spPr>
            <p:txBody>
              <a:bodyPr rtlCol="0" anchor="ctr"/>
              <a:lstStyle/>
              <a:p>
                <a:endParaRPr lang="en-US"/>
              </a:p>
            </p:txBody>
          </p:sp>
          <p:sp>
            <p:nvSpPr>
              <p:cNvPr id="912" name="Freeform: Shape 273">
                <a:extLst>
                  <a:ext uri="{FF2B5EF4-FFF2-40B4-BE49-F238E27FC236}">
                    <a16:creationId xmlns:a16="http://schemas.microsoft.com/office/drawing/2014/main" id="{949CB4BD-2CEF-B049-B41E-758C5BF1D005}"/>
                  </a:ext>
                </a:extLst>
              </p:cNvPr>
              <p:cNvSpPr/>
              <p:nvPr/>
            </p:nvSpPr>
            <p:spPr>
              <a:xfrm>
                <a:off x="8966982" y="4052248"/>
                <a:ext cx="51433" cy="37171"/>
              </a:xfrm>
              <a:custGeom>
                <a:avLst/>
                <a:gdLst>
                  <a:gd name="connsiteX0" fmla="*/ 0 w 51433"/>
                  <a:gd name="connsiteY0" fmla="*/ 7434 h 37171"/>
                  <a:gd name="connsiteX1" fmla="*/ 0 w 51433"/>
                  <a:gd name="connsiteY1" fmla="*/ 0 h 37171"/>
                  <a:gd name="connsiteX2" fmla="*/ 51434 w 51433"/>
                  <a:gd name="connsiteY2" fmla="*/ 29738 h 37171"/>
                  <a:gd name="connsiteX3" fmla="*/ 51434 w 51433"/>
                  <a:gd name="connsiteY3" fmla="*/ 37172 h 37171"/>
                  <a:gd name="connsiteX4" fmla="*/ 0 w 51433"/>
                  <a:gd name="connsiteY4" fmla="*/ 7434 h 3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37171">
                    <a:moveTo>
                      <a:pt x="0" y="7434"/>
                    </a:moveTo>
                    <a:lnTo>
                      <a:pt x="0" y="0"/>
                    </a:lnTo>
                    <a:lnTo>
                      <a:pt x="51434" y="29738"/>
                    </a:lnTo>
                    <a:lnTo>
                      <a:pt x="51434" y="37172"/>
                    </a:lnTo>
                    <a:lnTo>
                      <a:pt x="0" y="7434"/>
                    </a:lnTo>
                    <a:close/>
                  </a:path>
                </a:pathLst>
              </a:custGeom>
              <a:solidFill>
                <a:srgbClr val="FAF9F8"/>
              </a:solidFill>
              <a:ln w="7580" cap="flat">
                <a:noFill/>
                <a:prstDash val="solid"/>
                <a:miter/>
              </a:ln>
            </p:spPr>
            <p:txBody>
              <a:bodyPr rtlCol="0" anchor="ctr"/>
              <a:lstStyle/>
              <a:p>
                <a:endParaRPr lang="en-US"/>
              </a:p>
            </p:txBody>
          </p:sp>
        </p:grpSp>
        <p:pic>
          <p:nvPicPr>
            <p:cNvPr id="762" name="Graphic 761"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84AA662B-723B-B24D-BE02-C5972E0518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252" y="706777"/>
              <a:ext cx="2151631" cy="1277098"/>
            </a:xfrm>
            <a:prstGeom prst="rect">
              <a:avLst/>
            </a:prstGeom>
          </p:spPr>
        </p:pic>
        <p:pic>
          <p:nvPicPr>
            <p:cNvPr id="763" name="Graphic 762">
              <a:extLst>
                <a:ext uri="{FF2B5EF4-FFF2-40B4-BE49-F238E27FC236}">
                  <a16:creationId xmlns:a16="http://schemas.microsoft.com/office/drawing/2014/main" id="{C16E8F18-EB23-2B4F-9909-B3E651B5CA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9463" y="917299"/>
              <a:ext cx="733238" cy="453912"/>
            </a:xfrm>
            <a:prstGeom prst="rect">
              <a:avLst/>
            </a:prstGeom>
            <a:scene3d>
              <a:camera prst="orthographicFront">
                <a:rot lat="1200000" lon="2700000" rev="0"/>
              </a:camera>
              <a:lightRig rig="threePt" dir="t"/>
            </a:scene3d>
          </p:spPr>
        </p:pic>
        <p:grpSp>
          <p:nvGrpSpPr>
            <p:cNvPr id="764" name="Graphic 3">
              <a:extLst>
                <a:ext uri="{FF2B5EF4-FFF2-40B4-BE49-F238E27FC236}">
                  <a16:creationId xmlns:a16="http://schemas.microsoft.com/office/drawing/2014/main" id="{EE7EE970-D9FF-3F4F-B1D8-C2E360FE7040}"/>
                </a:ext>
              </a:extLst>
            </p:cNvPr>
            <p:cNvGrpSpPr/>
            <p:nvPr/>
          </p:nvGrpSpPr>
          <p:grpSpPr>
            <a:xfrm>
              <a:off x="5883327" y="5412609"/>
              <a:ext cx="295887" cy="726618"/>
              <a:chOff x="7380935" y="4888895"/>
              <a:chExt cx="387293" cy="951087"/>
            </a:xfrm>
          </p:grpSpPr>
          <p:sp>
            <p:nvSpPr>
              <p:cNvPr id="846" name="Freeform: Shape 6">
                <a:extLst>
                  <a:ext uri="{FF2B5EF4-FFF2-40B4-BE49-F238E27FC236}">
                    <a16:creationId xmlns:a16="http://schemas.microsoft.com/office/drawing/2014/main" id="{7C0B75D3-42CF-E84D-A488-7952937E9191}"/>
                  </a:ext>
                </a:extLst>
              </p:cNvPr>
              <p:cNvSpPr/>
              <p:nvPr/>
            </p:nvSpPr>
            <p:spPr>
              <a:xfrm>
                <a:off x="7380935" y="5627265"/>
                <a:ext cx="387293" cy="212716"/>
              </a:xfrm>
              <a:custGeom>
                <a:avLst/>
                <a:gdLst>
                  <a:gd name="connsiteX0" fmla="*/ 387294 w 387293"/>
                  <a:gd name="connsiteY0" fmla="*/ 176540 h 212716"/>
                  <a:gd name="connsiteX1" fmla="*/ 321545 w 387293"/>
                  <a:gd name="connsiteY1" fmla="*/ 212717 h 212716"/>
                  <a:gd name="connsiteX2" fmla="*/ 0 w 387293"/>
                  <a:gd name="connsiteY2" fmla="*/ 36177 h 212716"/>
                  <a:gd name="connsiteX3" fmla="*/ 65749 w 387293"/>
                  <a:gd name="connsiteY3" fmla="*/ 0 h 212716"/>
                  <a:gd name="connsiteX4" fmla="*/ 387294 w 387293"/>
                  <a:gd name="connsiteY4" fmla="*/ 176540 h 21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293" h="212716">
                    <a:moveTo>
                      <a:pt x="387294" y="176540"/>
                    </a:moveTo>
                    <a:lnTo>
                      <a:pt x="321545" y="212717"/>
                    </a:lnTo>
                    <a:lnTo>
                      <a:pt x="0" y="36177"/>
                    </a:lnTo>
                    <a:lnTo>
                      <a:pt x="65749" y="0"/>
                    </a:lnTo>
                    <a:lnTo>
                      <a:pt x="387294" y="176540"/>
                    </a:lnTo>
                    <a:close/>
                  </a:path>
                </a:pathLst>
              </a:custGeom>
              <a:solidFill>
                <a:srgbClr val="1F1D21">
                  <a:alpha val="20000"/>
                </a:srgbClr>
              </a:solidFill>
              <a:ln w="5862" cap="flat">
                <a:noFill/>
                <a:prstDash val="solid"/>
                <a:miter/>
              </a:ln>
            </p:spPr>
            <p:txBody>
              <a:bodyPr rtlCol="0" anchor="ctr"/>
              <a:lstStyle/>
              <a:p>
                <a:endParaRPr lang="en-US"/>
              </a:p>
            </p:txBody>
          </p:sp>
          <p:sp>
            <p:nvSpPr>
              <p:cNvPr id="847" name="Freeform: Shape 7">
                <a:extLst>
                  <a:ext uri="{FF2B5EF4-FFF2-40B4-BE49-F238E27FC236}">
                    <a16:creationId xmlns:a16="http://schemas.microsoft.com/office/drawing/2014/main" id="{6CE8189C-80A3-F646-A9EB-ADEACBE9C340}"/>
                  </a:ext>
                </a:extLst>
              </p:cNvPr>
              <p:cNvSpPr/>
              <p:nvPr/>
            </p:nvSpPr>
            <p:spPr>
              <a:xfrm>
                <a:off x="7515453" y="5099773"/>
                <a:ext cx="44832" cy="44823"/>
              </a:xfrm>
              <a:custGeom>
                <a:avLst/>
                <a:gdLst>
                  <a:gd name="connsiteX0" fmla="*/ 44759 w 44832"/>
                  <a:gd name="connsiteY0" fmla="*/ 23874 h 44823"/>
                  <a:gd name="connsiteX1" fmla="*/ 23874 w 44832"/>
                  <a:gd name="connsiteY1" fmla="*/ 74 h 44823"/>
                  <a:gd name="connsiteX2" fmla="*/ 74 w 44832"/>
                  <a:gd name="connsiteY2" fmla="*/ 20959 h 44823"/>
                  <a:gd name="connsiteX3" fmla="*/ 20959 w 44832"/>
                  <a:gd name="connsiteY3" fmla="*/ 44759 h 44823"/>
                  <a:gd name="connsiteX4" fmla="*/ 44759 w 44832"/>
                  <a:gd name="connsiteY4" fmla="*/ 23874 h 44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2" h="44823">
                    <a:moveTo>
                      <a:pt x="44759" y="23874"/>
                    </a:moveTo>
                    <a:cubicBezTo>
                      <a:pt x="45771" y="11498"/>
                      <a:pt x="36250" y="1085"/>
                      <a:pt x="23874" y="74"/>
                    </a:cubicBezTo>
                    <a:cubicBezTo>
                      <a:pt x="11438" y="-938"/>
                      <a:pt x="1085" y="8582"/>
                      <a:pt x="74" y="20959"/>
                    </a:cubicBezTo>
                    <a:cubicBezTo>
                      <a:pt x="-938" y="33335"/>
                      <a:pt x="8582" y="43748"/>
                      <a:pt x="20959" y="44759"/>
                    </a:cubicBezTo>
                    <a:cubicBezTo>
                      <a:pt x="33394" y="45652"/>
                      <a:pt x="43748" y="37143"/>
                      <a:pt x="44759" y="23874"/>
                    </a:cubicBezTo>
                    <a:close/>
                  </a:path>
                </a:pathLst>
              </a:custGeom>
              <a:solidFill>
                <a:srgbClr val="0078D4"/>
              </a:solidFill>
              <a:ln w="5862" cap="flat">
                <a:noFill/>
                <a:prstDash val="solid"/>
                <a:miter/>
              </a:ln>
            </p:spPr>
            <p:txBody>
              <a:bodyPr rtlCol="0" anchor="ctr"/>
              <a:lstStyle/>
              <a:p>
                <a:endParaRPr lang="en-US"/>
              </a:p>
            </p:txBody>
          </p:sp>
          <p:sp>
            <p:nvSpPr>
              <p:cNvPr id="848" name="Freeform: Shape 10">
                <a:extLst>
                  <a:ext uri="{FF2B5EF4-FFF2-40B4-BE49-F238E27FC236}">
                    <a16:creationId xmlns:a16="http://schemas.microsoft.com/office/drawing/2014/main" id="{ABA3CA87-A143-AB45-98AF-5A06D91D7BB4}"/>
                  </a:ext>
                </a:extLst>
              </p:cNvPr>
              <p:cNvSpPr/>
              <p:nvPr/>
            </p:nvSpPr>
            <p:spPr>
              <a:xfrm>
                <a:off x="7521119" y="5601739"/>
                <a:ext cx="130188" cy="75090"/>
              </a:xfrm>
              <a:custGeom>
                <a:avLst/>
                <a:gdLst>
                  <a:gd name="connsiteX0" fmla="*/ 0 w 130188"/>
                  <a:gd name="connsiteY0" fmla="*/ 30405 h 75090"/>
                  <a:gd name="connsiteX1" fmla="*/ 53194 w 130188"/>
                  <a:gd name="connsiteY1" fmla="*/ 0 h 75090"/>
                  <a:gd name="connsiteX2" fmla="*/ 130189 w 130188"/>
                  <a:gd name="connsiteY2" fmla="*/ 44685 h 75090"/>
                  <a:gd name="connsiteX3" fmla="*/ 76995 w 130188"/>
                  <a:gd name="connsiteY3" fmla="*/ 75091 h 75090"/>
                  <a:gd name="connsiteX4" fmla="*/ 0 w 130188"/>
                  <a:gd name="connsiteY4" fmla="*/ 30405 h 7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88" h="75090">
                    <a:moveTo>
                      <a:pt x="0" y="30405"/>
                    </a:moveTo>
                    <a:lnTo>
                      <a:pt x="53194" y="0"/>
                    </a:lnTo>
                    <a:lnTo>
                      <a:pt x="130189" y="44685"/>
                    </a:lnTo>
                    <a:lnTo>
                      <a:pt x="76995" y="75091"/>
                    </a:lnTo>
                    <a:lnTo>
                      <a:pt x="0" y="30405"/>
                    </a:lnTo>
                    <a:close/>
                  </a:path>
                </a:pathLst>
              </a:custGeom>
              <a:solidFill>
                <a:srgbClr val="505659"/>
              </a:solidFill>
              <a:ln w="5862" cap="flat">
                <a:noFill/>
                <a:prstDash val="solid"/>
                <a:miter/>
              </a:ln>
            </p:spPr>
            <p:txBody>
              <a:bodyPr rtlCol="0" anchor="ctr"/>
              <a:lstStyle/>
              <a:p>
                <a:endParaRPr lang="en-US"/>
              </a:p>
            </p:txBody>
          </p:sp>
          <p:sp>
            <p:nvSpPr>
              <p:cNvPr id="849" name="Freeform: Shape 13">
                <a:extLst>
                  <a:ext uri="{FF2B5EF4-FFF2-40B4-BE49-F238E27FC236}">
                    <a16:creationId xmlns:a16="http://schemas.microsoft.com/office/drawing/2014/main" id="{262EF5F0-7A46-0B4A-A5C3-B7F4C1611F86}"/>
                  </a:ext>
                </a:extLst>
              </p:cNvPr>
              <p:cNvSpPr/>
              <p:nvPr/>
            </p:nvSpPr>
            <p:spPr>
              <a:xfrm>
                <a:off x="7598292" y="5646425"/>
                <a:ext cx="53194" cy="59977"/>
              </a:xfrm>
              <a:custGeom>
                <a:avLst/>
                <a:gdLst>
                  <a:gd name="connsiteX0" fmla="*/ 0 w 53194"/>
                  <a:gd name="connsiteY0" fmla="*/ 30405 h 59977"/>
                  <a:gd name="connsiteX1" fmla="*/ 53194 w 53194"/>
                  <a:gd name="connsiteY1" fmla="*/ 0 h 59977"/>
                  <a:gd name="connsiteX2" fmla="*/ 53194 w 53194"/>
                  <a:gd name="connsiteY2" fmla="*/ 29394 h 59977"/>
                  <a:gd name="connsiteX3" fmla="*/ 0 w 53194"/>
                  <a:gd name="connsiteY3" fmla="*/ 59977 h 59977"/>
                  <a:gd name="connsiteX4" fmla="*/ 0 w 53194"/>
                  <a:gd name="connsiteY4" fmla="*/ 30405 h 5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4" h="59977">
                    <a:moveTo>
                      <a:pt x="0" y="30405"/>
                    </a:moveTo>
                    <a:lnTo>
                      <a:pt x="53194" y="0"/>
                    </a:lnTo>
                    <a:lnTo>
                      <a:pt x="53194" y="29394"/>
                    </a:lnTo>
                    <a:lnTo>
                      <a:pt x="0" y="59977"/>
                    </a:lnTo>
                    <a:lnTo>
                      <a:pt x="0" y="30405"/>
                    </a:lnTo>
                    <a:close/>
                  </a:path>
                </a:pathLst>
              </a:custGeom>
              <a:solidFill>
                <a:srgbClr val="505659"/>
              </a:solidFill>
              <a:ln w="5862" cap="flat">
                <a:noFill/>
                <a:prstDash val="solid"/>
                <a:miter/>
              </a:ln>
            </p:spPr>
            <p:txBody>
              <a:bodyPr rtlCol="0" anchor="ctr"/>
              <a:lstStyle/>
              <a:p>
                <a:endParaRPr lang="en-US"/>
              </a:p>
            </p:txBody>
          </p:sp>
          <p:sp>
            <p:nvSpPr>
              <p:cNvPr id="850" name="Freeform: Shape 15">
                <a:extLst>
                  <a:ext uri="{FF2B5EF4-FFF2-40B4-BE49-F238E27FC236}">
                    <a16:creationId xmlns:a16="http://schemas.microsoft.com/office/drawing/2014/main" id="{B664D8DE-8A7D-DA4E-AB9A-52F0C7BE6D66}"/>
                  </a:ext>
                </a:extLst>
              </p:cNvPr>
              <p:cNvSpPr/>
              <p:nvPr/>
            </p:nvSpPr>
            <p:spPr>
              <a:xfrm>
                <a:off x="7411042" y="4983819"/>
                <a:ext cx="54205" cy="543781"/>
              </a:xfrm>
              <a:custGeom>
                <a:avLst/>
                <a:gdLst>
                  <a:gd name="connsiteX0" fmla="*/ 1845 w 54205"/>
                  <a:gd name="connsiteY0" fmla="*/ 30405 h 543781"/>
                  <a:gd name="connsiteX1" fmla="*/ 54206 w 54205"/>
                  <a:gd name="connsiteY1" fmla="*/ 0 h 543781"/>
                  <a:gd name="connsiteX2" fmla="*/ 53194 w 54205"/>
                  <a:gd name="connsiteY2" fmla="*/ 513377 h 543781"/>
                  <a:gd name="connsiteX3" fmla="*/ 0 w 54205"/>
                  <a:gd name="connsiteY3" fmla="*/ 543782 h 543781"/>
                  <a:gd name="connsiteX4" fmla="*/ 1845 w 54205"/>
                  <a:gd name="connsiteY4" fmla="*/ 30405 h 54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5" h="543781">
                    <a:moveTo>
                      <a:pt x="1845" y="30405"/>
                    </a:moveTo>
                    <a:lnTo>
                      <a:pt x="54206" y="0"/>
                    </a:lnTo>
                    <a:lnTo>
                      <a:pt x="53194" y="513377"/>
                    </a:lnTo>
                    <a:lnTo>
                      <a:pt x="0" y="543782"/>
                    </a:lnTo>
                    <a:lnTo>
                      <a:pt x="1845" y="30405"/>
                    </a:lnTo>
                    <a:close/>
                  </a:path>
                </a:pathLst>
              </a:custGeom>
              <a:solidFill>
                <a:srgbClr val="454C50"/>
              </a:solidFill>
              <a:ln w="5862" cap="flat">
                <a:noFill/>
                <a:prstDash val="solid"/>
                <a:miter/>
              </a:ln>
            </p:spPr>
            <p:txBody>
              <a:bodyPr rtlCol="0" anchor="ctr"/>
              <a:lstStyle/>
              <a:p>
                <a:endParaRPr lang="en-US"/>
              </a:p>
            </p:txBody>
          </p:sp>
          <p:sp>
            <p:nvSpPr>
              <p:cNvPr id="851" name="Freeform: Shape 345">
                <a:extLst>
                  <a:ext uri="{FF2B5EF4-FFF2-40B4-BE49-F238E27FC236}">
                    <a16:creationId xmlns:a16="http://schemas.microsoft.com/office/drawing/2014/main" id="{A52995A3-C2F6-6E4A-9966-845BFC88868D}"/>
                  </a:ext>
                </a:extLst>
              </p:cNvPr>
              <p:cNvSpPr/>
              <p:nvPr/>
            </p:nvSpPr>
            <p:spPr>
              <a:xfrm>
                <a:off x="7412887" y="4983819"/>
                <a:ext cx="349926" cy="202542"/>
              </a:xfrm>
              <a:custGeom>
                <a:avLst/>
                <a:gdLst>
                  <a:gd name="connsiteX0" fmla="*/ 0 w 349926"/>
                  <a:gd name="connsiteY0" fmla="*/ 30405 h 202542"/>
                  <a:gd name="connsiteX1" fmla="*/ 52361 w 349926"/>
                  <a:gd name="connsiteY1" fmla="*/ 0 h 202542"/>
                  <a:gd name="connsiteX2" fmla="*/ 349927 w 349926"/>
                  <a:gd name="connsiteY2" fmla="*/ 171126 h 202542"/>
                  <a:gd name="connsiteX3" fmla="*/ 296554 w 349926"/>
                  <a:gd name="connsiteY3" fmla="*/ 202542 h 202542"/>
                  <a:gd name="connsiteX4" fmla="*/ 0 w 349926"/>
                  <a:gd name="connsiteY4" fmla="*/ 30405 h 20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26" h="202542">
                    <a:moveTo>
                      <a:pt x="0" y="30405"/>
                    </a:moveTo>
                    <a:lnTo>
                      <a:pt x="52361" y="0"/>
                    </a:lnTo>
                    <a:lnTo>
                      <a:pt x="349927" y="171126"/>
                    </a:lnTo>
                    <a:lnTo>
                      <a:pt x="296554" y="202542"/>
                    </a:lnTo>
                    <a:lnTo>
                      <a:pt x="0" y="30405"/>
                    </a:lnTo>
                    <a:close/>
                  </a:path>
                </a:pathLst>
              </a:custGeom>
              <a:solidFill>
                <a:srgbClr val="FFFFFF"/>
              </a:solidFill>
              <a:ln w="5862" cap="flat">
                <a:noFill/>
                <a:prstDash val="solid"/>
                <a:miter/>
              </a:ln>
            </p:spPr>
            <p:txBody>
              <a:bodyPr rtlCol="0" anchor="ctr"/>
              <a:lstStyle/>
              <a:p>
                <a:endParaRPr lang="en-US"/>
              </a:p>
            </p:txBody>
          </p:sp>
          <p:sp>
            <p:nvSpPr>
              <p:cNvPr id="852" name="Freeform: Shape 469">
                <a:extLst>
                  <a:ext uri="{FF2B5EF4-FFF2-40B4-BE49-F238E27FC236}">
                    <a16:creationId xmlns:a16="http://schemas.microsoft.com/office/drawing/2014/main" id="{DA6B9BF4-315C-E04A-A11E-651FA9917BC0}"/>
                  </a:ext>
                </a:extLst>
              </p:cNvPr>
              <p:cNvSpPr/>
              <p:nvPr/>
            </p:nvSpPr>
            <p:spPr>
              <a:xfrm>
                <a:off x="7552596" y="4997435"/>
                <a:ext cx="62714" cy="32081"/>
              </a:xfrm>
              <a:custGeom>
                <a:avLst/>
                <a:gdLst>
                  <a:gd name="connsiteX0" fmla="*/ 0 w 62714"/>
                  <a:gd name="connsiteY0" fmla="*/ 31070 h 32081"/>
                  <a:gd name="connsiteX1" fmla="*/ 53194 w 62714"/>
                  <a:gd name="connsiteY1" fmla="*/ 664 h 32081"/>
                  <a:gd name="connsiteX2" fmla="*/ 62714 w 62714"/>
                  <a:gd name="connsiteY2" fmla="*/ 1676 h 32081"/>
                  <a:gd name="connsiteX3" fmla="*/ 9520 w 62714"/>
                  <a:gd name="connsiteY3" fmla="*/ 32081 h 32081"/>
                  <a:gd name="connsiteX4" fmla="*/ 0 w 62714"/>
                  <a:gd name="connsiteY4" fmla="*/ 31070 h 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 h="32081">
                    <a:moveTo>
                      <a:pt x="0" y="31070"/>
                    </a:moveTo>
                    <a:lnTo>
                      <a:pt x="53194" y="664"/>
                    </a:lnTo>
                    <a:cubicBezTo>
                      <a:pt x="55039" y="-347"/>
                      <a:pt x="58966" y="-347"/>
                      <a:pt x="62714" y="1676"/>
                    </a:cubicBezTo>
                    <a:lnTo>
                      <a:pt x="9520" y="32081"/>
                    </a:lnTo>
                    <a:cubicBezTo>
                      <a:pt x="4760" y="30237"/>
                      <a:pt x="1845" y="30237"/>
                      <a:pt x="0" y="31070"/>
                    </a:cubicBezTo>
                    <a:close/>
                  </a:path>
                </a:pathLst>
              </a:custGeom>
              <a:solidFill>
                <a:srgbClr val="505659"/>
              </a:solidFill>
              <a:ln w="5862" cap="flat">
                <a:noFill/>
                <a:prstDash val="solid"/>
                <a:miter/>
              </a:ln>
            </p:spPr>
            <p:txBody>
              <a:bodyPr rtlCol="0" anchor="ctr"/>
              <a:lstStyle/>
              <a:p>
                <a:endParaRPr lang="en-US"/>
              </a:p>
            </p:txBody>
          </p:sp>
          <p:sp>
            <p:nvSpPr>
              <p:cNvPr id="853" name="Freeform: Shape 470">
                <a:extLst>
                  <a:ext uri="{FF2B5EF4-FFF2-40B4-BE49-F238E27FC236}">
                    <a16:creationId xmlns:a16="http://schemas.microsoft.com/office/drawing/2014/main" id="{DC1B8165-5E64-5D40-B83B-4D9A1B20E1EE}"/>
                  </a:ext>
                </a:extLst>
              </p:cNvPr>
              <p:cNvSpPr/>
              <p:nvPr/>
            </p:nvSpPr>
            <p:spPr>
              <a:xfrm>
                <a:off x="7561223" y="4999111"/>
                <a:ext cx="66462" cy="60810"/>
              </a:xfrm>
              <a:custGeom>
                <a:avLst/>
                <a:gdLst>
                  <a:gd name="connsiteX0" fmla="*/ 62714 w 66462"/>
                  <a:gd name="connsiteY0" fmla="*/ 30405 h 60810"/>
                  <a:gd name="connsiteX1" fmla="*/ 9520 w 66462"/>
                  <a:gd name="connsiteY1" fmla="*/ 60810 h 60810"/>
                  <a:gd name="connsiteX2" fmla="*/ 13269 w 66462"/>
                  <a:gd name="connsiteY2" fmla="*/ 52302 h 60810"/>
                  <a:gd name="connsiteX3" fmla="*/ 0 w 66462"/>
                  <a:gd name="connsiteY3" fmla="*/ 30405 h 60810"/>
                  <a:gd name="connsiteX4" fmla="*/ 53194 w 66462"/>
                  <a:gd name="connsiteY4" fmla="*/ 0 h 60810"/>
                  <a:gd name="connsiteX5" fmla="*/ 66463 w 66462"/>
                  <a:gd name="connsiteY5" fmla="*/ 21896 h 60810"/>
                  <a:gd name="connsiteX6" fmla="*/ 62714 w 66462"/>
                  <a:gd name="connsiteY6" fmla="*/ 30405 h 6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2" h="60810">
                    <a:moveTo>
                      <a:pt x="62714" y="30405"/>
                    </a:moveTo>
                    <a:lnTo>
                      <a:pt x="9520" y="60810"/>
                    </a:lnTo>
                    <a:cubicBezTo>
                      <a:pt x="11365" y="59799"/>
                      <a:pt x="13269" y="57062"/>
                      <a:pt x="13269" y="52302"/>
                    </a:cubicBezTo>
                    <a:cubicBezTo>
                      <a:pt x="13269" y="43793"/>
                      <a:pt x="7497" y="34273"/>
                      <a:pt x="0" y="30405"/>
                    </a:cubicBezTo>
                    <a:lnTo>
                      <a:pt x="53194" y="0"/>
                    </a:lnTo>
                    <a:cubicBezTo>
                      <a:pt x="60870" y="3749"/>
                      <a:pt x="66463" y="14280"/>
                      <a:pt x="66463" y="21896"/>
                    </a:cubicBezTo>
                    <a:cubicBezTo>
                      <a:pt x="66463" y="26478"/>
                      <a:pt x="64618" y="29394"/>
                      <a:pt x="62714" y="30405"/>
                    </a:cubicBezTo>
                    <a:close/>
                  </a:path>
                </a:pathLst>
              </a:custGeom>
              <a:solidFill>
                <a:srgbClr val="505659"/>
              </a:solidFill>
              <a:ln w="5862" cap="flat">
                <a:noFill/>
                <a:prstDash val="solid"/>
                <a:miter/>
              </a:ln>
            </p:spPr>
            <p:txBody>
              <a:bodyPr rtlCol="0" anchor="ctr"/>
              <a:lstStyle/>
              <a:p>
                <a:endParaRPr lang="en-US"/>
              </a:p>
            </p:txBody>
          </p:sp>
          <p:sp>
            <p:nvSpPr>
              <p:cNvPr id="854" name="Freeform: Shape 471">
                <a:extLst>
                  <a:ext uri="{FF2B5EF4-FFF2-40B4-BE49-F238E27FC236}">
                    <a16:creationId xmlns:a16="http://schemas.microsoft.com/office/drawing/2014/main" id="{E37C9E34-050C-724E-8F06-8EAE1016178D}"/>
                  </a:ext>
                </a:extLst>
              </p:cNvPr>
              <p:cNvSpPr/>
              <p:nvPr/>
            </p:nvSpPr>
            <p:spPr>
              <a:xfrm>
                <a:off x="7708429" y="5154945"/>
                <a:ext cx="54205" cy="544674"/>
              </a:xfrm>
              <a:custGeom>
                <a:avLst/>
                <a:gdLst>
                  <a:gd name="connsiteX0" fmla="*/ 1012 w 54205"/>
                  <a:gd name="connsiteY0" fmla="*/ 31417 h 544674"/>
                  <a:gd name="connsiteX1" fmla="*/ 54206 w 54205"/>
                  <a:gd name="connsiteY1" fmla="*/ 0 h 544674"/>
                  <a:gd name="connsiteX2" fmla="*/ 53194 w 54205"/>
                  <a:gd name="connsiteY2" fmla="*/ 513377 h 544674"/>
                  <a:gd name="connsiteX3" fmla="*/ 0 w 54205"/>
                  <a:gd name="connsiteY3" fmla="*/ 544674 h 544674"/>
                  <a:gd name="connsiteX4" fmla="*/ 1012 w 54205"/>
                  <a:gd name="connsiteY4" fmla="*/ 31417 h 544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5" h="544674">
                    <a:moveTo>
                      <a:pt x="1012" y="31417"/>
                    </a:moveTo>
                    <a:lnTo>
                      <a:pt x="54206" y="0"/>
                    </a:lnTo>
                    <a:lnTo>
                      <a:pt x="53194" y="513377"/>
                    </a:lnTo>
                    <a:lnTo>
                      <a:pt x="0" y="544674"/>
                    </a:lnTo>
                    <a:lnTo>
                      <a:pt x="1012" y="31417"/>
                    </a:lnTo>
                    <a:close/>
                  </a:path>
                </a:pathLst>
              </a:custGeom>
              <a:solidFill>
                <a:srgbClr val="FFFFFF"/>
              </a:solidFill>
              <a:ln w="5862" cap="flat">
                <a:noFill/>
                <a:prstDash val="solid"/>
                <a:miter/>
              </a:ln>
            </p:spPr>
            <p:txBody>
              <a:bodyPr rtlCol="0" anchor="ctr"/>
              <a:lstStyle/>
              <a:p>
                <a:endParaRPr lang="en-US"/>
              </a:p>
            </p:txBody>
          </p:sp>
          <p:sp>
            <p:nvSpPr>
              <p:cNvPr id="855" name="Freeform: Shape 472">
                <a:extLst>
                  <a:ext uri="{FF2B5EF4-FFF2-40B4-BE49-F238E27FC236}">
                    <a16:creationId xmlns:a16="http://schemas.microsoft.com/office/drawing/2014/main" id="{220526AC-D5DE-944E-9588-5365ADA85262}"/>
                  </a:ext>
                </a:extLst>
              </p:cNvPr>
              <p:cNvSpPr/>
              <p:nvPr/>
            </p:nvSpPr>
            <p:spPr>
              <a:xfrm>
                <a:off x="7385219" y="4907361"/>
                <a:ext cx="349867" cy="898142"/>
              </a:xfrm>
              <a:custGeom>
                <a:avLst/>
                <a:gdLst>
                  <a:gd name="connsiteX0" fmla="*/ 305182 w 349867"/>
                  <a:gd name="connsiteY0" fmla="*/ 156309 h 898142"/>
                  <a:gd name="connsiteX1" fmla="*/ 349867 w 349867"/>
                  <a:gd name="connsiteY1" fmla="*/ 233304 h 898142"/>
                  <a:gd name="connsiteX2" fmla="*/ 348023 w 349867"/>
                  <a:gd name="connsiteY2" fmla="*/ 866337 h 898142"/>
                  <a:gd name="connsiteX3" fmla="*/ 303337 w 349867"/>
                  <a:gd name="connsiteY3" fmla="*/ 891982 h 898142"/>
                  <a:gd name="connsiteX4" fmla="*/ 21896 w 349867"/>
                  <a:gd name="connsiteY4" fmla="*/ 729544 h 898142"/>
                  <a:gd name="connsiteX5" fmla="*/ 0 w 349867"/>
                  <a:gd name="connsiteY5" fmla="*/ 691463 h 898142"/>
                  <a:gd name="connsiteX6" fmla="*/ 2023 w 349867"/>
                  <a:gd name="connsiteY6" fmla="*/ 31773 h 898142"/>
                  <a:gd name="connsiteX7" fmla="*/ 46708 w 349867"/>
                  <a:gd name="connsiteY7" fmla="*/ 6128 h 898142"/>
                  <a:gd name="connsiteX8" fmla="*/ 305182 w 349867"/>
                  <a:gd name="connsiteY8" fmla="*/ 156309 h 898142"/>
                  <a:gd name="connsiteX9" fmla="*/ 323211 w 349867"/>
                  <a:gd name="connsiteY9" fmla="*/ 792258 h 898142"/>
                  <a:gd name="connsiteX10" fmla="*/ 325055 w 349867"/>
                  <a:gd name="connsiteY10" fmla="*/ 278822 h 898142"/>
                  <a:gd name="connsiteX11" fmla="*/ 27668 w 349867"/>
                  <a:gd name="connsiteY11" fmla="*/ 106863 h 898142"/>
                  <a:gd name="connsiteX12" fmla="*/ 25824 w 349867"/>
                  <a:gd name="connsiteY12" fmla="*/ 620240 h 898142"/>
                  <a:gd name="connsiteX13" fmla="*/ 323211 w 349867"/>
                  <a:gd name="connsiteY13" fmla="*/ 792258 h 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867" h="898142">
                    <a:moveTo>
                      <a:pt x="305182" y="156309"/>
                    </a:moveTo>
                    <a:cubicBezTo>
                      <a:pt x="329815" y="170589"/>
                      <a:pt x="349867" y="205755"/>
                      <a:pt x="349867" y="233304"/>
                    </a:cubicBezTo>
                    <a:lnTo>
                      <a:pt x="348023" y="866337"/>
                    </a:lnTo>
                    <a:cubicBezTo>
                      <a:pt x="348023" y="894898"/>
                      <a:pt x="328149" y="906263"/>
                      <a:pt x="303337" y="891982"/>
                    </a:cubicBezTo>
                    <a:lnTo>
                      <a:pt x="21896" y="729544"/>
                    </a:lnTo>
                    <a:cubicBezTo>
                      <a:pt x="9520" y="722939"/>
                      <a:pt x="0" y="705744"/>
                      <a:pt x="0" y="691463"/>
                    </a:cubicBezTo>
                    <a:lnTo>
                      <a:pt x="2023" y="31773"/>
                    </a:lnTo>
                    <a:cubicBezTo>
                      <a:pt x="2023" y="3391"/>
                      <a:pt x="21896" y="-8152"/>
                      <a:pt x="46708" y="6128"/>
                    </a:cubicBezTo>
                    <a:lnTo>
                      <a:pt x="305182" y="156309"/>
                    </a:lnTo>
                    <a:close/>
                    <a:moveTo>
                      <a:pt x="323211" y="792258"/>
                    </a:moveTo>
                    <a:lnTo>
                      <a:pt x="325055" y="278822"/>
                    </a:lnTo>
                    <a:lnTo>
                      <a:pt x="27668" y="106863"/>
                    </a:lnTo>
                    <a:lnTo>
                      <a:pt x="25824" y="620240"/>
                    </a:lnTo>
                    <a:lnTo>
                      <a:pt x="323211" y="792258"/>
                    </a:lnTo>
                    <a:close/>
                  </a:path>
                </a:pathLst>
              </a:custGeom>
              <a:solidFill>
                <a:schemeClr val="tx2"/>
              </a:solidFill>
              <a:ln w="5862" cap="flat">
                <a:noFill/>
                <a:prstDash val="solid"/>
                <a:miter/>
              </a:ln>
            </p:spPr>
            <p:txBody>
              <a:bodyPr rtlCol="0" anchor="ctr"/>
              <a:lstStyle/>
              <a:p>
                <a:endParaRPr lang="en-US"/>
              </a:p>
            </p:txBody>
          </p:sp>
          <p:sp>
            <p:nvSpPr>
              <p:cNvPr id="856" name="Freeform: Shape 473">
                <a:extLst>
                  <a:ext uri="{FF2B5EF4-FFF2-40B4-BE49-F238E27FC236}">
                    <a16:creationId xmlns:a16="http://schemas.microsoft.com/office/drawing/2014/main" id="{8A189ED9-6672-7E47-8710-35464808171A}"/>
                  </a:ext>
                </a:extLst>
              </p:cNvPr>
              <p:cNvSpPr/>
              <p:nvPr/>
            </p:nvSpPr>
            <p:spPr>
              <a:xfrm>
                <a:off x="7411042" y="5014284"/>
                <a:ext cx="298398" cy="685335"/>
              </a:xfrm>
              <a:custGeom>
                <a:avLst/>
                <a:gdLst>
                  <a:gd name="connsiteX0" fmla="*/ 298399 w 298398"/>
                  <a:gd name="connsiteY0" fmla="*/ 172078 h 685335"/>
                  <a:gd name="connsiteX1" fmla="*/ 297387 w 298398"/>
                  <a:gd name="connsiteY1" fmla="*/ 685335 h 685335"/>
                  <a:gd name="connsiteX2" fmla="*/ 0 w 298398"/>
                  <a:gd name="connsiteY2" fmla="*/ 513377 h 685335"/>
                  <a:gd name="connsiteX3" fmla="*/ 1845 w 298398"/>
                  <a:gd name="connsiteY3" fmla="*/ 0 h 685335"/>
                  <a:gd name="connsiteX4" fmla="*/ 298399 w 298398"/>
                  <a:gd name="connsiteY4" fmla="*/ 172078 h 68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98" h="685335">
                    <a:moveTo>
                      <a:pt x="298399" y="172078"/>
                    </a:moveTo>
                    <a:lnTo>
                      <a:pt x="297387" y="685335"/>
                    </a:lnTo>
                    <a:lnTo>
                      <a:pt x="0" y="513377"/>
                    </a:lnTo>
                    <a:lnTo>
                      <a:pt x="1845" y="0"/>
                    </a:lnTo>
                    <a:lnTo>
                      <a:pt x="298399" y="172078"/>
                    </a:lnTo>
                    <a:close/>
                  </a:path>
                </a:pathLst>
              </a:custGeom>
              <a:solidFill>
                <a:srgbClr val="0078D4"/>
              </a:solidFill>
              <a:ln w="5862" cap="flat">
                <a:noFill/>
                <a:prstDash val="solid"/>
                <a:miter/>
              </a:ln>
            </p:spPr>
            <p:txBody>
              <a:bodyPr rtlCol="0" anchor="ctr"/>
              <a:lstStyle/>
              <a:p>
                <a:endParaRPr lang="en-US"/>
              </a:p>
            </p:txBody>
          </p:sp>
          <p:sp>
            <p:nvSpPr>
              <p:cNvPr id="857" name="Freeform: Shape 474">
                <a:extLst>
                  <a:ext uri="{FF2B5EF4-FFF2-40B4-BE49-F238E27FC236}">
                    <a16:creationId xmlns:a16="http://schemas.microsoft.com/office/drawing/2014/main" id="{31B0292F-9A6A-3E46-9999-B0FB93607E28}"/>
                  </a:ext>
                </a:extLst>
              </p:cNvPr>
              <p:cNvSpPr/>
              <p:nvPr/>
            </p:nvSpPr>
            <p:spPr>
              <a:xfrm>
                <a:off x="7400451" y="4888895"/>
                <a:ext cx="366587" cy="912352"/>
              </a:xfrm>
              <a:custGeom>
                <a:avLst/>
                <a:gdLst>
                  <a:gd name="connsiteX0" fmla="*/ 321723 w 366587"/>
                  <a:gd name="connsiteY0" fmla="*/ 156091 h 912352"/>
                  <a:gd name="connsiteX1" fmla="*/ 63250 w 366587"/>
                  <a:gd name="connsiteY1" fmla="*/ 5850 h 912352"/>
                  <a:gd name="connsiteX2" fmla="*/ 31833 w 366587"/>
                  <a:gd name="connsiteY2" fmla="*/ 2935 h 912352"/>
                  <a:gd name="connsiteX3" fmla="*/ 0 w 366587"/>
                  <a:gd name="connsiteY3" fmla="*/ 21678 h 912352"/>
                  <a:gd name="connsiteX4" fmla="*/ 31417 w 366587"/>
                  <a:gd name="connsiteY4" fmla="*/ 24593 h 912352"/>
                  <a:gd name="connsiteX5" fmla="*/ 290128 w 366587"/>
                  <a:gd name="connsiteY5" fmla="*/ 173763 h 912352"/>
                  <a:gd name="connsiteX6" fmla="*/ 334813 w 366587"/>
                  <a:gd name="connsiteY6" fmla="*/ 250758 h 912352"/>
                  <a:gd name="connsiteX7" fmla="*/ 332969 w 366587"/>
                  <a:gd name="connsiteY7" fmla="*/ 883791 h 912352"/>
                  <a:gd name="connsiteX8" fmla="*/ 319700 w 366587"/>
                  <a:gd name="connsiteY8" fmla="*/ 912352 h 912352"/>
                  <a:gd name="connsiteX9" fmla="*/ 351474 w 366587"/>
                  <a:gd name="connsiteY9" fmla="*/ 893669 h 912352"/>
                  <a:gd name="connsiteX10" fmla="*/ 364743 w 366587"/>
                  <a:gd name="connsiteY10" fmla="*/ 865108 h 912352"/>
                  <a:gd name="connsiteX11" fmla="*/ 366587 w 366587"/>
                  <a:gd name="connsiteY11" fmla="*/ 232074 h 912352"/>
                  <a:gd name="connsiteX12" fmla="*/ 321723 w 366587"/>
                  <a:gd name="connsiteY12" fmla="*/ 156091 h 91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87" h="912352">
                    <a:moveTo>
                      <a:pt x="321723" y="156091"/>
                    </a:moveTo>
                    <a:lnTo>
                      <a:pt x="63250" y="5850"/>
                    </a:lnTo>
                    <a:cubicBezTo>
                      <a:pt x="50814" y="-754"/>
                      <a:pt x="39449" y="-1825"/>
                      <a:pt x="31833" y="2935"/>
                    </a:cubicBezTo>
                    <a:lnTo>
                      <a:pt x="0" y="21678"/>
                    </a:lnTo>
                    <a:cubicBezTo>
                      <a:pt x="8509" y="16918"/>
                      <a:pt x="19040" y="17929"/>
                      <a:pt x="31417" y="24593"/>
                    </a:cubicBezTo>
                    <a:lnTo>
                      <a:pt x="290128" y="173763"/>
                    </a:lnTo>
                    <a:cubicBezTo>
                      <a:pt x="314762" y="188043"/>
                      <a:pt x="334813" y="223209"/>
                      <a:pt x="334813" y="250758"/>
                    </a:cubicBezTo>
                    <a:lnTo>
                      <a:pt x="332969" y="883791"/>
                    </a:lnTo>
                    <a:cubicBezTo>
                      <a:pt x="332969" y="898072"/>
                      <a:pt x="328209" y="907592"/>
                      <a:pt x="319700" y="912352"/>
                    </a:cubicBezTo>
                    <a:lnTo>
                      <a:pt x="351474" y="893669"/>
                    </a:lnTo>
                    <a:cubicBezTo>
                      <a:pt x="359149" y="888909"/>
                      <a:pt x="364743" y="879388"/>
                      <a:pt x="364743" y="865108"/>
                    </a:cubicBezTo>
                    <a:lnTo>
                      <a:pt x="366587" y="232074"/>
                    </a:lnTo>
                    <a:cubicBezTo>
                      <a:pt x="366409" y="204525"/>
                      <a:pt x="346535" y="169360"/>
                      <a:pt x="321723" y="156091"/>
                    </a:cubicBezTo>
                    <a:close/>
                  </a:path>
                </a:pathLst>
              </a:custGeom>
              <a:solidFill>
                <a:schemeClr val="bg1">
                  <a:lumMod val="50000"/>
                  <a:lumOff val="50000"/>
                </a:schemeClr>
              </a:solidFill>
              <a:ln w="5862" cap="flat">
                <a:noFill/>
                <a:prstDash val="solid"/>
                <a:miter/>
              </a:ln>
            </p:spPr>
            <p:txBody>
              <a:bodyPr rtlCol="0" anchor="ctr"/>
              <a:lstStyle/>
              <a:p>
                <a:endParaRPr lang="en-US"/>
              </a:p>
            </p:txBody>
          </p:sp>
          <p:sp>
            <p:nvSpPr>
              <p:cNvPr id="858" name="Freeform: Shape 475">
                <a:extLst>
                  <a:ext uri="{FF2B5EF4-FFF2-40B4-BE49-F238E27FC236}">
                    <a16:creationId xmlns:a16="http://schemas.microsoft.com/office/drawing/2014/main" id="{248876F8-1792-2746-91C8-A0F1587BDC45}"/>
                  </a:ext>
                </a:extLst>
              </p:cNvPr>
              <p:cNvSpPr/>
              <p:nvPr/>
            </p:nvSpPr>
            <p:spPr>
              <a:xfrm>
                <a:off x="7522845" y="5633606"/>
                <a:ext cx="43138" cy="55625"/>
              </a:xfrm>
              <a:custGeom>
                <a:avLst/>
                <a:gdLst>
                  <a:gd name="connsiteX0" fmla="*/ 21242 w 43138"/>
                  <a:gd name="connsiteY0" fmla="*/ 2823 h 55625"/>
                  <a:gd name="connsiteX1" fmla="*/ 43138 w 43138"/>
                  <a:gd name="connsiteY1" fmla="*/ 40190 h 55625"/>
                  <a:gd name="connsiteX2" fmla="*/ 21242 w 43138"/>
                  <a:gd name="connsiteY2" fmla="*/ 52447 h 55625"/>
                  <a:gd name="connsiteX3" fmla="*/ 0 w 43138"/>
                  <a:gd name="connsiteY3" fmla="*/ 15080 h 55625"/>
                  <a:gd name="connsiteX4" fmla="*/ 21242 w 43138"/>
                  <a:gd name="connsiteY4" fmla="*/ 2823 h 5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38" h="55625">
                    <a:moveTo>
                      <a:pt x="21242" y="2823"/>
                    </a:moveTo>
                    <a:cubicBezTo>
                      <a:pt x="33499" y="10142"/>
                      <a:pt x="43138" y="26445"/>
                      <a:pt x="43138" y="40190"/>
                    </a:cubicBezTo>
                    <a:cubicBezTo>
                      <a:pt x="43138" y="53935"/>
                      <a:pt x="33440" y="59766"/>
                      <a:pt x="21242" y="52447"/>
                    </a:cubicBezTo>
                    <a:cubicBezTo>
                      <a:pt x="9877" y="45961"/>
                      <a:pt x="0" y="28825"/>
                      <a:pt x="0" y="15080"/>
                    </a:cubicBezTo>
                    <a:cubicBezTo>
                      <a:pt x="0" y="1276"/>
                      <a:pt x="9877" y="-3663"/>
                      <a:pt x="21242" y="2823"/>
                    </a:cubicBezTo>
                    <a:close/>
                  </a:path>
                </a:pathLst>
              </a:custGeom>
              <a:solidFill>
                <a:srgbClr val="78787D"/>
              </a:solidFill>
              <a:ln w="5862" cap="flat">
                <a:noFill/>
                <a:prstDash val="solid"/>
                <a:miter/>
              </a:ln>
            </p:spPr>
            <p:txBody>
              <a:bodyPr rtlCol="0" anchor="ctr"/>
              <a:lstStyle/>
              <a:p>
                <a:endParaRPr lang="en-US"/>
              </a:p>
            </p:txBody>
          </p:sp>
          <p:sp>
            <p:nvSpPr>
              <p:cNvPr id="859" name="Freeform: Shape 476">
                <a:extLst>
                  <a:ext uri="{FF2B5EF4-FFF2-40B4-BE49-F238E27FC236}">
                    <a16:creationId xmlns:a16="http://schemas.microsoft.com/office/drawing/2014/main" id="{DB5FC83B-CA2B-3940-B905-ED2464082C1A}"/>
                  </a:ext>
                </a:extLst>
              </p:cNvPr>
              <p:cNvSpPr/>
              <p:nvPr/>
            </p:nvSpPr>
            <p:spPr>
              <a:xfrm>
                <a:off x="7471197" y="5226312"/>
                <a:ext cx="172138" cy="221321"/>
              </a:xfrm>
              <a:custGeom>
                <a:avLst/>
                <a:gdLst>
                  <a:gd name="connsiteX0" fmla="*/ 86337 w 172138"/>
                  <a:gd name="connsiteY0" fmla="*/ 11756 h 221321"/>
                  <a:gd name="connsiteX1" fmla="*/ 172138 w 172138"/>
                  <a:gd name="connsiteY1" fmla="*/ 160271 h 221321"/>
                  <a:gd name="connsiteX2" fmla="*/ 85801 w 172138"/>
                  <a:gd name="connsiteY2" fmla="*/ 209538 h 221321"/>
                  <a:gd name="connsiteX3" fmla="*/ 1 w 172138"/>
                  <a:gd name="connsiteY3" fmla="*/ 60844 h 221321"/>
                  <a:gd name="connsiteX4" fmla="*/ 86337 w 172138"/>
                  <a:gd name="connsiteY4" fmla="*/ 11756 h 221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38" h="221321">
                    <a:moveTo>
                      <a:pt x="86337" y="11756"/>
                    </a:moveTo>
                    <a:cubicBezTo>
                      <a:pt x="133938" y="39305"/>
                      <a:pt x="172316" y="105708"/>
                      <a:pt x="172138" y="160271"/>
                    </a:cubicBezTo>
                    <a:cubicBezTo>
                      <a:pt x="171959" y="215012"/>
                      <a:pt x="133402" y="236908"/>
                      <a:pt x="85801" y="209538"/>
                    </a:cubicBezTo>
                    <a:cubicBezTo>
                      <a:pt x="38200" y="182167"/>
                      <a:pt x="-178" y="115585"/>
                      <a:pt x="1" y="60844"/>
                    </a:cubicBezTo>
                    <a:cubicBezTo>
                      <a:pt x="1" y="6460"/>
                      <a:pt x="38736" y="-15615"/>
                      <a:pt x="86337" y="11756"/>
                    </a:cubicBezTo>
                    <a:close/>
                  </a:path>
                </a:pathLst>
              </a:custGeom>
              <a:solidFill>
                <a:srgbClr val="84ECFD"/>
              </a:solidFill>
              <a:ln w="5862" cap="flat">
                <a:noFill/>
                <a:prstDash val="solid"/>
                <a:miter/>
              </a:ln>
            </p:spPr>
            <p:txBody>
              <a:bodyPr rtlCol="0" anchor="ctr"/>
              <a:lstStyle/>
              <a:p>
                <a:endParaRPr lang="en-US"/>
              </a:p>
            </p:txBody>
          </p:sp>
          <p:sp>
            <p:nvSpPr>
              <p:cNvPr id="860" name="Freeform: Shape 477">
                <a:extLst>
                  <a:ext uri="{FF2B5EF4-FFF2-40B4-BE49-F238E27FC236}">
                    <a16:creationId xmlns:a16="http://schemas.microsoft.com/office/drawing/2014/main" id="{9CBFF6C2-1CC8-1B44-B417-C08CB680FEEF}"/>
                  </a:ext>
                </a:extLst>
              </p:cNvPr>
              <p:cNvSpPr/>
              <p:nvPr/>
            </p:nvSpPr>
            <p:spPr>
              <a:xfrm>
                <a:off x="7501722" y="5312980"/>
                <a:ext cx="109125" cy="66105"/>
              </a:xfrm>
              <a:custGeom>
                <a:avLst/>
                <a:gdLst>
                  <a:gd name="connsiteX0" fmla="*/ 96392 w 109125"/>
                  <a:gd name="connsiteY0" fmla="*/ 0 h 66105"/>
                  <a:gd name="connsiteX1" fmla="*/ 109125 w 109125"/>
                  <a:gd name="connsiteY1" fmla="*/ 22075 h 66105"/>
                  <a:gd name="connsiteX2" fmla="*/ 31952 w 109125"/>
                  <a:gd name="connsiteY2" fmla="*/ 66106 h 66105"/>
                  <a:gd name="connsiteX3" fmla="*/ 0 w 109125"/>
                  <a:gd name="connsiteY3" fmla="*/ 10889 h 66105"/>
                  <a:gd name="connsiteX4" fmla="*/ 12912 w 109125"/>
                  <a:gd name="connsiteY4" fmla="*/ 3392 h 66105"/>
                  <a:gd name="connsiteX5" fmla="*/ 32131 w 109125"/>
                  <a:gd name="connsiteY5" fmla="*/ 36712 h 66105"/>
                  <a:gd name="connsiteX6" fmla="*/ 96392 w 109125"/>
                  <a:gd name="connsiteY6" fmla="*/ 0 h 6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25" h="66105">
                    <a:moveTo>
                      <a:pt x="96392" y="0"/>
                    </a:moveTo>
                    <a:lnTo>
                      <a:pt x="109125" y="22075"/>
                    </a:lnTo>
                    <a:lnTo>
                      <a:pt x="31952" y="66106"/>
                    </a:lnTo>
                    <a:lnTo>
                      <a:pt x="0" y="10889"/>
                    </a:lnTo>
                    <a:lnTo>
                      <a:pt x="12912" y="3392"/>
                    </a:lnTo>
                    <a:lnTo>
                      <a:pt x="32131" y="36712"/>
                    </a:lnTo>
                    <a:lnTo>
                      <a:pt x="96392" y="0"/>
                    </a:lnTo>
                    <a:close/>
                  </a:path>
                </a:pathLst>
              </a:custGeom>
              <a:solidFill>
                <a:srgbClr val="1D4A79"/>
              </a:solidFill>
              <a:ln w="5862" cap="flat">
                <a:noFill/>
                <a:prstDash val="solid"/>
                <a:miter/>
              </a:ln>
            </p:spPr>
            <p:txBody>
              <a:bodyPr rtlCol="0" anchor="ctr"/>
              <a:lstStyle/>
              <a:p>
                <a:endParaRPr lang="en-US"/>
              </a:p>
            </p:txBody>
          </p:sp>
        </p:grpSp>
        <p:grpSp>
          <p:nvGrpSpPr>
            <p:cNvPr id="765" name="Graphic 3">
              <a:extLst>
                <a:ext uri="{FF2B5EF4-FFF2-40B4-BE49-F238E27FC236}">
                  <a16:creationId xmlns:a16="http://schemas.microsoft.com/office/drawing/2014/main" id="{81E96F72-69B3-9747-B09C-88131C6BB505}"/>
                </a:ext>
              </a:extLst>
            </p:cNvPr>
            <p:cNvGrpSpPr/>
            <p:nvPr/>
          </p:nvGrpSpPr>
          <p:grpSpPr>
            <a:xfrm>
              <a:off x="8038843" y="3781185"/>
              <a:ext cx="572575" cy="507124"/>
              <a:chOff x="9616199" y="5297494"/>
              <a:chExt cx="643527" cy="569965"/>
            </a:xfrm>
          </p:grpSpPr>
          <p:sp>
            <p:nvSpPr>
              <p:cNvPr id="839" name="Freeform: Shape 317">
                <a:extLst>
                  <a:ext uri="{FF2B5EF4-FFF2-40B4-BE49-F238E27FC236}">
                    <a16:creationId xmlns:a16="http://schemas.microsoft.com/office/drawing/2014/main" id="{F80931FD-570F-054C-AA18-EB3815D4EE22}"/>
                  </a:ext>
                </a:extLst>
              </p:cNvPr>
              <p:cNvSpPr/>
              <p:nvPr/>
            </p:nvSpPr>
            <p:spPr>
              <a:xfrm>
                <a:off x="9723770" y="5297494"/>
                <a:ext cx="535956" cy="499989"/>
              </a:xfrm>
              <a:custGeom>
                <a:avLst/>
                <a:gdLst>
                  <a:gd name="connsiteX0" fmla="*/ 448793 w 535956"/>
                  <a:gd name="connsiteY0" fmla="*/ 292074 h 499989"/>
                  <a:gd name="connsiteX1" fmla="*/ 448793 w 535956"/>
                  <a:gd name="connsiteY1" fmla="*/ 292377 h 499989"/>
                  <a:gd name="connsiteX2" fmla="*/ 449020 w 535956"/>
                  <a:gd name="connsiteY2" fmla="*/ 292529 h 499989"/>
                  <a:gd name="connsiteX3" fmla="*/ 510619 w 535956"/>
                  <a:gd name="connsiteY3" fmla="*/ 356632 h 499989"/>
                  <a:gd name="connsiteX4" fmla="*/ 535957 w 535956"/>
                  <a:gd name="connsiteY4" fmla="*/ 439699 h 499989"/>
                  <a:gd name="connsiteX5" fmla="*/ 509557 w 535956"/>
                  <a:gd name="connsiteY5" fmla="*/ 494774 h 499989"/>
                  <a:gd name="connsiteX6" fmla="*/ 446138 w 535956"/>
                  <a:gd name="connsiteY6" fmla="*/ 488478 h 499989"/>
                  <a:gd name="connsiteX7" fmla="*/ 89668 w 535956"/>
                  <a:gd name="connsiteY7" fmla="*/ 292301 h 499989"/>
                  <a:gd name="connsiteX8" fmla="*/ 26172 w 535956"/>
                  <a:gd name="connsiteY8" fmla="*/ 227668 h 499989"/>
                  <a:gd name="connsiteX9" fmla="*/ 0 w 535956"/>
                  <a:gd name="connsiteY9" fmla="*/ 143083 h 499989"/>
                  <a:gd name="connsiteX10" fmla="*/ 26400 w 535956"/>
                  <a:gd name="connsiteY10" fmla="*/ 88008 h 499989"/>
                  <a:gd name="connsiteX11" fmla="*/ 79350 w 535956"/>
                  <a:gd name="connsiteY11" fmla="*/ 88767 h 499989"/>
                  <a:gd name="connsiteX12" fmla="*/ 80033 w 535956"/>
                  <a:gd name="connsiteY12" fmla="*/ 89070 h 499989"/>
                  <a:gd name="connsiteX13" fmla="*/ 80109 w 535956"/>
                  <a:gd name="connsiteY13" fmla="*/ 88312 h 499989"/>
                  <a:gd name="connsiteX14" fmla="*/ 122743 w 535956"/>
                  <a:gd name="connsiteY14" fmla="*/ 9340 h 499989"/>
                  <a:gd name="connsiteX15" fmla="*/ 122743 w 535956"/>
                  <a:gd name="connsiteY15" fmla="*/ 9340 h 499989"/>
                  <a:gd name="connsiteX16" fmla="*/ 226975 w 535956"/>
                  <a:gd name="connsiteY16" fmla="*/ 19202 h 499989"/>
                  <a:gd name="connsiteX17" fmla="*/ 349112 w 535956"/>
                  <a:gd name="connsiteY17" fmla="*/ 158179 h 499989"/>
                  <a:gd name="connsiteX18" fmla="*/ 349188 w 535956"/>
                  <a:gd name="connsiteY18" fmla="*/ 158407 h 499989"/>
                  <a:gd name="connsiteX19" fmla="*/ 349415 w 535956"/>
                  <a:gd name="connsiteY19" fmla="*/ 158483 h 499989"/>
                  <a:gd name="connsiteX20" fmla="*/ 368987 w 535956"/>
                  <a:gd name="connsiteY20" fmla="*/ 166904 h 499989"/>
                  <a:gd name="connsiteX21" fmla="*/ 423379 w 535956"/>
                  <a:gd name="connsiteY21" fmla="*/ 220385 h 499989"/>
                  <a:gd name="connsiteX22" fmla="*/ 448793 w 535956"/>
                  <a:gd name="connsiteY22" fmla="*/ 292074 h 49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956" h="499989">
                    <a:moveTo>
                      <a:pt x="448793" y="292074"/>
                    </a:moveTo>
                    <a:lnTo>
                      <a:pt x="448793" y="292377"/>
                    </a:lnTo>
                    <a:lnTo>
                      <a:pt x="449020" y="292529"/>
                    </a:lnTo>
                    <a:cubicBezTo>
                      <a:pt x="473144" y="306867"/>
                      <a:pt x="494916" y="330156"/>
                      <a:pt x="510619" y="356632"/>
                    </a:cubicBezTo>
                    <a:cubicBezTo>
                      <a:pt x="526323" y="383107"/>
                      <a:pt x="535957" y="412692"/>
                      <a:pt x="535957" y="439699"/>
                    </a:cubicBezTo>
                    <a:cubicBezTo>
                      <a:pt x="535957" y="466933"/>
                      <a:pt x="525488" y="485746"/>
                      <a:pt x="509557" y="494774"/>
                    </a:cubicBezTo>
                    <a:cubicBezTo>
                      <a:pt x="492868" y="503119"/>
                      <a:pt x="470565" y="501753"/>
                      <a:pt x="446138" y="488478"/>
                    </a:cubicBezTo>
                    <a:lnTo>
                      <a:pt x="89668" y="292301"/>
                    </a:lnTo>
                    <a:cubicBezTo>
                      <a:pt x="64785" y="278267"/>
                      <a:pt x="42406" y="254674"/>
                      <a:pt x="26172" y="227668"/>
                    </a:cubicBezTo>
                    <a:cubicBezTo>
                      <a:pt x="9938" y="200661"/>
                      <a:pt x="0" y="170317"/>
                      <a:pt x="0" y="143083"/>
                    </a:cubicBezTo>
                    <a:cubicBezTo>
                      <a:pt x="0" y="115773"/>
                      <a:pt x="10469" y="97036"/>
                      <a:pt x="26400" y="88008"/>
                    </a:cubicBezTo>
                    <a:cubicBezTo>
                      <a:pt x="40282" y="80346"/>
                      <a:pt x="59096" y="80346"/>
                      <a:pt x="79350" y="88767"/>
                    </a:cubicBezTo>
                    <a:lnTo>
                      <a:pt x="80033" y="89070"/>
                    </a:lnTo>
                    <a:lnTo>
                      <a:pt x="80109" y="88312"/>
                    </a:lnTo>
                    <a:cubicBezTo>
                      <a:pt x="82916" y="49774"/>
                      <a:pt x="98316" y="22540"/>
                      <a:pt x="122743" y="9340"/>
                    </a:cubicBezTo>
                    <a:lnTo>
                      <a:pt x="122743" y="9340"/>
                    </a:lnTo>
                    <a:cubicBezTo>
                      <a:pt x="149218" y="-5301"/>
                      <a:pt x="186314" y="-3252"/>
                      <a:pt x="226975" y="19202"/>
                    </a:cubicBezTo>
                    <a:cubicBezTo>
                      <a:pt x="277499" y="47271"/>
                      <a:pt x="322409" y="100601"/>
                      <a:pt x="349112" y="158179"/>
                    </a:cubicBezTo>
                    <a:lnTo>
                      <a:pt x="349188" y="158407"/>
                    </a:lnTo>
                    <a:lnTo>
                      <a:pt x="349415" y="158483"/>
                    </a:lnTo>
                    <a:cubicBezTo>
                      <a:pt x="355712" y="160607"/>
                      <a:pt x="362008" y="163414"/>
                      <a:pt x="368987" y="166904"/>
                    </a:cubicBezTo>
                    <a:cubicBezTo>
                      <a:pt x="390000" y="178434"/>
                      <a:pt x="409041" y="197855"/>
                      <a:pt x="423379" y="220385"/>
                    </a:cubicBezTo>
                    <a:cubicBezTo>
                      <a:pt x="437565" y="242688"/>
                      <a:pt x="447048" y="268254"/>
                      <a:pt x="448793" y="292074"/>
                    </a:cubicBezTo>
                    <a:close/>
                  </a:path>
                </a:pathLst>
              </a:custGeom>
              <a:noFill/>
              <a:ln w="2026" cap="flat">
                <a:solidFill>
                  <a:srgbClr val="FFFFFF"/>
                </a:solidFill>
                <a:prstDash val="solid"/>
                <a:miter/>
              </a:ln>
            </p:spPr>
            <p:txBody>
              <a:bodyPr rtlCol="0" anchor="ctr"/>
              <a:lstStyle/>
              <a:p>
                <a:endParaRPr lang="en-US"/>
              </a:p>
            </p:txBody>
          </p:sp>
          <p:sp>
            <p:nvSpPr>
              <p:cNvPr id="840" name="Freeform: Shape 318">
                <a:extLst>
                  <a:ext uri="{FF2B5EF4-FFF2-40B4-BE49-F238E27FC236}">
                    <a16:creationId xmlns:a16="http://schemas.microsoft.com/office/drawing/2014/main" id="{511D6A02-44AB-CD4D-836D-CFDAA940376B}"/>
                  </a:ext>
                </a:extLst>
              </p:cNvPr>
              <p:cNvSpPr/>
              <p:nvPr/>
            </p:nvSpPr>
            <p:spPr>
              <a:xfrm>
                <a:off x="9704805" y="5311085"/>
                <a:ext cx="534970" cy="499055"/>
              </a:xfrm>
              <a:custGeom>
                <a:avLst/>
                <a:gdLst>
                  <a:gd name="connsiteX0" fmla="*/ 447731 w 534970"/>
                  <a:gd name="connsiteY0" fmla="*/ 291759 h 499055"/>
                  <a:gd name="connsiteX1" fmla="*/ 447807 w 534970"/>
                  <a:gd name="connsiteY1" fmla="*/ 292365 h 499055"/>
                  <a:gd name="connsiteX2" fmla="*/ 448337 w 534970"/>
                  <a:gd name="connsiteY2" fmla="*/ 292669 h 499055"/>
                  <a:gd name="connsiteX3" fmla="*/ 509709 w 534970"/>
                  <a:gd name="connsiteY3" fmla="*/ 356620 h 499055"/>
                  <a:gd name="connsiteX4" fmla="*/ 534971 w 534970"/>
                  <a:gd name="connsiteY4" fmla="*/ 439384 h 499055"/>
                  <a:gd name="connsiteX5" fmla="*/ 508875 w 534970"/>
                  <a:gd name="connsiteY5" fmla="*/ 493928 h 499055"/>
                  <a:gd name="connsiteX6" fmla="*/ 445910 w 534970"/>
                  <a:gd name="connsiteY6" fmla="*/ 487632 h 499055"/>
                  <a:gd name="connsiteX7" fmla="*/ 89440 w 534970"/>
                  <a:gd name="connsiteY7" fmla="*/ 291455 h 499055"/>
                  <a:gd name="connsiteX8" fmla="*/ 89440 w 534970"/>
                  <a:gd name="connsiteY8" fmla="*/ 291455 h 499055"/>
                  <a:gd name="connsiteX9" fmla="*/ 26096 w 534970"/>
                  <a:gd name="connsiteY9" fmla="*/ 226974 h 499055"/>
                  <a:gd name="connsiteX10" fmla="*/ 0 w 534970"/>
                  <a:gd name="connsiteY10" fmla="*/ 142616 h 499055"/>
                  <a:gd name="connsiteX11" fmla="*/ 26172 w 534970"/>
                  <a:gd name="connsiteY11" fmla="*/ 87996 h 499055"/>
                  <a:gd name="connsiteX12" fmla="*/ 78668 w 534970"/>
                  <a:gd name="connsiteY12" fmla="*/ 88755 h 499055"/>
                  <a:gd name="connsiteX13" fmla="*/ 80109 w 534970"/>
                  <a:gd name="connsiteY13" fmla="*/ 89362 h 499055"/>
                  <a:gd name="connsiteX14" fmla="*/ 80185 w 534970"/>
                  <a:gd name="connsiteY14" fmla="*/ 87845 h 499055"/>
                  <a:gd name="connsiteX15" fmla="*/ 122515 w 534970"/>
                  <a:gd name="connsiteY15" fmla="*/ 9253 h 499055"/>
                  <a:gd name="connsiteX16" fmla="*/ 122515 w 534970"/>
                  <a:gd name="connsiteY16" fmla="*/ 9253 h 499055"/>
                  <a:gd name="connsiteX17" fmla="*/ 226217 w 534970"/>
                  <a:gd name="connsiteY17" fmla="*/ 19115 h 499055"/>
                  <a:gd name="connsiteX18" fmla="*/ 348125 w 534970"/>
                  <a:gd name="connsiteY18" fmla="*/ 157789 h 499055"/>
                  <a:gd name="connsiteX19" fmla="*/ 348353 w 534970"/>
                  <a:gd name="connsiteY19" fmla="*/ 158244 h 499055"/>
                  <a:gd name="connsiteX20" fmla="*/ 348808 w 534970"/>
                  <a:gd name="connsiteY20" fmla="*/ 158395 h 499055"/>
                  <a:gd name="connsiteX21" fmla="*/ 368304 w 534970"/>
                  <a:gd name="connsiteY21" fmla="*/ 166740 h 499055"/>
                  <a:gd name="connsiteX22" fmla="*/ 422469 w 534970"/>
                  <a:gd name="connsiteY22" fmla="*/ 220070 h 499055"/>
                  <a:gd name="connsiteX23" fmla="*/ 447731 w 534970"/>
                  <a:gd name="connsiteY23" fmla="*/ 291759 h 4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970" h="499055">
                    <a:moveTo>
                      <a:pt x="447731" y="291759"/>
                    </a:moveTo>
                    <a:lnTo>
                      <a:pt x="447807" y="292365"/>
                    </a:lnTo>
                    <a:lnTo>
                      <a:pt x="448337" y="292669"/>
                    </a:lnTo>
                    <a:cubicBezTo>
                      <a:pt x="472386" y="307007"/>
                      <a:pt x="494082" y="330220"/>
                      <a:pt x="509709" y="356620"/>
                    </a:cubicBezTo>
                    <a:cubicBezTo>
                      <a:pt x="525336" y="383019"/>
                      <a:pt x="534971" y="412529"/>
                      <a:pt x="534971" y="439384"/>
                    </a:cubicBezTo>
                    <a:cubicBezTo>
                      <a:pt x="534971" y="466542"/>
                      <a:pt x="524578" y="485052"/>
                      <a:pt x="508875" y="493928"/>
                    </a:cubicBezTo>
                    <a:cubicBezTo>
                      <a:pt x="492412" y="502121"/>
                      <a:pt x="470337" y="500831"/>
                      <a:pt x="445910" y="487632"/>
                    </a:cubicBezTo>
                    <a:lnTo>
                      <a:pt x="89440" y="291455"/>
                    </a:lnTo>
                    <a:cubicBezTo>
                      <a:pt x="89440" y="291455"/>
                      <a:pt x="89440" y="291455"/>
                      <a:pt x="89440" y="291455"/>
                    </a:cubicBezTo>
                    <a:cubicBezTo>
                      <a:pt x="64709" y="277497"/>
                      <a:pt x="42330" y="253904"/>
                      <a:pt x="26096" y="226974"/>
                    </a:cubicBezTo>
                    <a:cubicBezTo>
                      <a:pt x="9938" y="200043"/>
                      <a:pt x="0" y="169850"/>
                      <a:pt x="0" y="142616"/>
                    </a:cubicBezTo>
                    <a:cubicBezTo>
                      <a:pt x="0" y="115458"/>
                      <a:pt x="10393" y="96948"/>
                      <a:pt x="26172" y="87996"/>
                    </a:cubicBezTo>
                    <a:cubicBezTo>
                      <a:pt x="39827" y="80486"/>
                      <a:pt x="58489" y="80410"/>
                      <a:pt x="78668" y="88755"/>
                    </a:cubicBezTo>
                    <a:lnTo>
                      <a:pt x="80109" y="89362"/>
                    </a:lnTo>
                    <a:lnTo>
                      <a:pt x="80185" y="87845"/>
                    </a:lnTo>
                    <a:cubicBezTo>
                      <a:pt x="82992" y="49383"/>
                      <a:pt x="98316" y="22377"/>
                      <a:pt x="122515" y="9253"/>
                    </a:cubicBezTo>
                    <a:lnTo>
                      <a:pt x="122515" y="9253"/>
                    </a:lnTo>
                    <a:cubicBezTo>
                      <a:pt x="148763" y="-5237"/>
                      <a:pt x="185631" y="-3264"/>
                      <a:pt x="226217" y="19115"/>
                    </a:cubicBezTo>
                    <a:cubicBezTo>
                      <a:pt x="276589" y="47108"/>
                      <a:pt x="321422" y="100362"/>
                      <a:pt x="348125" y="157789"/>
                    </a:cubicBezTo>
                    <a:lnTo>
                      <a:pt x="348353" y="158244"/>
                    </a:lnTo>
                    <a:lnTo>
                      <a:pt x="348808" y="158395"/>
                    </a:lnTo>
                    <a:cubicBezTo>
                      <a:pt x="355029" y="160443"/>
                      <a:pt x="361325" y="163250"/>
                      <a:pt x="368304" y="166740"/>
                    </a:cubicBezTo>
                    <a:cubicBezTo>
                      <a:pt x="389166" y="178271"/>
                      <a:pt x="408207" y="197615"/>
                      <a:pt x="422469" y="220070"/>
                    </a:cubicBezTo>
                    <a:cubicBezTo>
                      <a:pt x="436579" y="242601"/>
                      <a:pt x="446062" y="268090"/>
                      <a:pt x="447731" y="291759"/>
                    </a:cubicBezTo>
                    <a:close/>
                  </a:path>
                </a:pathLst>
              </a:custGeom>
              <a:noFill/>
              <a:ln w="4052" cap="flat">
                <a:solidFill>
                  <a:srgbClr val="FFFFFF"/>
                </a:solidFill>
                <a:prstDash val="solid"/>
                <a:miter/>
              </a:ln>
            </p:spPr>
            <p:txBody>
              <a:bodyPr rtlCol="0" anchor="ctr"/>
              <a:lstStyle/>
              <a:p>
                <a:endParaRPr lang="en-US"/>
              </a:p>
            </p:txBody>
          </p:sp>
          <p:sp>
            <p:nvSpPr>
              <p:cNvPr id="841" name="Freeform: Shape 319">
                <a:extLst>
                  <a:ext uri="{FF2B5EF4-FFF2-40B4-BE49-F238E27FC236}">
                    <a16:creationId xmlns:a16="http://schemas.microsoft.com/office/drawing/2014/main" id="{6AC5E7FF-3044-554F-AAE6-64B65FFBB2D0}"/>
                  </a:ext>
                </a:extLst>
              </p:cNvPr>
              <p:cNvSpPr/>
              <p:nvPr/>
            </p:nvSpPr>
            <p:spPr>
              <a:xfrm>
                <a:off x="9685915" y="5324772"/>
                <a:ext cx="533908" cy="497982"/>
              </a:xfrm>
              <a:custGeom>
                <a:avLst/>
                <a:gdLst>
                  <a:gd name="connsiteX0" fmla="*/ 446669 w 533908"/>
                  <a:gd name="connsiteY0" fmla="*/ 291347 h 497982"/>
                  <a:gd name="connsiteX1" fmla="*/ 446745 w 533908"/>
                  <a:gd name="connsiteY1" fmla="*/ 292182 h 497982"/>
                  <a:gd name="connsiteX2" fmla="*/ 447503 w 533908"/>
                  <a:gd name="connsiteY2" fmla="*/ 292637 h 497982"/>
                  <a:gd name="connsiteX3" fmla="*/ 508723 w 533908"/>
                  <a:gd name="connsiteY3" fmla="*/ 356360 h 497982"/>
                  <a:gd name="connsiteX4" fmla="*/ 533909 w 533908"/>
                  <a:gd name="connsiteY4" fmla="*/ 438821 h 497982"/>
                  <a:gd name="connsiteX5" fmla="*/ 508040 w 533908"/>
                  <a:gd name="connsiteY5" fmla="*/ 492910 h 497982"/>
                  <a:gd name="connsiteX6" fmla="*/ 445606 w 533908"/>
                  <a:gd name="connsiteY6" fmla="*/ 486613 h 497982"/>
                  <a:gd name="connsiteX7" fmla="*/ 89136 w 533908"/>
                  <a:gd name="connsiteY7" fmla="*/ 290437 h 497982"/>
                  <a:gd name="connsiteX8" fmla="*/ 89136 w 533908"/>
                  <a:gd name="connsiteY8" fmla="*/ 290437 h 497982"/>
                  <a:gd name="connsiteX9" fmla="*/ 26020 w 533908"/>
                  <a:gd name="connsiteY9" fmla="*/ 226183 h 497982"/>
                  <a:gd name="connsiteX10" fmla="*/ 0 w 533908"/>
                  <a:gd name="connsiteY10" fmla="*/ 142129 h 497982"/>
                  <a:gd name="connsiteX11" fmla="*/ 25869 w 533908"/>
                  <a:gd name="connsiteY11" fmla="*/ 88040 h 497982"/>
                  <a:gd name="connsiteX12" fmla="*/ 77833 w 533908"/>
                  <a:gd name="connsiteY12" fmla="*/ 88799 h 497982"/>
                  <a:gd name="connsiteX13" fmla="*/ 79957 w 533908"/>
                  <a:gd name="connsiteY13" fmla="*/ 89633 h 497982"/>
                  <a:gd name="connsiteX14" fmla="*/ 80109 w 533908"/>
                  <a:gd name="connsiteY14" fmla="*/ 87357 h 497982"/>
                  <a:gd name="connsiteX15" fmla="*/ 122136 w 533908"/>
                  <a:gd name="connsiteY15" fmla="*/ 9221 h 497982"/>
                  <a:gd name="connsiteX16" fmla="*/ 122136 w 533908"/>
                  <a:gd name="connsiteY16" fmla="*/ 9221 h 497982"/>
                  <a:gd name="connsiteX17" fmla="*/ 225307 w 533908"/>
                  <a:gd name="connsiteY17" fmla="*/ 19083 h 497982"/>
                  <a:gd name="connsiteX18" fmla="*/ 346911 w 533908"/>
                  <a:gd name="connsiteY18" fmla="*/ 157529 h 497982"/>
                  <a:gd name="connsiteX19" fmla="*/ 347215 w 533908"/>
                  <a:gd name="connsiteY19" fmla="*/ 158211 h 497982"/>
                  <a:gd name="connsiteX20" fmla="*/ 347898 w 533908"/>
                  <a:gd name="connsiteY20" fmla="*/ 158439 h 497982"/>
                  <a:gd name="connsiteX21" fmla="*/ 367318 w 533908"/>
                  <a:gd name="connsiteY21" fmla="*/ 166784 h 497982"/>
                  <a:gd name="connsiteX22" fmla="*/ 421255 w 533908"/>
                  <a:gd name="connsiteY22" fmla="*/ 219886 h 497982"/>
                  <a:gd name="connsiteX23" fmla="*/ 446669 w 533908"/>
                  <a:gd name="connsiteY23" fmla="*/ 291347 h 49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908" h="497982">
                    <a:moveTo>
                      <a:pt x="446669" y="291347"/>
                    </a:moveTo>
                    <a:lnTo>
                      <a:pt x="446745" y="292182"/>
                    </a:lnTo>
                    <a:lnTo>
                      <a:pt x="447503" y="292637"/>
                    </a:lnTo>
                    <a:cubicBezTo>
                      <a:pt x="471475" y="306899"/>
                      <a:pt x="493095" y="330036"/>
                      <a:pt x="508723" y="356360"/>
                    </a:cubicBezTo>
                    <a:cubicBezTo>
                      <a:pt x="524350" y="382684"/>
                      <a:pt x="533909" y="412118"/>
                      <a:pt x="533909" y="438821"/>
                    </a:cubicBezTo>
                    <a:cubicBezTo>
                      <a:pt x="533909" y="465827"/>
                      <a:pt x="523592" y="484109"/>
                      <a:pt x="508040" y="492910"/>
                    </a:cubicBezTo>
                    <a:cubicBezTo>
                      <a:pt x="491806" y="501027"/>
                      <a:pt x="469882" y="499737"/>
                      <a:pt x="445606" y="486613"/>
                    </a:cubicBezTo>
                    <a:lnTo>
                      <a:pt x="89136" y="290437"/>
                    </a:lnTo>
                    <a:cubicBezTo>
                      <a:pt x="89136" y="290437"/>
                      <a:pt x="89136" y="290437"/>
                      <a:pt x="89136" y="290437"/>
                    </a:cubicBezTo>
                    <a:cubicBezTo>
                      <a:pt x="64482" y="276554"/>
                      <a:pt x="42179" y="253038"/>
                      <a:pt x="26020" y="226183"/>
                    </a:cubicBezTo>
                    <a:cubicBezTo>
                      <a:pt x="9862" y="199328"/>
                      <a:pt x="0" y="169211"/>
                      <a:pt x="0" y="142129"/>
                    </a:cubicBezTo>
                    <a:cubicBezTo>
                      <a:pt x="0" y="115122"/>
                      <a:pt x="10393" y="96764"/>
                      <a:pt x="25869" y="88040"/>
                    </a:cubicBezTo>
                    <a:cubicBezTo>
                      <a:pt x="39372" y="80606"/>
                      <a:pt x="57806" y="80530"/>
                      <a:pt x="77833" y="88799"/>
                    </a:cubicBezTo>
                    <a:lnTo>
                      <a:pt x="79957" y="89633"/>
                    </a:lnTo>
                    <a:lnTo>
                      <a:pt x="80109" y="87357"/>
                    </a:lnTo>
                    <a:cubicBezTo>
                      <a:pt x="82916" y="49048"/>
                      <a:pt x="98164" y="22269"/>
                      <a:pt x="122136" y="9221"/>
                    </a:cubicBezTo>
                    <a:lnTo>
                      <a:pt x="122136" y="9221"/>
                    </a:lnTo>
                    <a:cubicBezTo>
                      <a:pt x="148156" y="-5193"/>
                      <a:pt x="184797" y="-3296"/>
                      <a:pt x="225307" y="19083"/>
                    </a:cubicBezTo>
                    <a:cubicBezTo>
                      <a:pt x="275527" y="46999"/>
                      <a:pt x="320360" y="100102"/>
                      <a:pt x="346911" y="157529"/>
                    </a:cubicBezTo>
                    <a:lnTo>
                      <a:pt x="347215" y="158211"/>
                    </a:lnTo>
                    <a:lnTo>
                      <a:pt x="347898" y="158439"/>
                    </a:lnTo>
                    <a:cubicBezTo>
                      <a:pt x="354118" y="160487"/>
                      <a:pt x="360339" y="163294"/>
                      <a:pt x="367318" y="166784"/>
                    </a:cubicBezTo>
                    <a:cubicBezTo>
                      <a:pt x="388104" y="178239"/>
                      <a:pt x="407069" y="197507"/>
                      <a:pt x="421255" y="219886"/>
                    </a:cubicBezTo>
                    <a:cubicBezTo>
                      <a:pt x="435517" y="242341"/>
                      <a:pt x="444924" y="267755"/>
                      <a:pt x="446669" y="291347"/>
                    </a:cubicBezTo>
                    <a:close/>
                  </a:path>
                </a:pathLst>
              </a:custGeom>
              <a:noFill/>
              <a:ln w="6079" cap="flat">
                <a:solidFill>
                  <a:srgbClr val="FFFFFF"/>
                </a:solidFill>
                <a:prstDash val="solid"/>
                <a:miter/>
              </a:ln>
            </p:spPr>
            <p:txBody>
              <a:bodyPr rtlCol="0" anchor="ctr"/>
              <a:lstStyle/>
              <a:p>
                <a:endParaRPr lang="en-US"/>
              </a:p>
            </p:txBody>
          </p:sp>
          <p:sp>
            <p:nvSpPr>
              <p:cNvPr id="842" name="Freeform: Shape 320">
                <a:extLst>
                  <a:ext uri="{FF2B5EF4-FFF2-40B4-BE49-F238E27FC236}">
                    <a16:creationId xmlns:a16="http://schemas.microsoft.com/office/drawing/2014/main" id="{3175D976-5D15-9C40-A9B2-21467995568A}"/>
                  </a:ext>
                </a:extLst>
              </p:cNvPr>
              <p:cNvSpPr/>
              <p:nvPr/>
            </p:nvSpPr>
            <p:spPr>
              <a:xfrm>
                <a:off x="9667026" y="5338666"/>
                <a:ext cx="532694" cy="496843"/>
              </a:xfrm>
              <a:custGeom>
                <a:avLst/>
                <a:gdLst>
                  <a:gd name="connsiteX0" fmla="*/ 445531 w 532694"/>
                  <a:gd name="connsiteY0" fmla="*/ 290729 h 496843"/>
                  <a:gd name="connsiteX1" fmla="*/ 445607 w 532694"/>
                  <a:gd name="connsiteY1" fmla="*/ 291866 h 496843"/>
                  <a:gd name="connsiteX2" fmla="*/ 446593 w 532694"/>
                  <a:gd name="connsiteY2" fmla="*/ 292473 h 496843"/>
                  <a:gd name="connsiteX3" fmla="*/ 507585 w 532694"/>
                  <a:gd name="connsiteY3" fmla="*/ 356045 h 496843"/>
                  <a:gd name="connsiteX4" fmla="*/ 532695 w 532694"/>
                  <a:gd name="connsiteY4" fmla="*/ 438202 h 496843"/>
                  <a:gd name="connsiteX5" fmla="*/ 507130 w 532694"/>
                  <a:gd name="connsiteY5" fmla="*/ 491836 h 496843"/>
                  <a:gd name="connsiteX6" fmla="*/ 445227 w 532694"/>
                  <a:gd name="connsiteY6" fmla="*/ 485539 h 496843"/>
                  <a:gd name="connsiteX7" fmla="*/ 445227 w 532694"/>
                  <a:gd name="connsiteY7" fmla="*/ 485539 h 496843"/>
                  <a:gd name="connsiteX8" fmla="*/ 88833 w 532694"/>
                  <a:gd name="connsiteY8" fmla="*/ 289363 h 496843"/>
                  <a:gd name="connsiteX9" fmla="*/ 88833 w 532694"/>
                  <a:gd name="connsiteY9" fmla="*/ 289363 h 496843"/>
                  <a:gd name="connsiteX10" fmla="*/ 25945 w 532694"/>
                  <a:gd name="connsiteY10" fmla="*/ 225261 h 496843"/>
                  <a:gd name="connsiteX11" fmla="*/ 0 w 532694"/>
                  <a:gd name="connsiteY11" fmla="*/ 141510 h 496843"/>
                  <a:gd name="connsiteX12" fmla="*/ 25565 w 532694"/>
                  <a:gd name="connsiteY12" fmla="*/ 87877 h 496843"/>
                  <a:gd name="connsiteX13" fmla="*/ 77075 w 532694"/>
                  <a:gd name="connsiteY13" fmla="*/ 88711 h 496843"/>
                  <a:gd name="connsiteX14" fmla="*/ 79881 w 532694"/>
                  <a:gd name="connsiteY14" fmla="*/ 89849 h 496843"/>
                  <a:gd name="connsiteX15" fmla="*/ 80109 w 532694"/>
                  <a:gd name="connsiteY15" fmla="*/ 86815 h 496843"/>
                  <a:gd name="connsiteX16" fmla="*/ 121832 w 532694"/>
                  <a:gd name="connsiteY16" fmla="*/ 9133 h 496843"/>
                  <a:gd name="connsiteX17" fmla="*/ 121832 w 532694"/>
                  <a:gd name="connsiteY17" fmla="*/ 9133 h 496843"/>
                  <a:gd name="connsiteX18" fmla="*/ 121832 w 532694"/>
                  <a:gd name="connsiteY18" fmla="*/ 9133 h 496843"/>
                  <a:gd name="connsiteX19" fmla="*/ 224472 w 532694"/>
                  <a:gd name="connsiteY19" fmla="*/ 18995 h 496843"/>
                  <a:gd name="connsiteX20" fmla="*/ 345850 w 532694"/>
                  <a:gd name="connsiteY20" fmla="*/ 157213 h 496843"/>
                  <a:gd name="connsiteX21" fmla="*/ 346229 w 532694"/>
                  <a:gd name="connsiteY21" fmla="*/ 158048 h 496843"/>
                  <a:gd name="connsiteX22" fmla="*/ 347139 w 532694"/>
                  <a:gd name="connsiteY22" fmla="*/ 158351 h 496843"/>
                  <a:gd name="connsiteX23" fmla="*/ 366484 w 532694"/>
                  <a:gd name="connsiteY23" fmla="*/ 166620 h 496843"/>
                  <a:gd name="connsiteX24" fmla="*/ 420193 w 532694"/>
                  <a:gd name="connsiteY24" fmla="*/ 219571 h 496843"/>
                  <a:gd name="connsiteX25" fmla="*/ 445531 w 532694"/>
                  <a:gd name="connsiteY25" fmla="*/ 290729 h 49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2694" h="496843">
                    <a:moveTo>
                      <a:pt x="445531" y="290729"/>
                    </a:moveTo>
                    <a:lnTo>
                      <a:pt x="445607" y="291866"/>
                    </a:lnTo>
                    <a:lnTo>
                      <a:pt x="446593" y="292473"/>
                    </a:lnTo>
                    <a:cubicBezTo>
                      <a:pt x="470489" y="306659"/>
                      <a:pt x="492034" y="329721"/>
                      <a:pt x="507585" y="356045"/>
                    </a:cubicBezTo>
                    <a:cubicBezTo>
                      <a:pt x="523136" y="382368"/>
                      <a:pt x="532695" y="411651"/>
                      <a:pt x="532695" y="438202"/>
                    </a:cubicBezTo>
                    <a:cubicBezTo>
                      <a:pt x="532695" y="465057"/>
                      <a:pt x="522454" y="483112"/>
                      <a:pt x="507130" y="491836"/>
                    </a:cubicBezTo>
                    <a:cubicBezTo>
                      <a:pt x="491123" y="499801"/>
                      <a:pt x="469427" y="498663"/>
                      <a:pt x="445227" y="485539"/>
                    </a:cubicBezTo>
                    <a:cubicBezTo>
                      <a:pt x="445227" y="485539"/>
                      <a:pt x="445227" y="485539"/>
                      <a:pt x="445227" y="485539"/>
                    </a:cubicBezTo>
                    <a:lnTo>
                      <a:pt x="88833" y="289363"/>
                    </a:lnTo>
                    <a:cubicBezTo>
                      <a:pt x="88833" y="289363"/>
                      <a:pt x="88833" y="289363"/>
                      <a:pt x="88833" y="289363"/>
                    </a:cubicBezTo>
                    <a:cubicBezTo>
                      <a:pt x="64254" y="275556"/>
                      <a:pt x="42027" y="252115"/>
                      <a:pt x="25945" y="225261"/>
                    </a:cubicBezTo>
                    <a:cubicBezTo>
                      <a:pt x="9862" y="198406"/>
                      <a:pt x="0" y="168441"/>
                      <a:pt x="0" y="141510"/>
                    </a:cubicBezTo>
                    <a:cubicBezTo>
                      <a:pt x="0" y="114655"/>
                      <a:pt x="10317" y="96525"/>
                      <a:pt x="25565" y="87877"/>
                    </a:cubicBezTo>
                    <a:cubicBezTo>
                      <a:pt x="38841" y="80594"/>
                      <a:pt x="57123" y="80442"/>
                      <a:pt x="77075" y="88711"/>
                    </a:cubicBezTo>
                    <a:lnTo>
                      <a:pt x="79881" y="89849"/>
                    </a:lnTo>
                    <a:lnTo>
                      <a:pt x="80109" y="86815"/>
                    </a:lnTo>
                    <a:cubicBezTo>
                      <a:pt x="82916" y="48657"/>
                      <a:pt x="98088" y="22029"/>
                      <a:pt x="121832" y="9133"/>
                    </a:cubicBezTo>
                    <a:lnTo>
                      <a:pt x="121832" y="9133"/>
                    </a:lnTo>
                    <a:lnTo>
                      <a:pt x="121832" y="9133"/>
                    </a:lnTo>
                    <a:cubicBezTo>
                      <a:pt x="147625" y="-5129"/>
                      <a:pt x="184114" y="-3308"/>
                      <a:pt x="224472" y="18995"/>
                    </a:cubicBezTo>
                    <a:cubicBezTo>
                      <a:pt x="274616" y="46836"/>
                      <a:pt x="319298" y="99863"/>
                      <a:pt x="345850" y="157213"/>
                    </a:cubicBezTo>
                    <a:lnTo>
                      <a:pt x="346229" y="158048"/>
                    </a:lnTo>
                    <a:lnTo>
                      <a:pt x="347139" y="158351"/>
                    </a:lnTo>
                    <a:cubicBezTo>
                      <a:pt x="353284" y="160399"/>
                      <a:pt x="359504" y="163131"/>
                      <a:pt x="366484" y="166620"/>
                    </a:cubicBezTo>
                    <a:cubicBezTo>
                      <a:pt x="387194" y="177999"/>
                      <a:pt x="406083" y="197192"/>
                      <a:pt x="420193" y="219571"/>
                    </a:cubicBezTo>
                    <a:cubicBezTo>
                      <a:pt x="434455" y="241950"/>
                      <a:pt x="443786" y="267211"/>
                      <a:pt x="445531" y="290729"/>
                    </a:cubicBezTo>
                    <a:close/>
                  </a:path>
                </a:pathLst>
              </a:custGeom>
              <a:noFill/>
              <a:ln w="8104" cap="flat">
                <a:solidFill>
                  <a:srgbClr val="FFFFFF"/>
                </a:solidFill>
                <a:prstDash val="solid"/>
                <a:miter/>
              </a:ln>
            </p:spPr>
            <p:txBody>
              <a:bodyPr rtlCol="0" anchor="ctr"/>
              <a:lstStyle/>
              <a:p>
                <a:endParaRPr lang="en-US"/>
              </a:p>
            </p:txBody>
          </p:sp>
          <p:sp>
            <p:nvSpPr>
              <p:cNvPr id="843" name="Freeform: Shape 321">
                <a:extLst>
                  <a:ext uri="{FF2B5EF4-FFF2-40B4-BE49-F238E27FC236}">
                    <a16:creationId xmlns:a16="http://schemas.microsoft.com/office/drawing/2014/main" id="{94324C16-DF0B-8E4F-ADB6-F7C35875B5E1}"/>
                  </a:ext>
                </a:extLst>
              </p:cNvPr>
              <p:cNvSpPr/>
              <p:nvPr/>
            </p:nvSpPr>
            <p:spPr>
              <a:xfrm>
                <a:off x="9648136" y="5352528"/>
                <a:ext cx="531556" cy="495670"/>
              </a:xfrm>
              <a:custGeom>
                <a:avLst/>
                <a:gdLst>
                  <a:gd name="connsiteX0" fmla="*/ 444393 w 531556"/>
                  <a:gd name="connsiteY0" fmla="*/ 290142 h 495670"/>
                  <a:gd name="connsiteX1" fmla="*/ 444469 w 531556"/>
                  <a:gd name="connsiteY1" fmla="*/ 291584 h 495670"/>
                  <a:gd name="connsiteX2" fmla="*/ 445683 w 531556"/>
                  <a:gd name="connsiteY2" fmla="*/ 292342 h 495670"/>
                  <a:gd name="connsiteX3" fmla="*/ 506523 w 531556"/>
                  <a:gd name="connsiteY3" fmla="*/ 355686 h 495670"/>
                  <a:gd name="connsiteX4" fmla="*/ 531557 w 531556"/>
                  <a:gd name="connsiteY4" fmla="*/ 437616 h 495670"/>
                  <a:gd name="connsiteX5" fmla="*/ 506295 w 531556"/>
                  <a:gd name="connsiteY5" fmla="*/ 490718 h 495670"/>
                  <a:gd name="connsiteX6" fmla="*/ 444924 w 531556"/>
                  <a:gd name="connsiteY6" fmla="*/ 484422 h 495670"/>
                  <a:gd name="connsiteX7" fmla="*/ 444924 w 531556"/>
                  <a:gd name="connsiteY7" fmla="*/ 484422 h 495670"/>
                  <a:gd name="connsiteX8" fmla="*/ 88530 w 531556"/>
                  <a:gd name="connsiteY8" fmla="*/ 288322 h 495670"/>
                  <a:gd name="connsiteX9" fmla="*/ 88530 w 531556"/>
                  <a:gd name="connsiteY9" fmla="*/ 288322 h 495670"/>
                  <a:gd name="connsiteX10" fmla="*/ 25869 w 531556"/>
                  <a:gd name="connsiteY10" fmla="*/ 224446 h 495670"/>
                  <a:gd name="connsiteX11" fmla="*/ 0 w 531556"/>
                  <a:gd name="connsiteY11" fmla="*/ 141000 h 495670"/>
                  <a:gd name="connsiteX12" fmla="*/ 25337 w 531556"/>
                  <a:gd name="connsiteY12" fmla="*/ 87821 h 495670"/>
                  <a:gd name="connsiteX13" fmla="*/ 76392 w 531556"/>
                  <a:gd name="connsiteY13" fmla="*/ 88656 h 495670"/>
                  <a:gd name="connsiteX14" fmla="*/ 79881 w 531556"/>
                  <a:gd name="connsiteY14" fmla="*/ 90097 h 495670"/>
                  <a:gd name="connsiteX15" fmla="*/ 80185 w 531556"/>
                  <a:gd name="connsiteY15" fmla="*/ 86304 h 495670"/>
                  <a:gd name="connsiteX16" fmla="*/ 121605 w 531556"/>
                  <a:gd name="connsiteY16" fmla="*/ 9078 h 495670"/>
                  <a:gd name="connsiteX17" fmla="*/ 121605 w 531556"/>
                  <a:gd name="connsiteY17" fmla="*/ 9078 h 495670"/>
                  <a:gd name="connsiteX18" fmla="*/ 121605 w 531556"/>
                  <a:gd name="connsiteY18" fmla="*/ 9078 h 495670"/>
                  <a:gd name="connsiteX19" fmla="*/ 223714 w 531556"/>
                  <a:gd name="connsiteY19" fmla="*/ 18940 h 495670"/>
                  <a:gd name="connsiteX20" fmla="*/ 344863 w 531556"/>
                  <a:gd name="connsiteY20" fmla="*/ 156930 h 495670"/>
                  <a:gd name="connsiteX21" fmla="*/ 345394 w 531556"/>
                  <a:gd name="connsiteY21" fmla="*/ 157993 h 495670"/>
                  <a:gd name="connsiteX22" fmla="*/ 346532 w 531556"/>
                  <a:gd name="connsiteY22" fmla="*/ 158372 h 495670"/>
                  <a:gd name="connsiteX23" fmla="*/ 365801 w 531556"/>
                  <a:gd name="connsiteY23" fmla="*/ 166641 h 495670"/>
                  <a:gd name="connsiteX24" fmla="*/ 419359 w 531556"/>
                  <a:gd name="connsiteY24" fmla="*/ 219364 h 495670"/>
                  <a:gd name="connsiteX25" fmla="*/ 444393 w 531556"/>
                  <a:gd name="connsiteY25" fmla="*/ 290142 h 49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1556" h="495670">
                    <a:moveTo>
                      <a:pt x="444393" y="290142"/>
                    </a:moveTo>
                    <a:lnTo>
                      <a:pt x="444469" y="291584"/>
                    </a:lnTo>
                    <a:lnTo>
                      <a:pt x="445683" y="292342"/>
                    </a:lnTo>
                    <a:cubicBezTo>
                      <a:pt x="469503" y="306452"/>
                      <a:pt x="490971" y="329514"/>
                      <a:pt x="506523" y="355686"/>
                    </a:cubicBezTo>
                    <a:cubicBezTo>
                      <a:pt x="522074" y="381934"/>
                      <a:pt x="531557" y="411140"/>
                      <a:pt x="531557" y="437616"/>
                    </a:cubicBezTo>
                    <a:cubicBezTo>
                      <a:pt x="531557" y="464318"/>
                      <a:pt x="521316" y="482222"/>
                      <a:pt x="506295" y="490718"/>
                    </a:cubicBezTo>
                    <a:cubicBezTo>
                      <a:pt x="490516" y="498608"/>
                      <a:pt x="468972" y="497470"/>
                      <a:pt x="444924" y="484422"/>
                    </a:cubicBezTo>
                    <a:cubicBezTo>
                      <a:pt x="444924" y="484422"/>
                      <a:pt x="444924" y="484422"/>
                      <a:pt x="444924" y="484422"/>
                    </a:cubicBezTo>
                    <a:lnTo>
                      <a:pt x="88530" y="288322"/>
                    </a:lnTo>
                    <a:cubicBezTo>
                      <a:pt x="88530" y="288322"/>
                      <a:pt x="88530" y="288322"/>
                      <a:pt x="88530" y="288322"/>
                    </a:cubicBezTo>
                    <a:cubicBezTo>
                      <a:pt x="64102" y="274515"/>
                      <a:pt x="41875" y="251226"/>
                      <a:pt x="25869" y="224446"/>
                    </a:cubicBezTo>
                    <a:cubicBezTo>
                      <a:pt x="9786" y="197668"/>
                      <a:pt x="0" y="167779"/>
                      <a:pt x="0" y="141000"/>
                    </a:cubicBezTo>
                    <a:cubicBezTo>
                      <a:pt x="0" y="114297"/>
                      <a:pt x="10241" y="96394"/>
                      <a:pt x="25337" y="87821"/>
                    </a:cubicBezTo>
                    <a:cubicBezTo>
                      <a:pt x="38462" y="80614"/>
                      <a:pt x="56516" y="80463"/>
                      <a:pt x="76392" y="88656"/>
                    </a:cubicBezTo>
                    <a:lnTo>
                      <a:pt x="79881" y="90097"/>
                    </a:lnTo>
                    <a:lnTo>
                      <a:pt x="80185" y="86304"/>
                    </a:lnTo>
                    <a:cubicBezTo>
                      <a:pt x="82916" y="48222"/>
                      <a:pt x="98088" y="21822"/>
                      <a:pt x="121605" y="9078"/>
                    </a:cubicBezTo>
                    <a:lnTo>
                      <a:pt x="121605" y="9078"/>
                    </a:lnTo>
                    <a:lnTo>
                      <a:pt x="121605" y="9078"/>
                    </a:lnTo>
                    <a:cubicBezTo>
                      <a:pt x="147246" y="-5108"/>
                      <a:pt x="183431" y="-3288"/>
                      <a:pt x="223714" y="18940"/>
                    </a:cubicBezTo>
                    <a:cubicBezTo>
                      <a:pt x="273706" y="46705"/>
                      <a:pt x="318388" y="99656"/>
                      <a:pt x="344863" y="156930"/>
                    </a:cubicBezTo>
                    <a:lnTo>
                      <a:pt x="345394" y="157993"/>
                    </a:lnTo>
                    <a:lnTo>
                      <a:pt x="346532" y="158372"/>
                    </a:lnTo>
                    <a:cubicBezTo>
                      <a:pt x="352677" y="160420"/>
                      <a:pt x="358822" y="163151"/>
                      <a:pt x="365801" y="166641"/>
                    </a:cubicBezTo>
                    <a:cubicBezTo>
                      <a:pt x="386359" y="177944"/>
                      <a:pt x="405249" y="197137"/>
                      <a:pt x="419359" y="219364"/>
                    </a:cubicBezTo>
                    <a:cubicBezTo>
                      <a:pt x="433393" y="241515"/>
                      <a:pt x="442724" y="266777"/>
                      <a:pt x="444393" y="290142"/>
                    </a:cubicBezTo>
                    <a:close/>
                  </a:path>
                </a:pathLst>
              </a:custGeom>
              <a:noFill/>
              <a:ln w="10130" cap="flat">
                <a:solidFill>
                  <a:srgbClr val="FFFFFF"/>
                </a:solidFill>
                <a:prstDash val="solid"/>
                <a:miter/>
              </a:ln>
            </p:spPr>
            <p:txBody>
              <a:bodyPr rtlCol="0" anchor="ctr"/>
              <a:lstStyle/>
              <a:p>
                <a:endParaRPr lang="en-US"/>
              </a:p>
            </p:txBody>
          </p:sp>
          <p:sp>
            <p:nvSpPr>
              <p:cNvPr id="844" name="Freeform: Shape 322">
                <a:extLst>
                  <a:ext uri="{FF2B5EF4-FFF2-40B4-BE49-F238E27FC236}">
                    <a16:creationId xmlns:a16="http://schemas.microsoft.com/office/drawing/2014/main" id="{FBA3C38D-3C43-2F45-80A9-7EF25CAD1EB9}"/>
                  </a:ext>
                </a:extLst>
              </p:cNvPr>
              <p:cNvSpPr/>
              <p:nvPr/>
            </p:nvSpPr>
            <p:spPr>
              <a:xfrm>
                <a:off x="9629247" y="5366423"/>
                <a:ext cx="530494" cy="494509"/>
              </a:xfrm>
              <a:custGeom>
                <a:avLst/>
                <a:gdLst>
                  <a:gd name="connsiteX0" fmla="*/ 443255 w 530494"/>
                  <a:gd name="connsiteY0" fmla="*/ 289524 h 494509"/>
                  <a:gd name="connsiteX1" fmla="*/ 443406 w 530494"/>
                  <a:gd name="connsiteY1" fmla="*/ 291268 h 494509"/>
                  <a:gd name="connsiteX2" fmla="*/ 444924 w 530494"/>
                  <a:gd name="connsiteY2" fmla="*/ 292179 h 494509"/>
                  <a:gd name="connsiteX3" fmla="*/ 505536 w 530494"/>
                  <a:gd name="connsiteY3" fmla="*/ 355371 h 494509"/>
                  <a:gd name="connsiteX4" fmla="*/ 530495 w 530494"/>
                  <a:gd name="connsiteY4" fmla="*/ 436997 h 494509"/>
                  <a:gd name="connsiteX5" fmla="*/ 505536 w 530494"/>
                  <a:gd name="connsiteY5" fmla="*/ 489644 h 494509"/>
                  <a:gd name="connsiteX6" fmla="*/ 444696 w 530494"/>
                  <a:gd name="connsiteY6" fmla="*/ 483348 h 494509"/>
                  <a:gd name="connsiteX7" fmla="*/ 444696 w 530494"/>
                  <a:gd name="connsiteY7" fmla="*/ 483348 h 494509"/>
                  <a:gd name="connsiteX8" fmla="*/ 88302 w 530494"/>
                  <a:gd name="connsiteY8" fmla="*/ 287248 h 494509"/>
                  <a:gd name="connsiteX9" fmla="*/ 88302 w 530494"/>
                  <a:gd name="connsiteY9" fmla="*/ 287248 h 494509"/>
                  <a:gd name="connsiteX10" fmla="*/ 25793 w 530494"/>
                  <a:gd name="connsiteY10" fmla="*/ 223600 h 494509"/>
                  <a:gd name="connsiteX11" fmla="*/ 0 w 530494"/>
                  <a:gd name="connsiteY11" fmla="*/ 140381 h 494509"/>
                  <a:gd name="connsiteX12" fmla="*/ 25034 w 530494"/>
                  <a:gd name="connsiteY12" fmla="*/ 87734 h 494509"/>
                  <a:gd name="connsiteX13" fmla="*/ 75633 w 530494"/>
                  <a:gd name="connsiteY13" fmla="*/ 88568 h 494509"/>
                  <a:gd name="connsiteX14" fmla="*/ 79881 w 530494"/>
                  <a:gd name="connsiteY14" fmla="*/ 90313 h 494509"/>
                  <a:gd name="connsiteX15" fmla="*/ 80185 w 530494"/>
                  <a:gd name="connsiteY15" fmla="*/ 85761 h 494509"/>
                  <a:gd name="connsiteX16" fmla="*/ 121377 w 530494"/>
                  <a:gd name="connsiteY16" fmla="*/ 8990 h 494509"/>
                  <a:gd name="connsiteX17" fmla="*/ 121377 w 530494"/>
                  <a:gd name="connsiteY17" fmla="*/ 8990 h 494509"/>
                  <a:gd name="connsiteX18" fmla="*/ 121377 w 530494"/>
                  <a:gd name="connsiteY18" fmla="*/ 8990 h 494509"/>
                  <a:gd name="connsiteX19" fmla="*/ 222955 w 530494"/>
                  <a:gd name="connsiteY19" fmla="*/ 18852 h 494509"/>
                  <a:gd name="connsiteX20" fmla="*/ 343877 w 530494"/>
                  <a:gd name="connsiteY20" fmla="*/ 156539 h 494509"/>
                  <a:gd name="connsiteX21" fmla="*/ 344484 w 530494"/>
                  <a:gd name="connsiteY21" fmla="*/ 157829 h 494509"/>
                  <a:gd name="connsiteX22" fmla="*/ 345850 w 530494"/>
                  <a:gd name="connsiteY22" fmla="*/ 158284 h 494509"/>
                  <a:gd name="connsiteX23" fmla="*/ 365042 w 530494"/>
                  <a:gd name="connsiteY23" fmla="*/ 166477 h 494509"/>
                  <a:gd name="connsiteX24" fmla="*/ 418372 w 530494"/>
                  <a:gd name="connsiteY24" fmla="*/ 219049 h 494509"/>
                  <a:gd name="connsiteX25" fmla="*/ 443255 w 530494"/>
                  <a:gd name="connsiteY25" fmla="*/ 289524 h 49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494" h="494509">
                    <a:moveTo>
                      <a:pt x="443255" y="289524"/>
                    </a:moveTo>
                    <a:lnTo>
                      <a:pt x="443406" y="291268"/>
                    </a:lnTo>
                    <a:lnTo>
                      <a:pt x="444924" y="292179"/>
                    </a:lnTo>
                    <a:cubicBezTo>
                      <a:pt x="468592" y="306289"/>
                      <a:pt x="490061" y="329199"/>
                      <a:pt x="505536" y="355371"/>
                    </a:cubicBezTo>
                    <a:cubicBezTo>
                      <a:pt x="521012" y="381543"/>
                      <a:pt x="530495" y="410673"/>
                      <a:pt x="530495" y="436997"/>
                    </a:cubicBezTo>
                    <a:cubicBezTo>
                      <a:pt x="530495" y="463548"/>
                      <a:pt x="520329" y="481224"/>
                      <a:pt x="505536" y="489644"/>
                    </a:cubicBezTo>
                    <a:cubicBezTo>
                      <a:pt x="489909" y="497382"/>
                      <a:pt x="468668" y="496320"/>
                      <a:pt x="444696" y="483348"/>
                    </a:cubicBezTo>
                    <a:lnTo>
                      <a:pt x="444696" y="483348"/>
                    </a:lnTo>
                    <a:lnTo>
                      <a:pt x="88302" y="287248"/>
                    </a:lnTo>
                    <a:cubicBezTo>
                      <a:pt x="88302" y="287248"/>
                      <a:pt x="88302" y="287248"/>
                      <a:pt x="88302" y="287248"/>
                    </a:cubicBezTo>
                    <a:cubicBezTo>
                      <a:pt x="63951" y="273517"/>
                      <a:pt x="41799" y="250228"/>
                      <a:pt x="25793" y="223600"/>
                    </a:cubicBezTo>
                    <a:cubicBezTo>
                      <a:pt x="9786" y="196897"/>
                      <a:pt x="0" y="167084"/>
                      <a:pt x="0" y="140381"/>
                    </a:cubicBezTo>
                    <a:cubicBezTo>
                      <a:pt x="0" y="113830"/>
                      <a:pt x="10165" y="96154"/>
                      <a:pt x="25034" y="87734"/>
                    </a:cubicBezTo>
                    <a:cubicBezTo>
                      <a:pt x="37930" y="80603"/>
                      <a:pt x="55833" y="80451"/>
                      <a:pt x="75633" y="88568"/>
                    </a:cubicBezTo>
                    <a:lnTo>
                      <a:pt x="79881" y="90313"/>
                    </a:lnTo>
                    <a:lnTo>
                      <a:pt x="80185" y="85761"/>
                    </a:lnTo>
                    <a:cubicBezTo>
                      <a:pt x="82916" y="47831"/>
                      <a:pt x="98012" y="21659"/>
                      <a:pt x="121377" y="8990"/>
                    </a:cubicBezTo>
                    <a:lnTo>
                      <a:pt x="121377" y="8990"/>
                    </a:lnTo>
                    <a:lnTo>
                      <a:pt x="121377" y="8990"/>
                    </a:lnTo>
                    <a:cubicBezTo>
                      <a:pt x="146791" y="-5044"/>
                      <a:pt x="182749" y="-3299"/>
                      <a:pt x="222955" y="18852"/>
                    </a:cubicBezTo>
                    <a:cubicBezTo>
                      <a:pt x="272871" y="46541"/>
                      <a:pt x="317402" y="99416"/>
                      <a:pt x="343877" y="156539"/>
                    </a:cubicBezTo>
                    <a:lnTo>
                      <a:pt x="344484" y="157829"/>
                    </a:lnTo>
                    <a:lnTo>
                      <a:pt x="345850" y="158284"/>
                    </a:lnTo>
                    <a:cubicBezTo>
                      <a:pt x="351918" y="160332"/>
                      <a:pt x="358139" y="163063"/>
                      <a:pt x="365042" y="166477"/>
                    </a:cubicBezTo>
                    <a:cubicBezTo>
                      <a:pt x="385525" y="177780"/>
                      <a:pt x="404262" y="196822"/>
                      <a:pt x="418372" y="219049"/>
                    </a:cubicBezTo>
                    <a:cubicBezTo>
                      <a:pt x="432331" y="241124"/>
                      <a:pt x="441586" y="266234"/>
                      <a:pt x="443255" y="289524"/>
                    </a:cubicBezTo>
                    <a:close/>
                  </a:path>
                </a:pathLst>
              </a:custGeom>
              <a:noFill/>
              <a:ln w="12157" cap="flat">
                <a:solidFill>
                  <a:srgbClr val="FFFFFF"/>
                </a:solidFill>
                <a:prstDash val="solid"/>
                <a:miter/>
              </a:ln>
            </p:spPr>
            <p:txBody>
              <a:bodyPr rtlCol="0" anchor="ctr"/>
              <a:lstStyle/>
              <a:p>
                <a:endParaRPr lang="en-US"/>
              </a:p>
            </p:txBody>
          </p:sp>
          <p:sp>
            <p:nvSpPr>
              <p:cNvPr id="845" name="Freeform: Shape 323">
                <a:extLst>
                  <a:ext uri="{FF2B5EF4-FFF2-40B4-BE49-F238E27FC236}">
                    <a16:creationId xmlns:a16="http://schemas.microsoft.com/office/drawing/2014/main" id="{0DD11A64-5F40-3E4C-A16D-5D8F98998DFE}"/>
                  </a:ext>
                </a:extLst>
              </p:cNvPr>
              <p:cNvSpPr/>
              <p:nvPr/>
            </p:nvSpPr>
            <p:spPr>
              <a:xfrm>
                <a:off x="9616199" y="5386141"/>
                <a:ext cx="517446" cy="481318"/>
              </a:xfrm>
              <a:custGeom>
                <a:avLst/>
                <a:gdLst>
                  <a:gd name="connsiteX0" fmla="*/ 430282 w 517446"/>
                  <a:gd name="connsiteY0" fmla="*/ 283460 h 481318"/>
                  <a:gd name="connsiteX1" fmla="*/ 430662 w 517446"/>
                  <a:gd name="connsiteY1" fmla="*/ 288618 h 481318"/>
                  <a:gd name="connsiteX2" fmla="*/ 435062 w 517446"/>
                  <a:gd name="connsiteY2" fmla="*/ 291273 h 481318"/>
                  <a:gd name="connsiteX3" fmla="*/ 493399 w 517446"/>
                  <a:gd name="connsiteY3" fmla="*/ 352114 h 481318"/>
                  <a:gd name="connsiteX4" fmla="*/ 517447 w 517446"/>
                  <a:gd name="connsiteY4" fmla="*/ 430402 h 481318"/>
                  <a:gd name="connsiteX5" fmla="*/ 495978 w 517446"/>
                  <a:gd name="connsiteY5" fmla="*/ 477208 h 481318"/>
                  <a:gd name="connsiteX6" fmla="*/ 441358 w 517446"/>
                  <a:gd name="connsiteY6" fmla="*/ 470912 h 481318"/>
                  <a:gd name="connsiteX7" fmla="*/ 441358 w 517446"/>
                  <a:gd name="connsiteY7" fmla="*/ 470912 h 481318"/>
                  <a:gd name="connsiteX8" fmla="*/ 84964 w 517446"/>
                  <a:gd name="connsiteY8" fmla="*/ 274811 h 481318"/>
                  <a:gd name="connsiteX9" fmla="*/ 24882 w 517446"/>
                  <a:gd name="connsiteY9" fmla="*/ 213516 h 481318"/>
                  <a:gd name="connsiteX10" fmla="*/ 0 w 517446"/>
                  <a:gd name="connsiteY10" fmla="*/ 133710 h 481318"/>
                  <a:gd name="connsiteX11" fmla="*/ 21620 w 517446"/>
                  <a:gd name="connsiteY11" fmla="*/ 86828 h 481318"/>
                  <a:gd name="connsiteX12" fmla="*/ 66454 w 517446"/>
                  <a:gd name="connsiteY12" fmla="*/ 88042 h 481318"/>
                  <a:gd name="connsiteX13" fmla="*/ 79123 w 517446"/>
                  <a:gd name="connsiteY13" fmla="*/ 93277 h 481318"/>
                  <a:gd name="connsiteX14" fmla="*/ 80109 w 517446"/>
                  <a:gd name="connsiteY14" fmla="*/ 79622 h 481318"/>
                  <a:gd name="connsiteX15" fmla="*/ 117888 w 517446"/>
                  <a:gd name="connsiteY15" fmla="*/ 8161 h 481318"/>
                  <a:gd name="connsiteX16" fmla="*/ 117888 w 517446"/>
                  <a:gd name="connsiteY16" fmla="*/ 8161 h 481318"/>
                  <a:gd name="connsiteX17" fmla="*/ 117888 w 517446"/>
                  <a:gd name="connsiteY17" fmla="*/ 8161 h 481318"/>
                  <a:gd name="connsiteX18" fmla="*/ 213093 w 517446"/>
                  <a:gd name="connsiteY18" fmla="*/ 18023 h 481318"/>
                  <a:gd name="connsiteX19" fmla="*/ 331208 w 517446"/>
                  <a:gd name="connsiteY19" fmla="*/ 152751 h 481318"/>
                  <a:gd name="connsiteX20" fmla="*/ 333029 w 517446"/>
                  <a:gd name="connsiteY20" fmla="*/ 156620 h 481318"/>
                  <a:gd name="connsiteX21" fmla="*/ 337050 w 517446"/>
                  <a:gd name="connsiteY21" fmla="*/ 157986 h 481318"/>
                  <a:gd name="connsiteX22" fmla="*/ 355256 w 517446"/>
                  <a:gd name="connsiteY22" fmla="*/ 165799 h 481318"/>
                  <a:gd name="connsiteX23" fmla="*/ 406083 w 517446"/>
                  <a:gd name="connsiteY23" fmla="*/ 216019 h 481318"/>
                  <a:gd name="connsiteX24" fmla="*/ 430282 w 517446"/>
                  <a:gd name="connsiteY24" fmla="*/ 283460 h 48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46" h="481318">
                    <a:moveTo>
                      <a:pt x="430282" y="283460"/>
                    </a:moveTo>
                    <a:lnTo>
                      <a:pt x="430662" y="288618"/>
                    </a:lnTo>
                    <a:lnTo>
                      <a:pt x="435062" y="291273"/>
                    </a:lnTo>
                    <a:cubicBezTo>
                      <a:pt x="457669" y="304701"/>
                      <a:pt x="478302" y="326776"/>
                      <a:pt x="493399" y="352114"/>
                    </a:cubicBezTo>
                    <a:cubicBezTo>
                      <a:pt x="508495" y="377527"/>
                      <a:pt x="517447" y="405520"/>
                      <a:pt x="517447" y="430402"/>
                    </a:cubicBezTo>
                    <a:cubicBezTo>
                      <a:pt x="517447" y="455133"/>
                      <a:pt x="508116" y="470229"/>
                      <a:pt x="495978" y="477208"/>
                    </a:cubicBezTo>
                    <a:cubicBezTo>
                      <a:pt x="482930" y="483657"/>
                      <a:pt x="464041" y="483201"/>
                      <a:pt x="441358" y="470912"/>
                    </a:cubicBezTo>
                    <a:cubicBezTo>
                      <a:pt x="441358" y="470912"/>
                      <a:pt x="441358" y="470912"/>
                      <a:pt x="441358" y="470912"/>
                    </a:cubicBezTo>
                    <a:lnTo>
                      <a:pt x="84964" y="274811"/>
                    </a:lnTo>
                    <a:cubicBezTo>
                      <a:pt x="61827" y="261764"/>
                      <a:pt x="40510" y="239461"/>
                      <a:pt x="24882" y="213516"/>
                    </a:cubicBezTo>
                    <a:cubicBezTo>
                      <a:pt x="9255" y="187571"/>
                      <a:pt x="0" y="158896"/>
                      <a:pt x="0" y="133710"/>
                    </a:cubicBezTo>
                    <a:cubicBezTo>
                      <a:pt x="0" y="108828"/>
                      <a:pt x="9407" y="93732"/>
                      <a:pt x="21620" y="86828"/>
                    </a:cubicBezTo>
                    <a:cubicBezTo>
                      <a:pt x="32241" y="80987"/>
                      <a:pt x="47944" y="80380"/>
                      <a:pt x="66454" y="88042"/>
                    </a:cubicBezTo>
                    <a:lnTo>
                      <a:pt x="79123" y="93277"/>
                    </a:lnTo>
                    <a:lnTo>
                      <a:pt x="80109" y="79622"/>
                    </a:lnTo>
                    <a:cubicBezTo>
                      <a:pt x="82764" y="43133"/>
                      <a:pt x="97102" y="19388"/>
                      <a:pt x="117888" y="8161"/>
                    </a:cubicBezTo>
                    <a:lnTo>
                      <a:pt x="117888" y="8161"/>
                    </a:lnTo>
                    <a:lnTo>
                      <a:pt x="117888" y="8161"/>
                    </a:lnTo>
                    <a:cubicBezTo>
                      <a:pt x="140570" y="-4356"/>
                      <a:pt x="174100" y="-3522"/>
                      <a:pt x="213093" y="18023"/>
                    </a:cubicBezTo>
                    <a:cubicBezTo>
                      <a:pt x="261492" y="44953"/>
                      <a:pt x="305188" y="96538"/>
                      <a:pt x="331208" y="152751"/>
                    </a:cubicBezTo>
                    <a:lnTo>
                      <a:pt x="333029" y="156620"/>
                    </a:lnTo>
                    <a:lnTo>
                      <a:pt x="337050" y="157986"/>
                    </a:lnTo>
                    <a:cubicBezTo>
                      <a:pt x="342739" y="159882"/>
                      <a:pt x="348505" y="162462"/>
                      <a:pt x="355256" y="165799"/>
                    </a:cubicBezTo>
                    <a:cubicBezTo>
                      <a:pt x="374525" y="176420"/>
                      <a:pt x="392504" y="194551"/>
                      <a:pt x="406083" y="216019"/>
                    </a:cubicBezTo>
                    <a:cubicBezTo>
                      <a:pt x="419890" y="237412"/>
                      <a:pt x="428690" y="261536"/>
                      <a:pt x="430282" y="283460"/>
                    </a:cubicBezTo>
                    <a:close/>
                  </a:path>
                </a:pathLst>
              </a:custGeom>
              <a:solidFill>
                <a:srgbClr val="F4F5F6">
                  <a:alpha val="70000"/>
                </a:srgbClr>
              </a:solidFill>
              <a:ln w="36470" cap="flat">
                <a:solidFill>
                  <a:srgbClr val="747479"/>
                </a:solidFill>
                <a:prstDash val="solid"/>
                <a:miter/>
              </a:ln>
            </p:spPr>
            <p:txBody>
              <a:bodyPr rtlCol="0" anchor="ctr"/>
              <a:lstStyle/>
              <a:p>
                <a:endParaRPr lang="en-US"/>
              </a:p>
            </p:txBody>
          </p:sp>
        </p:grpSp>
        <p:grpSp>
          <p:nvGrpSpPr>
            <p:cNvPr id="766" name="Group 765">
              <a:extLst>
                <a:ext uri="{FF2B5EF4-FFF2-40B4-BE49-F238E27FC236}">
                  <a16:creationId xmlns:a16="http://schemas.microsoft.com/office/drawing/2014/main" id="{26D2D331-0090-4C4A-97C7-013604D59F2A}"/>
                </a:ext>
              </a:extLst>
            </p:cNvPr>
            <p:cNvGrpSpPr/>
            <p:nvPr/>
          </p:nvGrpSpPr>
          <p:grpSpPr>
            <a:xfrm>
              <a:off x="3633013" y="3609403"/>
              <a:ext cx="602100" cy="736348"/>
              <a:chOff x="9311937" y="917299"/>
              <a:chExt cx="731801" cy="894968"/>
            </a:xfrm>
          </p:grpSpPr>
          <p:sp>
            <p:nvSpPr>
              <p:cNvPr id="770" name="Freeform: Shape 324">
                <a:extLst>
                  <a:ext uri="{FF2B5EF4-FFF2-40B4-BE49-F238E27FC236}">
                    <a16:creationId xmlns:a16="http://schemas.microsoft.com/office/drawing/2014/main" id="{BB0918A9-326F-A241-9EFC-6365054BF99D}"/>
                  </a:ext>
                </a:extLst>
              </p:cNvPr>
              <p:cNvSpPr/>
              <p:nvPr/>
            </p:nvSpPr>
            <p:spPr>
              <a:xfrm>
                <a:off x="9597481" y="1556937"/>
                <a:ext cx="446257" cy="255330"/>
              </a:xfrm>
              <a:custGeom>
                <a:avLst/>
                <a:gdLst>
                  <a:gd name="connsiteX0" fmla="*/ 400014 w 400014"/>
                  <a:gd name="connsiteY0" fmla="*/ 121074 h 228872"/>
                  <a:gd name="connsiteX1" fmla="*/ 192080 w 400014"/>
                  <a:gd name="connsiteY1" fmla="*/ 0 h 228872"/>
                  <a:gd name="connsiteX2" fmla="*/ 0 w 400014"/>
                  <a:gd name="connsiteY2" fmla="*/ 110377 h 228872"/>
                  <a:gd name="connsiteX3" fmla="*/ 207935 w 400014"/>
                  <a:gd name="connsiteY3" fmla="*/ 228872 h 228872"/>
                  <a:gd name="connsiteX4" fmla="*/ 400014 w 400014"/>
                  <a:gd name="connsiteY4" fmla="*/ 121074 h 22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14" h="228872">
                    <a:moveTo>
                      <a:pt x="400014" y="121074"/>
                    </a:moveTo>
                    <a:lnTo>
                      <a:pt x="192080" y="0"/>
                    </a:lnTo>
                    <a:lnTo>
                      <a:pt x="0" y="110377"/>
                    </a:lnTo>
                    <a:lnTo>
                      <a:pt x="207935" y="228872"/>
                    </a:lnTo>
                    <a:lnTo>
                      <a:pt x="400014" y="121074"/>
                    </a:lnTo>
                    <a:close/>
                  </a:path>
                </a:pathLst>
              </a:custGeom>
              <a:solidFill>
                <a:srgbClr val="000000">
                  <a:alpha val="15000"/>
                </a:srgbClr>
              </a:solidFill>
              <a:ln w="7580" cap="flat">
                <a:noFill/>
                <a:prstDash val="solid"/>
                <a:miter/>
              </a:ln>
            </p:spPr>
            <p:txBody>
              <a:bodyPr rtlCol="0" anchor="ctr"/>
              <a:lstStyle/>
              <a:p>
                <a:endParaRPr lang="en-US"/>
              </a:p>
            </p:txBody>
          </p:sp>
          <p:sp>
            <p:nvSpPr>
              <p:cNvPr id="771" name="Freeform: Shape 11">
                <a:extLst>
                  <a:ext uri="{FF2B5EF4-FFF2-40B4-BE49-F238E27FC236}">
                    <a16:creationId xmlns:a16="http://schemas.microsoft.com/office/drawing/2014/main" id="{4449B157-D3D6-0B48-BB3F-348094BA82F0}"/>
                  </a:ext>
                </a:extLst>
              </p:cNvPr>
              <p:cNvSpPr/>
              <p:nvPr/>
            </p:nvSpPr>
            <p:spPr>
              <a:xfrm>
                <a:off x="9599173" y="1469091"/>
                <a:ext cx="166383" cy="302724"/>
              </a:xfrm>
              <a:custGeom>
                <a:avLst/>
                <a:gdLst>
                  <a:gd name="connsiteX0" fmla="*/ 149142 w 149142"/>
                  <a:gd name="connsiteY0" fmla="*/ 89440 h 271354"/>
                  <a:gd name="connsiteX1" fmla="*/ 148611 w 149142"/>
                  <a:gd name="connsiteY1" fmla="*/ 271354 h 271354"/>
                  <a:gd name="connsiteX2" fmla="*/ 0 w 149142"/>
                  <a:gd name="connsiteY2" fmla="*/ 183963 h 271354"/>
                  <a:gd name="connsiteX3" fmla="*/ 531 w 149142"/>
                  <a:gd name="connsiteY3" fmla="*/ 0 h 271354"/>
                  <a:gd name="connsiteX4" fmla="*/ 149142 w 149142"/>
                  <a:gd name="connsiteY4" fmla="*/ 89440 h 27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42" h="271354">
                    <a:moveTo>
                      <a:pt x="149142" y="89440"/>
                    </a:moveTo>
                    <a:lnTo>
                      <a:pt x="148611" y="271354"/>
                    </a:lnTo>
                    <a:lnTo>
                      <a:pt x="0" y="183963"/>
                    </a:lnTo>
                    <a:lnTo>
                      <a:pt x="531" y="0"/>
                    </a:lnTo>
                    <a:lnTo>
                      <a:pt x="149142" y="89440"/>
                    </a:lnTo>
                    <a:close/>
                  </a:path>
                </a:pathLst>
              </a:custGeom>
              <a:solidFill>
                <a:srgbClr val="EBEBEB"/>
              </a:solidFill>
              <a:ln w="7580" cap="flat">
                <a:noFill/>
                <a:prstDash val="solid"/>
                <a:miter/>
              </a:ln>
            </p:spPr>
            <p:txBody>
              <a:bodyPr rtlCol="0" anchor="ctr"/>
              <a:lstStyle/>
              <a:p>
                <a:endParaRPr lang="en-US"/>
              </a:p>
            </p:txBody>
          </p:sp>
          <p:sp>
            <p:nvSpPr>
              <p:cNvPr id="772" name="Freeform: Shape 12">
                <a:extLst>
                  <a:ext uri="{FF2B5EF4-FFF2-40B4-BE49-F238E27FC236}">
                    <a16:creationId xmlns:a16="http://schemas.microsoft.com/office/drawing/2014/main" id="{59D463A8-4FB8-4947-BED7-96D7205430AF}"/>
                  </a:ext>
                </a:extLst>
              </p:cNvPr>
              <p:cNvSpPr/>
              <p:nvPr/>
            </p:nvSpPr>
            <p:spPr>
              <a:xfrm>
                <a:off x="9764457" y="1466890"/>
                <a:ext cx="163591" cy="304924"/>
              </a:xfrm>
              <a:custGeom>
                <a:avLst/>
                <a:gdLst>
                  <a:gd name="connsiteX0" fmla="*/ 0 w 146639"/>
                  <a:gd name="connsiteY0" fmla="*/ 89364 h 273326"/>
                  <a:gd name="connsiteX1" fmla="*/ 531 w 146639"/>
                  <a:gd name="connsiteY1" fmla="*/ 273327 h 273326"/>
                  <a:gd name="connsiteX2" fmla="*/ 146639 w 146639"/>
                  <a:gd name="connsiteY2" fmla="*/ 186997 h 273326"/>
                  <a:gd name="connsiteX3" fmla="*/ 146108 w 146639"/>
                  <a:gd name="connsiteY3" fmla="*/ 0 h 273326"/>
                  <a:gd name="connsiteX4" fmla="*/ 0 w 146639"/>
                  <a:gd name="connsiteY4" fmla="*/ 89364 h 27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39" h="273326">
                    <a:moveTo>
                      <a:pt x="0" y="89364"/>
                    </a:moveTo>
                    <a:lnTo>
                      <a:pt x="531" y="273327"/>
                    </a:lnTo>
                    <a:lnTo>
                      <a:pt x="146639" y="186997"/>
                    </a:lnTo>
                    <a:lnTo>
                      <a:pt x="146108" y="0"/>
                    </a:lnTo>
                    <a:lnTo>
                      <a:pt x="0" y="89364"/>
                    </a:lnTo>
                    <a:close/>
                  </a:path>
                </a:pathLst>
              </a:custGeom>
              <a:solidFill>
                <a:srgbClr val="CDCDD0"/>
              </a:solidFill>
              <a:ln w="7580" cap="flat">
                <a:noFill/>
                <a:prstDash val="solid"/>
                <a:miter/>
              </a:ln>
            </p:spPr>
            <p:txBody>
              <a:bodyPr rtlCol="0" anchor="ctr"/>
              <a:lstStyle/>
              <a:p>
                <a:endParaRPr lang="en-US"/>
              </a:p>
            </p:txBody>
          </p:sp>
          <p:grpSp>
            <p:nvGrpSpPr>
              <p:cNvPr id="773" name="Group 772">
                <a:extLst>
                  <a:ext uri="{FF2B5EF4-FFF2-40B4-BE49-F238E27FC236}">
                    <a16:creationId xmlns:a16="http://schemas.microsoft.com/office/drawing/2014/main" id="{A0E798B4-00D9-6F4D-9C0D-7D4814A53227}"/>
                  </a:ext>
                </a:extLst>
              </p:cNvPr>
              <p:cNvGrpSpPr/>
              <p:nvPr/>
            </p:nvGrpSpPr>
            <p:grpSpPr>
              <a:xfrm>
                <a:off x="9311937" y="917299"/>
                <a:ext cx="615518" cy="818547"/>
                <a:chOff x="7156336" y="3800542"/>
                <a:chExt cx="551735" cy="733726"/>
              </a:xfrm>
            </p:grpSpPr>
            <p:sp>
              <p:nvSpPr>
                <p:cNvPr id="774" name="Freeform: Shape 325">
                  <a:extLst>
                    <a:ext uri="{FF2B5EF4-FFF2-40B4-BE49-F238E27FC236}">
                      <a16:creationId xmlns:a16="http://schemas.microsoft.com/office/drawing/2014/main" id="{CB7E9445-61BF-0D41-9BB5-2A993C2F19BE}"/>
                    </a:ext>
                  </a:extLst>
                </p:cNvPr>
                <p:cNvSpPr/>
                <p:nvPr/>
              </p:nvSpPr>
              <p:spPr>
                <a:xfrm>
                  <a:off x="7156336" y="4216487"/>
                  <a:ext cx="400014" cy="228872"/>
                </a:xfrm>
                <a:custGeom>
                  <a:avLst/>
                  <a:gdLst>
                    <a:gd name="connsiteX0" fmla="*/ 400014 w 400014"/>
                    <a:gd name="connsiteY0" fmla="*/ 121074 h 228872"/>
                    <a:gd name="connsiteX1" fmla="*/ 192080 w 400014"/>
                    <a:gd name="connsiteY1" fmla="*/ 0 h 228872"/>
                    <a:gd name="connsiteX2" fmla="*/ 0 w 400014"/>
                    <a:gd name="connsiteY2" fmla="*/ 110377 h 228872"/>
                    <a:gd name="connsiteX3" fmla="*/ 207935 w 400014"/>
                    <a:gd name="connsiteY3" fmla="*/ 228872 h 228872"/>
                    <a:gd name="connsiteX4" fmla="*/ 400014 w 400014"/>
                    <a:gd name="connsiteY4" fmla="*/ 121074 h 22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14" h="228872">
                      <a:moveTo>
                        <a:pt x="400014" y="121074"/>
                      </a:moveTo>
                      <a:lnTo>
                        <a:pt x="192080" y="0"/>
                      </a:lnTo>
                      <a:lnTo>
                        <a:pt x="0" y="110377"/>
                      </a:lnTo>
                      <a:lnTo>
                        <a:pt x="207935" y="228872"/>
                      </a:lnTo>
                      <a:lnTo>
                        <a:pt x="400014" y="121074"/>
                      </a:lnTo>
                      <a:close/>
                    </a:path>
                  </a:pathLst>
                </a:custGeom>
                <a:solidFill>
                  <a:srgbClr val="000000">
                    <a:alpha val="15000"/>
                  </a:srgbClr>
                </a:solidFill>
                <a:ln w="7580" cap="flat">
                  <a:noFill/>
                  <a:prstDash val="solid"/>
                  <a:miter/>
                </a:ln>
              </p:spPr>
              <p:txBody>
                <a:bodyPr rtlCol="0" anchor="ctr"/>
                <a:lstStyle/>
                <a:p>
                  <a:endParaRPr lang="en-US"/>
                </a:p>
              </p:txBody>
            </p:sp>
            <p:sp>
              <p:nvSpPr>
                <p:cNvPr id="775" name="Freeform: Shape 326">
                  <a:extLst>
                    <a:ext uri="{FF2B5EF4-FFF2-40B4-BE49-F238E27FC236}">
                      <a16:creationId xmlns:a16="http://schemas.microsoft.com/office/drawing/2014/main" id="{69E168A7-4902-AA4B-B8E4-FF58F9B9D504}"/>
                    </a:ext>
                  </a:extLst>
                </p:cNvPr>
                <p:cNvSpPr/>
                <p:nvPr/>
              </p:nvSpPr>
              <p:spPr>
                <a:xfrm>
                  <a:off x="7159370" y="3908947"/>
                  <a:ext cx="195645" cy="525184"/>
                </a:xfrm>
                <a:custGeom>
                  <a:avLst/>
                  <a:gdLst>
                    <a:gd name="connsiteX0" fmla="*/ 195645 w 195645"/>
                    <a:gd name="connsiteY0" fmla="*/ 107798 h 525184"/>
                    <a:gd name="connsiteX1" fmla="*/ 194659 w 195645"/>
                    <a:gd name="connsiteY1" fmla="*/ 525184 h 525184"/>
                    <a:gd name="connsiteX2" fmla="*/ 0 w 195645"/>
                    <a:gd name="connsiteY2" fmla="*/ 419435 h 525184"/>
                    <a:gd name="connsiteX3" fmla="*/ 531 w 195645"/>
                    <a:gd name="connsiteY3" fmla="*/ 0 h 525184"/>
                    <a:gd name="connsiteX4" fmla="*/ 195645 w 195645"/>
                    <a:gd name="connsiteY4" fmla="*/ 107798 h 525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5" h="525184">
                      <a:moveTo>
                        <a:pt x="195645" y="107798"/>
                      </a:moveTo>
                      <a:lnTo>
                        <a:pt x="194659" y="525184"/>
                      </a:lnTo>
                      <a:lnTo>
                        <a:pt x="0" y="419435"/>
                      </a:lnTo>
                      <a:lnTo>
                        <a:pt x="531" y="0"/>
                      </a:lnTo>
                      <a:lnTo>
                        <a:pt x="195645" y="107798"/>
                      </a:lnTo>
                      <a:close/>
                    </a:path>
                  </a:pathLst>
                </a:custGeom>
                <a:solidFill>
                  <a:srgbClr val="EBEBEB"/>
                </a:solidFill>
                <a:ln w="7580" cap="flat">
                  <a:noFill/>
                  <a:prstDash val="solid"/>
                  <a:miter/>
                </a:ln>
              </p:spPr>
              <p:txBody>
                <a:bodyPr rtlCol="0" anchor="ctr"/>
                <a:lstStyle/>
                <a:p>
                  <a:endParaRPr lang="en-US"/>
                </a:p>
              </p:txBody>
            </p:sp>
            <p:sp>
              <p:nvSpPr>
                <p:cNvPr id="776" name="Freeform: Shape 327">
                  <a:extLst>
                    <a:ext uri="{FF2B5EF4-FFF2-40B4-BE49-F238E27FC236}">
                      <a16:creationId xmlns:a16="http://schemas.microsoft.com/office/drawing/2014/main" id="{96CAB056-3365-5A4C-A60C-F2F42E8C839E}"/>
                    </a:ext>
                  </a:extLst>
                </p:cNvPr>
                <p:cNvSpPr/>
                <p:nvPr/>
              </p:nvSpPr>
              <p:spPr>
                <a:xfrm>
                  <a:off x="7353498" y="3906368"/>
                  <a:ext cx="195720" cy="527763"/>
                </a:xfrm>
                <a:custGeom>
                  <a:avLst/>
                  <a:gdLst>
                    <a:gd name="connsiteX0" fmla="*/ 0 w 195720"/>
                    <a:gd name="connsiteY0" fmla="*/ 108329 h 527763"/>
                    <a:gd name="connsiteX1" fmla="*/ 531 w 195720"/>
                    <a:gd name="connsiteY1" fmla="*/ 527764 h 527763"/>
                    <a:gd name="connsiteX2" fmla="*/ 195721 w 195720"/>
                    <a:gd name="connsiteY2" fmla="*/ 418979 h 527763"/>
                    <a:gd name="connsiteX3" fmla="*/ 195190 w 195720"/>
                    <a:gd name="connsiteY3" fmla="*/ 0 h 527763"/>
                    <a:gd name="connsiteX4" fmla="*/ 0 w 195720"/>
                    <a:gd name="connsiteY4" fmla="*/ 108329 h 527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20" h="527763">
                      <a:moveTo>
                        <a:pt x="0" y="108329"/>
                      </a:moveTo>
                      <a:lnTo>
                        <a:pt x="531" y="527764"/>
                      </a:lnTo>
                      <a:lnTo>
                        <a:pt x="195721" y="418979"/>
                      </a:lnTo>
                      <a:lnTo>
                        <a:pt x="195190" y="0"/>
                      </a:lnTo>
                      <a:lnTo>
                        <a:pt x="0" y="108329"/>
                      </a:lnTo>
                      <a:close/>
                    </a:path>
                  </a:pathLst>
                </a:custGeom>
                <a:solidFill>
                  <a:srgbClr val="CDCDD0"/>
                </a:solidFill>
                <a:ln w="7580" cap="flat">
                  <a:noFill/>
                  <a:prstDash val="solid"/>
                  <a:miter/>
                </a:ln>
              </p:spPr>
              <p:txBody>
                <a:bodyPr rtlCol="0" anchor="ctr"/>
                <a:lstStyle/>
                <a:p>
                  <a:endParaRPr lang="en-US"/>
                </a:p>
              </p:txBody>
            </p:sp>
            <p:sp>
              <p:nvSpPr>
                <p:cNvPr id="777" name="Freeform: Shape 328">
                  <a:extLst>
                    <a:ext uri="{FF2B5EF4-FFF2-40B4-BE49-F238E27FC236}">
                      <a16:creationId xmlns:a16="http://schemas.microsoft.com/office/drawing/2014/main" id="{EFD48229-E073-8346-9E8D-5976736DFE32}"/>
                    </a:ext>
                  </a:extLst>
                </p:cNvPr>
                <p:cNvSpPr/>
                <p:nvPr/>
              </p:nvSpPr>
              <p:spPr>
                <a:xfrm>
                  <a:off x="7159901" y="3800542"/>
                  <a:ext cx="388786" cy="215141"/>
                </a:xfrm>
                <a:custGeom>
                  <a:avLst/>
                  <a:gdLst>
                    <a:gd name="connsiteX0" fmla="*/ 388787 w 388786"/>
                    <a:gd name="connsiteY0" fmla="*/ 105826 h 215141"/>
                    <a:gd name="connsiteX1" fmla="*/ 193597 w 388786"/>
                    <a:gd name="connsiteY1" fmla="*/ 215141 h 215141"/>
                    <a:gd name="connsiteX2" fmla="*/ 0 w 388786"/>
                    <a:gd name="connsiteY2" fmla="*/ 108329 h 215141"/>
                    <a:gd name="connsiteX3" fmla="*/ 195190 w 388786"/>
                    <a:gd name="connsiteY3" fmla="*/ 0 h 215141"/>
                    <a:gd name="connsiteX4" fmla="*/ 388787 w 388786"/>
                    <a:gd name="connsiteY4" fmla="*/ 105826 h 21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86" h="215141">
                      <a:moveTo>
                        <a:pt x="388787" y="105826"/>
                      </a:moveTo>
                      <a:lnTo>
                        <a:pt x="193597" y="215141"/>
                      </a:lnTo>
                      <a:lnTo>
                        <a:pt x="0" y="108329"/>
                      </a:lnTo>
                      <a:lnTo>
                        <a:pt x="195190" y="0"/>
                      </a:lnTo>
                      <a:lnTo>
                        <a:pt x="388787" y="105826"/>
                      </a:lnTo>
                      <a:close/>
                    </a:path>
                  </a:pathLst>
                </a:custGeom>
                <a:solidFill>
                  <a:srgbClr val="CDCDD0"/>
                </a:solidFill>
                <a:ln w="7580" cap="flat">
                  <a:noFill/>
                  <a:prstDash val="solid"/>
                  <a:miter/>
                </a:ln>
              </p:spPr>
              <p:txBody>
                <a:bodyPr rtlCol="0" anchor="ctr"/>
                <a:lstStyle/>
                <a:p>
                  <a:endParaRPr lang="en-US"/>
                </a:p>
              </p:txBody>
            </p:sp>
            <p:sp>
              <p:nvSpPr>
                <p:cNvPr id="778" name="Freeform: Shape 329">
                  <a:extLst>
                    <a:ext uri="{FF2B5EF4-FFF2-40B4-BE49-F238E27FC236}">
                      <a16:creationId xmlns:a16="http://schemas.microsoft.com/office/drawing/2014/main" id="{B86A3B97-C909-6343-98A0-444A551945F6}"/>
                    </a:ext>
                  </a:extLst>
                </p:cNvPr>
                <p:cNvSpPr/>
                <p:nvPr/>
              </p:nvSpPr>
              <p:spPr>
                <a:xfrm>
                  <a:off x="7172646" y="3938078"/>
                  <a:ext cx="165528" cy="130252"/>
                </a:xfrm>
                <a:custGeom>
                  <a:avLst/>
                  <a:gdLst>
                    <a:gd name="connsiteX0" fmla="*/ 165528 w 165528"/>
                    <a:gd name="connsiteY0" fmla="*/ 94523 h 130252"/>
                    <a:gd name="connsiteX1" fmla="*/ 165528 w 165528"/>
                    <a:gd name="connsiteY1" fmla="*/ 130253 h 130252"/>
                    <a:gd name="connsiteX2" fmla="*/ 0 w 165528"/>
                    <a:gd name="connsiteY2" fmla="*/ 35730 h 130252"/>
                    <a:gd name="connsiteX3" fmla="*/ 0 w 165528"/>
                    <a:gd name="connsiteY3" fmla="*/ 0 h 130252"/>
                    <a:gd name="connsiteX4" fmla="*/ 165528 w 165528"/>
                    <a:gd name="connsiteY4" fmla="*/ 94523 h 13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252">
                      <a:moveTo>
                        <a:pt x="165528" y="94523"/>
                      </a:moveTo>
                      <a:lnTo>
                        <a:pt x="165528" y="130253"/>
                      </a:lnTo>
                      <a:lnTo>
                        <a:pt x="0" y="35730"/>
                      </a:lnTo>
                      <a:lnTo>
                        <a:pt x="0" y="0"/>
                      </a:lnTo>
                      <a:lnTo>
                        <a:pt x="165528" y="94523"/>
                      </a:lnTo>
                      <a:close/>
                    </a:path>
                  </a:pathLst>
                </a:custGeom>
                <a:solidFill>
                  <a:srgbClr val="0078D4"/>
                </a:solidFill>
                <a:ln w="7580" cap="flat">
                  <a:noFill/>
                  <a:prstDash val="solid"/>
                  <a:miter/>
                </a:ln>
              </p:spPr>
              <p:txBody>
                <a:bodyPr rtlCol="0" anchor="ctr"/>
                <a:lstStyle/>
                <a:p>
                  <a:endParaRPr lang="en-US"/>
                </a:p>
              </p:txBody>
            </p:sp>
            <p:sp>
              <p:nvSpPr>
                <p:cNvPr id="779" name="Freeform: Shape 330">
                  <a:extLst>
                    <a:ext uri="{FF2B5EF4-FFF2-40B4-BE49-F238E27FC236}">
                      <a16:creationId xmlns:a16="http://schemas.microsoft.com/office/drawing/2014/main" id="{B672C3B1-CAE9-4440-9674-EDF6BB8A02E5}"/>
                    </a:ext>
                  </a:extLst>
                </p:cNvPr>
                <p:cNvSpPr/>
                <p:nvPr/>
              </p:nvSpPr>
              <p:spPr>
                <a:xfrm>
                  <a:off x="7172646" y="3980484"/>
                  <a:ext cx="165528" cy="130784"/>
                </a:xfrm>
                <a:custGeom>
                  <a:avLst/>
                  <a:gdLst>
                    <a:gd name="connsiteX0" fmla="*/ 165528 w 165528"/>
                    <a:gd name="connsiteY0" fmla="*/ 94523 h 130784"/>
                    <a:gd name="connsiteX1" fmla="*/ 165528 w 165528"/>
                    <a:gd name="connsiteY1" fmla="*/ 130784 h 130784"/>
                    <a:gd name="connsiteX2" fmla="*/ 0 w 165528"/>
                    <a:gd name="connsiteY2" fmla="*/ 35730 h 130784"/>
                    <a:gd name="connsiteX3" fmla="*/ 0 w 165528"/>
                    <a:gd name="connsiteY3" fmla="*/ 0 h 130784"/>
                    <a:gd name="connsiteX4" fmla="*/ 165528 w 165528"/>
                    <a:gd name="connsiteY4" fmla="*/ 94523 h 13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784">
                      <a:moveTo>
                        <a:pt x="165528" y="94523"/>
                      </a:moveTo>
                      <a:lnTo>
                        <a:pt x="165528" y="130784"/>
                      </a:lnTo>
                      <a:lnTo>
                        <a:pt x="0" y="35730"/>
                      </a:lnTo>
                      <a:lnTo>
                        <a:pt x="0" y="0"/>
                      </a:lnTo>
                      <a:lnTo>
                        <a:pt x="165528" y="94523"/>
                      </a:lnTo>
                      <a:close/>
                    </a:path>
                  </a:pathLst>
                </a:custGeom>
                <a:solidFill>
                  <a:srgbClr val="0078D4"/>
                </a:solidFill>
                <a:ln w="7580" cap="flat">
                  <a:noFill/>
                  <a:prstDash val="solid"/>
                  <a:miter/>
                </a:ln>
              </p:spPr>
              <p:txBody>
                <a:bodyPr rtlCol="0" anchor="ctr"/>
                <a:lstStyle/>
                <a:p>
                  <a:endParaRPr lang="en-US"/>
                </a:p>
              </p:txBody>
            </p:sp>
            <p:sp>
              <p:nvSpPr>
                <p:cNvPr id="780" name="Freeform: Shape 331">
                  <a:extLst>
                    <a:ext uri="{FF2B5EF4-FFF2-40B4-BE49-F238E27FC236}">
                      <a16:creationId xmlns:a16="http://schemas.microsoft.com/office/drawing/2014/main" id="{DBB55582-363C-AB44-9F45-4A43579C8DA5}"/>
                    </a:ext>
                  </a:extLst>
                </p:cNvPr>
                <p:cNvSpPr/>
                <p:nvPr/>
              </p:nvSpPr>
              <p:spPr>
                <a:xfrm>
                  <a:off x="7172646" y="4023800"/>
                  <a:ext cx="165528" cy="130329"/>
                </a:xfrm>
                <a:custGeom>
                  <a:avLst/>
                  <a:gdLst>
                    <a:gd name="connsiteX0" fmla="*/ 165528 w 165528"/>
                    <a:gd name="connsiteY0" fmla="*/ 94598 h 130329"/>
                    <a:gd name="connsiteX1" fmla="*/ 165528 w 165528"/>
                    <a:gd name="connsiteY1" fmla="*/ 130329 h 130329"/>
                    <a:gd name="connsiteX2" fmla="*/ 0 w 165528"/>
                    <a:gd name="connsiteY2" fmla="*/ 35275 h 130329"/>
                    <a:gd name="connsiteX3" fmla="*/ 0 w 165528"/>
                    <a:gd name="connsiteY3" fmla="*/ 0 h 130329"/>
                    <a:gd name="connsiteX4" fmla="*/ 165528 w 165528"/>
                    <a:gd name="connsiteY4" fmla="*/ 94598 h 13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329">
                      <a:moveTo>
                        <a:pt x="165528" y="94598"/>
                      </a:moveTo>
                      <a:lnTo>
                        <a:pt x="165528" y="130329"/>
                      </a:lnTo>
                      <a:lnTo>
                        <a:pt x="0" y="35275"/>
                      </a:lnTo>
                      <a:lnTo>
                        <a:pt x="0" y="0"/>
                      </a:lnTo>
                      <a:lnTo>
                        <a:pt x="165528" y="94598"/>
                      </a:lnTo>
                      <a:close/>
                    </a:path>
                  </a:pathLst>
                </a:custGeom>
                <a:solidFill>
                  <a:srgbClr val="0078D4"/>
                </a:solidFill>
                <a:ln w="7580" cap="flat">
                  <a:noFill/>
                  <a:prstDash val="solid"/>
                  <a:miter/>
                </a:ln>
              </p:spPr>
              <p:txBody>
                <a:bodyPr rtlCol="0" anchor="ctr"/>
                <a:lstStyle/>
                <a:p>
                  <a:endParaRPr lang="en-US"/>
                </a:p>
              </p:txBody>
            </p:sp>
            <p:sp>
              <p:nvSpPr>
                <p:cNvPr id="781" name="Freeform: Shape 332">
                  <a:extLst>
                    <a:ext uri="{FF2B5EF4-FFF2-40B4-BE49-F238E27FC236}">
                      <a16:creationId xmlns:a16="http://schemas.microsoft.com/office/drawing/2014/main" id="{2044905B-8698-534A-BDCF-59F89B9EF953}"/>
                    </a:ext>
                  </a:extLst>
                </p:cNvPr>
                <p:cNvSpPr/>
                <p:nvPr/>
              </p:nvSpPr>
              <p:spPr>
                <a:xfrm>
                  <a:off x="7172646" y="4067269"/>
                  <a:ext cx="165528" cy="130328"/>
                </a:xfrm>
                <a:custGeom>
                  <a:avLst/>
                  <a:gdLst>
                    <a:gd name="connsiteX0" fmla="*/ 165528 w 165528"/>
                    <a:gd name="connsiteY0" fmla="*/ 94598 h 130328"/>
                    <a:gd name="connsiteX1" fmla="*/ 165528 w 165528"/>
                    <a:gd name="connsiteY1" fmla="*/ 130329 h 130328"/>
                    <a:gd name="connsiteX2" fmla="*/ 0 w 165528"/>
                    <a:gd name="connsiteY2" fmla="*/ 35275 h 130328"/>
                    <a:gd name="connsiteX3" fmla="*/ 0 w 165528"/>
                    <a:gd name="connsiteY3" fmla="*/ 0 h 130328"/>
                    <a:gd name="connsiteX4" fmla="*/ 165528 w 165528"/>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328">
                      <a:moveTo>
                        <a:pt x="165528" y="94598"/>
                      </a:moveTo>
                      <a:lnTo>
                        <a:pt x="165528" y="130329"/>
                      </a:lnTo>
                      <a:lnTo>
                        <a:pt x="0" y="35275"/>
                      </a:lnTo>
                      <a:lnTo>
                        <a:pt x="0" y="0"/>
                      </a:lnTo>
                      <a:lnTo>
                        <a:pt x="165528" y="94598"/>
                      </a:lnTo>
                      <a:close/>
                    </a:path>
                  </a:pathLst>
                </a:custGeom>
                <a:solidFill>
                  <a:srgbClr val="0078D4"/>
                </a:solidFill>
                <a:ln w="7580" cap="flat">
                  <a:noFill/>
                  <a:prstDash val="solid"/>
                  <a:miter/>
                </a:ln>
              </p:spPr>
              <p:txBody>
                <a:bodyPr rtlCol="0" anchor="ctr"/>
                <a:lstStyle/>
                <a:p>
                  <a:endParaRPr lang="en-US"/>
                </a:p>
              </p:txBody>
            </p:sp>
            <p:sp>
              <p:nvSpPr>
                <p:cNvPr id="782" name="Freeform: Shape 333">
                  <a:extLst>
                    <a:ext uri="{FF2B5EF4-FFF2-40B4-BE49-F238E27FC236}">
                      <a16:creationId xmlns:a16="http://schemas.microsoft.com/office/drawing/2014/main" id="{E7986FDE-1D00-E345-BAEE-2F7A539E2D75}"/>
                    </a:ext>
                  </a:extLst>
                </p:cNvPr>
                <p:cNvSpPr/>
                <p:nvPr/>
              </p:nvSpPr>
              <p:spPr>
                <a:xfrm>
                  <a:off x="7172646" y="4110206"/>
                  <a:ext cx="165528" cy="130784"/>
                </a:xfrm>
                <a:custGeom>
                  <a:avLst/>
                  <a:gdLst>
                    <a:gd name="connsiteX0" fmla="*/ 165528 w 165528"/>
                    <a:gd name="connsiteY0" fmla="*/ 94523 h 130784"/>
                    <a:gd name="connsiteX1" fmla="*/ 165528 w 165528"/>
                    <a:gd name="connsiteY1" fmla="*/ 130784 h 130784"/>
                    <a:gd name="connsiteX2" fmla="*/ 0 w 165528"/>
                    <a:gd name="connsiteY2" fmla="*/ 35730 h 130784"/>
                    <a:gd name="connsiteX3" fmla="*/ 0 w 165528"/>
                    <a:gd name="connsiteY3" fmla="*/ 0 h 130784"/>
                    <a:gd name="connsiteX4" fmla="*/ 165528 w 165528"/>
                    <a:gd name="connsiteY4" fmla="*/ 94523 h 13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784">
                      <a:moveTo>
                        <a:pt x="165528" y="94523"/>
                      </a:moveTo>
                      <a:lnTo>
                        <a:pt x="165528" y="130784"/>
                      </a:lnTo>
                      <a:lnTo>
                        <a:pt x="0" y="35730"/>
                      </a:lnTo>
                      <a:lnTo>
                        <a:pt x="0" y="0"/>
                      </a:lnTo>
                      <a:lnTo>
                        <a:pt x="165528" y="94523"/>
                      </a:lnTo>
                      <a:close/>
                    </a:path>
                  </a:pathLst>
                </a:custGeom>
                <a:solidFill>
                  <a:srgbClr val="0078D4"/>
                </a:solidFill>
                <a:ln w="7580" cap="flat">
                  <a:noFill/>
                  <a:prstDash val="solid"/>
                  <a:miter/>
                </a:ln>
              </p:spPr>
              <p:txBody>
                <a:bodyPr rtlCol="0" anchor="ctr"/>
                <a:lstStyle/>
                <a:p>
                  <a:endParaRPr lang="en-US"/>
                </a:p>
              </p:txBody>
            </p:sp>
            <p:sp>
              <p:nvSpPr>
                <p:cNvPr id="783" name="Freeform: Shape 334">
                  <a:extLst>
                    <a:ext uri="{FF2B5EF4-FFF2-40B4-BE49-F238E27FC236}">
                      <a16:creationId xmlns:a16="http://schemas.microsoft.com/office/drawing/2014/main" id="{4FB2CA7C-40D5-F540-9B00-57B7B4EA2D94}"/>
                    </a:ext>
                  </a:extLst>
                </p:cNvPr>
                <p:cNvSpPr/>
                <p:nvPr/>
              </p:nvSpPr>
              <p:spPr>
                <a:xfrm>
                  <a:off x="7172646" y="4153674"/>
                  <a:ext cx="165528" cy="130253"/>
                </a:xfrm>
                <a:custGeom>
                  <a:avLst/>
                  <a:gdLst>
                    <a:gd name="connsiteX0" fmla="*/ 165528 w 165528"/>
                    <a:gd name="connsiteY0" fmla="*/ 94523 h 130253"/>
                    <a:gd name="connsiteX1" fmla="*/ 165528 w 165528"/>
                    <a:gd name="connsiteY1" fmla="*/ 130253 h 130253"/>
                    <a:gd name="connsiteX2" fmla="*/ 0 w 165528"/>
                    <a:gd name="connsiteY2" fmla="*/ 35731 h 130253"/>
                    <a:gd name="connsiteX3" fmla="*/ 0 w 165528"/>
                    <a:gd name="connsiteY3" fmla="*/ 0 h 130253"/>
                    <a:gd name="connsiteX4" fmla="*/ 165528 w 165528"/>
                    <a:gd name="connsiteY4" fmla="*/ 94523 h 13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253">
                      <a:moveTo>
                        <a:pt x="165528" y="94523"/>
                      </a:moveTo>
                      <a:lnTo>
                        <a:pt x="165528" y="130253"/>
                      </a:lnTo>
                      <a:lnTo>
                        <a:pt x="0" y="35731"/>
                      </a:lnTo>
                      <a:lnTo>
                        <a:pt x="0" y="0"/>
                      </a:lnTo>
                      <a:lnTo>
                        <a:pt x="165528" y="94523"/>
                      </a:lnTo>
                      <a:close/>
                    </a:path>
                  </a:pathLst>
                </a:custGeom>
                <a:solidFill>
                  <a:srgbClr val="0078D4"/>
                </a:solidFill>
                <a:ln w="7580" cap="flat">
                  <a:noFill/>
                  <a:prstDash val="solid"/>
                  <a:miter/>
                </a:ln>
              </p:spPr>
              <p:txBody>
                <a:bodyPr rtlCol="0" anchor="ctr"/>
                <a:lstStyle/>
                <a:p>
                  <a:endParaRPr lang="en-US"/>
                </a:p>
              </p:txBody>
            </p:sp>
            <p:sp>
              <p:nvSpPr>
                <p:cNvPr id="784" name="Freeform: Shape 335">
                  <a:extLst>
                    <a:ext uri="{FF2B5EF4-FFF2-40B4-BE49-F238E27FC236}">
                      <a16:creationId xmlns:a16="http://schemas.microsoft.com/office/drawing/2014/main" id="{D68A857B-F496-FF44-AAE6-DBDFB40B672F}"/>
                    </a:ext>
                  </a:extLst>
                </p:cNvPr>
                <p:cNvSpPr/>
                <p:nvPr/>
              </p:nvSpPr>
              <p:spPr>
                <a:xfrm>
                  <a:off x="7172646" y="4196991"/>
                  <a:ext cx="165528" cy="130328"/>
                </a:xfrm>
                <a:custGeom>
                  <a:avLst/>
                  <a:gdLst>
                    <a:gd name="connsiteX0" fmla="*/ 165528 w 165528"/>
                    <a:gd name="connsiteY0" fmla="*/ 94598 h 130328"/>
                    <a:gd name="connsiteX1" fmla="*/ 165528 w 165528"/>
                    <a:gd name="connsiteY1" fmla="*/ 130329 h 130328"/>
                    <a:gd name="connsiteX2" fmla="*/ 0 w 165528"/>
                    <a:gd name="connsiteY2" fmla="*/ 35275 h 130328"/>
                    <a:gd name="connsiteX3" fmla="*/ 0 w 165528"/>
                    <a:gd name="connsiteY3" fmla="*/ 0 h 130328"/>
                    <a:gd name="connsiteX4" fmla="*/ 165528 w 165528"/>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328">
                      <a:moveTo>
                        <a:pt x="165528" y="94598"/>
                      </a:moveTo>
                      <a:lnTo>
                        <a:pt x="165528" y="130329"/>
                      </a:lnTo>
                      <a:lnTo>
                        <a:pt x="0" y="35275"/>
                      </a:lnTo>
                      <a:lnTo>
                        <a:pt x="0" y="0"/>
                      </a:lnTo>
                      <a:lnTo>
                        <a:pt x="165528" y="94598"/>
                      </a:lnTo>
                      <a:close/>
                    </a:path>
                  </a:pathLst>
                </a:custGeom>
                <a:solidFill>
                  <a:srgbClr val="0078D4"/>
                </a:solidFill>
                <a:ln w="7580" cap="flat">
                  <a:noFill/>
                  <a:prstDash val="solid"/>
                  <a:miter/>
                </a:ln>
              </p:spPr>
              <p:txBody>
                <a:bodyPr rtlCol="0" anchor="ctr"/>
                <a:lstStyle/>
                <a:p>
                  <a:endParaRPr lang="en-US"/>
                </a:p>
              </p:txBody>
            </p:sp>
            <p:sp>
              <p:nvSpPr>
                <p:cNvPr id="785" name="Freeform: Shape 336">
                  <a:extLst>
                    <a:ext uri="{FF2B5EF4-FFF2-40B4-BE49-F238E27FC236}">
                      <a16:creationId xmlns:a16="http://schemas.microsoft.com/office/drawing/2014/main" id="{D990B579-3894-F045-A7B5-D27EF1E4E00D}"/>
                    </a:ext>
                  </a:extLst>
                </p:cNvPr>
                <p:cNvSpPr/>
                <p:nvPr/>
              </p:nvSpPr>
              <p:spPr>
                <a:xfrm>
                  <a:off x="7172646" y="4240459"/>
                  <a:ext cx="165528" cy="130329"/>
                </a:xfrm>
                <a:custGeom>
                  <a:avLst/>
                  <a:gdLst>
                    <a:gd name="connsiteX0" fmla="*/ 165528 w 165528"/>
                    <a:gd name="connsiteY0" fmla="*/ 94068 h 130329"/>
                    <a:gd name="connsiteX1" fmla="*/ 165528 w 165528"/>
                    <a:gd name="connsiteY1" fmla="*/ 130329 h 130329"/>
                    <a:gd name="connsiteX2" fmla="*/ 0 w 165528"/>
                    <a:gd name="connsiteY2" fmla="*/ 35275 h 130329"/>
                    <a:gd name="connsiteX3" fmla="*/ 0 w 165528"/>
                    <a:gd name="connsiteY3" fmla="*/ 0 h 130329"/>
                    <a:gd name="connsiteX4" fmla="*/ 165528 w 165528"/>
                    <a:gd name="connsiteY4" fmla="*/ 94068 h 13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329">
                      <a:moveTo>
                        <a:pt x="165528" y="94068"/>
                      </a:moveTo>
                      <a:lnTo>
                        <a:pt x="165528" y="130329"/>
                      </a:lnTo>
                      <a:lnTo>
                        <a:pt x="0" y="35275"/>
                      </a:lnTo>
                      <a:lnTo>
                        <a:pt x="0" y="0"/>
                      </a:lnTo>
                      <a:lnTo>
                        <a:pt x="165528" y="94068"/>
                      </a:lnTo>
                      <a:close/>
                    </a:path>
                  </a:pathLst>
                </a:custGeom>
                <a:solidFill>
                  <a:srgbClr val="0078D4"/>
                </a:solidFill>
                <a:ln w="7580" cap="flat">
                  <a:noFill/>
                  <a:prstDash val="solid"/>
                  <a:miter/>
                </a:ln>
              </p:spPr>
              <p:txBody>
                <a:bodyPr rtlCol="0" anchor="ctr"/>
                <a:lstStyle/>
                <a:p>
                  <a:endParaRPr lang="en-US"/>
                </a:p>
              </p:txBody>
            </p:sp>
            <p:sp>
              <p:nvSpPr>
                <p:cNvPr id="786" name="Freeform: Shape 337">
                  <a:extLst>
                    <a:ext uri="{FF2B5EF4-FFF2-40B4-BE49-F238E27FC236}">
                      <a16:creationId xmlns:a16="http://schemas.microsoft.com/office/drawing/2014/main" id="{5DDC1959-F114-1A49-9616-6EF7A7DA219C}"/>
                    </a:ext>
                  </a:extLst>
                </p:cNvPr>
                <p:cNvSpPr/>
                <p:nvPr/>
              </p:nvSpPr>
              <p:spPr>
                <a:xfrm>
                  <a:off x="7368822" y="3935953"/>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endParaRPr lang="en-US"/>
                </a:p>
              </p:txBody>
            </p:sp>
            <p:sp>
              <p:nvSpPr>
                <p:cNvPr id="787" name="Freeform: Shape 338">
                  <a:extLst>
                    <a:ext uri="{FF2B5EF4-FFF2-40B4-BE49-F238E27FC236}">
                      <a16:creationId xmlns:a16="http://schemas.microsoft.com/office/drawing/2014/main" id="{9F8A65CE-9EA2-E844-9823-BE42D2CA5F11}"/>
                    </a:ext>
                  </a:extLst>
                </p:cNvPr>
                <p:cNvSpPr/>
                <p:nvPr/>
              </p:nvSpPr>
              <p:spPr>
                <a:xfrm>
                  <a:off x="7368822" y="3978891"/>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endParaRPr lang="en-US"/>
                </a:p>
              </p:txBody>
            </p:sp>
            <p:sp>
              <p:nvSpPr>
                <p:cNvPr id="788" name="Freeform: Shape 339">
                  <a:extLst>
                    <a:ext uri="{FF2B5EF4-FFF2-40B4-BE49-F238E27FC236}">
                      <a16:creationId xmlns:a16="http://schemas.microsoft.com/office/drawing/2014/main" id="{AF879BE2-B523-1B42-AF41-3FAFCCAC028F}"/>
                    </a:ext>
                  </a:extLst>
                </p:cNvPr>
                <p:cNvSpPr/>
                <p:nvPr/>
              </p:nvSpPr>
              <p:spPr>
                <a:xfrm>
                  <a:off x="7368822" y="4021828"/>
                  <a:ext cx="164997" cy="130252"/>
                </a:xfrm>
                <a:custGeom>
                  <a:avLst/>
                  <a:gdLst>
                    <a:gd name="connsiteX0" fmla="*/ 0 w 164997"/>
                    <a:gd name="connsiteY0" fmla="*/ 94523 h 130252"/>
                    <a:gd name="connsiteX1" fmla="*/ 0 w 164997"/>
                    <a:gd name="connsiteY1" fmla="*/ 130253 h 130252"/>
                    <a:gd name="connsiteX2" fmla="*/ 164997 w 164997"/>
                    <a:gd name="connsiteY2" fmla="*/ 35730 h 130252"/>
                    <a:gd name="connsiteX3" fmla="*/ 164997 w 164997"/>
                    <a:gd name="connsiteY3" fmla="*/ 0 h 130252"/>
                    <a:gd name="connsiteX4" fmla="*/ 0 w 164997"/>
                    <a:gd name="connsiteY4" fmla="*/ 94523 h 13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252">
                      <a:moveTo>
                        <a:pt x="0" y="94523"/>
                      </a:moveTo>
                      <a:lnTo>
                        <a:pt x="0" y="130253"/>
                      </a:lnTo>
                      <a:lnTo>
                        <a:pt x="164997" y="35730"/>
                      </a:lnTo>
                      <a:lnTo>
                        <a:pt x="164997" y="0"/>
                      </a:lnTo>
                      <a:lnTo>
                        <a:pt x="0" y="94523"/>
                      </a:lnTo>
                      <a:close/>
                    </a:path>
                  </a:pathLst>
                </a:custGeom>
                <a:solidFill>
                  <a:srgbClr val="0078D4"/>
                </a:solidFill>
                <a:ln w="7580" cap="flat">
                  <a:noFill/>
                  <a:prstDash val="solid"/>
                  <a:miter/>
                </a:ln>
              </p:spPr>
              <p:txBody>
                <a:bodyPr rtlCol="0" anchor="ctr"/>
                <a:lstStyle/>
                <a:p>
                  <a:endParaRPr lang="en-US"/>
                </a:p>
              </p:txBody>
            </p:sp>
            <p:sp>
              <p:nvSpPr>
                <p:cNvPr id="789" name="Freeform: Shape 340">
                  <a:extLst>
                    <a:ext uri="{FF2B5EF4-FFF2-40B4-BE49-F238E27FC236}">
                      <a16:creationId xmlns:a16="http://schemas.microsoft.com/office/drawing/2014/main" id="{685E21F3-1B2C-8C4A-893A-F521D6D15BB0}"/>
                    </a:ext>
                  </a:extLst>
                </p:cNvPr>
                <p:cNvSpPr/>
                <p:nvPr/>
              </p:nvSpPr>
              <p:spPr>
                <a:xfrm>
                  <a:off x="7368822" y="4065220"/>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endParaRPr lang="en-US"/>
                </a:p>
              </p:txBody>
            </p:sp>
            <p:sp>
              <p:nvSpPr>
                <p:cNvPr id="790" name="Freeform: Shape 341">
                  <a:extLst>
                    <a:ext uri="{FF2B5EF4-FFF2-40B4-BE49-F238E27FC236}">
                      <a16:creationId xmlns:a16="http://schemas.microsoft.com/office/drawing/2014/main" id="{6B40B621-4745-7342-A675-8798565E3153}"/>
                    </a:ext>
                  </a:extLst>
                </p:cNvPr>
                <p:cNvSpPr/>
                <p:nvPr/>
              </p:nvSpPr>
              <p:spPr>
                <a:xfrm>
                  <a:off x="7368822" y="4108613"/>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endParaRPr lang="en-US"/>
                </a:p>
              </p:txBody>
            </p:sp>
            <p:sp>
              <p:nvSpPr>
                <p:cNvPr id="791" name="Freeform: Shape 342">
                  <a:extLst>
                    <a:ext uri="{FF2B5EF4-FFF2-40B4-BE49-F238E27FC236}">
                      <a16:creationId xmlns:a16="http://schemas.microsoft.com/office/drawing/2014/main" id="{7A90E679-C5C3-0645-B439-4F16655D6F77}"/>
                    </a:ext>
                  </a:extLst>
                </p:cNvPr>
                <p:cNvSpPr/>
                <p:nvPr/>
              </p:nvSpPr>
              <p:spPr>
                <a:xfrm>
                  <a:off x="7368822" y="4152081"/>
                  <a:ext cx="164997" cy="130328"/>
                </a:xfrm>
                <a:custGeom>
                  <a:avLst/>
                  <a:gdLst>
                    <a:gd name="connsiteX0" fmla="*/ 0 w 164997"/>
                    <a:gd name="connsiteY0" fmla="*/ 94067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067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067"/>
                      </a:moveTo>
                      <a:lnTo>
                        <a:pt x="0" y="130329"/>
                      </a:lnTo>
                      <a:lnTo>
                        <a:pt x="164997" y="35275"/>
                      </a:lnTo>
                      <a:lnTo>
                        <a:pt x="164997" y="0"/>
                      </a:lnTo>
                      <a:lnTo>
                        <a:pt x="0" y="94067"/>
                      </a:lnTo>
                      <a:close/>
                    </a:path>
                  </a:pathLst>
                </a:custGeom>
                <a:solidFill>
                  <a:srgbClr val="0078D4"/>
                </a:solidFill>
                <a:ln w="7580" cap="flat">
                  <a:noFill/>
                  <a:prstDash val="solid"/>
                  <a:miter/>
                </a:ln>
              </p:spPr>
              <p:txBody>
                <a:bodyPr rtlCol="0" anchor="ctr"/>
                <a:lstStyle/>
                <a:p>
                  <a:endParaRPr lang="en-US"/>
                </a:p>
              </p:txBody>
            </p:sp>
            <p:sp>
              <p:nvSpPr>
                <p:cNvPr id="792" name="Freeform: Shape 343">
                  <a:extLst>
                    <a:ext uri="{FF2B5EF4-FFF2-40B4-BE49-F238E27FC236}">
                      <a16:creationId xmlns:a16="http://schemas.microsoft.com/office/drawing/2014/main" id="{1D0CEA3F-F54F-C54F-89FF-7BADE6C73E08}"/>
                    </a:ext>
                  </a:extLst>
                </p:cNvPr>
                <p:cNvSpPr/>
                <p:nvPr/>
              </p:nvSpPr>
              <p:spPr>
                <a:xfrm>
                  <a:off x="7368822" y="4195018"/>
                  <a:ext cx="164997" cy="130253"/>
                </a:xfrm>
                <a:custGeom>
                  <a:avLst/>
                  <a:gdLst>
                    <a:gd name="connsiteX0" fmla="*/ 0 w 164997"/>
                    <a:gd name="connsiteY0" fmla="*/ 94523 h 130253"/>
                    <a:gd name="connsiteX1" fmla="*/ 0 w 164997"/>
                    <a:gd name="connsiteY1" fmla="*/ 130253 h 130253"/>
                    <a:gd name="connsiteX2" fmla="*/ 164997 w 164997"/>
                    <a:gd name="connsiteY2" fmla="*/ 35730 h 130253"/>
                    <a:gd name="connsiteX3" fmla="*/ 164997 w 164997"/>
                    <a:gd name="connsiteY3" fmla="*/ 0 h 130253"/>
                    <a:gd name="connsiteX4" fmla="*/ 0 w 164997"/>
                    <a:gd name="connsiteY4" fmla="*/ 94523 h 13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253">
                      <a:moveTo>
                        <a:pt x="0" y="94523"/>
                      </a:moveTo>
                      <a:lnTo>
                        <a:pt x="0" y="130253"/>
                      </a:lnTo>
                      <a:lnTo>
                        <a:pt x="164997" y="35730"/>
                      </a:lnTo>
                      <a:lnTo>
                        <a:pt x="164997" y="0"/>
                      </a:lnTo>
                      <a:lnTo>
                        <a:pt x="0" y="94523"/>
                      </a:lnTo>
                      <a:close/>
                    </a:path>
                  </a:pathLst>
                </a:custGeom>
                <a:solidFill>
                  <a:srgbClr val="0078D4"/>
                </a:solidFill>
                <a:ln w="7580" cap="flat">
                  <a:noFill/>
                  <a:prstDash val="solid"/>
                  <a:miter/>
                </a:ln>
              </p:spPr>
              <p:txBody>
                <a:bodyPr rtlCol="0" anchor="ctr"/>
                <a:lstStyle/>
                <a:p>
                  <a:endParaRPr lang="en-US"/>
                </a:p>
              </p:txBody>
            </p:sp>
            <p:sp>
              <p:nvSpPr>
                <p:cNvPr id="793" name="Freeform: Shape 344">
                  <a:extLst>
                    <a:ext uri="{FF2B5EF4-FFF2-40B4-BE49-F238E27FC236}">
                      <a16:creationId xmlns:a16="http://schemas.microsoft.com/office/drawing/2014/main" id="{80B94F89-0800-164F-A855-C06541B0E123}"/>
                    </a:ext>
                  </a:extLst>
                </p:cNvPr>
                <p:cNvSpPr/>
                <p:nvPr/>
              </p:nvSpPr>
              <p:spPr>
                <a:xfrm>
                  <a:off x="7368822" y="4238411"/>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endParaRPr lang="en-US"/>
                </a:p>
              </p:txBody>
            </p:sp>
            <p:sp>
              <p:nvSpPr>
                <p:cNvPr id="794" name="Freeform: Shape 346">
                  <a:extLst>
                    <a:ext uri="{FF2B5EF4-FFF2-40B4-BE49-F238E27FC236}">
                      <a16:creationId xmlns:a16="http://schemas.microsoft.com/office/drawing/2014/main" id="{E328DEF2-1C02-4347-8865-C870AE095320}"/>
                    </a:ext>
                  </a:extLst>
                </p:cNvPr>
                <p:cNvSpPr/>
                <p:nvPr/>
              </p:nvSpPr>
              <p:spPr>
                <a:xfrm>
                  <a:off x="7353498" y="3801680"/>
                  <a:ext cx="169624" cy="98088"/>
                </a:xfrm>
                <a:custGeom>
                  <a:avLst/>
                  <a:gdLst>
                    <a:gd name="connsiteX0" fmla="*/ 0 w 169624"/>
                    <a:gd name="connsiteY0" fmla="*/ 0 h 98088"/>
                    <a:gd name="connsiteX1" fmla="*/ 169625 w 169624"/>
                    <a:gd name="connsiteY1" fmla="*/ 98088 h 98088"/>
                    <a:gd name="connsiteX2" fmla="*/ 156349 w 169624"/>
                    <a:gd name="connsiteY2" fmla="*/ 95054 h 98088"/>
                    <a:gd name="connsiteX3" fmla="*/ 0 w 169624"/>
                    <a:gd name="connsiteY3" fmla="*/ 4628 h 98088"/>
                    <a:gd name="connsiteX4" fmla="*/ 0 w 169624"/>
                    <a:gd name="connsiteY4" fmla="*/ 0 h 98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24" h="98088">
                      <a:moveTo>
                        <a:pt x="0" y="0"/>
                      </a:moveTo>
                      <a:cubicBezTo>
                        <a:pt x="56213" y="32696"/>
                        <a:pt x="112881" y="65392"/>
                        <a:pt x="169625" y="98088"/>
                      </a:cubicBezTo>
                      <a:cubicBezTo>
                        <a:pt x="167046" y="96571"/>
                        <a:pt x="162949" y="95509"/>
                        <a:pt x="156349" y="95054"/>
                      </a:cubicBezTo>
                      <a:lnTo>
                        <a:pt x="0" y="4628"/>
                      </a:lnTo>
                      <a:cubicBezTo>
                        <a:pt x="0" y="986"/>
                        <a:pt x="0" y="0"/>
                        <a:pt x="0" y="0"/>
                      </a:cubicBezTo>
                      <a:close/>
                    </a:path>
                  </a:pathLst>
                </a:custGeom>
                <a:solidFill>
                  <a:srgbClr val="CDCDD0"/>
                </a:solidFill>
                <a:ln w="7580" cap="flat">
                  <a:noFill/>
                  <a:prstDash val="solid"/>
                  <a:miter/>
                </a:ln>
              </p:spPr>
              <p:txBody>
                <a:bodyPr rtlCol="0" anchor="ctr"/>
                <a:lstStyle/>
                <a:p>
                  <a:endParaRPr lang="en-US"/>
                </a:p>
              </p:txBody>
            </p:sp>
            <p:sp>
              <p:nvSpPr>
                <p:cNvPr id="795" name="Freeform: Shape 347">
                  <a:extLst>
                    <a:ext uri="{FF2B5EF4-FFF2-40B4-BE49-F238E27FC236}">
                      <a16:creationId xmlns:a16="http://schemas.microsoft.com/office/drawing/2014/main" id="{1880B196-AC1F-5A40-86A7-87371E1DD34F}"/>
                    </a:ext>
                  </a:extLst>
                </p:cNvPr>
                <p:cNvSpPr/>
                <p:nvPr/>
              </p:nvSpPr>
              <p:spPr>
                <a:xfrm>
                  <a:off x="7184404" y="3801680"/>
                  <a:ext cx="169093" cy="98088"/>
                </a:xfrm>
                <a:custGeom>
                  <a:avLst/>
                  <a:gdLst>
                    <a:gd name="connsiteX0" fmla="*/ 0 w 169093"/>
                    <a:gd name="connsiteY0" fmla="*/ 98088 h 98088"/>
                    <a:gd name="connsiteX1" fmla="*/ 152253 w 169093"/>
                    <a:gd name="connsiteY1" fmla="*/ 9710 h 98088"/>
                    <a:gd name="connsiteX2" fmla="*/ 169094 w 169093"/>
                    <a:gd name="connsiteY2" fmla="*/ 0 h 98088"/>
                    <a:gd name="connsiteX3" fmla="*/ 169094 w 169093"/>
                    <a:gd name="connsiteY3" fmla="*/ 4628 h 98088"/>
                    <a:gd name="connsiteX4" fmla="*/ 13276 w 169093"/>
                    <a:gd name="connsiteY4" fmla="*/ 95054 h 98088"/>
                    <a:gd name="connsiteX5" fmla="*/ 0 w 169093"/>
                    <a:gd name="connsiteY5" fmla="*/ 98088 h 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3" h="98088">
                      <a:moveTo>
                        <a:pt x="0" y="98088"/>
                      </a:moveTo>
                      <a:cubicBezTo>
                        <a:pt x="50599" y="68427"/>
                        <a:pt x="101654" y="39372"/>
                        <a:pt x="152253" y="9710"/>
                      </a:cubicBezTo>
                      <a:cubicBezTo>
                        <a:pt x="157335" y="6676"/>
                        <a:pt x="164011" y="3034"/>
                        <a:pt x="169094" y="0"/>
                      </a:cubicBezTo>
                      <a:cubicBezTo>
                        <a:pt x="169094" y="0"/>
                        <a:pt x="169094" y="986"/>
                        <a:pt x="169094" y="4628"/>
                      </a:cubicBezTo>
                      <a:lnTo>
                        <a:pt x="13276" y="95054"/>
                      </a:lnTo>
                      <a:cubicBezTo>
                        <a:pt x="6600" y="95509"/>
                        <a:pt x="2579" y="96495"/>
                        <a:pt x="0" y="98088"/>
                      </a:cubicBezTo>
                      <a:close/>
                    </a:path>
                  </a:pathLst>
                </a:custGeom>
                <a:solidFill>
                  <a:srgbClr val="CDCDD0"/>
                </a:solidFill>
                <a:ln w="7580" cap="flat">
                  <a:noFill/>
                  <a:prstDash val="solid"/>
                  <a:miter/>
                </a:ln>
              </p:spPr>
              <p:txBody>
                <a:bodyPr rtlCol="0" anchor="ctr"/>
                <a:lstStyle/>
                <a:p>
                  <a:endParaRPr lang="en-US"/>
                </a:p>
              </p:txBody>
            </p:sp>
            <p:sp>
              <p:nvSpPr>
                <p:cNvPr id="796" name="Freeform: Shape 348">
                  <a:extLst>
                    <a:ext uri="{FF2B5EF4-FFF2-40B4-BE49-F238E27FC236}">
                      <a16:creationId xmlns:a16="http://schemas.microsoft.com/office/drawing/2014/main" id="{109E4A3C-402B-B44A-AA35-A001312FD10D}"/>
                    </a:ext>
                  </a:extLst>
                </p:cNvPr>
                <p:cNvSpPr/>
                <p:nvPr/>
              </p:nvSpPr>
              <p:spPr>
                <a:xfrm>
                  <a:off x="7181181" y="3896658"/>
                  <a:ext cx="173379" cy="109846"/>
                </a:xfrm>
                <a:custGeom>
                  <a:avLst/>
                  <a:gdLst>
                    <a:gd name="connsiteX0" fmla="*/ 173379 w 173379"/>
                    <a:gd name="connsiteY0" fmla="*/ 109846 h 109846"/>
                    <a:gd name="connsiteX1" fmla="*/ 105408 w 173379"/>
                    <a:gd name="connsiteY1" fmla="*/ 70475 h 109846"/>
                    <a:gd name="connsiteX2" fmla="*/ 3223 w 173379"/>
                    <a:gd name="connsiteY2" fmla="*/ 11227 h 109846"/>
                    <a:gd name="connsiteX3" fmla="*/ 189 w 173379"/>
                    <a:gd name="connsiteY3" fmla="*/ 8193 h 109846"/>
                    <a:gd name="connsiteX4" fmla="*/ 16575 w 173379"/>
                    <a:gd name="connsiteY4" fmla="*/ 0 h 109846"/>
                    <a:gd name="connsiteX5" fmla="*/ 172924 w 173379"/>
                    <a:gd name="connsiteY5" fmla="*/ 90426 h 109846"/>
                    <a:gd name="connsiteX6" fmla="*/ 172924 w 173379"/>
                    <a:gd name="connsiteY6" fmla="*/ 108329 h 109846"/>
                    <a:gd name="connsiteX7" fmla="*/ 173379 w 173379"/>
                    <a:gd name="connsiteY7" fmla="*/ 109846 h 10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379" h="109846">
                      <a:moveTo>
                        <a:pt x="173379" y="109846"/>
                      </a:moveTo>
                      <a:cubicBezTo>
                        <a:pt x="150924" y="96571"/>
                        <a:pt x="127939" y="83826"/>
                        <a:pt x="105408" y="70475"/>
                      </a:cubicBezTo>
                      <a:cubicBezTo>
                        <a:pt x="71195" y="50523"/>
                        <a:pt x="37437" y="31103"/>
                        <a:pt x="3223" y="11227"/>
                      </a:cubicBezTo>
                      <a:cubicBezTo>
                        <a:pt x="1706" y="10241"/>
                        <a:pt x="644" y="9179"/>
                        <a:pt x="189" y="8193"/>
                      </a:cubicBezTo>
                      <a:cubicBezTo>
                        <a:pt x="-797" y="6145"/>
                        <a:pt x="1706" y="1062"/>
                        <a:pt x="16575" y="0"/>
                      </a:cubicBezTo>
                      <a:lnTo>
                        <a:pt x="172924" y="90426"/>
                      </a:lnTo>
                      <a:cubicBezTo>
                        <a:pt x="172924" y="100136"/>
                        <a:pt x="172924" y="106812"/>
                        <a:pt x="172924" y="108329"/>
                      </a:cubicBezTo>
                      <a:cubicBezTo>
                        <a:pt x="173379" y="109391"/>
                        <a:pt x="173379" y="109846"/>
                        <a:pt x="173379" y="109846"/>
                      </a:cubicBezTo>
                      <a:close/>
                    </a:path>
                  </a:pathLst>
                </a:custGeom>
                <a:solidFill>
                  <a:srgbClr val="EBEBEB"/>
                </a:solidFill>
                <a:ln w="7580" cap="flat">
                  <a:noFill/>
                  <a:prstDash val="solid"/>
                  <a:miter/>
                </a:ln>
              </p:spPr>
              <p:txBody>
                <a:bodyPr rtlCol="0" anchor="ctr"/>
                <a:lstStyle/>
                <a:p>
                  <a:endParaRPr lang="en-US"/>
                </a:p>
              </p:txBody>
            </p:sp>
            <p:sp>
              <p:nvSpPr>
                <p:cNvPr id="797" name="Freeform: Shape 349">
                  <a:extLst>
                    <a:ext uri="{FF2B5EF4-FFF2-40B4-BE49-F238E27FC236}">
                      <a16:creationId xmlns:a16="http://schemas.microsoft.com/office/drawing/2014/main" id="{7A7A4251-CDC1-0E46-B94C-DEFC78D06433}"/>
                    </a:ext>
                  </a:extLst>
                </p:cNvPr>
                <p:cNvSpPr/>
                <p:nvPr/>
              </p:nvSpPr>
              <p:spPr>
                <a:xfrm>
                  <a:off x="7354636" y="3896202"/>
                  <a:ext cx="172191" cy="109846"/>
                </a:xfrm>
                <a:custGeom>
                  <a:avLst/>
                  <a:gdLst>
                    <a:gd name="connsiteX0" fmla="*/ 169018 w 172191"/>
                    <a:gd name="connsiteY0" fmla="*/ 12213 h 109846"/>
                    <a:gd name="connsiteX1" fmla="*/ 152177 w 172191"/>
                    <a:gd name="connsiteY1" fmla="*/ 21924 h 109846"/>
                    <a:gd name="connsiteX2" fmla="*/ 118495 w 172191"/>
                    <a:gd name="connsiteY2" fmla="*/ 41344 h 109846"/>
                    <a:gd name="connsiteX3" fmla="*/ 101654 w 172191"/>
                    <a:gd name="connsiteY3" fmla="*/ 51054 h 109846"/>
                    <a:gd name="connsiteX4" fmla="*/ 84812 w 172191"/>
                    <a:gd name="connsiteY4" fmla="*/ 60764 h 109846"/>
                    <a:gd name="connsiteX5" fmla="*/ 0 w 172191"/>
                    <a:gd name="connsiteY5" fmla="*/ 109846 h 109846"/>
                    <a:gd name="connsiteX6" fmla="*/ 0 w 172191"/>
                    <a:gd name="connsiteY6" fmla="*/ 108329 h 109846"/>
                    <a:gd name="connsiteX7" fmla="*/ 0 w 172191"/>
                    <a:gd name="connsiteY7" fmla="*/ 90426 h 109846"/>
                    <a:gd name="connsiteX8" fmla="*/ 155287 w 172191"/>
                    <a:gd name="connsiteY8" fmla="*/ 0 h 109846"/>
                    <a:gd name="connsiteX9" fmla="*/ 172128 w 172191"/>
                    <a:gd name="connsiteY9" fmla="*/ 8193 h 109846"/>
                    <a:gd name="connsiteX10" fmla="*/ 169018 w 172191"/>
                    <a:gd name="connsiteY10" fmla="*/ 12213 h 10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191" h="109846">
                      <a:moveTo>
                        <a:pt x="169018" y="12213"/>
                      </a:moveTo>
                      <a:lnTo>
                        <a:pt x="152177" y="21924"/>
                      </a:lnTo>
                      <a:cubicBezTo>
                        <a:pt x="140949" y="28599"/>
                        <a:pt x="129722" y="35199"/>
                        <a:pt x="118495" y="41344"/>
                      </a:cubicBezTo>
                      <a:lnTo>
                        <a:pt x="101654" y="51054"/>
                      </a:lnTo>
                      <a:lnTo>
                        <a:pt x="84812" y="60764"/>
                      </a:lnTo>
                      <a:cubicBezTo>
                        <a:pt x="56744" y="77150"/>
                        <a:pt x="28600" y="93460"/>
                        <a:pt x="0" y="109846"/>
                      </a:cubicBezTo>
                      <a:cubicBezTo>
                        <a:pt x="0" y="109846"/>
                        <a:pt x="0" y="109315"/>
                        <a:pt x="0" y="108329"/>
                      </a:cubicBezTo>
                      <a:cubicBezTo>
                        <a:pt x="0" y="106281"/>
                        <a:pt x="0" y="100136"/>
                        <a:pt x="0" y="90426"/>
                      </a:cubicBezTo>
                      <a:lnTo>
                        <a:pt x="155287" y="0"/>
                      </a:lnTo>
                      <a:cubicBezTo>
                        <a:pt x="170080" y="986"/>
                        <a:pt x="172659" y="6145"/>
                        <a:pt x="172128" y="8193"/>
                      </a:cubicBezTo>
                      <a:cubicBezTo>
                        <a:pt x="171521" y="10165"/>
                        <a:pt x="170004" y="11227"/>
                        <a:pt x="169018" y="12213"/>
                      </a:cubicBezTo>
                      <a:close/>
                    </a:path>
                  </a:pathLst>
                </a:custGeom>
                <a:solidFill>
                  <a:srgbClr val="9B9BA0"/>
                </a:solidFill>
                <a:ln w="7580" cap="flat">
                  <a:noFill/>
                  <a:prstDash val="solid"/>
                  <a:miter/>
                </a:ln>
              </p:spPr>
              <p:txBody>
                <a:bodyPr rtlCol="0" anchor="ctr"/>
                <a:lstStyle/>
                <a:p>
                  <a:endParaRPr lang="en-US"/>
                </a:p>
              </p:txBody>
            </p:sp>
            <p:sp>
              <p:nvSpPr>
                <p:cNvPr id="798" name="Freeform: Shape 352">
                  <a:extLst>
                    <a:ext uri="{FF2B5EF4-FFF2-40B4-BE49-F238E27FC236}">
                      <a16:creationId xmlns:a16="http://schemas.microsoft.com/office/drawing/2014/main" id="{24766F15-7F20-D94C-93AD-8249D7C3149E}"/>
                    </a:ext>
                  </a:extLst>
                </p:cNvPr>
                <p:cNvSpPr/>
                <p:nvPr/>
              </p:nvSpPr>
              <p:spPr>
                <a:xfrm>
                  <a:off x="7414338" y="4204728"/>
                  <a:ext cx="293733" cy="178804"/>
                </a:xfrm>
                <a:custGeom>
                  <a:avLst/>
                  <a:gdLst>
                    <a:gd name="connsiteX0" fmla="*/ 293733 w 293733"/>
                    <a:gd name="connsiteY0" fmla="*/ 88378 h 178804"/>
                    <a:gd name="connsiteX1" fmla="*/ 147625 w 293733"/>
                    <a:gd name="connsiteY1" fmla="*/ 178804 h 178804"/>
                    <a:gd name="connsiteX2" fmla="*/ 0 w 293733"/>
                    <a:gd name="connsiteY2" fmla="*/ 90426 h 178804"/>
                    <a:gd name="connsiteX3" fmla="*/ 146108 w 293733"/>
                    <a:gd name="connsiteY3" fmla="*/ 0 h 178804"/>
                    <a:gd name="connsiteX4" fmla="*/ 293733 w 293733"/>
                    <a:gd name="connsiteY4" fmla="*/ 88378 h 17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3" h="178804">
                      <a:moveTo>
                        <a:pt x="293733" y="88378"/>
                      </a:moveTo>
                      <a:lnTo>
                        <a:pt x="147625" y="178804"/>
                      </a:lnTo>
                      <a:lnTo>
                        <a:pt x="0" y="90426"/>
                      </a:lnTo>
                      <a:lnTo>
                        <a:pt x="146108" y="0"/>
                      </a:lnTo>
                      <a:lnTo>
                        <a:pt x="293733" y="88378"/>
                      </a:lnTo>
                      <a:close/>
                    </a:path>
                  </a:pathLst>
                </a:custGeom>
                <a:solidFill>
                  <a:srgbClr val="F4F4F4"/>
                </a:solidFill>
                <a:ln w="7580" cap="flat">
                  <a:noFill/>
                  <a:prstDash val="solid"/>
                  <a:miter/>
                </a:ln>
              </p:spPr>
              <p:txBody>
                <a:bodyPr rtlCol="0" anchor="ctr"/>
                <a:lstStyle/>
                <a:p>
                  <a:endParaRPr lang="en-US"/>
                </a:p>
              </p:txBody>
            </p:sp>
            <p:sp>
              <p:nvSpPr>
                <p:cNvPr id="799" name="Freeform: Shape 353">
                  <a:extLst>
                    <a:ext uri="{FF2B5EF4-FFF2-40B4-BE49-F238E27FC236}">
                      <a16:creationId xmlns:a16="http://schemas.microsoft.com/office/drawing/2014/main" id="{BCC3A19B-4C68-4540-8842-4C705FCF472C}"/>
                    </a:ext>
                  </a:extLst>
                </p:cNvPr>
                <p:cNvSpPr/>
                <p:nvPr/>
              </p:nvSpPr>
              <p:spPr>
                <a:xfrm>
                  <a:off x="7478137" y="4370257"/>
                  <a:ext cx="14337" cy="61371"/>
                </a:xfrm>
                <a:custGeom>
                  <a:avLst/>
                  <a:gdLst>
                    <a:gd name="connsiteX0" fmla="*/ 0 w 14337"/>
                    <a:gd name="connsiteY0" fmla="*/ 0 h 61371"/>
                    <a:gd name="connsiteX1" fmla="*/ 0 w 14337"/>
                    <a:gd name="connsiteY1" fmla="*/ 52647 h 61371"/>
                    <a:gd name="connsiteX2" fmla="*/ 14338 w 14337"/>
                    <a:gd name="connsiteY2" fmla="*/ 61371 h 61371"/>
                    <a:gd name="connsiteX3" fmla="*/ 14338 w 14337"/>
                    <a:gd name="connsiteY3" fmla="*/ 8269 h 61371"/>
                    <a:gd name="connsiteX4" fmla="*/ 0 w 14337"/>
                    <a:gd name="connsiteY4" fmla="*/ 0 h 6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371">
                      <a:moveTo>
                        <a:pt x="0" y="0"/>
                      </a:moveTo>
                      <a:lnTo>
                        <a:pt x="0" y="52647"/>
                      </a:lnTo>
                      <a:lnTo>
                        <a:pt x="14338" y="61371"/>
                      </a:lnTo>
                      <a:lnTo>
                        <a:pt x="14338" y="8269"/>
                      </a:lnTo>
                      <a:lnTo>
                        <a:pt x="0" y="0"/>
                      </a:lnTo>
                      <a:close/>
                    </a:path>
                  </a:pathLst>
                </a:custGeom>
                <a:solidFill>
                  <a:srgbClr val="0078D4"/>
                </a:solidFill>
                <a:ln w="7580" cap="flat">
                  <a:noFill/>
                  <a:prstDash val="solid"/>
                  <a:miter/>
                </a:ln>
              </p:spPr>
              <p:txBody>
                <a:bodyPr rtlCol="0" anchor="ctr"/>
                <a:lstStyle/>
                <a:p>
                  <a:endParaRPr lang="en-US"/>
                </a:p>
              </p:txBody>
            </p:sp>
            <p:sp>
              <p:nvSpPr>
                <p:cNvPr id="800" name="Freeform: Shape 354">
                  <a:extLst>
                    <a:ext uri="{FF2B5EF4-FFF2-40B4-BE49-F238E27FC236}">
                      <a16:creationId xmlns:a16="http://schemas.microsoft.com/office/drawing/2014/main" id="{E6B7D628-19F1-FB4B-A1FE-55FD0236EE7E}"/>
                    </a:ext>
                  </a:extLst>
                </p:cNvPr>
                <p:cNvSpPr/>
                <p:nvPr/>
              </p:nvSpPr>
              <p:spPr>
                <a:xfrm>
                  <a:off x="7429131" y="4341657"/>
                  <a:ext cx="13275" cy="60309"/>
                </a:xfrm>
                <a:custGeom>
                  <a:avLst/>
                  <a:gdLst>
                    <a:gd name="connsiteX0" fmla="*/ 531 w 13275"/>
                    <a:gd name="connsiteY0" fmla="*/ 0 h 60309"/>
                    <a:gd name="connsiteX1" fmla="*/ 0 w 13275"/>
                    <a:gd name="connsiteY1" fmla="*/ 52647 h 60309"/>
                    <a:gd name="connsiteX2" fmla="*/ 13276 w 13275"/>
                    <a:gd name="connsiteY2" fmla="*/ 60309 h 60309"/>
                    <a:gd name="connsiteX3" fmla="*/ 13276 w 13275"/>
                    <a:gd name="connsiteY3" fmla="*/ 7662 h 60309"/>
                    <a:gd name="connsiteX4" fmla="*/ 531 w 13275"/>
                    <a:gd name="connsiteY4" fmla="*/ 0 h 6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60309">
                      <a:moveTo>
                        <a:pt x="531" y="0"/>
                      </a:moveTo>
                      <a:lnTo>
                        <a:pt x="0" y="52647"/>
                      </a:lnTo>
                      <a:lnTo>
                        <a:pt x="13276" y="60309"/>
                      </a:lnTo>
                      <a:lnTo>
                        <a:pt x="13276" y="7662"/>
                      </a:lnTo>
                      <a:lnTo>
                        <a:pt x="531" y="0"/>
                      </a:lnTo>
                      <a:close/>
                    </a:path>
                  </a:pathLst>
                </a:custGeom>
                <a:solidFill>
                  <a:srgbClr val="0078D4"/>
                </a:solidFill>
                <a:ln w="7580" cap="flat">
                  <a:noFill/>
                  <a:prstDash val="solid"/>
                  <a:miter/>
                </a:ln>
              </p:spPr>
              <p:txBody>
                <a:bodyPr rtlCol="0" anchor="ctr"/>
                <a:lstStyle/>
                <a:p>
                  <a:endParaRPr lang="en-US"/>
                </a:p>
              </p:txBody>
            </p:sp>
            <p:sp>
              <p:nvSpPr>
                <p:cNvPr id="801" name="Freeform: Shape 355">
                  <a:extLst>
                    <a:ext uri="{FF2B5EF4-FFF2-40B4-BE49-F238E27FC236}">
                      <a16:creationId xmlns:a16="http://schemas.microsoft.com/office/drawing/2014/main" id="{0BB03027-8D2E-6640-9449-475BE9865CF5}"/>
                    </a:ext>
                  </a:extLst>
                </p:cNvPr>
                <p:cNvSpPr/>
                <p:nvPr/>
              </p:nvSpPr>
              <p:spPr>
                <a:xfrm>
                  <a:off x="7511364" y="4389677"/>
                  <a:ext cx="14792" cy="61371"/>
                </a:xfrm>
                <a:custGeom>
                  <a:avLst/>
                  <a:gdLst>
                    <a:gd name="connsiteX0" fmla="*/ 531 w 14792"/>
                    <a:gd name="connsiteY0" fmla="*/ 0 h 61371"/>
                    <a:gd name="connsiteX1" fmla="*/ 0 w 14792"/>
                    <a:gd name="connsiteY1" fmla="*/ 52647 h 61371"/>
                    <a:gd name="connsiteX2" fmla="*/ 14793 w 14792"/>
                    <a:gd name="connsiteY2" fmla="*/ 61371 h 61371"/>
                    <a:gd name="connsiteX3" fmla="*/ 14793 w 14792"/>
                    <a:gd name="connsiteY3" fmla="*/ 8269 h 61371"/>
                    <a:gd name="connsiteX4" fmla="*/ 531 w 14792"/>
                    <a:gd name="connsiteY4" fmla="*/ 0 h 6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61371">
                      <a:moveTo>
                        <a:pt x="531" y="0"/>
                      </a:moveTo>
                      <a:lnTo>
                        <a:pt x="0" y="52647"/>
                      </a:lnTo>
                      <a:lnTo>
                        <a:pt x="14793" y="61371"/>
                      </a:lnTo>
                      <a:lnTo>
                        <a:pt x="14793" y="8269"/>
                      </a:lnTo>
                      <a:lnTo>
                        <a:pt x="531" y="0"/>
                      </a:lnTo>
                      <a:close/>
                    </a:path>
                  </a:pathLst>
                </a:custGeom>
                <a:solidFill>
                  <a:srgbClr val="0078D4"/>
                </a:solidFill>
                <a:ln w="7580" cap="flat">
                  <a:noFill/>
                  <a:prstDash val="solid"/>
                  <a:miter/>
                </a:ln>
              </p:spPr>
              <p:txBody>
                <a:bodyPr rtlCol="0" anchor="ctr"/>
                <a:lstStyle/>
                <a:p>
                  <a:endParaRPr lang="en-US"/>
                </a:p>
              </p:txBody>
            </p:sp>
            <p:sp>
              <p:nvSpPr>
                <p:cNvPr id="802" name="Freeform: Shape 356">
                  <a:extLst>
                    <a:ext uri="{FF2B5EF4-FFF2-40B4-BE49-F238E27FC236}">
                      <a16:creationId xmlns:a16="http://schemas.microsoft.com/office/drawing/2014/main" id="{7B287907-75D1-464E-A099-FC26B8E0FEFF}"/>
                    </a:ext>
                  </a:extLst>
                </p:cNvPr>
                <p:cNvSpPr/>
                <p:nvPr/>
              </p:nvSpPr>
              <p:spPr>
                <a:xfrm>
                  <a:off x="7444455" y="4350381"/>
                  <a:ext cx="14792" cy="61826"/>
                </a:xfrm>
                <a:custGeom>
                  <a:avLst/>
                  <a:gdLst>
                    <a:gd name="connsiteX0" fmla="*/ 531 w 14792"/>
                    <a:gd name="connsiteY0" fmla="*/ 0 h 61826"/>
                    <a:gd name="connsiteX1" fmla="*/ 0 w 14792"/>
                    <a:gd name="connsiteY1" fmla="*/ 53103 h 61826"/>
                    <a:gd name="connsiteX2" fmla="*/ 14793 w 14792"/>
                    <a:gd name="connsiteY2" fmla="*/ 61827 h 61826"/>
                    <a:gd name="connsiteX3" fmla="*/ 14793 w 14792"/>
                    <a:gd name="connsiteY3" fmla="*/ 8724 h 61826"/>
                    <a:gd name="connsiteX4" fmla="*/ 531 w 14792"/>
                    <a:gd name="connsiteY4" fmla="*/ 0 h 6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61826">
                      <a:moveTo>
                        <a:pt x="531" y="0"/>
                      </a:moveTo>
                      <a:lnTo>
                        <a:pt x="0" y="53103"/>
                      </a:lnTo>
                      <a:lnTo>
                        <a:pt x="14793" y="61827"/>
                      </a:lnTo>
                      <a:lnTo>
                        <a:pt x="14793" y="8724"/>
                      </a:lnTo>
                      <a:lnTo>
                        <a:pt x="531" y="0"/>
                      </a:lnTo>
                      <a:close/>
                    </a:path>
                  </a:pathLst>
                </a:custGeom>
                <a:solidFill>
                  <a:srgbClr val="0078D4"/>
                </a:solidFill>
                <a:ln w="7580" cap="flat">
                  <a:noFill/>
                  <a:prstDash val="solid"/>
                  <a:miter/>
                </a:ln>
              </p:spPr>
              <p:txBody>
                <a:bodyPr rtlCol="0" anchor="ctr"/>
                <a:lstStyle/>
                <a:p>
                  <a:endParaRPr lang="en-US"/>
                </a:p>
              </p:txBody>
            </p:sp>
            <p:sp>
              <p:nvSpPr>
                <p:cNvPr id="803" name="Freeform: Shape 357">
                  <a:extLst>
                    <a:ext uri="{FF2B5EF4-FFF2-40B4-BE49-F238E27FC236}">
                      <a16:creationId xmlns:a16="http://schemas.microsoft.com/office/drawing/2014/main" id="{61DF5AE2-3637-8747-BDDB-5B452723425C}"/>
                    </a:ext>
                  </a:extLst>
                </p:cNvPr>
                <p:cNvSpPr/>
                <p:nvPr/>
              </p:nvSpPr>
              <p:spPr>
                <a:xfrm>
                  <a:off x="7461296" y="4360547"/>
                  <a:ext cx="14868" cy="61295"/>
                </a:xfrm>
                <a:custGeom>
                  <a:avLst/>
                  <a:gdLst>
                    <a:gd name="connsiteX0" fmla="*/ 531 w 14868"/>
                    <a:gd name="connsiteY0" fmla="*/ 0 h 61295"/>
                    <a:gd name="connsiteX1" fmla="*/ 0 w 14868"/>
                    <a:gd name="connsiteY1" fmla="*/ 52647 h 61295"/>
                    <a:gd name="connsiteX2" fmla="*/ 14338 w 14868"/>
                    <a:gd name="connsiteY2" fmla="*/ 61295 h 61295"/>
                    <a:gd name="connsiteX3" fmla="*/ 14869 w 14868"/>
                    <a:gd name="connsiteY3" fmla="*/ 8193 h 61295"/>
                    <a:gd name="connsiteX4" fmla="*/ 531 w 14868"/>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61295">
                      <a:moveTo>
                        <a:pt x="531" y="0"/>
                      </a:moveTo>
                      <a:lnTo>
                        <a:pt x="0" y="52647"/>
                      </a:lnTo>
                      <a:lnTo>
                        <a:pt x="14338" y="61295"/>
                      </a:lnTo>
                      <a:lnTo>
                        <a:pt x="14869" y="8193"/>
                      </a:lnTo>
                      <a:lnTo>
                        <a:pt x="531" y="0"/>
                      </a:lnTo>
                      <a:close/>
                    </a:path>
                  </a:pathLst>
                </a:custGeom>
                <a:solidFill>
                  <a:srgbClr val="0078D4"/>
                </a:solidFill>
                <a:ln w="7580" cap="flat">
                  <a:noFill/>
                  <a:prstDash val="solid"/>
                  <a:miter/>
                </a:ln>
              </p:spPr>
              <p:txBody>
                <a:bodyPr rtlCol="0" anchor="ctr"/>
                <a:lstStyle/>
                <a:p>
                  <a:endParaRPr lang="en-US"/>
                </a:p>
              </p:txBody>
            </p:sp>
            <p:sp>
              <p:nvSpPr>
                <p:cNvPr id="804" name="Freeform: Shape 358">
                  <a:extLst>
                    <a:ext uri="{FF2B5EF4-FFF2-40B4-BE49-F238E27FC236}">
                      <a16:creationId xmlns:a16="http://schemas.microsoft.com/office/drawing/2014/main" id="{27175BFC-82A7-CC4F-89B4-19C5D9E6A35A}"/>
                    </a:ext>
                  </a:extLst>
                </p:cNvPr>
                <p:cNvSpPr/>
                <p:nvPr/>
              </p:nvSpPr>
              <p:spPr>
                <a:xfrm>
                  <a:off x="7545122" y="4409097"/>
                  <a:ext cx="14792" cy="61295"/>
                </a:xfrm>
                <a:custGeom>
                  <a:avLst/>
                  <a:gdLst>
                    <a:gd name="connsiteX0" fmla="*/ 14793 w 14792"/>
                    <a:gd name="connsiteY0" fmla="*/ 61295 h 61295"/>
                    <a:gd name="connsiteX1" fmla="*/ 14793 w 14792"/>
                    <a:gd name="connsiteY1" fmla="*/ 8193 h 61295"/>
                    <a:gd name="connsiteX2" fmla="*/ 0 w 14792"/>
                    <a:gd name="connsiteY2" fmla="*/ 0 h 61295"/>
                    <a:gd name="connsiteX3" fmla="*/ 0 w 14792"/>
                    <a:gd name="connsiteY3" fmla="*/ 53103 h 61295"/>
                    <a:gd name="connsiteX4" fmla="*/ 14793 w 14792"/>
                    <a:gd name="connsiteY4" fmla="*/ 61295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61295">
                      <a:moveTo>
                        <a:pt x="14793" y="61295"/>
                      </a:moveTo>
                      <a:lnTo>
                        <a:pt x="14793" y="8193"/>
                      </a:lnTo>
                      <a:lnTo>
                        <a:pt x="0" y="0"/>
                      </a:lnTo>
                      <a:lnTo>
                        <a:pt x="0" y="53103"/>
                      </a:lnTo>
                      <a:lnTo>
                        <a:pt x="14793" y="61295"/>
                      </a:lnTo>
                      <a:close/>
                    </a:path>
                  </a:pathLst>
                </a:custGeom>
                <a:solidFill>
                  <a:srgbClr val="0078D4"/>
                </a:solidFill>
                <a:ln w="7580" cap="flat">
                  <a:noFill/>
                  <a:prstDash val="solid"/>
                  <a:miter/>
                </a:ln>
              </p:spPr>
              <p:txBody>
                <a:bodyPr rtlCol="0" anchor="ctr"/>
                <a:lstStyle/>
                <a:p>
                  <a:endParaRPr lang="en-US"/>
                </a:p>
              </p:txBody>
            </p:sp>
            <p:sp>
              <p:nvSpPr>
                <p:cNvPr id="805" name="Freeform: Shape 359">
                  <a:extLst>
                    <a:ext uri="{FF2B5EF4-FFF2-40B4-BE49-F238E27FC236}">
                      <a16:creationId xmlns:a16="http://schemas.microsoft.com/office/drawing/2014/main" id="{F22C8826-962B-AB4C-BB6C-BF9AE58AB31D}"/>
                    </a:ext>
                  </a:extLst>
                </p:cNvPr>
                <p:cNvSpPr/>
                <p:nvPr/>
              </p:nvSpPr>
              <p:spPr>
                <a:xfrm>
                  <a:off x="7528205" y="4399387"/>
                  <a:ext cx="14868" cy="61295"/>
                </a:xfrm>
                <a:custGeom>
                  <a:avLst/>
                  <a:gdLst>
                    <a:gd name="connsiteX0" fmla="*/ 531 w 14868"/>
                    <a:gd name="connsiteY0" fmla="*/ 0 h 61295"/>
                    <a:gd name="connsiteX1" fmla="*/ 0 w 14868"/>
                    <a:gd name="connsiteY1" fmla="*/ 53103 h 61295"/>
                    <a:gd name="connsiteX2" fmla="*/ 14338 w 14868"/>
                    <a:gd name="connsiteY2" fmla="*/ 61295 h 61295"/>
                    <a:gd name="connsiteX3" fmla="*/ 14869 w 14868"/>
                    <a:gd name="connsiteY3" fmla="*/ 8193 h 61295"/>
                    <a:gd name="connsiteX4" fmla="*/ 531 w 14868"/>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61295">
                      <a:moveTo>
                        <a:pt x="531" y="0"/>
                      </a:moveTo>
                      <a:lnTo>
                        <a:pt x="0" y="53103"/>
                      </a:lnTo>
                      <a:lnTo>
                        <a:pt x="14338" y="61295"/>
                      </a:lnTo>
                      <a:lnTo>
                        <a:pt x="14869" y="8193"/>
                      </a:lnTo>
                      <a:lnTo>
                        <a:pt x="531" y="0"/>
                      </a:lnTo>
                      <a:close/>
                    </a:path>
                  </a:pathLst>
                </a:custGeom>
                <a:solidFill>
                  <a:srgbClr val="0078D4"/>
                </a:solidFill>
                <a:ln w="7580" cap="flat">
                  <a:noFill/>
                  <a:prstDash val="solid"/>
                  <a:miter/>
                </a:ln>
              </p:spPr>
              <p:txBody>
                <a:bodyPr rtlCol="0" anchor="ctr"/>
                <a:lstStyle/>
                <a:p>
                  <a:endParaRPr lang="en-US"/>
                </a:p>
              </p:txBody>
            </p:sp>
            <p:sp>
              <p:nvSpPr>
                <p:cNvPr id="806" name="Freeform: Shape 360">
                  <a:extLst>
                    <a:ext uri="{FF2B5EF4-FFF2-40B4-BE49-F238E27FC236}">
                      <a16:creationId xmlns:a16="http://schemas.microsoft.com/office/drawing/2014/main" id="{7E396474-BBAF-B647-8CE2-931257453F71}"/>
                    </a:ext>
                  </a:extLst>
                </p:cNvPr>
                <p:cNvSpPr/>
                <p:nvPr/>
              </p:nvSpPr>
              <p:spPr>
                <a:xfrm>
                  <a:off x="7495054" y="4379967"/>
                  <a:ext cx="14337" cy="61295"/>
                </a:xfrm>
                <a:custGeom>
                  <a:avLst/>
                  <a:gdLst>
                    <a:gd name="connsiteX0" fmla="*/ 0 w 14337"/>
                    <a:gd name="connsiteY0" fmla="*/ 0 h 61295"/>
                    <a:gd name="connsiteX1" fmla="*/ 0 w 14337"/>
                    <a:gd name="connsiteY1" fmla="*/ 52647 h 61295"/>
                    <a:gd name="connsiteX2" fmla="*/ 14338 w 14337"/>
                    <a:gd name="connsiteY2" fmla="*/ 61295 h 61295"/>
                    <a:gd name="connsiteX3" fmla="*/ 14338 w 14337"/>
                    <a:gd name="connsiteY3" fmla="*/ 8193 h 61295"/>
                    <a:gd name="connsiteX4" fmla="*/ 0 w 14337"/>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295">
                      <a:moveTo>
                        <a:pt x="0" y="0"/>
                      </a:moveTo>
                      <a:lnTo>
                        <a:pt x="0" y="52647"/>
                      </a:lnTo>
                      <a:lnTo>
                        <a:pt x="14338" y="61295"/>
                      </a:lnTo>
                      <a:lnTo>
                        <a:pt x="14338" y="8193"/>
                      </a:lnTo>
                      <a:lnTo>
                        <a:pt x="0" y="0"/>
                      </a:lnTo>
                      <a:close/>
                    </a:path>
                  </a:pathLst>
                </a:custGeom>
                <a:solidFill>
                  <a:srgbClr val="0078D4"/>
                </a:solidFill>
                <a:ln w="7580" cap="flat">
                  <a:noFill/>
                  <a:prstDash val="solid"/>
                  <a:miter/>
                </a:ln>
              </p:spPr>
              <p:txBody>
                <a:bodyPr rtlCol="0" anchor="ctr"/>
                <a:lstStyle/>
                <a:p>
                  <a:endParaRPr lang="en-US"/>
                </a:p>
              </p:txBody>
            </p:sp>
            <p:sp>
              <p:nvSpPr>
                <p:cNvPr id="807" name="Freeform: Shape 361">
                  <a:extLst>
                    <a:ext uri="{FF2B5EF4-FFF2-40B4-BE49-F238E27FC236}">
                      <a16:creationId xmlns:a16="http://schemas.microsoft.com/office/drawing/2014/main" id="{4FB19DB5-69F6-C743-A242-D3DBA615EFAE}"/>
                    </a:ext>
                  </a:extLst>
                </p:cNvPr>
                <p:cNvSpPr/>
                <p:nvPr/>
              </p:nvSpPr>
              <p:spPr>
                <a:xfrm>
                  <a:off x="7478137" y="4436180"/>
                  <a:ext cx="14337" cy="58185"/>
                </a:xfrm>
                <a:custGeom>
                  <a:avLst/>
                  <a:gdLst>
                    <a:gd name="connsiteX0" fmla="*/ 0 w 14337"/>
                    <a:gd name="connsiteY0" fmla="*/ 0 h 58185"/>
                    <a:gd name="connsiteX1" fmla="*/ 0 w 14337"/>
                    <a:gd name="connsiteY1" fmla="*/ 49537 h 58185"/>
                    <a:gd name="connsiteX2" fmla="*/ 14338 w 14337"/>
                    <a:gd name="connsiteY2" fmla="*/ 58185 h 58185"/>
                    <a:gd name="connsiteX3" fmla="*/ 14338 w 14337"/>
                    <a:gd name="connsiteY3" fmla="*/ 8117 h 58185"/>
                    <a:gd name="connsiteX4" fmla="*/ 0 w 14337"/>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185">
                      <a:moveTo>
                        <a:pt x="0" y="0"/>
                      </a:moveTo>
                      <a:lnTo>
                        <a:pt x="0" y="49537"/>
                      </a:lnTo>
                      <a:lnTo>
                        <a:pt x="14338" y="58185"/>
                      </a:lnTo>
                      <a:lnTo>
                        <a:pt x="14338" y="8117"/>
                      </a:lnTo>
                      <a:lnTo>
                        <a:pt x="0" y="0"/>
                      </a:lnTo>
                      <a:close/>
                    </a:path>
                  </a:pathLst>
                </a:custGeom>
                <a:solidFill>
                  <a:srgbClr val="0078D4"/>
                </a:solidFill>
                <a:ln w="7580" cap="flat">
                  <a:noFill/>
                  <a:prstDash val="solid"/>
                  <a:miter/>
                </a:ln>
              </p:spPr>
              <p:txBody>
                <a:bodyPr rtlCol="0" anchor="ctr"/>
                <a:lstStyle/>
                <a:p>
                  <a:endParaRPr lang="en-US"/>
                </a:p>
              </p:txBody>
            </p:sp>
            <p:sp>
              <p:nvSpPr>
                <p:cNvPr id="808" name="Freeform: Shape 362">
                  <a:extLst>
                    <a:ext uri="{FF2B5EF4-FFF2-40B4-BE49-F238E27FC236}">
                      <a16:creationId xmlns:a16="http://schemas.microsoft.com/office/drawing/2014/main" id="{6C6C3B4A-E49B-F94A-8D72-0B723DD17543}"/>
                    </a:ext>
                  </a:extLst>
                </p:cNvPr>
                <p:cNvSpPr/>
                <p:nvPr/>
              </p:nvSpPr>
              <p:spPr>
                <a:xfrm>
                  <a:off x="7429131" y="4407580"/>
                  <a:ext cx="13275" cy="57730"/>
                </a:xfrm>
                <a:custGeom>
                  <a:avLst/>
                  <a:gdLst>
                    <a:gd name="connsiteX0" fmla="*/ 531 w 13275"/>
                    <a:gd name="connsiteY0" fmla="*/ 0 h 57730"/>
                    <a:gd name="connsiteX1" fmla="*/ 0 w 13275"/>
                    <a:gd name="connsiteY1" fmla="*/ 50068 h 57730"/>
                    <a:gd name="connsiteX2" fmla="*/ 13276 w 13275"/>
                    <a:gd name="connsiteY2" fmla="*/ 57730 h 57730"/>
                    <a:gd name="connsiteX3" fmla="*/ 13276 w 13275"/>
                    <a:gd name="connsiteY3" fmla="*/ 7662 h 57730"/>
                    <a:gd name="connsiteX4" fmla="*/ 531 w 13275"/>
                    <a:gd name="connsiteY4" fmla="*/ 0 h 5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57730">
                      <a:moveTo>
                        <a:pt x="531" y="0"/>
                      </a:moveTo>
                      <a:lnTo>
                        <a:pt x="0" y="50068"/>
                      </a:lnTo>
                      <a:lnTo>
                        <a:pt x="13276" y="57730"/>
                      </a:lnTo>
                      <a:lnTo>
                        <a:pt x="13276" y="7662"/>
                      </a:lnTo>
                      <a:lnTo>
                        <a:pt x="531" y="0"/>
                      </a:lnTo>
                      <a:close/>
                    </a:path>
                  </a:pathLst>
                </a:custGeom>
                <a:solidFill>
                  <a:srgbClr val="0078D4"/>
                </a:solidFill>
                <a:ln w="7580" cap="flat">
                  <a:noFill/>
                  <a:prstDash val="solid"/>
                  <a:miter/>
                </a:ln>
              </p:spPr>
              <p:txBody>
                <a:bodyPr rtlCol="0" anchor="ctr"/>
                <a:lstStyle/>
                <a:p>
                  <a:endParaRPr lang="en-US"/>
                </a:p>
              </p:txBody>
            </p:sp>
            <p:sp>
              <p:nvSpPr>
                <p:cNvPr id="809" name="Freeform: Shape 363">
                  <a:extLst>
                    <a:ext uri="{FF2B5EF4-FFF2-40B4-BE49-F238E27FC236}">
                      <a16:creationId xmlns:a16="http://schemas.microsoft.com/office/drawing/2014/main" id="{C16F0EE5-2CDF-A945-8447-5A9ADAC86873}"/>
                    </a:ext>
                  </a:extLst>
                </p:cNvPr>
                <p:cNvSpPr/>
                <p:nvPr/>
              </p:nvSpPr>
              <p:spPr>
                <a:xfrm>
                  <a:off x="7429131" y="4341657"/>
                  <a:ext cx="13275" cy="60309"/>
                </a:xfrm>
                <a:custGeom>
                  <a:avLst/>
                  <a:gdLst>
                    <a:gd name="connsiteX0" fmla="*/ 531 w 13275"/>
                    <a:gd name="connsiteY0" fmla="*/ 0 h 60309"/>
                    <a:gd name="connsiteX1" fmla="*/ 0 w 13275"/>
                    <a:gd name="connsiteY1" fmla="*/ 52647 h 60309"/>
                    <a:gd name="connsiteX2" fmla="*/ 13276 w 13275"/>
                    <a:gd name="connsiteY2" fmla="*/ 60309 h 60309"/>
                    <a:gd name="connsiteX3" fmla="*/ 13276 w 13275"/>
                    <a:gd name="connsiteY3" fmla="*/ 7662 h 60309"/>
                    <a:gd name="connsiteX4" fmla="*/ 531 w 13275"/>
                    <a:gd name="connsiteY4" fmla="*/ 0 h 6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60309">
                      <a:moveTo>
                        <a:pt x="531" y="0"/>
                      </a:moveTo>
                      <a:lnTo>
                        <a:pt x="0" y="52647"/>
                      </a:lnTo>
                      <a:lnTo>
                        <a:pt x="13276" y="60309"/>
                      </a:lnTo>
                      <a:lnTo>
                        <a:pt x="13276" y="7662"/>
                      </a:lnTo>
                      <a:lnTo>
                        <a:pt x="531" y="0"/>
                      </a:lnTo>
                      <a:close/>
                    </a:path>
                  </a:pathLst>
                </a:custGeom>
                <a:solidFill>
                  <a:srgbClr val="0078D4"/>
                </a:solidFill>
                <a:ln w="7580" cap="flat">
                  <a:noFill/>
                  <a:prstDash val="solid"/>
                  <a:miter/>
                </a:ln>
              </p:spPr>
              <p:txBody>
                <a:bodyPr rtlCol="0" anchor="ctr"/>
                <a:lstStyle/>
                <a:p>
                  <a:endParaRPr lang="en-US"/>
                </a:p>
              </p:txBody>
            </p:sp>
            <p:sp>
              <p:nvSpPr>
                <p:cNvPr id="810" name="Freeform: Shape 364">
                  <a:extLst>
                    <a:ext uri="{FF2B5EF4-FFF2-40B4-BE49-F238E27FC236}">
                      <a16:creationId xmlns:a16="http://schemas.microsoft.com/office/drawing/2014/main" id="{5DEC6277-1973-D349-A84B-3A7AC701531F}"/>
                    </a:ext>
                  </a:extLst>
                </p:cNvPr>
                <p:cNvSpPr/>
                <p:nvPr/>
              </p:nvSpPr>
              <p:spPr>
                <a:xfrm>
                  <a:off x="7511364" y="4455600"/>
                  <a:ext cx="14792" cy="58261"/>
                </a:xfrm>
                <a:custGeom>
                  <a:avLst/>
                  <a:gdLst>
                    <a:gd name="connsiteX0" fmla="*/ 531 w 14792"/>
                    <a:gd name="connsiteY0" fmla="*/ 0 h 58261"/>
                    <a:gd name="connsiteX1" fmla="*/ 0 w 14792"/>
                    <a:gd name="connsiteY1" fmla="*/ 50068 h 58261"/>
                    <a:gd name="connsiteX2" fmla="*/ 14793 w 14792"/>
                    <a:gd name="connsiteY2" fmla="*/ 58261 h 58261"/>
                    <a:gd name="connsiteX3" fmla="*/ 14793 w 14792"/>
                    <a:gd name="connsiteY3" fmla="*/ 8193 h 58261"/>
                    <a:gd name="connsiteX4" fmla="*/ 531 w 14792"/>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58261">
                      <a:moveTo>
                        <a:pt x="531" y="0"/>
                      </a:moveTo>
                      <a:lnTo>
                        <a:pt x="0" y="50068"/>
                      </a:lnTo>
                      <a:lnTo>
                        <a:pt x="14793" y="58261"/>
                      </a:lnTo>
                      <a:lnTo>
                        <a:pt x="14793" y="8193"/>
                      </a:lnTo>
                      <a:lnTo>
                        <a:pt x="531" y="0"/>
                      </a:lnTo>
                      <a:close/>
                    </a:path>
                  </a:pathLst>
                </a:custGeom>
                <a:solidFill>
                  <a:srgbClr val="0078D4"/>
                </a:solidFill>
                <a:ln w="7580" cap="flat">
                  <a:noFill/>
                  <a:prstDash val="solid"/>
                  <a:miter/>
                </a:ln>
              </p:spPr>
              <p:txBody>
                <a:bodyPr rtlCol="0" anchor="ctr"/>
                <a:lstStyle/>
                <a:p>
                  <a:endParaRPr lang="en-US"/>
                </a:p>
              </p:txBody>
            </p:sp>
            <p:sp>
              <p:nvSpPr>
                <p:cNvPr id="811" name="Freeform: Shape 365">
                  <a:extLst>
                    <a:ext uri="{FF2B5EF4-FFF2-40B4-BE49-F238E27FC236}">
                      <a16:creationId xmlns:a16="http://schemas.microsoft.com/office/drawing/2014/main" id="{EDB6676B-0874-734C-8416-C611DF6392A8}"/>
                    </a:ext>
                  </a:extLst>
                </p:cNvPr>
                <p:cNvSpPr/>
                <p:nvPr/>
              </p:nvSpPr>
              <p:spPr>
                <a:xfrm>
                  <a:off x="7444455" y="4416759"/>
                  <a:ext cx="14792" cy="58185"/>
                </a:xfrm>
                <a:custGeom>
                  <a:avLst/>
                  <a:gdLst>
                    <a:gd name="connsiteX0" fmla="*/ 531 w 14792"/>
                    <a:gd name="connsiteY0" fmla="*/ 0 h 58185"/>
                    <a:gd name="connsiteX1" fmla="*/ 0 w 14792"/>
                    <a:gd name="connsiteY1" fmla="*/ 49537 h 58185"/>
                    <a:gd name="connsiteX2" fmla="*/ 14793 w 14792"/>
                    <a:gd name="connsiteY2" fmla="*/ 58185 h 58185"/>
                    <a:gd name="connsiteX3" fmla="*/ 14793 w 14792"/>
                    <a:gd name="connsiteY3" fmla="*/ 8117 h 58185"/>
                    <a:gd name="connsiteX4" fmla="*/ 531 w 14792"/>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58185">
                      <a:moveTo>
                        <a:pt x="531" y="0"/>
                      </a:moveTo>
                      <a:lnTo>
                        <a:pt x="0" y="49537"/>
                      </a:lnTo>
                      <a:lnTo>
                        <a:pt x="14793" y="58185"/>
                      </a:lnTo>
                      <a:lnTo>
                        <a:pt x="14793" y="8117"/>
                      </a:lnTo>
                      <a:lnTo>
                        <a:pt x="531" y="0"/>
                      </a:lnTo>
                      <a:close/>
                    </a:path>
                  </a:pathLst>
                </a:custGeom>
                <a:solidFill>
                  <a:srgbClr val="0078D4"/>
                </a:solidFill>
                <a:ln w="7580" cap="flat">
                  <a:noFill/>
                  <a:prstDash val="solid"/>
                  <a:miter/>
                </a:ln>
              </p:spPr>
              <p:txBody>
                <a:bodyPr rtlCol="0" anchor="ctr"/>
                <a:lstStyle/>
                <a:p>
                  <a:endParaRPr lang="en-US"/>
                </a:p>
              </p:txBody>
            </p:sp>
            <p:sp>
              <p:nvSpPr>
                <p:cNvPr id="812" name="Freeform: Shape 366">
                  <a:extLst>
                    <a:ext uri="{FF2B5EF4-FFF2-40B4-BE49-F238E27FC236}">
                      <a16:creationId xmlns:a16="http://schemas.microsoft.com/office/drawing/2014/main" id="{AD6D7DDB-F369-A842-9799-97BF3BE6CE78}"/>
                    </a:ext>
                  </a:extLst>
                </p:cNvPr>
                <p:cNvSpPr/>
                <p:nvPr/>
              </p:nvSpPr>
              <p:spPr>
                <a:xfrm>
                  <a:off x="7461296" y="4426470"/>
                  <a:ext cx="14868" cy="58185"/>
                </a:xfrm>
                <a:custGeom>
                  <a:avLst/>
                  <a:gdLst>
                    <a:gd name="connsiteX0" fmla="*/ 531 w 14868"/>
                    <a:gd name="connsiteY0" fmla="*/ 0 h 58185"/>
                    <a:gd name="connsiteX1" fmla="*/ 0 w 14868"/>
                    <a:gd name="connsiteY1" fmla="*/ 49537 h 58185"/>
                    <a:gd name="connsiteX2" fmla="*/ 14338 w 14868"/>
                    <a:gd name="connsiteY2" fmla="*/ 58185 h 58185"/>
                    <a:gd name="connsiteX3" fmla="*/ 14869 w 14868"/>
                    <a:gd name="connsiteY3" fmla="*/ 8117 h 58185"/>
                    <a:gd name="connsiteX4" fmla="*/ 531 w 14868"/>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58185">
                      <a:moveTo>
                        <a:pt x="531" y="0"/>
                      </a:moveTo>
                      <a:lnTo>
                        <a:pt x="0" y="49537"/>
                      </a:lnTo>
                      <a:lnTo>
                        <a:pt x="14338" y="58185"/>
                      </a:lnTo>
                      <a:lnTo>
                        <a:pt x="14869" y="8117"/>
                      </a:lnTo>
                      <a:lnTo>
                        <a:pt x="531" y="0"/>
                      </a:lnTo>
                      <a:close/>
                    </a:path>
                  </a:pathLst>
                </a:custGeom>
                <a:solidFill>
                  <a:srgbClr val="0078D4"/>
                </a:solidFill>
                <a:ln w="7580" cap="flat">
                  <a:noFill/>
                  <a:prstDash val="solid"/>
                  <a:miter/>
                </a:ln>
              </p:spPr>
              <p:txBody>
                <a:bodyPr rtlCol="0" anchor="ctr"/>
                <a:lstStyle/>
                <a:p>
                  <a:endParaRPr lang="en-US"/>
                </a:p>
              </p:txBody>
            </p:sp>
            <p:sp>
              <p:nvSpPr>
                <p:cNvPr id="813" name="Freeform: Shape 367">
                  <a:extLst>
                    <a:ext uri="{FF2B5EF4-FFF2-40B4-BE49-F238E27FC236}">
                      <a16:creationId xmlns:a16="http://schemas.microsoft.com/office/drawing/2014/main" id="{87A19A7A-7FCF-D241-8439-062C8676316E}"/>
                    </a:ext>
                  </a:extLst>
                </p:cNvPr>
                <p:cNvSpPr/>
                <p:nvPr/>
              </p:nvSpPr>
              <p:spPr>
                <a:xfrm>
                  <a:off x="7545122" y="4475021"/>
                  <a:ext cx="14792" cy="58261"/>
                </a:xfrm>
                <a:custGeom>
                  <a:avLst/>
                  <a:gdLst>
                    <a:gd name="connsiteX0" fmla="*/ 14793 w 14792"/>
                    <a:gd name="connsiteY0" fmla="*/ 58261 h 58261"/>
                    <a:gd name="connsiteX1" fmla="*/ 14793 w 14792"/>
                    <a:gd name="connsiteY1" fmla="*/ 8193 h 58261"/>
                    <a:gd name="connsiteX2" fmla="*/ 0 w 14792"/>
                    <a:gd name="connsiteY2" fmla="*/ 0 h 58261"/>
                    <a:gd name="connsiteX3" fmla="*/ 0 w 14792"/>
                    <a:gd name="connsiteY3" fmla="*/ 50068 h 58261"/>
                    <a:gd name="connsiteX4" fmla="*/ 14793 w 14792"/>
                    <a:gd name="connsiteY4" fmla="*/ 58261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58261">
                      <a:moveTo>
                        <a:pt x="14793" y="58261"/>
                      </a:moveTo>
                      <a:lnTo>
                        <a:pt x="14793" y="8193"/>
                      </a:lnTo>
                      <a:lnTo>
                        <a:pt x="0" y="0"/>
                      </a:lnTo>
                      <a:lnTo>
                        <a:pt x="0" y="50068"/>
                      </a:lnTo>
                      <a:lnTo>
                        <a:pt x="14793" y="58261"/>
                      </a:lnTo>
                      <a:close/>
                    </a:path>
                  </a:pathLst>
                </a:custGeom>
                <a:solidFill>
                  <a:srgbClr val="0078D4"/>
                </a:solidFill>
                <a:ln w="7580" cap="flat">
                  <a:noFill/>
                  <a:prstDash val="solid"/>
                  <a:miter/>
                </a:ln>
              </p:spPr>
              <p:txBody>
                <a:bodyPr rtlCol="0" anchor="ctr"/>
                <a:lstStyle/>
                <a:p>
                  <a:endParaRPr lang="en-US"/>
                </a:p>
              </p:txBody>
            </p:sp>
            <p:sp>
              <p:nvSpPr>
                <p:cNvPr id="814" name="Freeform: Shape 368">
                  <a:extLst>
                    <a:ext uri="{FF2B5EF4-FFF2-40B4-BE49-F238E27FC236}">
                      <a16:creationId xmlns:a16="http://schemas.microsoft.com/office/drawing/2014/main" id="{89C6F7C5-7966-6647-B713-80D47B70A755}"/>
                    </a:ext>
                  </a:extLst>
                </p:cNvPr>
                <p:cNvSpPr/>
                <p:nvPr/>
              </p:nvSpPr>
              <p:spPr>
                <a:xfrm>
                  <a:off x="7528205" y="4465310"/>
                  <a:ext cx="14868" cy="58261"/>
                </a:xfrm>
                <a:custGeom>
                  <a:avLst/>
                  <a:gdLst>
                    <a:gd name="connsiteX0" fmla="*/ 531 w 14868"/>
                    <a:gd name="connsiteY0" fmla="*/ 0 h 58261"/>
                    <a:gd name="connsiteX1" fmla="*/ 0 w 14868"/>
                    <a:gd name="connsiteY1" fmla="*/ 50068 h 58261"/>
                    <a:gd name="connsiteX2" fmla="*/ 14338 w 14868"/>
                    <a:gd name="connsiteY2" fmla="*/ 58261 h 58261"/>
                    <a:gd name="connsiteX3" fmla="*/ 14869 w 14868"/>
                    <a:gd name="connsiteY3" fmla="*/ 8193 h 58261"/>
                    <a:gd name="connsiteX4" fmla="*/ 531 w 14868"/>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58261">
                      <a:moveTo>
                        <a:pt x="531" y="0"/>
                      </a:moveTo>
                      <a:lnTo>
                        <a:pt x="0" y="50068"/>
                      </a:lnTo>
                      <a:lnTo>
                        <a:pt x="14338" y="58261"/>
                      </a:lnTo>
                      <a:lnTo>
                        <a:pt x="14869" y="8193"/>
                      </a:lnTo>
                      <a:lnTo>
                        <a:pt x="531" y="0"/>
                      </a:lnTo>
                      <a:close/>
                    </a:path>
                  </a:pathLst>
                </a:custGeom>
                <a:solidFill>
                  <a:srgbClr val="0078D4"/>
                </a:solidFill>
                <a:ln w="7580" cap="flat">
                  <a:noFill/>
                  <a:prstDash val="solid"/>
                  <a:miter/>
                </a:ln>
              </p:spPr>
              <p:txBody>
                <a:bodyPr rtlCol="0" anchor="ctr"/>
                <a:lstStyle/>
                <a:p>
                  <a:endParaRPr lang="en-US"/>
                </a:p>
              </p:txBody>
            </p:sp>
            <p:sp>
              <p:nvSpPr>
                <p:cNvPr id="815" name="Freeform: Shape 369">
                  <a:extLst>
                    <a:ext uri="{FF2B5EF4-FFF2-40B4-BE49-F238E27FC236}">
                      <a16:creationId xmlns:a16="http://schemas.microsoft.com/office/drawing/2014/main" id="{AF01EA8C-C3AA-964F-BA37-C714E9497502}"/>
                    </a:ext>
                  </a:extLst>
                </p:cNvPr>
                <p:cNvSpPr/>
                <p:nvPr/>
              </p:nvSpPr>
              <p:spPr>
                <a:xfrm>
                  <a:off x="7495054" y="4445890"/>
                  <a:ext cx="14337" cy="58261"/>
                </a:xfrm>
                <a:custGeom>
                  <a:avLst/>
                  <a:gdLst>
                    <a:gd name="connsiteX0" fmla="*/ 0 w 14337"/>
                    <a:gd name="connsiteY0" fmla="*/ 0 h 58261"/>
                    <a:gd name="connsiteX1" fmla="*/ 0 w 14337"/>
                    <a:gd name="connsiteY1" fmla="*/ 49537 h 58261"/>
                    <a:gd name="connsiteX2" fmla="*/ 14338 w 14337"/>
                    <a:gd name="connsiteY2" fmla="*/ 58261 h 58261"/>
                    <a:gd name="connsiteX3" fmla="*/ 14338 w 14337"/>
                    <a:gd name="connsiteY3" fmla="*/ 8193 h 58261"/>
                    <a:gd name="connsiteX4" fmla="*/ 0 w 14337"/>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261">
                      <a:moveTo>
                        <a:pt x="0" y="0"/>
                      </a:moveTo>
                      <a:lnTo>
                        <a:pt x="0" y="49537"/>
                      </a:lnTo>
                      <a:lnTo>
                        <a:pt x="14338" y="58261"/>
                      </a:lnTo>
                      <a:lnTo>
                        <a:pt x="14338" y="8193"/>
                      </a:lnTo>
                      <a:lnTo>
                        <a:pt x="0" y="0"/>
                      </a:lnTo>
                      <a:close/>
                    </a:path>
                  </a:pathLst>
                </a:custGeom>
                <a:solidFill>
                  <a:srgbClr val="0078D4"/>
                </a:solidFill>
                <a:ln w="7580" cap="flat">
                  <a:noFill/>
                  <a:prstDash val="solid"/>
                  <a:miter/>
                </a:ln>
              </p:spPr>
              <p:txBody>
                <a:bodyPr rtlCol="0" anchor="ctr"/>
                <a:lstStyle/>
                <a:p>
                  <a:endParaRPr lang="en-US"/>
                </a:p>
              </p:txBody>
            </p:sp>
            <p:sp>
              <p:nvSpPr>
                <p:cNvPr id="816" name="Freeform: Shape 370">
                  <a:extLst>
                    <a:ext uri="{FF2B5EF4-FFF2-40B4-BE49-F238E27FC236}">
                      <a16:creationId xmlns:a16="http://schemas.microsoft.com/office/drawing/2014/main" id="{F6CB4619-A8AC-784C-BBBB-55AAEA0D3EBC}"/>
                    </a:ext>
                  </a:extLst>
                </p:cNvPr>
                <p:cNvSpPr/>
                <p:nvPr/>
              </p:nvSpPr>
              <p:spPr>
                <a:xfrm>
                  <a:off x="7631376" y="4370257"/>
                  <a:ext cx="14868" cy="61371"/>
                </a:xfrm>
                <a:custGeom>
                  <a:avLst/>
                  <a:gdLst>
                    <a:gd name="connsiteX0" fmla="*/ 14869 w 14868"/>
                    <a:gd name="connsiteY0" fmla="*/ 0 h 61371"/>
                    <a:gd name="connsiteX1" fmla="*/ 14869 w 14868"/>
                    <a:gd name="connsiteY1" fmla="*/ 52647 h 61371"/>
                    <a:gd name="connsiteX2" fmla="*/ 531 w 14868"/>
                    <a:gd name="connsiteY2" fmla="*/ 61371 h 61371"/>
                    <a:gd name="connsiteX3" fmla="*/ 0 w 14868"/>
                    <a:gd name="connsiteY3" fmla="*/ 8269 h 61371"/>
                    <a:gd name="connsiteX4" fmla="*/ 14869 w 14868"/>
                    <a:gd name="connsiteY4" fmla="*/ 0 h 6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61371">
                      <a:moveTo>
                        <a:pt x="14869" y="0"/>
                      </a:moveTo>
                      <a:lnTo>
                        <a:pt x="14869" y="52647"/>
                      </a:lnTo>
                      <a:lnTo>
                        <a:pt x="531" y="61371"/>
                      </a:lnTo>
                      <a:lnTo>
                        <a:pt x="0" y="8269"/>
                      </a:lnTo>
                      <a:lnTo>
                        <a:pt x="14869" y="0"/>
                      </a:lnTo>
                      <a:close/>
                    </a:path>
                  </a:pathLst>
                </a:custGeom>
                <a:solidFill>
                  <a:srgbClr val="0078D4"/>
                </a:solidFill>
                <a:ln w="7580" cap="flat">
                  <a:noFill/>
                  <a:prstDash val="solid"/>
                  <a:miter/>
                </a:ln>
              </p:spPr>
              <p:txBody>
                <a:bodyPr rtlCol="0" anchor="ctr"/>
                <a:lstStyle/>
                <a:p>
                  <a:endParaRPr lang="en-US"/>
                </a:p>
              </p:txBody>
            </p:sp>
            <p:sp>
              <p:nvSpPr>
                <p:cNvPr id="817" name="Freeform: Shape 371">
                  <a:extLst>
                    <a:ext uri="{FF2B5EF4-FFF2-40B4-BE49-F238E27FC236}">
                      <a16:creationId xmlns:a16="http://schemas.microsoft.com/office/drawing/2014/main" id="{2F2B0221-3C8A-FD4D-88F3-F9A93203FE2D}"/>
                    </a:ext>
                  </a:extLst>
                </p:cNvPr>
                <p:cNvSpPr/>
                <p:nvPr/>
              </p:nvSpPr>
              <p:spPr>
                <a:xfrm>
                  <a:off x="7682051" y="4341657"/>
                  <a:ext cx="13275" cy="60309"/>
                </a:xfrm>
                <a:custGeom>
                  <a:avLst/>
                  <a:gdLst>
                    <a:gd name="connsiteX0" fmla="*/ 12745 w 13275"/>
                    <a:gd name="connsiteY0" fmla="*/ 0 h 60309"/>
                    <a:gd name="connsiteX1" fmla="*/ 13276 w 13275"/>
                    <a:gd name="connsiteY1" fmla="*/ 52647 h 60309"/>
                    <a:gd name="connsiteX2" fmla="*/ 0 w 13275"/>
                    <a:gd name="connsiteY2" fmla="*/ 60309 h 60309"/>
                    <a:gd name="connsiteX3" fmla="*/ 0 w 13275"/>
                    <a:gd name="connsiteY3" fmla="*/ 7662 h 60309"/>
                    <a:gd name="connsiteX4" fmla="*/ 12745 w 13275"/>
                    <a:gd name="connsiteY4" fmla="*/ 0 h 6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60309">
                      <a:moveTo>
                        <a:pt x="12745" y="0"/>
                      </a:moveTo>
                      <a:lnTo>
                        <a:pt x="13276" y="52647"/>
                      </a:lnTo>
                      <a:lnTo>
                        <a:pt x="0" y="60309"/>
                      </a:lnTo>
                      <a:lnTo>
                        <a:pt x="0" y="7662"/>
                      </a:lnTo>
                      <a:lnTo>
                        <a:pt x="12745" y="0"/>
                      </a:lnTo>
                      <a:close/>
                    </a:path>
                  </a:pathLst>
                </a:custGeom>
                <a:solidFill>
                  <a:srgbClr val="0078D4"/>
                </a:solidFill>
                <a:ln w="7580" cap="flat">
                  <a:noFill/>
                  <a:prstDash val="solid"/>
                  <a:miter/>
                </a:ln>
              </p:spPr>
              <p:txBody>
                <a:bodyPr rtlCol="0" anchor="ctr"/>
                <a:lstStyle/>
                <a:p>
                  <a:endParaRPr lang="en-US"/>
                </a:p>
              </p:txBody>
            </p:sp>
            <p:sp>
              <p:nvSpPr>
                <p:cNvPr id="818" name="Freeform: Shape 372">
                  <a:extLst>
                    <a:ext uri="{FF2B5EF4-FFF2-40B4-BE49-F238E27FC236}">
                      <a16:creationId xmlns:a16="http://schemas.microsoft.com/office/drawing/2014/main" id="{968B2BD9-CC35-4143-AC14-F3E184E24119}"/>
                    </a:ext>
                  </a:extLst>
                </p:cNvPr>
                <p:cNvSpPr/>
                <p:nvPr/>
              </p:nvSpPr>
              <p:spPr>
                <a:xfrm>
                  <a:off x="7598225" y="4389677"/>
                  <a:ext cx="14337" cy="61371"/>
                </a:xfrm>
                <a:custGeom>
                  <a:avLst/>
                  <a:gdLst>
                    <a:gd name="connsiteX0" fmla="*/ 14338 w 14337"/>
                    <a:gd name="connsiteY0" fmla="*/ 0 h 61371"/>
                    <a:gd name="connsiteX1" fmla="*/ 14338 w 14337"/>
                    <a:gd name="connsiteY1" fmla="*/ 52647 h 61371"/>
                    <a:gd name="connsiteX2" fmla="*/ 0 w 14337"/>
                    <a:gd name="connsiteY2" fmla="*/ 61371 h 61371"/>
                    <a:gd name="connsiteX3" fmla="*/ 0 w 14337"/>
                    <a:gd name="connsiteY3" fmla="*/ 8269 h 61371"/>
                    <a:gd name="connsiteX4" fmla="*/ 14338 w 14337"/>
                    <a:gd name="connsiteY4" fmla="*/ 0 h 6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371">
                      <a:moveTo>
                        <a:pt x="14338" y="0"/>
                      </a:moveTo>
                      <a:lnTo>
                        <a:pt x="14338" y="52647"/>
                      </a:lnTo>
                      <a:lnTo>
                        <a:pt x="0" y="61371"/>
                      </a:lnTo>
                      <a:lnTo>
                        <a:pt x="0" y="8269"/>
                      </a:lnTo>
                      <a:lnTo>
                        <a:pt x="14338" y="0"/>
                      </a:lnTo>
                      <a:close/>
                    </a:path>
                  </a:pathLst>
                </a:custGeom>
                <a:solidFill>
                  <a:srgbClr val="0078D4"/>
                </a:solidFill>
                <a:ln w="7580" cap="flat">
                  <a:noFill/>
                  <a:prstDash val="solid"/>
                  <a:miter/>
                </a:ln>
              </p:spPr>
              <p:txBody>
                <a:bodyPr rtlCol="0" anchor="ctr"/>
                <a:lstStyle/>
                <a:p>
                  <a:endParaRPr lang="en-US"/>
                </a:p>
              </p:txBody>
            </p:sp>
            <p:sp>
              <p:nvSpPr>
                <p:cNvPr id="819" name="Freeform: Shape 373">
                  <a:extLst>
                    <a:ext uri="{FF2B5EF4-FFF2-40B4-BE49-F238E27FC236}">
                      <a16:creationId xmlns:a16="http://schemas.microsoft.com/office/drawing/2014/main" id="{BABAF54B-6F69-3245-8F0E-EE17EEE01E6F}"/>
                    </a:ext>
                  </a:extLst>
                </p:cNvPr>
                <p:cNvSpPr/>
                <p:nvPr/>
              </p:nvSpPr>
              <p:spPr>
                <a:xfrm>
                  <a:off x="7665134" y="4350381"/>
                  <a:ext cx="14337" cy="61826"/>
                </a:xfrm>
                <a:custGeom>
                  <a:avLst/>
                  <a:gdLst>
                    <a:gd name="connsiteX0" fmla="*/ 14338 w 14337"/>
                    <a:gd name="connsiteY0" fmla="*/ 0 h 61826"/>
                    <a:gd name="connsiteX1" fmla="*/ 14338 w 14337"/>
                    <a:gd name="connsiteY1" fmla="*/ 53103 h 61826"/>
                    <a:gd name="connsiteX2" fmla="*/ 0 w 14337"/>
                    <a:gd name="connsiteY2" fmla="*/ 61827 h 61826"/>
                    <a:gd name="connsiteX3" fmla="*/ 0 w 14337"/>
                    <a:gd name="connsiteY3" fmla="*/ 8724 h 61826"/>
                    <a:gd name="connsiteX4" fmla="*/ 14338 w 14337"/>
                    <a:gd name="connsiteY4" fmla="*/ 0 h 6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826">
                      <a:moveTo>
                        <a:pt x="14338" y="0"/>
                      </a:moveTo>
                      <a:lnTo>
                        <a:pt x="14338" y="53103"/>
                      </a:lnTo>
                      <a:lnTo>
                        <a:pt x="0" y="61827"/>
                      </a:lnTo>
                      <a:lnTo>
                        <a:pt x="0" y="8724"/>
                      </a:lnTo>
                      <a:lnTo>
                        <a:pt x="14338" y="0"/>
                      </a:lnTo>
                      <a:close/>
                    </a:path>
                  </a:pathLst>
                </a:custGeom>
                <a:solidFill>
                  <a:srgbClr val="0078D4"/>
                </a:solidFill>
                <a:ln w="7580" cap="flat">
                  <a:noFill/>
                  <a:prstDash val="solid"/>
                  <a:miter/>
                </a:ln>
              </p:spPr>
              <p:txBody>
                <a:bodyPr rtlCol="0" anchor="ctr"/>
                <a:lstStyle/>
                <a:p>
                  <a:endParaRPr lang="en-US"/>
                </a:p>
              </p:txBody>
            </p:sp>
            <p:sp>
              <p:nvSpPr>
                <p:cNvPr id="820" name="Freeform: Shape 374">
                  <a:extLst>
                    <a:ext uri="{FF2B5EF4-FFF2-40B4-BE49-F238E27FC236}">
                      <a16:creationId xmlns:a16="http://schemas.microsoft.com/office/drawing/2014/main" id="{C8738D8F-3705-0C49-A5FD-6DE7C5ABFC84}"/>
                    </a:ext>
                  </a:extLst>
                </p:cNvPr>
                <p:cNvSpPr/>
                <p:nvPr/>
              </p:nvSpPr>
              <p:spPr>
                <a:xfrm>
                  <a:off x="7648293" y="4360547"/>
                  <a:ext cx="14868" cy="61295"/>
                </a:xfrm>
                <a:custGeom>
                  <a:avLst/>
                  <a:gdLst>
                    <a:gd name="connsiteX0" fmla="*/ 14338 w 14868"/>
                    <a:gd name="connsiteY0" fmla="*/ 0 h 61295"/>
                    <a:gd name="connsiteX1" fmla="*/ 14869 w 14868"/>
                    <a:gd name="connsiteY1" fmla="*/ 52647 h 61295"/>
                    <a:gd name="connsiteX2" fmla="*/ 531 w 14868"/>
                    <a:gd name="connsiteY2" fmla="*/ 61295 h 61295"/>
                    <a:gd name="connsiteX3" fmla="*/ 0 w 14868"/>
                    <a:gd name="connsiteY3" fmla="*/ 8193 h 61295"/>
                    <a:gd name="connsiteX4" fmla="*/ 14338 w 14868"/>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61295">
                      <a:moveTo>
                        <a:pt x="14338" y="0"/>
                      </a:moveTo>
                      <a:lnTo>
                        <a:pt x="14869" y="52647"/>
                      </a:lnTo>
                      <a:lnTo>
                        <a:pt x="531" y="61295"/>
                      </a:lnTo>
                      <a:lnTo>
                        <a:pt x="0" y="8193"/>
                      </a:lnTo>
                      <a:lnTo>
                        <a:pt x="14338" y="0"/>
                      </a:lnTo>
                      <a:close/>
                    </a:path>
                  </a:pathLst>
                </a:custGeom>
                <a:solidFill>
                  <a:srgbClr val="0078D4"/>
                </a:solidFill>
                <a:ln w="7580" cap="flat">
                  <a:noFill/>
                  <a:prstDash val="solid"/>
                  <a:miter/>
                </a:ln>
              </p:spPr>
              <p:txBody>
                <a:bodyPr rtlCol="0" anchor="ctr"/>
                <a:lstStyle/>
                <a:p>
                  <a:endParaRPr lang="en-US"/>
                </a:p>
              </p:txBody>
            </p:sp>
            <p:sp>
              <p:nvSpPr>
                <p:cNvPr id="821" name="Freeform: Shape 375">
                  <a:extLst>
                    <a:ext uri="{FF2B5EF4-FFF2-40B4-BE49-F238E27FC236}">
                      <a16:creationId xmlns:a16="http://schemas.microsoft.com/office/drawing/2014/main" id="{B31B1828-BC6B-BA43-95F7-AC377F261CBE}"/>
                    </a:ext>
                  </a:extLst>
                </p:cNvPr>
                <p:cNvSpPr/>
                <p:nvPr/>
              </p:nvSpPr>
              <p:spPr>
                <a:xfrm>
                  <a:off x="7564012" y="4409173"/>
                  <a:ext cx="15323" cy="62281"/>
                </a:xfrm>
                <a:custGeom>
                  <a:avLst/>
                  <a:gdLst>
                    <a:gd name="connsiteX0" fmla="*/ 0 w 15323"/>
                    <a:gd name="connsiteY0" fmla="*/ 62282 h 62281"/>
                    <a:gd name="connsiteX1" fmla="*/ 0 w 15323"/>
                    <a:gd name="connsiteY1" fmla="*/ 8648 h 62281"/>
                    <a:gd name="connsiteX2" fmla="*/ 15324 w 15323"/>
                    <a:gd name="connsiteY2" fmla="*/ 0 h 62281"/>
                    <a:gd name="connsiteX3" fmla="*/ 15324 w 15323"/>
                    <a:gd name="connsiteY3" fmla="*/ 53103 h 62281"/>
                    <a:gd name="connsiteX4" fmla="*/ 0 w 15323"/>
                    <a:gd name="connsiteY4" fmla="*/ 62282 h 6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3" h="62281">
                      <a:moveTo>
                        <a:pt x="0" y="62282"/>
                      </a:moveTo>
                      <a:lnTo>
                        <a:pt x="0" y="8648"/>
                      </a:lnTo>
                      <a:lnTo>
                        <a:pt x="15324" y="0"/>
                      </a:lnTo>
                      <a:lnTo>
                        <a:pt x="15324" y="53103"/>
                      </a:lnTo>
                      <a:lnTo>
                        <a:pt x="0" y="62282"/>
                      </a:lnTo>
                      <a:close/>
                    </a:path>
                  </a:pathLst>
                </a:custGeom>
                <a:solidFill>
                  <a:srgbClr val="0078D4"/>
                </a:solidFill>
                <a:ln w="7580" cap="flat">
                  <a:noFill/>
                  <a:prstDash val="solid"/>
                  <a:miter/>
                </a:ln>
              </p:spPr>
              <p:txBody>
                <a:bodyPr rtlCol="0" anchor="ctr"/>
                <a:lstStyle/>
                <a:p>
                  <a:endParaRPr lang="en-US"/>
                </a:p>
              </p:txBody>
            </p:sp>
            <p:sp>
              <p:nvSpPr>
                <p:cNvPr id="822" name="Freeform: Shape 376">
                  <a:extLst>
                    <a:ext uri="{FF2B5EF4-FFF2-40B4-BE49-F238E27FC236}">
                      <a16:creationId xmlns:a16="http://schemas.microsoft.com/office/drawing/2014/main" id="{A02C2523-99B5-AD44-B4AB-E6EFBD1CB5E0}"/>
                    </a:ext>
                  </a:extLst>
                </p:cNvPr>
                <p:cNvSpPr/>
                <p:nvPr/>
              </p:nvSpPr>
              <p:spPr>
                <a:xfrm>
                  <a:off x="7581384" y="4399387"/>
                  <a:ext cx="14792" cy="61295"/>
                </a:xfrm>
                <a:custGeom>
                  <a:avLst/>
                  <a:gdLst>
                    <a:gd name="connsiteX0" fmla="*/ 14262 w 14792"/>
                    <a:gd name="connsiteY0" fmla="*/ 0 h 61295"/>
                    <a:gd name="connsiteX1" fmla="*/ 14793 w 14792"/>
                    <a:gd name="connsiteY1" fmla="*/ 53103 h 61295"/>
                    <a:gd name="connsiteX2" fmla="*/ 0 w 14792"/>
                    <a:gd name="connsiteY2" fmla="*/ 61295 h 61295"/>
                    <a:gd name="connsiteX3" fmla="*/ 0 w 14792"/>
                    <a:gd name="connsiteY3" fmla="*/ 8193 h 61295"/>
                    <a:gd name="connsiteX4" fmla="*/ 14262 w 14792"/>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61295">
                      <a:moveTo>
                        <a:pt x="14262" y="0"/>
                      </a:moveTo>
                      <a:lnTo>
                        <a:pt x="14793" y="53103"/>
                      </a:lnTo>
                      <a:lnTo>
                        <a:pt x="0" y="61295"/>
                      </a:lnTo>
                      <a:lnTo>
                        <a:pt x="0" y="8193"/>
                      </a:lnTo>
                      <a:lnTo>
                        <a:pt x="14262" y="0"/>
                      </a:lnTo>
                      <a:close/>
                    </a:path>
                  </a:pathLst>
                </a:custGeom>
                <a:solidFill>
                  <a:srgbClr val="0078D4"/>
                </a:solidFill>
                <a:ln w="7580" cap="flat">
                  <a:noFill/>
                  <a:prstDash val="solid"/>
                  <a:miter/>
                </a:ln>
              </p:spPr>
              <p:txBody>
                <a:bodyPr rtlCol="0" anchor="ctr"/>
                <a:lstStyle/>
                <a:p>
                  <a:endParaRPr lang="en-US"/>
                </a:p>
              </p:txBody>
            </p:sp>
            <p:sp>
              <p:nvSpPr>
                <p:cNvPr id="823" name="Freeform: Shape 377">
                  <a:extLst>
                    <a:ext uri="{FF2B5EF4-FFF2-40B4-BE49-F238E27FC236}">
                      <a16:creationId xmlns:a16="http://schemas.microsoft.com/office/drawing/2014/main" id="{291E2CDB-E19E-BB49-8E3B-2792E32583AB}"/>
                    </a:ext>
                  </a:extLst>
                </p:cNvPr>
                <p:cNvSpPr/>
                <p:nvPr/>
              </p:nvSpPr>
              <p:spPr>
                <a:xfrm>
                  <a:off x="7615066" y="4379967"/>
                  <a:ext cx="14337" cy="61295"/>
                </a:xfrm>
                <a:custGeom>
                  <a:avLst/>
                  <a:gdLst>
                    <a:gd name="connsiteX0" fmla="*/ 14338 w 14337"/>
                    <a:gd name="connsiteY0" fmla="*/ 0 h 61295"/>
                    <a:gd name="connsiteX1" fmla="*/ 14338 w 14337"/>
                    <a:gd name="connsiteY1" fmla="*/ 52647 h 61295"/>
                    <a:gd name="connsiteX2" fmla="*/ 0 w 14337"/>
                    <a:gd name="connsiteY2" fmla="*/ 61295 h 61295"/>
                    <a:gd name="connsiteX3" fmla="*/ 0 w 14337"/>
                    <a:gd name="connsiteY3" fmla="*/ 8193 h 61295"/>
                    <a:gd name="connsiteX4" fmla="*/ 14338 w 14337"/>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295">
                      <a:moveTo>
                        <a:pt x="14338" y="0"/>
                      </a:moveTo>
                      <a:lnTo>
                        <a:pt x="14338" y="52647"/>
                      </a:lnTo>
                      <a:lnTo>
                        <a:pt x="0" y="61295"/>
                      </a:lnTo>
                      <a:lnTo>
                        <a:pt x="0" y="8193"/>
                      </a:lnTo>
                      <a:lnTo>
                        <a:pt x="14338" y="0"/>
                      </a:lnTo>
                      <a:close/>
                    </a:path>
                  </a:pathLst>
                </a:custGeom>
                <a:solidFill>
                  <a:srgbClr val="0078D4"/>
                </a:solidFill>
                <a:ln w="7580" cap="flat">
                  <a:noFill/>
                  <a:prstDash val="solid"/>
                  <a:miter/>
                </a:ln>
              </p:spPr>
              <p:txBody>
                <a:bodyPr rtlCol="0" anchor="ctr"/>
                <a:lstStyle/>
                <a:p>
                  <a:endParaRPr lang="en-US"/>
                </a:p>
              </p:txBody>
            </p:sp>
            <p:sp>
              <p:nvSpPr>
                <p:cNvPr id="824" name="Freeform: Shape 378">
                  <a:extLst>
                    <a:ext uri="{FF2B5EF4-FFF2-40B4-BE49-F238E27FC236}">
                      <a16:creationId xmlns:a16="http://schemas.microsoft.com/office/drawing/2014/main" id="{E33945AF-D8C6-4A49-8B86-90839B3CF12E}"/>
                    </a:ext>
                  </a:extLst>
                </p:cNvPr>
                <p:cNvSpPr/>
                <p:nvPr/>
              </p:nvSpPr>
              <p:spPr>
                <a:xfrm>
                  <a:off x="7631376" y="4436180"/>
                  <a:ext cx="14868" cy="58185"/>
                </a:xfrm>
                <a:custGeom>
                  <a:avLst/>
                  <a:gdLst>
                    <a:gd name="connsiteX0" fmla="*/ 14869 w 14868"/>
                    <a:gd name="connsiteY0" fmla="*/ 0 h 58185"/>
                    <a:gd name="connsiteX1" fmla="*/ 14869 w 14868"/>
                    <a:gd name="connsiteY1" fmla="*/ 49537 h 58185"/>
                    <a:gd name="connsiteX2" fmla="*/ 531 w 14868"/>
                    <a:gd name="connsiteY2" fmla="*/ 58185 h 58185"/>
                    <a:gd name="connsiteX3" fmla="*/ 0 w 14868"/>
                    <a:gd name="connsiteY3" fmla="*/ 8117 h 58185"/>
                    <a:gd name="connsiteX4" fmla="*/ 14869 w 14868"/>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58185">
                      <a:moveTo>
                        <a:pt x="14869" y="0"/>
                      </a:moveTo>
                      <a:lnTo>
                        <a:pt x="14869" y="49537"/>
                      </a:lnTo>
                      <a:lnTo>
                        <a:pt x="531" y="58185"/>
                      </a:lnTo>
                      <a:lnTo>
                        <a:pt x="0" y="8117"/>
                      </a:lnTo>
                      <a:lnTo>
                        <a:pt x="14869" y="0"/>
                      </a:lnTo>
                      <a:close/>
                    </a:path>
                  </a:pathLst>
                </a:custGeom>
                <a:solidFill>
                  <a:srgbClr val="0078D4"/>
                </a:solidFill>
                <a:ln w="7580" cap="flat">
                  <a:noFill/>
                  <a:prstDash val="solid"/>
                  <a:miter/>
                </a:ln>
              </p:spPr>
              <p:txBody>
                <a:bodyPr rtlCol="0" anchor="ctr"/>
                <a:lstStyle/>
                <a:p>
                  <a:endParaRPr lang="en-US"/>
                </a:p>
              </p:txBody>
            </p:sp>
            <p:sp>
              <p:nvSpPr>
                <p:cNvPr id="825" name="Freeform: Shape 379">
                  <a:extLst>
                    <a:ext uri="{FF2B5EF4-FFF2-40B4-BE49-F238E27FC236}">
                      <a16:creationId xmlns:a16="http://schemas.microsoft.com/office/drawing/2014/main" id="{628C4050-9B82-E249-A0EB-F3265553796D}"/>
                    </a:ext>
                  </a:extLst>
                </p:cNvPr>
                <p:cNvSpPr/>
                <p:nvPr/>
              </p:nvSpPr>
              <p:spPr>
                <a:xfrm>
                  <a:off x="7682051" y="4407580"/>
                  <a:ext cx="13275" cy="57730"/>
                </a:xfrm>
                <a:custGeom>
                  <a:avLst/>
                  <a:gdLst>
                    <a:gd name="connsiteX0" fmla="*/ 12745 w 13275"/>
                    <a:gd name="connsiteY0" fmla="*/ 0 h 57730"/>
                    <a:gd name="connsiteX1" fmla="*/ 13276 w 13275"/>
                    <a:gd name="connsiteY1" fmla="*/ 50068 h 57730"/>
                    <a:gd name="connsiteX2" fmla="*/ 0 w 13275"/>
                    <a:gd name="connsiteY2" fmla="*/ 57730 h 57730"/>
                    <a:gd name="connsiteX3" fmla="*/ 0 w 13275"/>
                    <a:gd name="connsiteY3" fmla="*/ 7662 h 57730"/>
                    <a:gd name="connsiteX4" fmla="*/ 12745 w 13275"/>
                    <a:gd name="connsiteY4" fmla="*/ 0 h 5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57730">
                      <a:moveTo>
                        <a:pt x="12745" y="0"/>
                      </a:moveTo>
                      <a:lnTo>
                        <a:pt x="13276" y="50068"/>
                      </a:lnTo>
                      <a:lnTo>
                        <a:pt x="0" y="57730"/>
                      </a:lnTo>
                      <a:lnTo>
                        <a:pt x="0" y="7662"/>
                      </a:lnTo>
                      <a:lnTo>
                        <a:pt x="12745" y="0"/>
                      </a:lnTo>
                      <a:close/>
                    </a:path>
                  </a:pathLst>
                </a:custGeom>
                <a:solidFill>
                  <a:srgbClr val="0078D4"/>
                </a:solidFill>
                <a:ln w="7580" cap="flat">
                  <a:noFill/>
                  <a:prstDash val="solid"/>
                  <a:miter/>
                </a:ln>
              </p:spPr>
              <p:txBody>
                <a:bodyPr rtlCol="0" anchor="ctr"/>
                <a:lstStyle/>
                <a:p>
                  <a:endParaRPr lang="en-US"/>
                </a:p>
              </p:txBody>
            </p:sp>
            <p:sp>
              <p:nvSpPr>
                <p:cNvPr id="826" name="Freeform: Shape 380">
                  <a:extLst>
                    <a:ext uri="{FF2B5EF4-FFF2-40B4-BE49-F238E27FC236}">
                      <a16:creationId xmlns:a16="http://schemas.microsoft.com/office/drawing/2014/main" id="{EAED46CF-A10A-D043-9BD8-C9B16415E7A8}"/>
                    </a:ext>
                  </a:extLst>
                </p:cNvPr>
                <p:cNvSpPr/>
                <p:nvPr/>
              </p:nvSpPr>
              <p:spPr>
                <a:xfrm>
                  <a:off x="7598225" y="4455600"/>
                  <a:ext cx="14337" cy="58261"/>
                </a:xfrm>
                <a:custGeom>
                  <a:avLst/>
                  <a:gdLst>
                    <a:gd name="connsiteX0" fmla="*/ 14338 w 14337"/>
                    <a:gd name="connsiteY0" fmla="*/ 0 h 58261"/>
                    <a:gd name="connsiteX1" fmla="*/ 14338 w 14337"/>
                    <a:gd name="connsiteY1" fmla="*/ 50068 h 58261"/>
                    <a:gd name="connsiteX2" fmla="*/ 0 w 14337"/>
                    <a:gd name="connsiteY2" fmla="*/ 58261 h 58261"/>
                    <a:gd name="connsiteX3" fmla="*/ 0 w 14337"/>
                    <a:gd name="connsiteY3" fmla="*/ 8193 h 58261"/>
                    <a:gd name="connsiteX4" fmla="*/ 14338 w 14337"/>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261">
                      <a:moveTo>
                        <a:pt x="14338" y="0"/>
                      </a:moveTo>
                      <a:lnTo>
                        <a:pt x="14338" y="50068"/>
                      </a:lnTo>
                      <a:lnTo>
                        <a:pt x="0" y="58261"/>
                      </a:lnTo>
                      <a:lnTo>
                        <a:pt x="0" y="8193"/>
                      </a:lnTo>
                      <a:lnTo>
                        <a:pt x="14338" y="0"/>
                      </a:lnTo>
                      <a:close/>
                    </a:path>
                  </a:pathLst>
                </a:custGeom>
                <a:solidFill>
                  <a:srgbClr val="0078D4"/>
                </a:solidFill>
                <a:ln w="7580" cap="flat">
                  <a:noFill/>
                  <a:prstDash val="solid"/>
                  <a:miter/>
                </a:ln>
              </p:spPr>
              <p:txBody>
                <a:bodyPr rtlCol="0" anchor="ctr"/>
                <a:lstStyle/>
                <a:p>
                  <a:endParaRPr lang="en-US"/>
                </a:p>
              </p:txBody>
            </p:sp>
            <p:sp>
              <p:nvSpPr>
                <p:cNvPr id="827" name="Freeform: Shape 381">
                  <a:extLst>
                    <a:ext uri="{FF2B5EF4-FFF2-40B4-BE49-F238E27FC236}">
                      <a16:creationId xmlns:a16="http://schemas.microsoft.com/office/drawing/2014/main" id="{4D6DD882-64EC-904F-A86C-BE78AA3FCD9B}"/>
                    </a:ext>
                  </a:extLst>
                </p:cNvPr>
                <p:cNvSpPr/>
                <p:nvPr/>
              </p:nvSpPr>
              <p:spPr>
                <a:xfrm>
                  <a:off x="7665134" y="4416759"/>
                  <a:ext cx="14337" cy="58185"/>
                </a:xfrm>
                <a:custGeom>
                  <a:avLst/>
                  <a:gdLst>
                    <a:gd name="connsiteX0" fmla="*/ 14338 w 14337"/>
                    <a:gd name="connsiteY0" fmla="*/ 0 h 58185"/>
                    <a:gd name="connsiteX1" fmla="*/ 14338 w 14337"/>
                    <a:gd name="connsiteY1" fmla="*/ 49537 h 58185"/>
                    <a:gd name="connsiteX2" fmla="*/ 0 w 14337"/>
                    <a:gd name="connsiteY2" fmla="*/ 58185 h 58185"/>
                    <a:gd name="connsiteX3" fmla="*/ 0 w 14337"/>
                    <a:gd name="connsiteY3" fmla="*/ 8117 h 58185"/>
                    <a:gd name="connsiteX4" fmla="*/ 14338 w 14337"/>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185">
                      <a:moveTo>
                        <a:pt x="14338" y="0"/>
                      </a:moveTo>
                      <a:lnTo>
                        <a:pt x="14338" y="49537"/>
                      </a:lnTo>
                      <a:lnTo>
                        <a:pt x="0" y="58185"/>
                      </a:lnTo>
                      <a:lnTo>
                        <a:pt x="0" y="8117"/>
                      </a:lnTo>
                      <a:lnTo>
                        <a:pt x="14338" y="0"/>
                      </a:lnTo>
                      <a:close/>
                    </a:path>
                  </a:pathLst>
                </a:custGeom>
                <a:solidFill>
                  <a:srgbClr val="0078D4"/>
                </a:solidFill>
                <a:ln w="7580" cap="flat">
                  <a:noFill/>
                  <a:prstDash val="solid"/>
                  <a:miter/>
                </a:ln>
              </p:spPr>
              <p:txBody>
                <a:bodyPr rtlCol="0" anchor="ctr"/>
                <a:lstStyle/>
                <a:p>
                  <a:endParaRPr lang="en-US"/>
                </a:p>
              </p:txBody>
            </p:sp>
            <p:sp>
              <p:nvSpPr>
                <p:cNvPr id="828" name="Freeform: Shape 382">
                  <a:extLst>
                    <a:ext uri="{FF2B5EF4-FFF2-40B4-BE49-F238E27FC236}">
                      <a16:creationId xmlns:a16="http://schemas.microsoft.com/office/drawing/2014/main" id="{C475A4FD-ACA9-E842-B121-0C90672A34AB}"/>
                    </a:ext>
                  </a:extLst>
                </p:cNvPr>
                <p:cNvSpPr/>
                <p:nvPr/>
              </p:nvSpPr>
              <p:spPr>
                <a:xfrm>
                  <a:off x="7648293" y="4426470"/>
                  <a:ext cx="14868" cy="58185"/>
                </a:xfrm>
                <a:custGeom>
                  <a:avLst/>
                  <a:gdLst>
                    <a:gd name="connsiteX0" fmla="*/ 14338 w 14868"/>
                    <a:gd name="connsiteY0" fmla="*/ 0 h 58185"/>
                    <a:gd name="connsiteX1" fmla="*/ 14869 w 14868"/>
                    <a:gd name="connsiteY1" fmla="*/ 49537 h 58185"/>
                    <a:gd name="connsiteX2" fmla="*/ 531 w 14868"/>
                    <a:gd name="connsiteY2" fmla="*/ 58185 h 58185"/>
                    <a:gd name="connsiteX3" fmla="*/ 0 w 14868"/>
                    <a:gd name="connsiteY3" fmla="*/ 8117 h 58185"/>
                    <a:gd name="connsiteX4" fmla="*/ 14338 w 14868"/>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58185">
                      <a:moveTo>
                        <a:pt x="14338" y="0"/>
                      </a:moveTo>
                      <a:lnTo>
                        <a:pt x="14869" y="49537"/>
                      </a:lnTo>
                      <a:lnTo>
                        <a:pt x="531" y="58185"/>
                      </a:lnTo>
                      <a:lnTo>
                        <a:pt x="0" y="8117"/>
                      </a:lnTo>
                      <a:lnTo>
                        <a:pt x="14338" y="0"/>
                      </a:lnTo>
                      <a:close/>
                    </a:path>
                  </a:pathLst>
                </a:custGeom>
                <a:solidFill>
                  <a:srgbClr val="0078D4"/>
                </a:solidFill>
                <a:ln w="7580" cap="flat">
                  <a:noFill/>
                  <a:prstDash val="solid"/>
                  <a:miter/>
                </a:ln>
              </p:spPr>
              <p:txBody>
                <a:bodyPr rtlCol="0" anchor="ctr"/>
                <a:lstStyle/>
                <a:p>
                  <a:endParaRPr lang="en-US"/>
                </a:p>
              </p:txBody>
            </p:sp>
            <p:sp>
              <p:nvSpPr>
                <p:cNvPr id="829" name="Freeform: Shape 383">
                  <a:extLst>
                    <a:ext uri="{FF2B5EF4-FFF2-40B4-BE49-F238E27FC236}">
                      <a16:creationId xmlns:a16="http://schemas.microsoft.com/office/drawing/2014/main" id="{74C3E1F9-EDFC-E94D-BF97-509365915D17}"/>
                    </a:ext>
                  </a:extLst>
                </p:cNvPr>
                <p:cNvSpPr/>
                <p:nvPr/>
              </p:nvSpPr>
              <p:spPr>
                <a:xfrm>
                  <a:off x="7564012" y="4475021"/>
                  <a:ext cx="15323" cy="59247"/>
                </a:xfrm>
                <a:custGeom>
                  <a:avLst/>
                  <a:gdLst>
                    <a:gd name="connsiteX0" fmla="*/ 0 w 15323"/>
                    <a:gd name="connsiteY0" fmla="*/ 59247 h 59247"/>
                    <a:gd name="connsiteX1" fmla="*/ 0 w 15323"/>
                    <a:gd name="connsiteY1" fmla="*/ 8648 h 59247"/>
                    <a:gd name="connsiteX2" fmla="*/ 15324 w 15323"/>
                    <a:gd name="connsiteY2" fmla="*/ 0 h 59247"/>
                    <a:gd name="connsiteX3" fmla="*/ 15324 w 15323"/>
                    <a:gd name="connsiteY3" fmla="*/ 50068 h 59247"/>
                    <a:gd name="connsiteX4" fmla="*/ 0 w 15323"/>
                    <a:gd name="connsiteY4" fmla="*/ 59247 h 5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3" h="59247">
                      <a:moveTo>
                        <a:pt x="0" y="59247"/>
                      </a:moveTo>
                      <a:lnTo>
                        <a:pt x="0" y="8648"/>
                      </a:lnTo>
                      <a:lnTo>
                        <a:pt x="15324" y="0"/>
                      </a:lnTo>
                      <a:lnTo>
                        <a:pt x="15324" y="50068"/>
                      </a:lnTo>
                      <a:lnTo>
                        <a:pt x="0" y="59247"/>
                      </a:lnTo>
                      <a:close/>
                    </a:path>
                  </a:pathLst>
                </a:custGeom>
                <a:solidFill>
                  <a:srgbClr val="0078D4"/>
                </a:solidFill>
                <a:ln w="7580" cap="flat">
                  <a:noFill/>
                  <a:prstDash val="solid"/>
                  <a:miter/>
                </a:ln>
              </p:spPr>
              <p:txBody>
                <a:bodyPr rtlCol="0" anchor="ctr"/>
                <a:lstStyle/>
                <a:p>
                  <a:endParaRPr lang="en-US"/>
                </a:p>
              </p:txBody>
            </p:sp>
            <p:sp>
              <p:nvSpPr>
                <p:cNvPr id="830" name="Freeform: Shape 384">
                  <a:extLst>
                    <a:ext uri="{FF2B5EF4-FFF2-40B4-BE49-F238E27FC236}">
                      <a16:creationId xmlns:a16="http://schemas.microsoft.com/office/drawing/2014/main" id="{CA753048-8757-7C40-BED3-CF535899E2CD}"/>
                    </a:ext>
                  </a:extLst>
                </p:cNvPr>
                <p:cNvSpPr/>
                <p:nvPr/>
              </p:nvSpPr>
              <p:spPr>
                <a:xfrm>
                  <a:off x="7581384" y="4465310"/>
                  <a:ext cx="14792" cy="58261"/>
                </a:xfrm>
                <a:custGeom>
                  <a:avLst/>
                  <a:gdLst>
                    <a:gd name="connsiteX0" fmla="*/ 14262 w 14792"/>
                    <a:gd name="connsiteY0" fmla="*/ 0 h 58261"/>
                    <a:gd name="connsiteX1" fmla="*/ 14793 w 14792"/>
                    <a:gd name="connsiteY1" fmla="*/ 50068 h 58261"/>
                    <a:gd name="connsiteX2" fmla="*/ 0 w 14792"/>
                    <a:gd name="connsiteY2" fmla="*/ 58261 h 58261"/>
                    <a:gd name="connsiteX3" fmla="*/ 0 w 14792"/>
                    <a:gd name="connsiteY3" fmla="*/ 8193 h 58261"/>
                    <a:gd name="connsiteX4" fmla="*/ 14262 w 14792"/>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58261">
                      <a:moveTo>
                        <a:pt x="14262" y="0"/>
                      </a:moveTo>
                      <a:lnTo>
                        <a:pt x="14793" y="50068"/>
                      </a:lnTo>
                      <a:lnTo>
                        <a:pt x="0" y="58261"/>
                      </a:lnTo>
                      <a:lnTo>
                        <a:pt x="0" y="8193"/>
                      </a:lnTo>
                      <a:lnTo>
                        <a:pt x="14262" y="0"/>
                      </a:lnTo>
                      <a:close/>
                    </a:path>
                  </a:pathLst>
                </a:custGeom>
                <a:solidFill>
                  <a:srgbClr val="0078D4"/>
                </a:solidFill>
                <a:ln w="7580" cap="flat">
                  <a:noFill/>
                  <a:prstDash val="solid"/>
                  <a:miter/>
                </a:ln>
              </p:spPr>
              <p:txBody>
                <a:bodyPr rtlCol="0" anchor="ctr"/>
                <a:lstStyle/>
                <a:p>
                  <a:endParaRPr lang="en-US"/>
                </a:p>
              </p:txBody>
            </p:sp>
            <p:sp>
              <p:nvSpPr>
                <p:cNvPr id="831" name="Freeform: Shape 385">
                  <a:extLst>
                    <a:ext uri="{FF2B5EF4-FFF2-40B4-BE49-F238E27FC236}">
                      <a16:creationId xmlns:a16="http://schemas.microsoft.com/office/drawing/2014/main" id="{8F003A4D-17B1-3D46-87E2-F325240EAA00}"/>
                    </a:ext>
                  </a:extLst>
                </p:cNvPr>
                <p:cNvSpPr/>
                <p:nvPr/>
              </p:nvSpPr>
              <p:spPr>
                <a:xfrm>
                  <a:off x="7615066" y="4445890"/>
                  <a:ext cx="14337" cy="58261"/>
                </a:xfrm>
                <a:custGeom>
                  <a:avLst/>
                  <a:gdLst>
                    <a:gd name="connsiteX0" fmla="*/ 14338 w 14337"/>
                    <a:gd name="connsiteY0" fmla="*/ 0 h 58261"/>
                    <a:gd name="connsiteX1" fmla="*/ 14338 w 14337"/>
                    <a:gd name="connsiteY1" fmla="*/ 49537 h 58261"/>
                    <a:gd name="connsiteX2" fmla="*/ 0 w 14337"/>
                    <a:gd name="connsiteY2" fmla="*/ 58261 h 58261"/>
                    <a:gd name="connsiteX3" fmla="*/ 0 w 14337"/>
                    <a:gd name="connsiteY3" fmla="*/ 8193 h 58261"/>
                    <a:gd name="connsiteX4" fmla="*/ 14338 w 14337"/>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261">
                      <a:moveTo>
                        <a:pt x="14338" y="0"/>
                      </a:moveTo>
                      <a:lnTo>
                        <a:pt x="14338" y="49537"/>
                      </a:lnTo>
                      <a:lnTo>
                        <a:pt x="0" y="58261"/>
                      </a:lnTo>
                      <a:lnTo>
                        <a:pt x="0" y="8193"/>
                      </a:lnTo>
                      <a:lnTo>
                        <a:pt x="14338" y="0"/>
                      </a:lnTo>
                      <a:close/>
                    </a:path>
                  </a:pathLst>
                </a:custGeom>
                <a:solidFill>
                  <a:srgbClr val="0078D4"/>
                </a:solidFill>
                <a:ln w="7580" cap="flat">
                  <a:noFill/>
                  <a:prstDash val="solid"/>
                  <a:miter/>
                </a:ln>
              </p:spPr>
              <p:txBody>
                <a:bodyPr rtlCol="0" anchor="ctr"/>
                <a:lstStyle/>
                <a:p>
                  <a:endParaRPr lang="en-US"/>
                </a:p>
              </p:txBody>
            </p:sp>
            <p:sp>
              <p:nvSpPr>
                <p:cNvPr id="832" name="Freeform: Shape 386">
                  <a:extLst>
                    <a:ext uri="{FF2B5EF4-FFF2-40B4-BE49-F238E27FC236}">
                      <a16:creationId xmlns:a16="http://schemas.microsoft.com/office/drawing/2014/main" id="{F755A4B6-D49A-3742-9E57-4A3649BAAF1F}"/>
                    </a:ext>
                  </a:extLst>
                </p:cNvPr>
                <p:cNvSpPr/>
                <p:nvPr/>
              </p:nvSpPr>
              <p:spPr>
                <a:xfrm>
                  <a:off x="7560901" y="4206321"/>
                  <a:ext cx="132832" cy="79198"/>
                </a:xfrm>
                <a:custGeom>
                  <a:avLst/>
                  <a:gdLst>
                    <a:gd name="connsiteX0" fmla="*/ 0 w 132832"/>
                    <a:gd name="connsiteY0" fmla="*/ 0 h 79198"/>
                    <a:gd name="connsiteX1" fmla="*/ 132832 w 132832"/>
                    <a:gd name="connsiteY1" fmla="*/ 79199 h 79198"/>
                    <a:gd name="connsiteX2" fmla="*/ 125170 w 132832"/>
                    <a:gd name="connsiteY2" fmla="*/ 77151 h 79198"/>
                    <a:gd name="connsiteX3" fmla="*/ 0 w 132832"/>
                    <a:gd name="connsiteY3" fmla="*/ 2048 h 79198"/>
                    <a:gd name="connsiteX4" fmla="*/ 0 w 132832"/>
                    <a:gd name="connsiteY4" fmla="*/ 0 h 79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32" h="79198">
                      <a:moveTo>
                        <a:pt x="0" y="0"/>
                      </a:moveTo>
                      <a:cubicBezTo>
                        <a:pt x="43392" y="25034"/>
                        <a:pt x="89440" y="53634"/>
                        <a:pt x="132832" y="79199"/>
                      </a:cubicBezTo>
                      <a:cubicBezTo>
                        <a:pt x="131315" y="78137"/>
                        <a:pt x="128736" y="77682"/>
                        <a:pt x="125170" y="77151"/>
                      </a:cubicBezTo>
                      <a:lnTo>
                        <a:pt x="0" y="2048"/>
                      </a:lnTo>
                      <a:cubicBezTo>
                        <a:pt x="0" y="455"/>
                        <a:pt x="0" y="0"/>
                        <a:pt x="0" y="0"/>
                      </a:cubicBezTo>
                      <a:close/>
                    </a:path>
                  </a:pathLst>
                </a:custGeom>
                <a:solidFill>
                  <a:srgbClr val="CDCDD0"/>
                </a:solidFill>
                <a:ln w="7580" cap="flat">
                  <a:noFill/>
                  <a:prstDash val="solid"/>
                  <a:miter/>
                </a:ln>
              </p:spPr>
              <p:txBody>
                <a:bodyPr rtlCol="0" anchor="ctr"/>
                <a:lstStyle/>
                <a:p>
                  <a:endParaRPr lang="en-US"/>
                </a:p>
              </p:txBody>
            </p:sp>
            <p:sp>
              <p:nvSpPr>
                <p:cNvPr id="833" name="Freeform: Shape 387">
                  <a:extLst>
                    <a:ext uri="{FF2B5EF4-FFF2-40B4-BE49-F238E27FC236}">
                      <a16:creationId xmlns:a16="http://schemas.microsoft.com/office/drawing/2014/main" id="{8F6F81F6-7E3D-ED4D-A489-CE133C40798A}"/>
                    </a:ext>
                  </a:extLst>
                </p:cNvPr>
                <p:cNvSpPr/>
                <p:nvPr/>
              </p:nvSpPr>
              <p:spPr>
                <a:xfrm>
                  <a:off x="7428069" y="4205790"/>
                  <a:ext cx="133363" cy="82233"/>
                </a:xfrm>
                <a:custGeom>
                  <a:avLst/>
                  <a:gdLst>
                    <a:gd name="connsiteX0" fmla="*/ 0 w 133363"/>
                    <a:gd name="connsiteY0" fmla="*/ 82233 h 82233"/>
                    <a:gd name="connsiteX1" fmla="*/ 133363 w 133363"/>
                    <a:gd name="connsiteY1" fmla="*/ 0 h 82233"/>
                    <a:gd name="connsiteX2" fmla="*/ 133363 w 133363"/>
                    <a:gd name="connsiteY2" fmla="*/ 2579 h 82233"/>
                    <a:gd name="connsiteX3" fmla="*/ 7662 w 133363"/>
                    <a:gd name="connsiteY3" fmla="*/ 80261 h 82233"/>
                    <a:gd name="connsiteX4" fmla="*/ 0 w 133363"/>
                    <a:gd name="connsiteY4" fmla="*/ 82233 h 8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63" h="82233">
                      <a:moveTo>
                        <a:pt x="0" y="82233"/>
                      </a:moveTo>
                      <a:cubicBezTo>
                        <a:pt x="43392" y="57199"/>
                        <a:pt x="89895" y="25489"/>
                        <a:pt x="133363" y="0"/>
                      </a:cubicBezTo>
                      <a:cubicBezTo>
                        <a:pt x="133363" y="0"/>
                        <a:pt x="133363" y="531"/>
                        <a:pt x="133363" y="2579"/>
                      </a:cubicBezTo>
                      <a:lnTo>
                        <a:pt x="7662" y="80261"/>
                      </a:lnTo>
                      <a:cubicBezTo>
                        <a:pt x="4096" y="80716"/>
                        <a:pt x="1593" y="81247"/>
                        <a:pt x="0" y="82233"/>
                      </a:cubicBezTo>
                      <a:close/>
                    </a:path>
                  </a:pathLst>
                </a:custGeom>
                <a:solidFill>
                  <a:srgbClr val="CDCDD0"/>
                </a:solidFill>
                <a:ln w="7580" cap="flat">
                  <a:noFill/>
                  <a:prstDash val="solid"/>
                  <a:miter/>
                </a:ln>
              </p:spPr>
              <p:txBody>
                <a:bodyPr rtlCol="0" anchor="ctr"/>
                <a:lstStyle/>
                <a:p>
                  <a:endParaRPr lang="en-US"/>
                </a:p>
              </p:txBody>
            </p:sp>
            <p:sp>
              <p:nvSpPr>
                <p:cNvPr id="834" name="Freeform: Shape 388">
                  <a:extLst>
                    <a:ext uri="{FF2B5EF4-FFF2-40B4-BE49-F238E27FC236}">
                      <a16:creationId xmlns:a16="http://schemas.microsoft.com/office/drawing/2014/main" id="{2CB187C9-29DD-9A41-8E2E-6C627DC6786E}"/>
                    </a:ext>
                  </a:extLst>
                </p:cNvPr>
                <p:cNvSpPr/>
                <p:nvPr/>
              </p:nvSpPr>
              <p:spPr>
                <a:xfrm>
                  <a:off x="7435276" y="4208294"/>
                  <a:ext cx="250871" cy="149749"/>
                </a:xfrm>
                <a:custGeom>
                  <a:avLst/>
                  <a:gdLst>
                    <a:gd name="connsiteX0" fmla="*/ 250872 w 250871"/>
                    <a:gd name="connsiteY0" fmla="*/ 74647 h 149749"/>
                    <a:gd name="connsiteX1" fmla="*/ 124639 w 250871"/>
                    <a:gd name="connsiteY1" fmla="*/ 149749 h 149749"/>
                    <a:gd name="connsiteX2" fmla="*/ 0 w 250871"/>
                    <a:gd name="connsiteY2" fmla="*/ 77681 h 149749"/>
                    <a:gd name="connsiteX3" fmla="*/ 125701 w 250871"/>
                    <a:gd name="connsiteY3" fmla="*/ 0 h 149749"/>
                    <a:gd name="connsiteX4" fmla="*/ 250872 w 250871"/>
                    <a:gd name="connsiteY4" fmla="*/ 74647 h 14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71" h="149749">
                      <a:moveTo>
                        <a:pt x="250872" y="74647"/>
                      </a:moveTo>
                      <a:cubicBezTo>
                        <a:pt x="212031" y="97102"/>
                        <a:pt x="163480" y="127294"/>
                        <a:pt x="124639" y="149749"/>
                      </a:cubicBezTo>
                      <a:cubicBezTo>
                        <a:pt x="85268" y="127294"/>
                        <a:pt x="39296" y="100212"/>
                        <a:pt x="0" y="77681"/>
                      </a:cubicBezTo>
                      <a:cubicBezTo>
                        <a:pt x="38841" y="55227"/>
                        <a:pt x="86861" y="22531"/>
                        <a:pt x="125701" y="0"/>
                      </a:cubicBezTo>
                      <a:cubicBezTo>
                        <a:pt x="164997" y="22531"/>
                        <a:pt x="212031" y="52116"/>
                        <a:pt x="250872" y="74647"/>
                      </a:cubicBezTo>
                      <a:close/>
                    </a:path>
                  </a:pathLst>
                </a:custGeom>
                <a:solidFill>
                  <a:srgbClr val="F4F4F4"/>
                </a:solidFill>
                <a:ln w="7580" cap="flat">
                  <a:noFill/>
                  <a:prstDash val="solid"/>
                  <a:miter/>
                </a:ln>
              </p:spPr>
              <p:txBody>
                <a:bodyPr rtlCol="0" anchor="ctr"/>
                <a:lstStyle/>
                <a:p>
                  <a:endParaRPr lang="en-US"/>
                </a:p>
              </p:txBody>
            </p:sp>
            <p:sp>
              <p:nvSpPr>
                <p:cNvPr id="835" name="Freeform: Shape 389">
                  <a:extLst>
                    <a:ext uri="{FF2B5EF4-FFF2-40B4-BE49-F238E27FC236}">
                      <a16:creationId xmlns:a16="http://schemas.microsoft.com/office/drawing/2014/main" id="{14D4757F-FCC7-FB41-B878-0AB08E57C845}"/>
                    </a:ext>
                  </a:extLst>
                </p:cNvPr>
                <p:cNvSpPr/>
                <p:nvPr/>
              </p:nvSpPr>
              <p:spPr>
                <a:xfrm>
                  <a:off x="7424502" y="4286051"/>
                  <a:ext cx="135413" cy="87315"/>
                </a:xfrm>
                <a:custGeom>
                  <a:avLst/>
                  <a:gdLst>
                    <a:gd name="connsiteX0" fmla="*/ 135413 w 135413"/>
                    <a:gd name="connsiteY0" fmla="*/ 87316 h 87315"/>
                    <a:gd name="connsiteX1" fmla="*/ 3112 w 135413"/>
                    <a:gd name="connsiteY1" fmla="*/ 10696 h 87315"/>
                    <a:gd name="connsiteX2" fmla="*/ 78 w 135413"/>
                    <a:gd name="connsiteY2" fmla="*/ 7131 h 87315"/>
                    <a:gd name="connsiteX3" fmla="*/ 10774 w 135413"/>
                    <a:gd name="connsiteY3" fmla="*/ 0 h 87315"/>
                    <a:gd name="connsiteX4" fmla="*/ 135413 w 135413"/>
                    <a:gd name="connsiteY4" fmla="*/ 72068 h 87315"/>
                    <a:gd name="connsiteX5" fmla="*/ 135413 w 135413"/>
                    <a:gd name="connsiteY5" fmla="*/ 85875 h 87315"/>
                    <a:gd name="connsiteX6" fmla="*/ 135413 w 135413"/>
                    <a:gd name="connsiteY6" fmla="*/ 87316 h 8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13" h="87315">
                      <a:moveTo>
                        <a:pt x="135413" y="87316"/>
                      </a:moveTo>
                      <a:cubicBezTo>
                        <a:pt x="92021" y="62282"/>
                        <a:pt x="46504" y="36261"/>
                        <a:pt x="3112" y="10696"/>
                      </a:cubicBezTo>
                      <a:cubicBezTo>
                        <a:pt x="1595" y="9710"/>
                        <a:pt x="533" y="8648"/>
                        <a:pt x="78" y="7131"/>
                      </a:cubicBezTo>
                      <a:cubicBezTo>
                        <a:pt x="-453" y="5083"/>
                        <a:pt x="1595" y="986"/>
                        <a:pt x="10774" y="0"/>
                      </a:cubicBezTo>
                      <a:lnTo>
                        <a:pt x="135413" y="72068"/>
                      </a:lnTo>
                      <a:cubicBezTo>
                        <a:pt x="135413" y="78744"/>
                        <a:pt x="135413" y="83826"/>
                        <a:pt x="135413" y="85875"/>
                      </a:cubicBezTo>
                      <a:cubicBezTo>
                        <a:pt x="135413" y="86785"/>
                        <a:pt x="135413" y="87316"/>
                        <a:pt x="135413" y="87316"/>
                      </a:cubicBezTo>
                      <a:close/>
                    </a:path>
                  </a:pathLst>
                </a:custGeom>
                <a:solidFill>
                  <a:srgbClr val="EBEBEB"/>
                </a:solidFill>
                <a:ln w="7580" cap="flat">
                  <a:noFill/>
                  <a:prstDash val="solid"/>
                  <a:miter/>
                </a:ln>
              </p:spPr>
              <p:txBody>
                <a:bodyPr rtlCol="0" anchor="ctr"/>
                <a:lstStyle/>
                <a:p>
                  <a:endParaRPr lang="en-US"/>
                </a:p>
              </p:txBody>
            </p:sp>
            <p:sp>
              <p:nvSpPr>
                <p:cNvPr id="836" name="Freeform: Shape 390">
                  <a:extLst>
                    <a:ext uri="{FF2B5EF4-FFF2-40B4-BE49-F238E27FC236}">
                      <a16:creationId xmlns:a16="http://schemas.microsoft.com/office/drawing/2014/main" id="{A2F34816-3B8B-9940-AA90-6E2DA503B335}"/>
                    </a:ext>
                  </a:extLst>
                </p:cNvPr>
                <p:cNvSpPr/>
                <p:nvPr/>
              </p:nvSpPr>
              <p:spPr>
                <a:xfrm>
                  <a:off x="7560371" y="4282941"/>
                  <a:ext cx="136945" cy="90426"/>
                </a:xfrm>
                <a:custGeom>
                  <a:avLst/>
                  <a:gdLst>
                    <a:gd name="connsiteX0" fmla="*/ 133894 w 136945"/>
                    <a:gd name="connsiteY0" fmla="*/ 10696 h 90426"/>
                    <a:gd name="connsiteX1" fmla="*/ 0 w 136945"/>
                    <a:gd name="connsiteY1" fmla="*/ 90426 h 90426"/>
                    <a:gd name="connsiteX2" fmla="*/ 0 w 136945"/>
                    <a:gd name="connsiteY2" fmla="*/ 75102 h 90426"/>
                    <a:gd name="connsiteX3" fmla="*/ 126156 w 136945"/>
                    <a:gd name="connsiteY3" fmla="*/ 0 h 90426"/>
                    <a:gd name="connsiteX4" fmla="*/ 136853 w 136945"/>
                    <a:gd name="connsiteY4" fmla="*/ 7131 h 90426"/>
                    <a:gd name="connsiteX5" fmla="*/ 133894 w 136945"/>
                    <a:gd name="connsiteY5" fmla="*/ 10696 h 9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945" h="90426">
                      <a:moveTo>
                        <a:pt x="133894" y="10696"/>
                      </a:moveTo>
                      <a:cubicBezTo>
                        <a:pt x="133894" y="10696"/>
                        <a:pt x="12820" y="82764"/>
                        <a:pt x="0" y="90426"/>
                      </a:cubicBezTo>
                      <a:cubicBezTo>
                        <a:pt x="0" y="90426"/>
                        <a:pt x="0" y="81778"/>
                        <a:pt x="0" y="75102"/>
                      </a:cubicBezTo>
                      <a:lnTo>
                        <a:pt x="126156" y="0"/>
                      </a:lnTo>
                      <a:cubicBezTo>
                        <a:pt x="135867" y="986"/>
                        <a:pt x="137384" y="5083"/>
                        <a:pt x="136853" y="7131"/>
                      </a:cubicBezTo>
                      <a:cubicBezTo>
                        <a:pt x="135943" y="9179"/>
                        <a:pt x="134956" y="10165"/>
                        <a:pt x="133894" y="10696"/>
                      </a:cubicBezTo>
                      <a:close/>
                    </a:path>
                  </a:pathLst>
                </a:custGeom>
                <a:solidFill>
                  <a:srgbClr val="CDCDD0"/>
                </a:solidFill>
                <a:ln w="7580" cap="flat">
                  <a:noFill/>
                  <a:prstDash val="solid"/>
                  <a:miter/>
                </a:ln>
              </p:spPr>
              <p:txBody>
                <a:bodyPr rtlCol="0" anchor="ctr"/>
                <a:lstStyle/>
                <a:p>
                  <a:endParaRPr lang="en-US"/>
                </a:p>
              </p:txBody>
            </p:sp>
            <p:sp>
              <p:nvSpPr>
                <p:cNvPr id="837" name="Freeform: Shape 391">
                  <a:extLst>
                    <a:ext uri="{FF2B5EF4-FFF2-40B4-BE49-F238E27FC236}">
                      <a16:creationId xmlns:a16="http://schemas.microsoft.com/office/drawing/2014/main" id="{95527F19-B2A7-6149-B9CB-72DB26B0A931}"/>
                    </a:ext>
                  </a:extLst>
                </p:cNvPr>
                <p:cNvSpPr/>
                <p:nvPr/>
              </p:nvSpPr>
              <p:spPr>
                <a:xfrm>
                  <a:off x="7560446" y="4218535"/>
                  <a:ext cx="110377" cy="68502"/>
                </a:xfrm>
                <a:custGeom>
                  <a:avLst/>
                  <a:gdLst>
                    <a:gd name="connsiteX0" fmla="*/ 0 w 110377"/>
                    <a:gd name="connsiteY0" fmla="*/ 6676 h 68502"/>
                    <a:gd name="connsiteX1" fmla="*/ 531 w 110377"/>
                    <a:gd name="connsiteY1" fmla="*/ 0 h 68502"/>
                    <a:gd name="connsiteX2" fmla="*/ 110378 w 110377"/>
                    <a:gd name="connsiteY2" fmla="*/ 64406 h 68502"/>
                    <a:gd name="connsiteX3" fmla="*/ 103702 w 110377"/>
                    <a:gd name="connsiteY3" fmla="*/ 68502 h 68502"/>
                    <a:gd name="connsiteX4" fmla="*/ 0 w 110377"/>
                    <a:gd name="connsiteY4" fmla="*/ 6676 h 6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77" h="68502">
                      <a:moveTo>
                        <a:pt x="0" y="6676"/>
                      </a:moveTo>
                      <a:lnTo>
                        <a:pt x="531" y="0"/>
                      </a:lnTo>
                      <a:lnTo>
                        <a:pt x="110378" y="64406"/>
                      </a:lnTo>
                      <a:lnTo>
                        <a:pt x="103702" y="68502"/>
                      </a:lnTo>
                      <a:lnTo>
                        <a:pt x="0" y="6676"/>
                      </a:lnTo>
                      <a:close/>
                    </a:path>
                  </a:pathLst>
                </a:custGeom>
                <a:solidFill>
                  <a:srgbClr val="CDCDD0"/>
                </a:solidFill>
                <a:ln w="7580" cap="flat">
                  <a:noFill/>
                  <a:prstDash val="solid"/>
                  <a:miter/>
                </a:ln>
              </p:spPr>
              <p:txBody>
                <a:bodyPr rtlCol="0" anchor="ctr"/>
                <a:lstStyle/>
                <a:p>
                  <a:endParaRPr lang="en-US"/>
                </a:p>
              </p:txBody>
            </p:sp>
            <p:sp>
              <p:nvSpPr>
                <p:cNvPr id="838" name="Freeform: Shape 392">
                  <a:extLst>
                    <a:ext uri="{FF2B5EF4-FFF2-40B4-BE49-F238E27FC236}">
                      <a16:creationId xmlns:a16="http://schemas.microsoft.com/office/drawing/2014/main" id="{66B1A17B-6BAA-BE43-AC02-0415A13F5D73}"/>
                    </a:ext>
                  </a:extLst>
                </p:cNvPr>
                <p:cNvSpPr/>
                <p:nvPr/>
              </p:nvSpPr>
              <p:spPr>
                <a:xfrm>
                  <a:off x="7455758" y="4218080"/>
                  <a:ext cx="105218" cy="67971"/>
                </a:xfrm>
                <a:custGeom>
                  <a:avLst/>
                  <a:gdLst>
                    <a:gd name="connsiteX0" fmla="*/ 104688 w 105218"/>
                    <a:gd name="connsiteY0" fmla="*/ 7131 h 67971"/>
                    <a:gd name="connsiteX1" fmla="*/ 105219 w 105218"/>
                    <a:gd name="connsiteY1" fmla="*/ 0 h 67971"/>
                    <a:gd name="connsiteX2" fmla="*/ 0 w 105218"/>
                    <a:gd name="connsiteY2" fmla="*/ 64406 h 67971"/>
                    <a:gd name="connsiteX3" fmla="*/ 6145 w 105218"/>
                    <a:gd name="connsiteY3" fmla="*/ 67971 h 67971"/>
                    <a:gd name="connsiteX4" fmla="*/ 104688 w 105218"/>
                    <a:gd name="connsiteY4" fmla="*/ 7131 h 67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18" h="67971">
                      <a:moveTo>
                        <a:pt x="104688" y="7131"/>
                      </a:moveTo>
                      <a:lnTo>
                        <a:pt x="105219" y="0"/>
                      </a:lnTo>
                      <a:lnTo>
                        <a:pt x="0" y="64406"/>
                      </a:lnTo>
                      <a:lnTo>
                        <a:pt x="6145" y="67971"/>
                      </a:lnTo>
                      <a:lnTo>
                        <a:pt x="104688" y="7131"/>
                      </a:lnTo>
                      <a:close/>
                    </a:path>
                  </a:pathLst>
                </a:custGeom>
                <a:solidFill>
                  <a:srgbClr val="9B9BA0"/>
                </a:solidFill>
                <a:ln w="7580" cap="flat">
                  <a:noFill/>
                  <a:prstDash val="solid"/>
                  <a:miter/>
                </a:ln>
              </p:spPr>
              <p:txBody>
                <a:bodyPr rtlCol="0" anchor="ctr"/>
                <a:lstStyle/>
                <a:p>
                  <a:endParaRPr lang="en-US"/>
                </a:p>
              </p:txBody>
            </p:sp>
          </p:grpSp>
        </p:grpSp>
        <p:sp>
          <p:nvSpPr>
            <p:cNvPr id="767" name="Rectangle 766">
              <a:extLst>
                <a:ext uri="{FF2B5EF4-FFF2-40B4-BE49-F238E27FC236}">
                  <a16:creationId xmlns:a16="http://schemas.microsoft.com/office/drawing/2014/main" id="{21B94AEA-BD7D-024A-9545-391844A62B38}"/>
                </a:ext>
              </a:extLst>
            </p:cNvPr>
            <p:cNvSpPr/>
            <p:nvPr/>
          </p:nvSpPr>
          <p:spPr bwMode="auto">
            <a:xfrm>
              <a:off x="6885626" y="1099632"/>
              <a:ext cx="194488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548620"/>
              <a:r>
                <a:rPr lang="en-US">
                  <a:solidFill>
                    <a:srgbClr val="50E6FF"/>
                  </a:solidFill>
                  <a:latin typeface="Segoe UI Semibold"/>
                </a:rPr>
                <a:t>Azure Purview</a:t>
              </a:r>
            </a:p>
          </p:txBody>
        </p:sp>
        <p:sp>
          <p:nvSpPr>
            <p:cNvPr id="768" name="Rectangle 767">
              <a:extLst>
                <a:ext uri="{FF2B5EF4-FFF2-40B4-BE49-F238E27FC236}">
                  <a16:creationId xmlns:a16="http://schemas.microsoft.com/office/drawing/2014/main" id="{DAE8893E-D297-A744-8A3C-69CBCB629C2A}"/>
                </a:ext>
              </a:extLst>
            </p:cNvPr>
            <p:cNvSpPr/>
            <p:nvPr/>
          </p:nvSpPr>
          <p:spPr bwMode="auto">
            <a:xfrm>
              <a:off x="6885626" y="2544743"/>
              <a:ext cx="164280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548620"/>
              <a:r>
                <a:rPr lang="en-US" sz="1300">
                  <a:solidFill>
                    <a:srgbClr val="FFFFFF"/>
                  </a:solidFill>
                  <a:latin typeface="Segoe UI Semibold"/>
                </a:rPr>
                <a:t>Data Catalog</a:t>
              </a:r>
            </a:p>
          </p:txBody>
        </p:sp>
        <p:sp>
          <p:nvSpPr>
            <p:cNvPr id="769" name="Rectangle 768">
              <a:extLst>
                <a:ext uri="{FF2B5EF4-FFF2-40B4-BE49-F238E27FC236}">
                  <a16:creationId xmlns:a16="http://schemas.microsoft.com/office/drawing/2014/main" id="{81BD6B09-FDB9-2843-B100-F6F06BE4A53E}"/>
                </a:ext>
              </a:extLst>
            </p:cNvPr>
            <p:cNvSpPr/>
            <p:nvPr/>
          </p:nvSpPr>
          <p:spPr bwMode="auto">
            <a:xfrm>
              <a:off x="6885626" y="5811386"/>
              <a:ext cx="164280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defTabSz="548620"/>
              <a:r>
                <a:rPr lang="en-US" sz="1200">
                  <a:solidFill>
                    <a:srgbClr val="FFFFFF"/>
                  </a:solidFill>
                  <a:latin typeface="Segoe UI Semibold"/>
                </a:rPr>
                <a:t>SaaS</a:t>
              </a:r>
            </a:p>
          </p:txBody>
        </p:sp>
      </p:grpSp>
    </p:spTree>
    <p:extLst>
      <p:ext uri="{BB962C8B-B14F-4D97-AF65-F5344CB8AC3E}">
        <p14:creationId xmlns:p14="http://schemas.microsoft.com/office/powerpoint/2010/main" val="3724836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3125F0DB-ED7F-4515-8964-877316530555}"/>
              </a:ext>
            </a:extLst>
          </p:cNvPr>
          <p:cNvSpPr/>
          <p:nvPr/>
        </p:nvSpPr>
        <p:spPr bwMode="auto">
          <a:xfrm>
            <a:off x="1172548" y="1572783"/>
            <a:ext cx="7804867" cy="3716818"/>
          </a:xfrm>
          <a:prstGeom prst="rect">
            <a:avLst/>
          </a:prstGeom>
          <a:solidFill>
            <a:srgbClr val="0078D4"/>
          </a:soli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45706"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Semibold"/>
              <a:ea typeface="+mj-ea"/>
              <a:cs typeface="+mj-cs"/>
            </a:endParaRPr>
          </a:p>
        </p:txBody>
      </p:sp>
      <p:sp>
        <p:nvSpPr>
          <p:cNvPr id="64" name="Rectangle 63">
            <a:extLst>
              <a:ext uri="{FF2B5EF4-FFF2-40B4-BE49-F238E27FC236}">
                <a16:creationId xmlns:a16="http://schemas.microsoft.com/office/drawing/2014/main" id="{6F59636B-36B6-4C8A-96CA-62B2CDBA16F5}"/>
              </a:ext>
            </a:extLst>
          </p:cNvPr>
          <p:cNvSpPr/>
          <p:nvPr/>
        </p:nvSpPr>
        <p:spPr>
          <a:xfrm>
            <a:off x="3138172" y="4168220"/>
            <a:ext cx="1105848" cy="264061"/>
          </a:xfrm>
          <a:prstGeom prst="rect">
            <a:avLst/>
          </a:prstGeom>
        </p:spPr>
        <p:txBody>
          <a:bodyPr wrap="square" lIns="0">
            <a:noAutofit/>
          </a:bodyPr>
          <a:lstStyle/>
          <a:p>
            <a:pPr marL="0" marR="0" lvl="0" indent="0" algn="ctr" defTabSz="931935"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a:ea typeface="+mn-ea"/>
              <a:cs typeface="Segoe UI" pitchFamily="34" charset="0"/>
            </a:endParaRPr>
          </a:p>
        </p:txBody>
      </p:sp>
      <p:sp>
        <p:nvSpPr>
          <p:cNvPr id="66" name="Rectangle 65">
            <a:extLst>
              <a:ext uri="{FF2B5EF4-FFF2-40B4-BE49-F238E27FC236}">
                <a16:creationId xmlns:a16="http://schemas.microsoft.com/office/drawing/2014/main" id="{1F3F67F4-A221-46D3-8722-9EA2D94E6F12}"/>
              </a:ext>
            </a:extLst>
          </p:cNvPr>
          <p:cNvSpPr/>
          <p:nvPr/>
        </p:nvSpPr>
        <p:spPr bwMode="auto">
          <a:xfrm>
            <a:off x="1267679" y="3945897"/>
            <a:ext cx="7570041" cy="1219852"/>
          </a:xfrm>
          <a:prstGeom prst="rect">
            <a:avLst/>
          </a:prstGeom>
          <a:solidFill>
            <a:srgbClr val="FFFFFF"/>
          </a:solidFill>
          <a:ln w="10795" cap="flat" cmpd="sng" algn="ctr">
            <a:noFill/>
            <a:prstDash val="solid"/>
          </a:ln>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Semibold"/>
              <a:ea typeface="+mn-ea"/>
              <a:cs typeface="+mn-cs"/>
            </a:endParaRPr>
          </a:p>
          <a:p>
            <a:pPr algn="ctr" defTabSz="932114" fontAlgn="base">
              <a:spcBef>
                <a:spcPct val="0"/>
              </a:spcBef>
              <a:spcAft>
                <a:spcPct val="0"/>
              </a:spcAft>
              <a:defRPr/>
            </a:pPr>
            <a:endParaRPr kumimoji="0" lang="en-US" sz="1400" b="0" i="0" u="none" strike="noStrike" kern="1200" cap="none" spc="0" normalizeH="0" baseline="0" noProof="0">
              <a:ln>
                <a:noFill/>
              </a:ln>
              <a:effectLst/>
              <a:uLnTx/>
              <a:uFillTx/>
              <a:latin typeface="Segoe UI Semibold"/>
              <a:ea typeface="+mn-ea"/>
              <a:cs typeface="Segoe UI" pitchFamily="34" charset="0"/>
            </a:endParaRPr>
          </a:p>
          <a:p>
            <a:pPr algn="ctr" defTabSz="932114" fontAlgn="base">
              <a:spcBef>
                <a:spcPct val="0"/>
              </a:spcBef>
              <a:spcAft>
                <a:spcPct val="0"/>
              </a:spcAft>
              <a:defRPr/>
            </a:pPr>
            <a:r>
              <a:rPr kumimoji="0" lang="en-US" sz="1400" b="0" i="0" u="none" strike="noStrike" kern="1200" cap="none" spc="0" normalizeH="0" baseline="0" noProof="0">
                <a:ln>
                  <a:noFill/>
                </a:ln>
                <a:effectLst/>
                <a:uLnTx/>
                <a:uFillTx/>
                <a:latin typeface="Segoe UI Semibold"/>
                <a:ea typeface="+mn-ea"/>
                <a:cs typeface="Segoe UI" pitchFamily="34" charset="0"/>
              </a:rPr>
              <a:t>“Data Map” = Data Assets | Lineage | Classifications</a:t>
            </a:r>
          </a:p>
          <a:p>
            <a:pPr algn="ctr" defTabSz="932114" fontAlgn="base">
              <a:spcBef>
                <a:spcPct val="0"/>
              </a:spcBef>
              <a:spcAft>
                <a:spcPct val="0"/>
              </a:spcAft>
              <a:defRPr/>
            </a:pPr>
            <a:r>
              <a:rPr kumimoji="0" lang="en-US" sz="1400" b="0" i="0" u="none" strike="noStrike" kern="1200" cap="none" spc="0" normalizeH="0" baseline="0" noProof="0">
                <a:ln>
                  <a:noFill/>
                </a:ln>
                <a:effectLst/>
                <a:uLnTx/>
                <a:uFillTx/>
                <a:latin typeface="Segoe UI Semibold"/>
                <a:ea typeface="+mn-ea"/>
                <a:cs typeface="Segoe UI" pitchFamily="34" charset="0"/>
              </a:rPr>
              <a:t> </a:t>
            </a:r>
          </a:p>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Semibold"/>
              <a:ea typeface="+mn-ea"/>
              <a:cs typeface="+mn-cs"/>
            </a:endParaRPr>
          </a:p>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Semibold"/>
              <a:ea typeface="+mn-ea"/>
              <a:cs typeface="+mn-cs"/>
            </a:endParaRPr>
          </a:p>
        </p:txBody>
      </p:sp>
      <p:sp>
        <p:nvSpPr>
          <p:cNvPr id="68" name="Rectangle 67">
            <a:extLst>
              <a:ext uri="{FF2B5EF4-FFF2-40B4-BE49-F238E27FC236}">
                <a16:creationId xmlns:a16="http://schemas.microsoft.com/office/drawing/2014/main" id="{7EF9E949-8D02-47B1-8FD8-FFF56E06C221}"/>
              </a:ext>
            </a:extLst>
          </p:cNvPr>
          <p:cNvSpPr/>
          <p:nvPr/>
        </p:nvSpPr>
        <p:spPr bwMode="auto">
          <a:xfrm>
            <a:off x="1450187" y="5591439"/>
            <a:ext cx="7883178" cy="492303"/>
          </a:xfrm>
          <a:prstGeom prst="rect">
            <a:avLst/>
          </a:prstGeom>
          <a:no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algn="ctr" defTabSz="932384">
              <a:spcAft>
                <a:spcPts val="400"/>
              </a:spcAft>
              <a:defRPr/>
            </a:pPr>
            <a:r>
              <a:rPr kumimoji="0" lang="en-US" sz="1600" b="0" i="0" u="none" strike="noStrike" kern="0" cap="none" spc="0" normalizeH="0" baseline="0" noProof="0">
                <a:ln>
                  <a:noFill/>
                </a:ln>
                <a:solidFill>
                  <a:srgbClr val="0078D4"/>
                </a:solidFill>
                <a:effectLst/>
                <a:uLnTx/>
                <a:uFillTx/>
                <a:latin typeface="Segoe UI Semibold"/>
                <a:ea typeface="+mj-ea"/>
                <a:cs typeface="Segoe UI"/>
              </a:rPr>
              <a:t>On-prem &amp; </a:t>
            </a:r>
            <a:r>
              <a:rPr lang="en-US" sz="1600" kern="0" err="1">
                <a:solidFill>
                  <a:srgbClr val="0078D4"/>
                </a:solidFill>
                <a:latin typeface="Segoe UI Semibold"/>
                <a:cs typeface="Segoe UI"/>
              </a:rPr>
              <a:t>Multicloud</a:t>
            </a:r>
            <a:r>
              <a:rPr lang="en-US" sz="1600" kern="0">
                <a:solidFill>
                  <a:srgbClr val="0078D4"/>
                </a:solidFill>
                <a:latin typeface="Segoe UI Semibold"/>
                <a:cs typeface="Segoe UI"/>
              </a:rPr>
              <a:t>                                            </a:t>
            </a:r>
            <a:r>
              <a:rPr kumimoji="0" lang="en-US" sz="1600" b="0" i="0" u="none" strike="noStrike" kern="0" cap="none" spc="0" normalizeH="0" baseline="0" noProof="0">
                <a:ln>
                  <a:noFill/>
                </a:ln>
                <a:solidFill>
                  <a:srgbClr val="0078D4"/>
                </a:solidFill>
                <a:effectLst/>
                <a:uLnTx/>
                <a:uFillTx/>
                <a:latin typeface="Segoe UI Semibold"/>
                <a:ea typeface="+mj-ea"/>
                <a:cs typeface="Segoe UI"/>
              </a:rPr>
              <a:t> Operational, </a:t>
            </a:r>
            <a:r>
              <a:rPr lang="en-US" sz="1600" kern="0">
                <a:solidFill>
                  <a:srgbClr val="0078D4"/>
                </a:solidFill>
                <a:latin typeface="Segoe UI Semibold"/>
                <a:cs typeface="Segoe UI"/>
              </a:rPr>
              <a:t>Analytical</a:t>
            </a:r>
            <a:r>
              <a:rPr kumimoji="0" lang="en-US" sz="1600" b="0" i="0" u="none" strike="noStrike" kern="0" cap="none" spc="0" normalizeH="0" baseline="0" noProof="0">
                <a:ln>
                  <a:noFill/>
                </a:ln>
                <a:solidFill>
                  <a:srgbClr val="0078D4"/>
                </a:solidFill>
                <a:effectLst/>
                <a:uLnTx/>
                <a:uFillTx/>
                <a:latin typeface="Segoe UI Semibold"/>
                <a:ea typeface="+mj-ea"/>
                <a:cs typeface="Segoe UI"/>
              </a:rPr>
              <a:t>, SaaS</a:t>
            </a:r>
          </a:p>
        </p:txBody>
      </p:sp>
      <p:sp>
        <p:nvSpPr>
          <p:cNvPr id="70" name="Rectangle 11">
            <a:extLst>
              <a:ext uri="{FF2B5EF4-FFF2-40B4-BE49-F238E27FC236}">
                <a16:creationId xmlns:a16="http://schemas.microsoft.com/office/drawing/2014/main" id="{7420834C-4F40-4E46-A228-85CC45409376}"/>
              </a:ext>
            </a:extLst>
          </p:cNvPr>
          <p:cNvSpPr/>
          <p:nvPr/>
        </p:nvSpPr>
        <p:spPr bwMode="auto">
          <a:xfrm>
            <a:off x="2735829" y="5504008"/>
            <a:ext cx="4809174" cy="154270"/>
          </a:xfrm>
          <a:custGeom>
            <a:avLst/>
            <a:gdLst>
              <a:gd name="connsiteX0" fmla="*/ 0 w 510540"/>
              <a:gd name="connsiteY0" fmla="*/ 0 h 4404360"/>
              <a:gd name="connsiteX1" fmla="*/ 510540 w 510540"/>
              <a:gd name="connsiteY1" fmla="*/ 0 h 4404360"/>
              <a:gd name="connsiteX2" fmla="*/ 510540 w 510540"/>
              <a:gd name="connsiteY2" fmla="*/ 4404360 h 4404360"/>
              <a:gd name="connsiteX3" fmla="*/ 0 w 510540"/>
              <a:gd name="connsiteY3" fmla="*/ 4404360 h 4404360"/>
              <a:gd name="connsiteX4" fmla="*/ 0 w 510540"/>
              <a:gd name="connsiteY4" fmla="*/ 0 h 4404360"/>
              <a:gd name="connsiteX0" fmla="*/ 0 w 510540"/>
              <a:gd name="connsiteY0" fmla="*/ 4404360 h 4495800"/>
              <a:gd name="connsiteX1" fmla="*/ 0 w 510540"/>
              <a:gd name="connsiteY1" fmla="*/ 0 h 4495800"/>
              <a:gd name="connsiteX2" fmla="*/ 510540 w 510540"/>
              <a:gd name="connsiteY2" fmla="*/ 0 h 4495800"/>
              <a:gd name="connsiteX3" fmla="*/ 510540 w 510540"/>
              <a:gd name="connsiteY3" fmla="*/ 4404360 h 4495800"/>
              <a:gd name="connsiteX4" fmla="*/ 91440 w 510540"/>
              <a:gd name="connsiteY4" fmla="*/ 4495800 h 4495800"/>
              <a:gd name="connsiteX0" fmla="*/ 0 w 510540"/>
              <a:gd name="connsiteY0" fmla="*/ 4404360 h 4404360"/>
              <a:gd name="connsiteX1" fmla="*/ 0 w 510540"/>
              <a:gd name="connsiteY1" fmla="*/ 0 h 4404360"/>
              <a:gd name="connsiteX2" fmla="*/ 510540 w 510540"/>
              <a:gd name="connsiteY2" fmla="*/ 0 h 4404360"/>
              <a:gd name="connsiteX3" fmla="*/ 510540 w 510540"/>
              <a:gd name="connsiteY3" fmla="*/ 4404360 h 4404360"/>
            </a:gdLst>
            <a:ahLst/>
            <a:cxnLst>
              <a:cxn ang="0">
                <a:pos x="connsiteX0" y="connsiteY0"/>
              </a:cxn>
              <a:cxn ang="0">
                <a:pos x="connsiteX1" y="connsiteY1"/>
              </a:cxn>
              <a:cxn ang="0">
                <a:pos x="connsiteX2" y="connsiteY2"/>
              </a:cxn>
              <a:cxn ang="0">
                <a:pos x="connsiteX3" y="connsiteY3"/>
              </a:cxn>
            </a:cxnLst>
            <a:rect l="l" t="t" r="r" b="b"/>
            <a:pathLst>
              <a:path w="510540" h="4404360">
                <a:moveTo>
                  <a:pt x="0" y="4404360"/>
                </a:moveTo>
                <a:lnTo>
                  <a:pt x="0" y="0"/>
                </a:lnTo>
                <a:lnTo>
                  <a:pt x="510540" y="0"/>
                </a:lnTo>
                <a:lnTo>
                  <a:pt x="510540" y="4404360"/>
                </a:lnTo>
              </a:path>
            </a:pathLst>
          </a:custGeom>
          <a:noFill/>
          <a:ln w="19050" cap="flat" cmpd="sng" algn="ctr">
            <a:solidFill>
              <a:srgbClr val="0078D4"/>
            </a:solidFill>
            <a:prstDash val="solid"/>
            <a:miter lim="800000"/>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mj-ea"/>
              <a:cs typeface="Segoe UI" pitchFamily="34" charset="0"/>
            </a:endParaRPr>
          </a:p>
        </p:txBody>
      </p:sp>
      <p:sp>
        <p:nvSpPr>
          <p:cNvPr id="80" name="Rectangle 79">
            <a:extLst>
              <a:ext uri="{FF2B5EF4-FFF2-40B4-BE49-F238E27FC236}">
                <a16:creationId xmlns:a16="http://schemas.microsoft.com/office/drawing/2014/main" id="{2975AE56-9E92-4CA7-B808-A727AA408EFA}"/>
              </a:ext>
            </a:extLst>
          </p:cNvPr>
          <p:cNvSpPr/>
          <p:nvPr/>
        </p:nvSpPr>
        <p:spPr bwMode="auto">
          <a:xfrm>
            <a:off x="1274995" y="2265397"/>
            <a:ext cx="7570041" cy="1590877"/>
          </a:xfrm>
          <a:prstGeom prst="rect">
            <a:avLst/>
          </a:prstGeom>
          <a:solidFill>
            <a:srgbClr val="FFFFFF"/>
          </a:solidFill>
          <a:ln w="10795" cap="flat" cmpd="sng" algn="ctr">
            <a:noFill/>
            <a:prstDash val="solid"/>
          </a:ln>
          <a:effectLst/>
        </p:spPr>
        <p:style>
          <a:lnRef idx="0">
            <a:scrgbClr r="0" g="0" b="0"/>
          </a:lnRef>
          <a:fillRef idx="0">
            <a:scrgbClr r="0" g="0" b="0"/>
          </a:fillRef>
          <a:effectRef idx="0">
            <a:scrgbClr r="0" g="0" b="0"/>
          </a:effectRef>
          <a:fontRef idx="major"/>
        </p:style>
        <p:txBody>
          <a:bodyPr vert="horz" wrap="square" lIns="0" tIns="91414" rIns="0" bIns="46623" numCol="1" rtlCol="0" anchor="t"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000000"/>
              </a:solidFill>
              <a:effectLst/>
              <a:uLnTx/>
              <a:uFillTx/>
              <a:latin typeface="Segoe UI Semibold"/>
              <a:ea typeface="+mj-ea"/>
              <a:cs typeface="+mj-cs"/>
            </a:endParaRPr>
          </a:p>
        </p:txBody>
      </p:sp>
      <p:cxnSp>
        <p:nvCxnSpPr>
          <p:cNvPr id="82" name="Straight Connector 81">
            <a:extLst>
              <a:ext uri="{FF2B5EF4-FFF2-40B4-BE49-F238E27FC236}">
                <a16:creationId xmlns:a16="http://schemas.microsoft.com/office/drawing/2014/main" id="{E3C62654-7EAD-4F9B-AC6E-FFFEC0DFEE33}"/>
              </a:ext>
            </a:extLst>
          </p:cNvPr>
          <p:cNvCxnSpPr>
            <a:cxnSpLocks/>
          </p:cNvCxnSpPr>
          <p:nvPr/>
        </p:nvCxnSpPr>
        <p:spPr>
          <a:xfrm>
            <a:off x="5144917" y="5291487"/>
            <a:ext cx="0" cy="212520"/>
          </a:xfrm>
          <a:prstGeom prst="line">
            <a:avLst/>
          </a:prstGeom>
          <a:noFill/>
          <a:ln w="19050" cap="flat" cmpd="sng" algn="ctr">
            <a:solidFill>
              <a:srgbClr val="0078D4"/>
            </a:solidFill>
            <a:prstDash val="solid"/>
            <a:miter lim="800000"/>
          </a:ln>
          <a:effectLst/>
        </p:spPr>
      </p:cxnSp>
      <p:cxnSp>
        <p:nvCxnSpPr>
          <p:cNvPr id="92" name="Straight Arrow Connector 91">
            <a:extLst>
              <a:ext uri="{FF2B5EF4-FFF2-40B4-BE49-F238E27FC236}">
                <a16:creationId xmlns:a16="http://schemas.microsoft.com/office/drawing/2014/main" id="{B5E48632-4620-4C4D-8DA4-056B7056C12C}"/>
              </a:ext>
            </a:extLst>
          </p:cNvPr>
          <p:cNvCxnSpPr>
            <a:cxnSpLocks/>
          </p:cNvCxnSpPr>
          <p:nvPr/>
        </p:nvCxnSpPr>
        <p:spPr>
          <a:xfrm>
            <a:off x="8977415" y="4791271"/>
            <a:ext cx="529016" cy="0"/>
          </a:xfrm>
          <a:prstGeom prst="straightConnector1">
            <a:avLst/>
          </a:prstGeom>
          <a:noFill/>
          <a:ln w="19050" cap="flat" cmpd="sng" algn="ctr">
            <a:solidFill>
              <a:srgbClr val="0078D4"/>
            </a:solidFill>
            <a:prstDash val="solid"/>
            <a:miter lim="800000"/>
            <a:headEnd type="none"/>
            <a:tailEnd type="none"/>
          </a:ln>
          <a:effectLst/>
        </p:spPr>
      </p:cxnSp>
      <p:sp>
        <p:nvSpPr>
          <p:cNvPr id="94" name="TextBox 93">
            <a:extLst>
              <a:ext uri="{FF2B5EF4-FFF2-40B4-BE49-F238E27FC236}">
                <a16:creationId xmlns:a16="http://schemas.microsoft.com/office/drawing/2014/main" id="{B2264A5E-8268-45F6-900E-F1C28339B642}"/>
              </a:ext>
            </a:extLst>
          </p:cNvPr>
          <p:cNvSpPr txBox="1"/>
          <p:nvPr/>
        </p:nvSpPr>
        <p:spPr>
          <a:xfrm>
            <a:off x="9539059" y="4542756"/>
            <a:ext cx="1221706" cy="338234"/>
          </a:xfrm>
          <a:prstGeom prst="rect">
            <a:avLst/>
          </a:prstGeom>
          <a:noFill/>
        </p:spPr>
        <p:style>
          <a:lnRef idx="0">
            <a:scrgbClr r="0" g="0" b="0"/>
          </a:lnRef>
          <a:fillRef idx="0">
            <a:scrgbClr r="0" g="0" b="0"/>
          </a:fillRef>
          <a:effectRef idx="0">
            <a:scrgbClr r="0" g="0" b="0"/>
          </a:effectRef>
          <a:fontRef idx="major"/>
        </p:style>
        <p:txBody>
          <a:bodyPr wrap="square">
            <a:spAutoFit/>
          </a:bodyPr>
          <a:lstStyle/>
          <a:p>
            <a:pPr marL="0" marR="0" lvl="0" indent="0" algn="l" defTabSz="896386" rtl="0" eaLnBrk="1" fontAlgn="auto" latinLnBrk="0" hangingPunct="1">
              <a:lnSpc>
                <a:spcPct val="100000"/>
              </a:lnSpc>
              <a:spcBef>
                <a:spcPts val="0"/>
              </a:spcBef>
              <a:spcAft>
                <a:spcPts val="0"/>
              </a:spcAft>
              <a:buClrTx/>
              <a:buSzTx/>
              <a:buFontTx/>
              <a:buNone/>
              <a:tabLst/>
              <a:defRPr/>
            </a:pPr>
            <a:r>
              <a:rPr kumimoji="0" lang="en-US" sz="1598" b="0" i="0" u="none" strike="noStrike" kern="0" cap="none" spc="0" normalizeH="0" baseline="0" noProof="0">
                <a:ln>
                  <a:noFill/>
                </a:ln>
                <a:solidFill>
                  <a:srgbClr val="0078D4"/>
                </a:solidFill>
                <a:effectLst/>
                <a:uLnTx/>
                <a:uFillTx/>
                <a:latin typeface="Segoe UI Semibold"/>
                <a:ea typeface="+mj-ea"/>
                <a:cs typeface="Segoe UI" pitchFamily="34" charset="0"/>
              </a:rPr>
              <a:t>Open APIs</a:t>
            </a:r>
            <a:endParaRPr kumimoji="0" lang="en-US" sz="1598" b="0" i="0" u="none" strike="noStrike" kern="0" cap="none" spc="0" normalizeH="0" baseline="0" noProof="0">
              <a:ln>
                <a:noFill/>
              </a:ln>
              <a:solidFill>
                <a:srgbClr val="000000"/>
              </a:solidFill>
              <a:effectLst/>
              <a:uLnTx/>
              <a:uFillTx/>
              <a:latin typeface="Segoe UI Semibold"/>
              <a:ea typeface="+mj-ea"/>
              <a:cs typeface="+mj-cs"/>
            </a:endParaRPr>
          </a:p>
        </p:txBody>
      </p:sp>
      <p:sp>
        <p:nvSpPr>
          <p:cNvPr id="96" name="TextBox 95">
            <a:extLst>
              <a:ext uri="{FF2B5EF4-FFF2-40B4-BE49-F238E27FC236}">
                <a16:creationId xmlns:a16="http://schemas.microsoft.com/office/drawing/2014/main" id="{645D4A26-47CF-4FDA-8028-DB4DA21ED37B}"/>
              </a:ext>
            </a:extLst>
          </p:cNvPr>
          <p:cNvSpPr txBox="1"/>
          <p:nvPr/>
        </p:nvSpPr>
        <p:spPr>
          <a:xfrm>
            <a:off x="2886037" y="4832362"/>
            <a:ext cx="4517760" cy="215444"/>
          </a:xfrm>
          <a:prstGeom prst="rect">
            <a:avLst/>
          </a:prstGeom>
          <a:noFill/>
        </p:spPr>
        <p:txBody>
          <a:bodyPr wrap="square" lIns="0" tIns="0" rIns="0" bIns="0" rtlCol="0">
            <a:spAutoFit/>
          </a:bodyPr>
          <a:lstStyle/>
          <a:p>
            <a:pPr algn="ctr" defTabSz="931935" fontAlgn="base">
              <a:spcBef>
                <a:spcPct val="0"/>
              </a:spcBef>
              <a:spcAft>
                <a:spcPct val="0"/>
              </a:spcAft>
              <a:defRPr/>
            </a:pPr>
            <a:r>
              <a:rPr lang="en-US" sz="1400">
                <a:solidFill>
                  <a:srgbClr val="000000"/>
                </a:solidFill>
                <a:latin typeface="Segoe UI Semibold"/>
                <a:cs typeface="Segoe UI" pitchFamily="34" charset="0"/>
              </a:rPr>
              <a:t>Automated Scanning &amp; Classification</a:t>
            </a:r>
          </a:p>
        </p:txBody>
      </p:sp>
      <p:sp>
        <p:nvSpPr>
          <p:cNvPr id="2" name="TextBox 1">
            <a:extLst>
              <a:ext uri="{FF2B5EF4-FFF2-40B4-BE49-F238E27FC236}">
                <a16:creationId xmlns:a16="http://schemas.microsoft.com/office/drawing/2014/main" id="{43A8FB61-AAFC-4E67-97F5-465562CD71A1}"/>
              </a:ext>
            </a:extLst>
          </p:cNvPr>
          <p:cNvSpPr txBox="1"/>
          <p:nvPr/>
        </p:nvSpPr>
        <p:spPr>
          <a:xfrm>
            <a:off x="1274994" y="1681658"/>
            <a:ext cx="6854158" cy="369332"/>
          </a:xfrm>
          <a:prstGeom prst="rect">
            <a:avLst/>
          </a:prstGeom>
          <a:noFill/>
        </p:spPr>
        <p:txBody>
          <a:bodyPr wrap="square">
            <a:spAutoFit/>
          </a:bodyPr>
          <a:lstStyle/>
          <a:p>
            <a:pPr defTabSz="950846" fontAlgn="base">
              <a:spcBef>
                <a:spcPct val="0"/>
              </a:spcBef>
              <a:spcAft>
                <a:spcPct val="0"/>
              </a:spcAft>
              <a:defRPr/>
            </a:pPr>
            <a:r>
              <a:rPr lang="en-US" b="1">
                <a:solidFill>
                  <a:schemeClr val="bg1"/>
                </a:solidFill>
                <a:latin typeface="Segoe UI Semibold" panose="020B0502040204020203" pitchFamily="34" charset="0"/>
                <a:ea typeface="Segoe UI" pitchFamily="34" charset="0"/>
                <a:cs typeface="Segoe UI Semibold" panose="020B0502040204020203" pitchFamily="34" charset="0"/>
              </a:rPr>
              <a:t>Azure Purview</a:t>
            </a:r>
            <a:endParaRPr lang="en-US" sz="1800" b="1">
              <a:solidFill>
                <a:schemeClr val="bg1"/>
              </a:solidFill>
              <a:latin typeface="Segoe UI Semibold" panose="020B0502040204020203" pitchFamily="34" charset="0"/>
              <a:ea typeface="Segoe UI" pitchFamily="34" charset="0"/>
              <a:cs typeface="Segoe UI Semibold" panose="020B0502040204020203" pitchFamily="34" charset="0"/>
            </a:endParaRPr>
          </a:p>
        </p:txBody>
      </p:sp>
      <p:sp>
        <p:nvSpPr>
          <p:cNvPr id="3" name="TextBox 2">
            <a:extLst>
              <a:ext uri="{FF2B5EF4-FFF2-40B4-BE49-F238E27FC236}">
                <a16:creationId xmlns:a16="http://schemas.microsoft.com/office/drawing/2014/main" id="{04F419C4-A05A-4625-8BAA-3BE2BCCEBD58}"/>
              </a:ext>
            </a:extLst>
          </p:cNvPr>
          <p:cNvSpPr txBox="1"/>
          <p:nvPr/>
        </p:nvSpPr>
        <p:spPr>
          <a:xfrm>
            <a:off x="9597234" y="1724627"/>
            <a:ext cx="2602030" cy="2360070"/>
          </a:xfrm>
          <a:prstGeom prst="rect">
            <a:avLst/>
          </a:prstGeom>
          <a:noFill/>
        </p:spPr>
        <p:txBody>
          <a:bodyPr wrap="square" lIns="0" tIns="0" rIns="0" bIns="0" rtlCol="0" anchor="t">
            <a:spAutoFit/>
          </a:bodyPr>
          <a:lstStyle/>
          <a:p>
            <a:pPr defTabSz="932384">
              <a:lnSpc>
                <a:spcPct val="150000"/>
              </a:lnSpc>
              <a:spcAft>
                <a:spcPts val="1175"/>
              </a:spcAft>
              <a:defRPr/>
            </a:pPr>
            <a:r>
              <a:rPr lang="en-US" sz="1550" b="1">
                <a:solidFill>
                  <a:srgbClr val="0078D4"/>
                </a:solidFill>
                <a:latin typeface="Segoe UI Semibold"/>
                <a:cs typeface="Segoe UI"/>
              </a:rPr>
              <a:t>Power BI </a:t>
            </a:r>
            <a:endParaRPr lang="en-US" sz="1568" b="1">
              <a:solidFill>
                <a:srgbClr val="0078D4"/>
              </a:solidFill>
              <a:latin typeface="Segoe UI Semibold"/>
              <a:cs typeface="Segoe UI" pitchFamily="34" charset="0"/>
            </a:endParaRPr>
          </a:p>
          <a:p>
            <a:pPr defTabSz="932384">
              <a:lnSpc>
                <a:spcPct val="150000"/>
              </a:lnSpc>
              <a:spcAft>
                <a:spcPts val="1175"/>
              </a:spcAft>
              <a:defRPr/>
            </a:pPr>
            <a:r>
              <a:rPr lang="en-US" sz="1550" b="1">
                <a:solidFill>
                  <a:srgbClr val="0078D4"/>
                </a:solidFill>
                <a:latin typeface="Segoe UI Semibold"/>
                <a:cs typeface="Segoe UI"/>
              </a:rPr>
              <a:t>SQL Server on-prem</a:t>
            </a:r>
          </a:p>
          <a:p>
            <a:pPr defTabSz="932384">
              <a:lnSpc>
                <a:spcPct val="150000"/>
              </a:lnSpc>
              <a:spcAft>
                <a:spcPts val="1175"/>
              </a:spcAft>
              <a:defRPr/>
            </a:pPr>
            <a:r>
              <a:rPr lang="en-US" sz="1550" b="1">
                <a:solidFill>
                  <a:srgbClr val="0078D4"/>
                </a:solidFill>
                <a:latin typeface="Segoe UI Semibold"/>
                <a:cs typeface="Segoe UI"/>
              </a:rPr>
              <a:t>Azure Synapse</a:t>
            </a:r>
          </a:p>
          <a:p>
            <a:pPr defTabSz="932384">
              <a:lnSpc>
                <a:spcPct val="150000"/>
              </a:lnSpc>
              <a:spcAft>
                <a:spcPts val="1175"/>
              </a:spcAft>
              <a:defRPr/>
            </a:pPr>
            <a:r>
              <a:rPr lang="en-US" sz="1550" b="1">
                <a:solidFill>
                  <a:srgbClr val="0078D4"/>
                </a:solidFill>
                <a:latin typeface="Segoe UI Semibold"/>
                <a:cs typeface="Segoe UI"/>
              </a:rPr>
              <a:t>Azure Data Services</a:t>
            </a:r>
          </a:p>
          <a:p>
            <a:pPr defTabSz="932384">
              <a:lnSpc>
                <a:spcPct val="150000"/>
              </a:lnSpc>
              <a:spcAft>
                <a:spcPts val="1175"/>
              </a:spcAft>
              <a:defRPr/>
            </a:pPr>
            <a:r>
              <a:rPr lang="en-US" sz="1550" b="1">
                <a:solidFill>
                  <a:srgbClr val="0078D4"/>
                </a:solidFill>
                <a:latin typeface="Segoe UI Semibold"/>
                <a:cs typeface="Segoe UI"/>
              </a:rPr>
              <a:t>M365 Compliance Center</a:t>
            </a:r>
            <a:endParaRPr lang="en-US" sz="1550" b="1">
              <a:solidFill>
                <a:srgbClr val="0078D4"/>
              </a:solidFill>
              <a:latin typeface="Segoe UI Semibold"/>
              <a:cs typeface="Segoe UI" pitchFamily="34" charset="0"/>
            </a:endParaRPr>
          </a:p>
        </p:txBody>
      </p:sp>
      <p:sp>
        <p:nvSpPr>
          <p:cNvPr id="4" name="TextBox 3">
            <a:extLst>
              <a:ext uri="{FF2B5EF4-FFF2-40B4-BE49-F238E27FC236}">
                <a16:creationId xmlns:a16="http://schemas.microsoft.com/office/drawing/2014/main" id="{99B645AA-B53A-46CB-A012-2126A3043DB7}"/>
              </a:ext>
            </a:extLst>
          </p:cNvPr>
          <p:cNvSpPr txBox="1"/>
          <p:nvPr/>
        </p:nvSpPr>
        <p:spPr>
          <a:xfrm>
            <a:off x="9411251" y="4829284"/>
            <a:ext cx="1704961" cy="241381"/>
          </a:xfrm>
          <a:prstGeom prst="rect">
            <a:avLst/>
          </a:prstGeom>
          <a:noFill/>
        </p:spPr>
        <p:txBody>
          <a:bodyPr wrap="square" lIns="0" tIns="0" rIns="0" bIns="0" rtlCol="0">
            <a:spAutoFit/>
          </a:bodyPr>
          <a:lstStyle/>
          <a:p>
            <a:pPr defTabSz="932384">
              <a:spcAft>
                <a:spcPts val="1175"/>
              </a:spcAft>
              <a:defRPr/>
            </a:pPr>
            <a:r>
              <a:rPr lang="en-US" sz="1568" b="1">
                <a:solidFill>
                  <a:srgbClr val="0078D4"/>
                </a:solidFill>
                <a:latin typeface="Segoe UI Semibold"/>
                <a:cs typeface="Segoe UI" pitchFamily="34" charset="0"/>
              </a:rPr>
              <a:t>(Apache Atlas 2.0)</a:t>
            </a:r>
          </a:p>
        </p:txBody>
      </p:sp>
      <p:grpSp>
        <p:nvGrpSpPr>
          <p:cNvPr id="15" name="Group 14">
            <a:extLst>
              <a:ext uri="{FF2B5EF4-FFF2-40B4-BE49-F238E27FC236}">
                <a16:creationId xmlns:a16="http://schemas.microsoft.com/office/drawing/2014/main" id="{DE933D4F-79BD-41B9-9580-7A26D13182B1}"/>
              </a:ext>
            </a:extLst>
          </p:cNvPr>
          <p:cNvGrpSpPr/>
          <p:nvPr/>
        </p:nvGrpSpPr>
        <p:grpSpPr>
          <a:xfrm>
            <a:off x="1390951" y="2667074"/>
            <a:ext cx="7942414" cy="843197"/>
            <a:chOff x="1370357" y="3057818"/>
            <a:chExt cx="7942414" cy="843197"/>
          </a:xfrm>
        </p:grpSpPr>
        <p:sp>
          <p:nvSpPr>
            <p:cNvPr id="84" name="Rectangle 83">
              <a:extLst>
                <a:ext uri="{FF2B5EF4-FFF2-40B4-BE49-F238E27FC236}">
                  <a16:creationId xmlns:a16="http://schemas.microsoft.com/office/drawing/2014/main" id="{531B0105-C834-4F2D-9538-F4A3923B2E44}"/>
                </a:ext>
              </a:extLst>
            </p:cNvPr>
            <p:cNvSpPr/>
            <p:nvPr/>
          </p:nvSpPr>
          <p:spPr bwMode="auto">
            <a:xfrm>
              <a:off x="6415790" y="3057818"/>
              <a:ext cx="2201150" cy="746228"/>
            </a:xfrm>
            <a:prstGeom prst="rect">
              <a:avLst/>
            </a:prstGeom>
            <a:solidFill>
              <a:srgbClr val="FFFFFF">
                <a:lumMod val="85000"/>
              </a:srgbClr>
            </a:soli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a:ln>
                  <a:noFill/>
                </a:ln>
                <a:solidFill>
                  <a:srgbClr val="000000"/>
                </a:solidFill>
                <a:effectLst/>
                <a:uLnTx/>
                <a:uFillTx/>
                <a:latin typeface="Segoe UI"/>
                <a:ea typeface="+mj-ea"/>
                <a:cs typeface="+mj-cs"/>
              </a:endParaRPr>
            </a:p>
          </p:txBody>
        </p:sp>
        <p:sp>
          <p:nvSpPr>
            <p:cNvPr id="86" name="Rectangle 85">
              <a:extLst>
                <a:ext uri="{FF2B5EF4-FFF2-40B4-BE49-F238E27FC236}">
                  <a16:creationId xmlns:a16="http://schemas.microsoft.com/office/drawing/2014/main" id="{71C33772-6E6C-4508-A176-D3311753345F}"/>
                </a:ext>
              </a:extLst>
            </p:cNvPr>
            <p:cNvSpPr/>
            <p:nvPr/>
          </p:nvSpPr>
          <p:spPr bwMode="auto">
            <a:xfrm>
              <a:off x="1450187" y="3060850"/>
              <a:ext cx="4737507" cy="840165"/>
            </a:xfrm>
            <a:prstGeom prst="rect">
              <a:avLst/>
            </a:prstGeom>
            <a:solidFill>
              <a:srgbClr val="FFFFFF">
                <a:lumMod val="85000"/>
              </a:srgbClr>
            </a:solid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ctr" anchorCtr="0" forceAA="0" compatLnSpc="1">
              <a:prstTxWarp prst="textNoShape">
                <a:avLst/>
              </a:prstTxWarp>
              <a:no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Segoe UI"/>
                <a:ea typeface="+mj-ea"/>
                <a:cs typeface="+mj-cs"/>
              </a:endParaRPr>
            </a:p>
          </p:txBody>
        </p:sp>
        <p:sp>
          <p:nvSpPr>
            <p:cNvPr id="88" name="TextBox 87">
              <a:extLst>
                <a:ext uri="{FF2B5EF4-FFF2-40B4-BE49-F238E27FC236}">
                  <a16:creationId xmlns:a16="http://schemas.microsoft.com/office/drawing/2014/main" id="{8122B21C-FC6A-49D5-8545-D77588F62790}"/>
                </a:ext>
              </a:extLst>
            </p:cNvPr>
            <p:cNvSpPr txBox="1"/>
            <p:nvPr/>
          </p:nvSpPr>
          <p:spPr>
            <a:xfrm>
              <a:off x="3021911" y="3094463"/>
              <a:ext cx="1594057" cy="307777"/>
            </a:xfrm>
            <a:prstGeom prst="rect">
              <a:avLst/>
            </a:prstGeom>
            <a:noFill/>
          </p:spPr>
          <p:txBody>
            <a:bodyPr wrap="square" lIns="0" tIns="0" rIns="0" bIns="0" rtlCol="0">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rPr>
                <a:t>Data Catalog</a:t>
              </a:r>
            </a:p>
          </p:txBody>
        </p:sp>
        <p:sp>
          <p:nvSpPr>
            <p:cNvPr id="90" name="TextBox 89">
              <a:extLst>
                <a:ext uri="{FF2B5EF4-FFF2-40B4-BE49-F238E27FC236}">
                  <a16:creationId xmlns:a16="http://schemas.microsoft.com/office/drawing/2014/main" id="{C0CD7E1C-BDD5-49C4-B00B-FF19D85065B6}"/>
                </a:ext>
              </a:extLst>
            </p:cNvPr>
            <p:cNvSpPr txBox="1"/>
            <p:nvPr/>
          </p:nvSpPr>
          <p:spPr>
            <a:xfrm>
              <a:off x="6619289" y="3090996"/>
              <a:ext cx="1850155" cy="307777"/>
            </a:xfrm>
            <a:prstGeom prst="rect">
              <a:avLst/>
            </a:prstGeom>
            <a:noFill/>
          </p:spPr>
          <p:txBody>
            <a:bodyPr wrap="square" lIns="0" tIns="0" rIns="0" bIns="0" rtlCol="0" anchor="t">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UI Semibold"/>
                  <a:ea typeface="+mn-ea"/>
                  <a:cs typeface="Segoe UI"/>
                </a:rPr>
                <a:t>Data </a:t>
              </a:r>
              <a:r>
                <a:rPr lang="en-US" sz="2000">
                  <a:solidFill>
                    <a:srgbClr val="000000"/>
                  </a:solidFill>
                  <a:latin typeface="Segoe UI Semibold"/>
                  <a:cs typeface="Segoe UI"/>
                </a:rPr>
                <a:t>Insights</a:t>
              </a:r>
              <a:endParaRPr kumimoji="0" lang="en-US" sz="2000" b="0" i="0" u="none" strike="noStrike" kern="1200" cap="none" spc="0" normalizeH="0" baseline="0" noProof="0">
                <a:ln>
                  <a:noFill/>
                </a:ln>
                <a:solidFill>
                  <a:srgbClr val="000000"/>
                </a:solidFill>
                <a:effectLst/>
                <a:uLnTx/>
                <a:uFillTx/>
                <a:latin typeface="Segoe UI Semibold"/>
                <a:ea typeface="+mn-ea"/>
                <a:cs typeface="Segoe UI" pitchFamily="34" charset="0"/>
              </a:endParaRPr>
            </a:p>
          </p:txBody>
        </p:sp>
        <p:cxnSp>
          <p:nvCxnSpPr>
            <p:cNvPr id="23" name="Straight Arrow Connector 22">
              <a:extLst>
                <a:ext uri="{FF2B5EF4-FFF2-40B4-BE49-F238E27FC236}">
                  <a16:creationId xmlns:a16="http://schemas.microsoft.com/office/drawing/2014/main" id="{7402925C-1E3E-4C3C-A239-B580C7F1DF66}"/>
                </a:ext>
              </a:extLst>
            </p:cNvPr>
            <p:cNvCxnSpPr>
              <a:cxnSpLocks/>
            </p:cNvCxnSpPr>
            <p:nvPr/>
          </p:nvCxnSpPr>
          <p:spPr>
            <a:xfrm>
              <a:off x="8975984" y="3101385"/>
              <a:ext cx="336787" cy="0"/>
            </a:xfrm>
            <a:prstGeom prst="straightConnector1">
              <a:avLst/>
            </a:prstGeom>
            <a:noFill/>
            <a:ln w="19050" cap="flat" cmpd="sng" algn="ctr">
              <a:solidFill>
                <a:srgbClr val="0078D4"/>
              </a:solidFill>
              <a:prstDash val="solid"/>
              <a:miter lim="800000"/>
              <a:headEnd type="none"/>
              <a:tailEnd type="none"/>
            </a:ln>
            <a:effectLst/>
          </p:spPr>
        </p:cxnSp>
        <p:sp>
          <p:nvSpPr>
            <p:cNvPr id="26" name="TextBox 25">
              <a:extLst>
                <a:ext uri="{FF2B5EF4-FFF2-40B4-BE49-F238E27FC236}">
                  <a16:creationId xmlns:a16="http://schemas.microsoft.com/office/drawing/2014/main" id="{DA3D626B-7B38-4B97-ADCF-2ADBE95E2540}"/>
                </a:ext>
              </a:extLst>
            </p:cNvPr>
            <p:cNvSpPr txBox="1"/>
            <p:nvPr/>
          </p:nvSpPr>
          <p:spPr>
            <a:xfrm>
              <a:off x="1370357" y="3514716"/>
              <a:ext cx="1030574" cy="276999"/>
            </a:xfrm>
            <a:prstGeom prst="rect">
              <a:avLst/>
            </a:prstGeom>
            <a:noFill/>
          </p:spPr>
          <p:txBody>
            <a:bodyPr wrap="square">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j-ea"/>
                  <a:cs typeface="+mj-cs"/>
                </a:rPr>
                <a:t>Search</a:t>
              </a:r>
            </a:p>
          </p:txBody>
        </p:sp>
        <p:sp>
          <p:nvSpPr>
            <p:cNvPr id="30" name="TextBox 29">
              <a:extLst>
                <a:ext uri="{FF2B5EF4-FFF2-40B4-BE49-F238E27FC236}">
                  <a16:creationId xmlns:a16="http://schemas.microsoft.com/office/drawing/2014/main" id="{1667DD56-0A9F-4259-8AC1-064DDAE3B257}"/>
                </a:ext>
              </a:extLst>
            </p:cNvPr>
            <p:cNvSpPr txBox="1"/>
            <p:nvPr/>
          </p:nvSpPr>
          <p:spPr>
            <a:xfrm>
              <a:off x="5184859" y="3514716"/>
              <a:ext cx="874981" cy="276999"/>
            </a:xfrm>
            <a:prstGeom prst="rect">
              <a:avLst/>
            </a:prstGeom>
            <a:noFill/>
          </p:spPr>
          <p:txBody>
            <a:bodyPr wrap="square">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j-ea"/>
                  <a:cs typeface="+mj-cs"/>
                </a:rPr>
                <a:t>Lineage</a:t>
              </a:r>
            </a:p>
          </p:txBody>
        </p:sp>
        <p:sp>
          <p:nvSpPr>
            <p:cNvPr id="34" name="TextBox 33">
              <a:extLst>
                <a:ext uri="{FF2B5EF4-FFF2-40B4-BE49-F238E27FC236}">
                  <a16:creationId xmlns:a16="http://schemas.microsoft.com/office/drawing/2014/main" id="{3C77F7B6-C1D1-40E7-8227-52F75374163E}"/>
                </a:ext>
              </a:extLst>
            </p:cNvPr>
            <p:cNvSpPr txBox="1"/>
            <p:nvPr/>
          </p:nvSpPr>
          <p:spPr>
            <a:xfrm>
              <a:off x="2384180" y="3514717"/>
              <a:ext cx="2690801" cy="276999"/>
            </a:xfrm>
            <a:prstGeom prst="rect">
              <a:avLst/>
            </a:prstGeom>
            <a:noFill/>
          </p:spPr>
          <p:txBody>
            <a:bodyPr wrap="square">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j-ea"/>
                  <a:cs typeface="+mj-cs"/>
                </a:rPr>
                <a:t>Business Glossary</a:t>
              </a:r>
              <a:endParaRPr kumimoji="0" lang="en-US" sz="1800" b="0" i="0" u="none" strike="noStrike" kern="0" cap="none" spc="0" normalizeH="0" baseline="0" noProof="0">
                <a:ln>
                  <a:noFill/>
                </a:ln>
                <a:solidFill>
                  <a:srgbClr val="FFFFFF"/>
                </a:solidFill>
                <a:effectLst/>
                <a:uLnTx/>
                <a:uFillTx/>
                <a:latin typeface="Segoe UI"/>
                <a:ea typeface="+mj-ea"/>
                <a:cs typeface="+mj-cs"/>
              </a:endParaRPr>
            </a:p>
          </p:txBody>
        </p:sp>
        <p:sp>
          <p:nvSpPr>
            <p:cNvPr id="14" name="TextBox 13">
              <a:extLst>
                <a:ext uri="{FF2B5EF4-FFF2-40B4-BE49-F238E27FC236}">
                  <a16:creationId xmlns:a16="http://schemas.microsoft.com/office/drawing/2014/main" id="{7F9E7977-2708-4F25-B5B9-36FF516C34EA}"/>
                </a:ext>
              </a:extLst>
            </p:cNvPr>
            <p:cNvSpPr txBox="1"/>
            <p:nvPr/>
          </p:nvSpPr>
          <p:spPr>
            <a:xfrm>
              <a:off x="6924335" y="3527047"/>
              <a:ext cx="1315618" cy="276999"/>
            </a:xfrm>
            <a:prstGeom prst="rect">
              <a:avLst/>
            </a:prstGeom>
            <a:noFill/>
          </p:spPr>
          <p:txBody>
            <a:bodyPr wrap="square">
              <a:spAutoFit/>
            </a:bodyPr>
            <a:lstStyle/>
            <a:p>
              <a:pPr marL="0" marR="0" lvl="0" indent="0" algn="ctr" defTabSz="932114"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a:ln>
                    <a:noFill/>
                  </a:ln>
                  <a:solidFill>
                    <a:srgbClr val="000000"/>
                  </a:solidFill>
                  <a:effectLst/>
                  <a:uLnTx/>
                  <a:uFillTx/>
                  <a:latin typeface="Segoe UI"/>
                  <a:ea typeface="+mj-ea"/>
                  <a:cs typeface="+mj-cs"/>
                </a:rPr>
                <a:t>Data use reports</a:t>
              </a:r>
            </a:p>
          </p:txBody>
        </p:sp>
      </p:grpSp>
      <p:sp>
        <p:nvSpPr>
          <p:cNvPr id="19" name="TextBox 18">
            <a:extLst>
              <a:ext uri="{FF2B5EF4-FFF2-40B4-BE49-F238E27FC236}">
                <a16:creationId xmlns:a16="http://schemas.microsoft.com/office/drawing/2014/main" id="{B3B7C9B3-21A7-4233-86ED-776FDD2E2E9F}"/>
              </a:ext>
            </a:extLst>
          </p:cNvPr>
          <p:cNvSpPr txBox="1"/>
          <p:nvPr/>
        </p:nvSpPr>
        <p:spPr>
          <a:xfrm>
            <a:off x="501364" y="367259"/>
            <a:ext cx="8212954" cy="553998"/>
          </a:xfrm>
          <a:prstGeom prst="rect">
            <a:avLst/>
          </a:prstGeom>
          <a:noFill/>
        </p:spPr>
        <p:txBody>
          <a:bodyPr wrap="none" lIns="0" tIns="0" rIns="0" bIns="0" rtlCol="0">
            <a:spAutoFit/>
          </a:bodyPr>
          <a:lstStyle/>
          <a:p>
            <a:pPr algn="l"/>
            <a:r>
              <a:rPr lang="en-US" sz="3600">
                <a:solidFill>
                  <a:schemeClr val="accent1"/>
                </a:solidFill>
              </a:rPr>
              <a:t>Azure Purview: Unified Data Governance</a:t>
            </a:r>
          </a:p>
        </p:txBody>
      </p:sp>
      <p:cxnSp>
        <p:nvCxnSpPr>
          <p:cNvPr id="6" name="Straight Arrow Connector 5">
            <a:extLst>
              <a:ext uri="{FF2B5EF4-FFF2-40B4-BE49-F238E27FC236}">
                <a16:creationId xmlns:a16="http://schemas.microsoft.com/office/drawing/2014/main" id="{DBF19A32-5291-437B-B306-00510710EC52}"/>
              </a:ext>
            </a:extLst>
          </p:cNvPr>
          <p:cNvCxnSpPr>
            <a:cxnSpLocks/>
          </p:cNvCxnSpPr>
          <p:nvPr/>
        </p:nvCxnSpPr>
        <p:spPr>
          <a:xfrm>
            <a:off x="8977867" y="2723301"/>
            <a:ext cx="336787" cy="0"/>
          </a:xfrm>
          <a:prstGeom prst="straightConnector1">
            <a:avLst/>
          </a:prstGeom>
          <a:noFill/>
          <a:ln w="19050" cap="flat" cmpd="sng" algn="ctr">
            <a:solidFill>
              <a:srgbClr val="0078D4"/>
            </a:solidFill>
            <a:prstDash val="solid"/>
            <a:miter lim="800000"/>
            <a:headEnd type="none"/>
            <a:tailEnd type="none"/>
          </a:ln>
          <a:effectLst/>
        </p:spPr>
      </p:cxnSp>
      <p:sp>
        <p:nvSpPr>
          <p:cNvPr id="7" name="Rectangle 11">
            <a:extLst>
              <a:ext uri="{FF2B5EF4-FFF2-40B4-BE49-F238E27FC236}">
                <a16:creationId xmlns:a16="http://schemas.microsoft.com/office/drawing/2014/main" id="{F7037C03-6F10-4B64-880E-4270D55F760A}"/>
              </a:ext>
            </a:extLst>
          </p:cNvPr>
          <p:cNvSpPr/>
          <p:nvPr/>
        </p:nvSpPr>
        <p:spPr bwMode="auto">
          <a:xfrm rot="16200000">
            <a:off x="8389553" y="2830254"/>
            <a:ext cx="2030174" cy="201112"/>
          </a:xfrm>
          <a:custGeom>
            <a:avLst/>
            <a:gdLst>
              <a:gd name="connsiteX0" fmla="*/ 0 w 510540"/>
              <a:gd name="connsiteY0" fmla="*/ 0 h 4404360"/>
              <a:gd name="connsiteX1" fmla="*/ 510540 w 510540"/>
              <a:gd name="connsiteY1" fmla="*/ 0 h 4404360"/>
              <a:gd name="connsiteX2" fmla="*/ 510540 w 510540"/>
              <a:gd name="connsiteY2" fmla="*/ 4404360 h 4404360"/>
              <a:gd name="connsiteX3" fmla="*/ 0 w 510540"/>
              <a:gd name="connsiteY3" fmla="*/ 4404360 h 4404360"/>
              <a:gd name="connsiteX4" fmla="*/ 0 w 510540"/>
              <a:gd name="connsiteY4" fmla="*/ 0 h 4404360"/>
              <a:gd name="connsiteX0" fmla="*/ 0 w 510540"/>
              <a:gd name="connsiteY0" fmla="*/ 4404360 h 4495800"/>
              <a:gd name="connsiteX1" fmla="*/ 0 w 510540"/>
              <a:gd name="connsiteY1" fmla="*/ 0 h 4495800"/>
              <a:gd name="connsiteX2" fmla="*/ 510540 w 510540"/>
              <a:gd name="connsiteY2" fmla="*/ 0 h 4495800"/>
              <a:gd name="connsiteX3" fmla="*/ 510540 w 510540"/>
              <a:gd name="connsiteY3" fmla="*/ 4404360 h 4495800"/>
              <a:gd name="connsiteX4" fmla="*/ 91440 w 510540"/>
              <a:gd name="connsiteY4" fmla="*/ 4495800 h 4495800"/>
              <a:gd name="connsiteX0" fmla="*/ 0 w 510540"/>
              <a:gd name="connsiteY0" fmla="*/ 4404360 h 4404360"/>
              <a:gd name="connsiteX1" fmla="*/ 0 w 510540"/>
              <a:gd name="connsiteY1" fmla="*/ 0 h 4404360"/>
              <a:gd name="connsiteX2" fmla="*/ 510540 w 510540"/>
              <a:gd name="connsiteY2" fmla="*/ 0 h 4404360"/>
              <a:gd name="connsiteX3" fmla="*/ 510540 w 510540"/>
              <a:gd name="connsiteY3" fmla="*/ 4404360 h 4404360"/>
            </a:gdLst>
            <a:ahLst/>
            <a:cxnLst>
              <a:cxn ang="0">
                <a:pos x="connsiteX0" y="connsiteY0"/>
              </a:cxn>
              <a:cxn ang="0">
                <a:pos x="connsiteX1" y="connsiteY1"/>
              </a:cxn>
              <a:cxn ang="0">
                <a:pos x="connsiteX2" y="connsiteY2"/>
              </a:cxn>
              <a:cxn ang="0">
                <a:pos x="connsiteX3" y="connsiteY3"/>
              </a:cxn>
            </a:cxnLst>
            <a:rect l="l" t="t" r="r" b="b"/>
            <a:pathLst>
              <a:path w="510540" h="4404360">
                <a:moveTo>
                  <a:pt x="0" y="4404360"/>
                </a:moveTo>
                <a:lnTo>
                  <a:pt x="0" y="0"/>
                </a:lnTo>
                <a:lnTo>
                  <a:pt x="510540" y="0"/>
                </a:lnTo>
                <a:lnTo>
                  <a:pt x="510540" y="4404360"/>
                </a:lnTo>
              </a:path>
            </a:pathLst>
          </a:custGeom>
          <a:noFill/>
          <a:ln w="19050" cap="flat" cmpd="sng" algn="ctr">
            <a:solidFill>
              <a:srgbClr val="0078D4"/>
            </a:solidFill>
            <a:prstDash val="solid"/>
            <a:miter lim="800000"/>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28" tIns="146263" rIns="182828" bIns="146263" numCol="1" spcCol="0" rtlCol="0" fromWordArt="0" anchor="t" anchorCtr="0" forceAA="0" compatLnSpc="1">
            <a:prstTxWarp prst="textNoShape">
              <a:avLst/>
            </a:prstTxWarp>
            <a:noAutofit/>
          </a:bodyPr>
          <a:lstStyle/>
          <a:p>
            <a:pPr defTabSz="932114" fontAlgn="base">
              <a:spcBef>
                <a:spcPct val="0"/>
              </a:spcBef>
              <a:spcAft>
                <a:spcPct val="0"/>
              </a:spcAft>
              <a:defRPr/>
            </a:pPr>
            <a:endParaRPr lang="en-US" sz="1568" kern="0" err="1">
              <a:gradFill>
                <a:gsLst>
                  <a:gs pos="0">
                    <a:srgbClr val="FFFFFF"/>
                  </a:gs>
                  <a:gs pos="100000">
                    <a:srgbClr val="FFFFFF"/>
                  </a:gs>
                </a:gsLst>
                <a:lin ang="5400000" scaled="0"/>
              </a:gradFill>
              <a:latin typeface="Segoe UI"/>
              <a:ea typeface="+mn-ea"/>
              <a:cs typeface="Segoe UI" pitchFamily="34" charset="0"/>
            </a:endParaRPr>
          </a:p>
        </p:txBody>
      </p:sp>
      <p:sp>
        <p:nvSpPr>
          <p:cNvPr id="35" name="Rectangle 34">
            <a:extLst>
              <a:ext uri="{FF2B5EF4-FFF2-40B4-BE49-F238E27FC236}">
                <a16:creationId xmlns:a16="http://schemas.microsoft.com/office/drawing/2014/main" id="{0D1DAAFF-0B0F-45A3-8CF6-CEB52597AEA5}"/>
              </a:ext>
            </a:extLst>
          </p:cNvPr>
          <p:cNvSpPr/>
          <p:nvPr/>
        </p:nvSpPr>
        <p:spPr bwMode="auto">
          <a:xfrm>
            <a:off x="1470781" y="3514137"/>
            <a:ext cx="7181383" cy="233518"/>
          </a:xfrm>
          <a:prstGeom prst="rect">
            <a:avLst/>
          </a:prstGeom>
          <a:solidFill>
            <a:schemeClr val="bg1">
              <a:lumMod val="65000"/>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Segoe UI"/>
                <a:ea typeface="+mn-ea"/>
                <a:cs typeface="+mn-cs"/>
              </a:rPr>
              <a:t>Publish, Discover &amp; Curate Data</a:t>
            </a:r>
          </a:p>
        </p:txBody>
      </p:sp>
      <p:sp>
        <p:nvSpPr>
          <p:cNvPr id="36" name="Arrow: Up 35">
            <a:extLst>
              <a:ext uri="{FF2B5EF4-FFF2-40B4-BE49-F238E27FC236}">
                <a16:creationId xmlns:a16="http://schemas.microsoft.com/office/drawing/2014/main" id="{54B87793-DFD8-48CD-85A9-43277C2D7731}"/>
              </a:ext>
            </a:extLst>
          </p:cNvPr>
          <p:cNvSpPr/>
          <p:nvPr/>
        </p:nvSpPr>
        <p:spPr>
          <a:xfrm>
            <a:off x="5026688" y="4535441"/>
            <a:ext cx="137774" cy="27218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50A6ACD-B5AF-48C3-8326-3158326D9450}"/>
              </a:ext>
            </a:extLst>
          </p:cNvPr>
          <p:cNvSpPr txBox="1"/>
          <p:nvPr/>
        </p:nvSpPr>
        <p:spPr>
          <a:xfrm>
            <a:off x="1390951" y="2263574"/>
            <a:ext cx="6854158" cy="369332"/>
          </a:xfrm>
          <a:prstGeom prst="rect">
            <a:avLst/>
          </a:prstGeom>
          <a:noFill/>
        </p:spPr>
        <p:txBody>
          <a:bodyPr wrap="square">
            <a:spAutoFit/>
          </a:bodyPr>
          <a:lstStyle/>
          <a:p>
            <a:pPr defTabSz="950846" fontAlgn="base">
              <a:spcBef>
                <a:spcPct val="0"/>
              </a:spcBef>
              <a:spcAft>
                <a:spcPct val="0"/>
              </a:spcAft>
              <a:defRPr/>
            </a:pPr>
            <a:r>
              <a:rPr lang="en-US" b="1">
                <a:latin typeface="Segoe UI Semibold" panose="020B0502040204020203" pitchFamily="34" charset="0"/>
                <a:ea typeface="Segoe UI" pitchFamily="34" charset="0"/>
                <a:cs typeface="Segoe UI Semibold" panose="020B0502040204020203" pitchFamily="34" charset="0"/>
              </a:rPr>
              <a:t>Unified Experience</a:t>
            </a:r>
            <a:endParaRPr lang="en-US" sz="1800" b="1">
              <a:latin typeface="Segoe UI Semibold" panose="020B0502040204020203" pitchFamily="34" charset="0"/>
              <a:ea typeface="Segoe UI" pitchFamily="34" charset="0"/>
              <a:cs typeface="Segoe UI Semibold" panose="020B0502040204020203" pitchFamily="34" charset="0"/>
            </a:endParaRPr>
          </a:p>
        </p:txBody>
      </p:sp>
      <p:sp>
        <p:nvSpPr>
          <p:cNvPr id="39" name="TextBox 38">
            <a:extLst>
              <a:ext uri="{FF2B5EF4-FFF2-40B4-BE49-F238E27FC236}">
                <a16:creationId xmlns:a16="http://schemas.microsoft.com/office/drawing/2014/main" id="{F7800D89-F5F4-41AC-A70C-A28C646CC996}"/>
              </a:ext>
            </a:extLst>
          </p:cNvPr>
          <p:cNvSpPr txBox="1"/>
          <p:nvPr/>
        </p:nvSpPr>
        <p:spPr>
          <a:xfrm>
            <a:off x="1470781" y="3937255"/>
            <a:ext cx="6854158" cy="369332"/>
          </a:xfrm>
          <a:prstGeom prst="rect">
            <a:avLst/>
          </a:prstGeom>
          <a:noFill/>
        </p:spPr>
        <p:txBody>
          <a:bodyPr wrap="square">
            <a:spAutoFit/>
          </a:bodyPr>
          <a:lstStyle/>
          <a:p>
            <a:pPr defTabSz="950846" fontAlgn="base">
              <a:spcBef>
                <a:spcPct val="0"/>
              </a:spcBef>
              <a:spcAft>
                <a:spcPct val="0"/>
              </a:spcAft>
              <a:defRPr/>
            </a:pPr>
            <a:r>
              <a:rPr lang="en-US" b="1">
                <a:latin typeface="Segoe UI Semibold" panose="020B0502040204020203" pitchFamily="34" charset="0"/>
                <a:ea typeface="Segoe UI" pitchFamily="34" charset="0"/>
                <a:cs typeface="Segoe UI Semibold" panose="020B0502040204020203" pitchFamily="34" charset="0"/>
              </a:rPr>
              <a:t>Unified Platform</a:t>
            </a:r>
            <a:endParaRPr lang="en-US" sz="1800" b="1">
              <a:latin typeface="Segoe UI Semibold" panose="020B0502040204020203" pitchFamily="34" charset="0"/>
              <a:ea typeface="Segoe UI" pitchFamily="34" charset="0"/>
              <a:cs typeface="Segoe UI Semibold" panose="020B0502040204020203" pitchFamily="34" charset="0"/>
            </a:endParaRPr>
          </a:p>
        </p:txBody>
      </p:sp>
    </p:spTree>
    <p:extLst>
      <p:ext uri="{BB962C8B-B14F-4D97-AF65-F5344CB8AC3E}">
        <p14:creationId xmlns:p14="http://schemas.microsoft.com/office/powerpoint/2010/main" val="4172661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0"/>
            <a:ext cx="3182027" cy="6857999"/>
          </a:xfrm>
        </p:spPr>
        <p:txBody>
          <a:bodyPr anchor="ctr"/>
          <a:lstStyle/>
          <a:p>
            <a:r>
              <a:rPr lang="en-US" dirty="0"/>
              <a:t>Demo</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a:xfrm>
            <a:off x="4941888" y="0"/>
            <a:ext cx="6667500" cy="6858000"/>
          </a:xfrm>
        </p:spPr>
        <p:txBody>
          <a:bodyPr anchor="ctr"/>
          <a:lstStyle/>
          <a:p>
            <a:pPr marL="0" indent="0">
              <a:spcAft>
                <a:spcPts val="2400"/>
              </a:spcAft>
              <a:buNone/>
            </a:pPr>
            <a:r>
              <a:rPr lang="en-GB" sz="3600" dirty="0"/>
              <a:t>Introduction to Purview</a:t>
            </a:r>
          </a:p>
        </p:txBody>
      </p:sp>
    </p:spTree>
    <p:extLst>
      <p:ext uri="{BB962C8B-B14F-4D97-AF65-F5344CB8AC3E}">
        <p14:creationId xmlns:p14="http://schemas.microsoft.com/office/powerpoint/2010/main" val="312992689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0"/>
            <a:ext cx="3182027" cy="6857999"/>
          </a:xfrm>
        </p:spPr>
        <p:txBody>
          <a:bodyPr anchor="ctr"/>
          <a:lstStyle/>
          <a:p>
            <a:r>
              <a:rPr lang="en-US" dirty="0"/>
              <a:t>Demo</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a:xfrm>
            <a:off x="4941888" y="0"/>
            <a:ext cx="6667500" cy="6858000"/>
          </a:xfrm>
        </p:spPr>
        <p:txBody>
          <a:bodyPr anchor="ctr"/>
          <a:lstStyle/>
          <a:p>
            <a:pPr marL="0" indent="0">
              <a:spcAft>
                <a:spcPts val="2400"/>
              </a:spcAft>
              <a:buNone/>
            </a:pPr>
            <a:r>
              <a:rPr lang="en-GB" sz="3600" dirty="0"/>
              <a:t>Data Sources &amp;</a:t>
            </a:r>
          </a:p>
          <a:p>
            <a:pPr marL="0" indent="0">
              <a:spcAft>
                <a:spcPts val="2400"/>
              </a:spcAft>
              <a:buNone/>
            </a:pPr>
            <a:r>
              <a:rPr lang="en-GB" sz="3600" dirty="0"/>
              <a:t>Data Lineage</a:t>
            </a:r>
          </a:p>
        </p:txBody>
      </p:sp>
    </p:spTree>
    <p:extLst>
      <p:ext uri="{BB962C8B-B14F-4D97-AF65-F5344CB8AC3E}">
        <p14:creationId xmlns:p14="http://schemas.microsoft.com/office/powerpoint/2010/main" val="28294949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D21D-A11A-F34D-B9A2-E05AEBB67DD0}"/>
              </a:ext>
            </a:extLst>
          </p:cNvPr>
          <p:cNvSpPr>
            <a:spLocks noGrp="1"/>
          </p:cNvSpPr>
          <p:nvPr>
            <p:ph type="title" idx="4294967295"/>
          </p:nvPr>
        </p:nvSpPr>
        <p:spPr>
          <a:xfrm>
            <a:off x="363777" y="572373"/>
            <a:ext cx="11029950" cy="529111"/>
          </a:xfrm>
        </p:spPr>
        <p:txBody>
          <a:bodyPr anchor="ctr"/>
          <a:lstStyle/>
          <a:p>
            <a:r>
              <a:rPr lang="en-GB" dirty="0">
                <a:solidFill>
                  <a:schemeClr val="tx1"/>
                </a:solidFill>
              </a:rPr>
              <a:t>Metadata lineage</a:t>
            </a:r>
          </a:p>
        </p:txBody>
      </p:sp>
      <p:cxnSp>
        <p:nvCxnSpPr>
          <p:cNvPr id="36" name="Straight Arrow Connector 35">
            <a:extLst>
              <a:ext uri="{FF2B5EF4-FFF2-40B4-BE49-F238E27FC236}">
                <a16:creationId xmlns:a16="http://schemas.microsoft.com/office/drawing/2014/main" id="{27BA8817-EA93-0345-A028-CB0A9851D7E6}"/>
              </a:ext>
            </a:extLst>
          </p:cNvPr>
          <p:cNvCxnSpPr>
            <a:cxnSpLocks/>
          </p:cNvCxnSpPr>
          <p:nvPr/>
        </p:nvCxnSpPr>
        <p:spPr bwMode="auto">
          <a:xfrm>
            <a:off x="2408681" y="2476467"/>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FAA79BF3-25F3-CE4C-8DF8-7503AF8F6935}"/>
              </a:ext>
            </a:extLst>
          </p:cNvPr>
          <p:cNvCxnSpPr/>
          <p:nvPr/>
        </p:nvCxnSpPr>
        <p:spPr bwMode="auto">
          <a:xfrm>
            <a:off x="4682877" y="2447011"/>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B2C67A56-9C23-2041-A7E5-DA0103715E4D}"/>
              </a:ext>
            </a:extLst>
          </p:cNvPr>
          <p:cNvCxnSpPr/>
          <p:nvPr/>
        </p:nvCxnSpPr>
        <p:spPr bwMode="auto">
          <a:xfrm>
            <a:off x="6957073" y="2447011"/>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51AC0A37-D95B-FF4F-AEDB-4F18CBC1D2C7}"/>
              </a:ext>
            </a:extLst>
          </p:cNvPr>
          <p:cNvCxnSpPr>
            <a:cxnSpLocks/>
          </p:cNvCxnSpPr>
          <p:nvPr/>
        </p:nvCxnSpPr>
        <p:spPr bwMode="auto">
          <a:xfrm>
            <a:off x="9231269" y="2447011"/>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0" name="TextBox 39">
            <a:extLst>
              <a:ext uri="{FF2B5EF4-FFF2-40B4-BE49-F238E27FC236}">
                <a16:creationId xmlns:a16="http://schemas.microsoft.com/office/drawing/2014/main" id="{797F8CAC-7DD6-7843-9A53-46F43BAA4422}"/>
              </a:ext>
            </a:extLst>
          </p:cNvPr>
          <p:cNvSpPr txBox="1"/>
          <p:nvPr/>
        </p:nvSpPr>
        <p:spPr>
          <a:xfrm>
            <a:off x="589759" y="2821604"/>
            <a:ext cx="1920240" cy="338554"/>
          </a:xfrm>
          <a:prstGeom prst="rect">
            <a:avLst/>
          </a:prstGeom>
          <a:noFill/>
        </p:spPr>
        <p:txBody>
          <a:bodyPr wrap="none" rtlCol="0">
            <a:spAutoFit/>
          </a:bodyPr>
          <a:lstStyle/>
          <a:p>
            <a:pPr algn="ctr"/>
            <a:r>
              <a:rPr lang="en-GB" sz="1600">
                <a:solidFill>
                  <a:schemeClr val="tx1"/>
                </a:solidFill>
                <a:latin typeface="+mj-lt"/>
              </a:rPr>
              <a:t>Data sources</a:t>
            </a:r>
          </a:p>
        </p:txBody>
      </p:sp>
      <p:sp>
        <p:nvSpPr>
          <p:cNvPr id="41" name="TextBox 40">
            <a:extLst>
              <a:ext uri="{FF2B5EF4-FFF2-40B4-BE49-F238E27FC236}">
                <a16:creationId xmlns:a16="http://schemas.microsoft.com/office/drawing/2014/main" id="{D5EC479C-3DB0-B34D-9D49-764E83AA9B6B}"/>
              </a:ext>
            </a:extLst>
          </p:cNvPr>
          <p:cNvSpPr txBox="1"/>
          <p:nvPr/>
        </p:nvSpPr>
        <p:spPr>
          <a:xfrm>
            <a:off x="3054473" y="2821604"/>
            <a:ext cx="1539204" cy="338554"/>
          </a:xfrm>
          <a:prstGeom prst="rect">
            <a:avLst/>
          </a:prstGeom>
          <a:noFill/>
        </p:spPr>
        <p:txBody>
          <a:bodyPr wrap="none" rtlCol="0">
            <a:spAutoFit/>
          </a:bodyPr>
          <a:lstStyle/>
          <a:p>
            <a:pPr algn="ctr"/>
            <a:r>
              <a:rPr lang="en-GB" sz="1600">
                <a:solidFill>
                  <a:schemeClr val="tx1"/>
                </a:solidFill>
                <a:latin typeface="+mj-lt"/>
              </a:rPr>
              <a:t>Data ingestion</a:t>
            </a:r>
          </a:p>
        </p:txBody>
      </p:sp>
      <p:sp>
        <p:nvSpPr>
          <p:cNvPr id="42" name="TextBox 41">
            <a:extLst>
              <a:ext uri="{FF2B5EF4-FFF2-40B4-BE49-F238E27FC236}">
                <a16:creationId xmlns:a16="http://schemas.microsoft.com/office/drawing/2014/main" id="{E6429C86-4CF9-D749-A572-1DFED6ECA11A}"/>
              </a:ext>
            </a:extLst>
          </p:cNvPr>
          <p:cNvSpPr txBox="1"/>
          <p:nvPr/>
        </p:nvSpPr>
        <p:spPr>
          <a:xfrm>
            <a:off x="5261439" y="2821604"/>
            <a:ext cx="1673663" cy="338554"/>
          </a:xfrm>
          <a:prstGeom prst="rect">
            <a:avLst/>
          </a:prstGeom>
          <a:noFill/>
        </p:spPr>
        <p:txBody>
          <a:bodyPr wrap="none" rtlCol="0">
            <a:spAutoFit/>
          </a:bodyPr>
          <a:lstStyle/>
          <a:p>
            <a:pPr algn="ctr"/>
            <a:r>
              <a:rPr lang="en-GB" sz="1600">
                <a:solidFill>
                  <a:schemeClr val="tx1"/>
                </a:solidFill>
                <a:latin typeface="+mj-lt"/>
              </a:rPr>
              <a:t>Data processing</a:t>
            </a:r>
          </a:p>
        </p:txBody>
      </p:sp>
      <p:sp>
        <p:nvSpPr>
          <p:cNvPr id="43" name="TextBox 42">
            <a:extLst>
              <a:ext uri="{FF2B5EF4-FFF2-40B4-BE49-F238E27FC236}">
                <a16:creationId xmlns:a16="http://schemas.microsoft.com/office/drawing/2014/main" id="{DB4F29B0-3B59-3D4F-AA27-9B35B4BBC6D9}"/>
              </a:ext>
            </a:extLst>
          </p:cNvPr>
          <p:cNvSpPr txBox="1"/>
          <p:nvPr/>
        </p:nvSpPr>
        <p:spPr>
          <a:xfrm>
            <a:off x="7685228" y="2821604"/>
            <a:ext cx="1374479" cy="338554"/>
          </a:xfrm>
          <a:prstGeom prst="rect">
            <a:avLst/>
          </a:prstGeom>
          <a:noFill/>
        </p:spPr>
        <p:txBody>
          <a:bodyPr wrap="none" rtlCol="0">
            <a:spAutoFit/>
          </a:bodyPr>
          <a:lstStyle/>
          <a:p>
            <a:pPr algn="ctr"/>
            <a:r>
              <a:rPr lang="en-GB" sz="1600">
                <a:solidFill>
                  <a:schemeClr val="tx1"/>
                </a:solidFill>
                <a:latin typeface="+mj-lt"/>
              </a:rPr>
              <a:t>Data </a:t>
            </a:r>
            <a:r>
              <a:rPr lang="en-GB" sz="1600">
                <a:latin typeface="+mj-lt"/>
              </a:rPr>
              <a:t>s</a:t>
            </a:r>
            <a:r>
              <a:rPr lang="en-GB" sz="1600">
                <a:solidFill>
                  <a:schemeClr val="tx1"/>
                </a:solidFill>
                <a:latin typeface="+mj-lt"/>
              </a:rPr>
              <a:t>torage</a:t>
            </a:r>
          </a:p>
        </p:txBody>
      </p:sp>
      <p:sp>
        <p:nvSpPr>
          <p:cNvPr id="44" name="TextBox 43">
            <a:extLst>
              <a:ext uri="{FF2B5EF4-FFF2-40B4-BE49-F238E27FC236}">
                <a16:creationId xmlns:a16="http://schemas.microsoft.com/office/drawing/2014/main" id="{E1C60527-14A5-2147-B4DF-863803585C2E}"/>
              </a:ext>
            </a:extLst>
          </p:cNvPr>
          <p:cNvSpPr txBox="1"/>
          <p:nvPr/>
        </p:nvSpPr>
        <p:spPr>
          <a:xfrm>
            <a:off x="9868597" y="2821604"/>
            <a:ext cx="1556132" cy="338554"/>
          </a:xfrm>
          <a:prstGeom prst="rect">
            <a:avLst/>
          </a:prstGeom>
          <a:noFill/>
        </p:spPr>
        <p:txBody>
          <a:bodyPr wrap="none" rtlCol="0">
            <a:spAutoFit/>
          </a:bodyPr>
          <a:lstStyle/>
          <a:p>
            <a:pPr algn="ctr"/>
            <a:r>
              <a:rPr lang="en-GB" sz="1600">
                <a:solidFill>
                  <a:schemeClr val="tx1"/>
                </a:solidFill>
                <a:latin typeface="+mj-lt"/>
              </a:rPr>
              <a:t>Data reporting</a:t>
            </a:r>
          </a:p>
        </p:txBody>
      </p:sp>
      <p:sp>
        <p:nvSpPr>
          <p:cNvPr id="49" name="TextBox 48">
            <a:extLst>
              <a:ext uri="{FF2B5EF4-FFF2-40B4-BE49-F238E27FC236}">
                <a16:creationId xmlns:a16="http://schemas.microsoft.com/office/drawing/2014/main" id="{7C462F6A-3291-A246-A330-96DB3A239AA7}"/>
              </a:ext>
            </a:extLst>
          </p:cNvPr>
          <p:cNvSpPr txBox="1"/>
          <p:nvPr/>
        </p:nvSpPr>
        <p:spPr>
          <a:xfrm>
            <a:off x="7435960" y="4814775"/>
            <a:ext cx="1873013" cy="338554"/>
          </a:xfrm>
          <a:prstGeom prst="rect">
            <a:avLst/>
          </a:prstGeom>
          <a:noFill/>
        </p:spPr>
        <p:txBody>
          <a:bodyPr wrap="none" rtlCol="0">
            <a:spAutoFit/>
          </a:bodyPr>
          <a:lstStyle/>
          <a:p>
            <a:pPr algn="ctr"/>
            <a:r>
              <a:rPr lang="en-GB" sz="1600">
                <a:solidFill>
                  <a:schemeClr val="tx1"/>
                </a:solidFill>
                <a:latin typeface="+mj-lt"/>
              </a:rPr>
              <a:t>Data maintenance</a:t>
            </a:r>
          </a:p>
        </p:txBody>
      </p:sp>
      <p:grpSp>
        <p:nvGrpSpPr>
          <p:cNvPr id="12" name="Group 11">
            <a:extLst>
              <a:ext uri="{FF2B5EF4-FFF2-40B4-BE49-F238E27FC236}">
                <a16:creationId xmlns:a16="http://schemas.microsoft.com/office/drawing/2014/main" id="{98EA493C-E8CA-4EE9-82B7-5AB906BB3E04}"/>
              </a:ext>
            </a:extLst>
          </p:cNvPr>
          <p:cNvGrpSpPr/>
          <p:nvPr/>
        </p:nvGrpSpPr>
        <p:grpSpPr>
          <a:xfrm>
            <a:off x="8001383" y="4147580"/>
            <a:ext cx="742170" cy="556626"/>
            <a:chOff x="8001383" y="4316857"/>
            <a:chExt cx="742170" cy="556626"/>
          </a:xfrm>
        </p:grpSpPr>
        <p:grpSp>
          <p:nvGrpSpPr>
            <p:cNvPr id="10" name="Group 9">
              <a:extLst>
                <a:ext uri="{FF2B5EF4-FFF2-40B4-BE49-F238E27FC236}">
                  <a16:creationId xmlns:a16="http://schemas.microsoft.com/office/drawing/2014/main" id="{F1CCED73-BCBE-49A7-9E99-9D23D22393FF}"/>
                </a:ext>
              </a:extLst>
            </p:cNvPr>
            <p:cNvGrpSpPr/>
            <p:nvPr/>
          </p:nvGrpSpPr>
          <p:grpSpPr>
            <a:xfrm>
              <a:off x="8001383" y="4316857"/>
              <a:ext cx="742170" cy="556626"/>
              <a:chOff x="8089893" y="4383239"/>
              <a:chExt cx="565149" cy="423862"/>
            </a:xfrm>
          </p:grpSpPr>
          <p:sp>
            <p:nvSpPr>
              <p:cNvPr id="88" name="AutoShape 412">
                <a:extLst>
                  <a:ext uri="{FF2B5EF4-FFF2-40B4-BE49-F238E27FC236}">
                    <a16:creationId xmlns:a16="http://schemas.microsoft.com/office/drawing/2014/main" id="{A573FFFF-6891-4F08-A90B-288FB62990E1}"/>
                  </a:ext>
                </a:extLst>
              </p:cNvPr>
              <p:cNvSpPr>
                <a:spLocks noChangeAspect="1" noChangeArrowheads="1" noTextEdit="1"/>
              </p:cNvSpPr>
              <p:nvPr/>
            </p:nvSpPr>
            <p:spPr bwMode="auto">
              <a:xfrm>
                <a:off x="8089893" y="4383239"/>
                <a:ext cx="565149"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414">
                <a:extLst>
                  <a:ext uri="{FF2B5EF4-FFF2-40B4-BE49-F238E27FC236}">
                    <a16:creationId xmlns:a16="http://schemas.microsoft.com/office/drawing/2014/main" id="{35A96D97-A482-423A-A422-B3B2827FBE2A}"/>
                  </a:ext>
                </a:extLst>
              </p:cNvPr>
              <p:cNvSpPr>
                <a:spLocks noChangeArrowheads="1"/>
              </p:cNvSpPr>
              <p:nvPr/>
            </p:nvSpPr>
            <p:spPr bwMode="auto">
              <a:xfrm>
                <a:off x="8089893" y="4435769"/>
                <a:ext cx="565149" cy="37133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415">
                <a:extLst>
                  <a:ext uri="{FF2B5EF4-FFF2-40B4-BE49-F238E27FC236}">
                    <a16:creationId xmlns:a16="http://schemas.microsoft.com/office/drawing/2014/main" id="{C6834529-EDA8-4536-A592-90702354620F}"/>
                  </a:ext>
                </a:extLst>
              </p:cNvPr>
              <p:cNvSpPr>
                <a:spLocks noChangeArrowheads="1"/>
              </p:cNvSpPr>
              <p:nvPr/>
            </p:nvSpPr>
            <p:spPr bwMode="auto">
              <a:xfrm>
                <a:off x="8089893" y="4383239"/>
                <a:ext cx="565149" cy="525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416">
                <a:extLst>
                  <a:ext uri="{FF2B5EF4-FFF2-40B4-BE49-F238E27FC236}">
                    <a16:creationId xmlns:a16="http://schemas.microsoft.com/office/drawing/2014/main" id="{BDD63D8B-C73A-4520-A7C5-FDFF910CC1BC}"/>
                  </a:ext>
                </a:extLst>
              </p:cNvPr>
              <p:cNvSpPr>
                <a:spLocks noChangeArrowheads="1"/>
              </p:cNvSpPr>
              <p:nvPr/>
            </p:nvSpPr>
            <p:spPr bwMode="auto">
              <a:xfrm>
                <a:off x="8108007" y="4401353"/>
                <a:ext cx="16302" cy="1630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417">
                <a:extLst>
                  <a:ext uri="{FF2B5EF4-FFF2-40B4-BE49-F238E27FC236}">
                    <a16:creationId xmlns:a16="http://schemas.microsoft.com/office/drawing/2014/main" id="{3104649C-AF77-426C-9B44-DD21A70FAF91}"/>
                  </a:ext>
                </a:extLst>
              </p:cNvPr>
              <p:cNvSpPr>
                <a:spLocks noChangeArrowheads="1"/>
              </p:cNvSpPr>
              <p:nvPr/>
            </p:nvSpPr>
            <p:spPr bwMode="auto">
              <a:xfrm>
                <a:off x="8135177" y="4401353"/>
                <a:ext cx="16302" cy="1630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418">
                <a:extLst>
                  <a:ext uri="{FF2B5EF4-FFF2-40B4-BE49-F238E27FC236}">
                    <a16:creationId xmlns:a16="http://schemas.microsoft.com/office/drawing/2014/main" id="{73FF0D03-6A36-45D9-932E-020450191DA6}"/>
                  </a:ext>
                </a:extLst>
              </p:cNvPr>
              <p:cNvSpPr>
                <a:spLocks noChangeArrowheads="1"/>
              </p:cNvSpPr>
              <p:nvPr/>
            </p:nvSpPr>
            <p:spPr bwMode="auto">
              <a:xfrm>
                <a:off x="8160537" y="4401353"/>
                <a:ext cx="18114" cy="1630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0" name="TextBox 49">
              <a:extLst>
                <a:ext uri="{FF2B5EF4-FFF2-40B4-BE49-F238E27FC236}">
                  <a16:creationId xmlns:a16="http://schemas.microsoft.com/office/drawing/2014/main" id="{356FD97F-9381-0447-9EB6-3F4A07A1FB23}"/>
                </a:ext>
              </a:extLst>
            </p:cNvPr>
            <p:cNvSpPr txBox="1"/>
            <p:nvPr/>
          </p:nvSpPr>
          <p:spPr>
            <a:xfrm>
              <a:off x="8111820" y="4396042"/>
              <a:ext cx="521297" cy="461665"/>
            </a:xfrm>
            <a:prstGeom prst="rect">
              <a:avLst/>
            </a:prstGeom>
            <a:noFill/>
          </p:spPr>
          <p:txBody>
            <a:bodyPr wrap="none" rtlCol="0">
              <a:spAutoFit/>
            </a:bodyPr>
            <a:lstStyle/>
            <a:p>
              <a:r>
                <a:rPr lang="en-GB" sz="800" dirty="0">
                  <a:solidFill>
                    <a:schemeClr val="bg2"/>
                  </a:solidFill>
                  <a:latin typeface="Consolas" panose="020B0609020204030204" pitchFamily="49" charset="0"/>
                </a:rPr>
                <a:t>CREATE</a:t>
              </a:r>
            </a:p>
            <a:p>
              <a:r>
                <a:rPr lang="en-GB" sz="800" dirty="0">
                  <a:solidFill>
                    <a:schemeClr val="bg2"/>
                  </a:solidFill>
                  <a:latin typeface="Consolas" panose="020B0609020204030204" pitchFamily="49" charset="0"/>
                </a:rPr>
                <a:t>UPDATE</a:t>
              </a:r>
            </a:p>
            <a:p>
              <a:r>
                <a:rPr lang="en-GB" sz="800" dirty="0">
                  <a:solidFill>
                    <a:schemeClr val="bg2"/>
                  </a:solidFill>
                  <a:latin typeface="Consolas" panose="020B0609020204030204" pitchFamily="49" charset="0"/>
                </a:rPr>
                <a:t>DELETE</a:t>
              </a:r>
            </a:p>
          </p:txBody>
        </p:sp>
      </p:grpSp>
      <p:cxnSp>
        <p:nvCxnSpPr>
          <p:cNvPr id="51" name="Straight Arrow Connector 50">
            <a:extLst>
              <a:ext uri="{FF2B5EF4-FFF2-40B4-BE49-F238E27FC236}">
                <a16:creationId xmlns:a16="http://schemas.microsoft.com/office/drawing/2014/main" id="{4285224A-228E-EC40-B27B-FECCE332D16D}"/>
              </a:ext>
            </a:extLst>
          </p:cNvPr>
          <p:cNvCxnSpPr>
            <a:cxnSpLocks/>
          </p:cNvCxnSpPr>
          <p:nvPr/>
        </p:nvCxnSpPr>
        <p:spPr bwMode="auto">
          <a:xfrm rot="16200000">
            <a:off x="8094171" y="3615083"/>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Freeform 14">
            <a:extLst>
              <a:ext uri="{FF2B5EF4-FFF2-40B4-BE49-F238E27FC236}">
                <a16:creationId xmlns:a16="http://schemas.microsoft.com/office/drawing/2014/main" id="{C076033E-441F-4E84-8DAD-09BA661CDCA8}"/>
              </a:ext>
            </a:extLst>
          </p:cNvPr>
          <p:cNvSpPr>
            <a:spLocks noChangeAspect="1"/>
          </p:cNvSpPr>
          <p:nvPr/>
        </p:nvSpPr>
        <p:spPr bwMode="auto">
          <a:xfrm>
            <a:off x="3473265" y="2027893"/>
            <a:ext cx="701620" cy="701622"/>
          </a:xfrm>
          <a:custGeom>
            <a:avLst/>
            <a:gdLst>
              <a:gd name="T0" fmla="*/ 359 w 359"/>
              <a:gd name="T1" fmla="*/ 0 h 359"/>
              <a:gd name="T2" fmla="*/ 359 w 359"/>
              <a:gd name="T3" fmla="*/ 0 h 359"/>
              <a:gd name="T4" fmla="*/ 94 w 359"/>
              <a:gd name="T5" fmla="*/ 0 h 359"/>
              <a:gd name="T6" fmla="*/ 94 w 359"/>
              <a:gd name="T7" fmla="*/ 62 h 359"/>
              <a:gd name="T8" fmla="*/ 253 w 359"/>
              <a:gd name="T9" fmla="*/ 62 h 359"/>
              <a:gd name="T10" fmla="*/ 0 w 359"/>
              <a:gd name="T11" fmla="*/ 315 h 359"/>
              <a:gd name="T12" fmla="*/ 44 w 359"/>
              <a:gd name="T13" fmla="*/ 359 h 359"/>
              <a:gd name="T14" fmla="*/ 297 w 359"/>
              <a:gd name="T15" fmla="*/ 106 h 359"/>
              <a:gd name="T16" fmla="*/ 297 w 359"/>
              <a:gd name="T17" fmla="*/ 265 h 359"/>
              <a:gd name="T18" fmla="*/ 359 w 359"/>
              <a:gd name="T19" fmla="*/ 265 h 359"/>
              <a:gd name="T20" fmla="*/ 359 w 359"/>
              <a:gd name="T21" fmla="*/ 0 h 359"/>
              <a:gd name="T22" fmla="*/ 359 w 359"/>
              <a:gd name="T23" fmla="*/ 0 h 359"/>
              <a:gd name="T24" fmla="*/ 359 w 359"/>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59">
                <a:moveTo>
                  <a:pt x="359" y="0"/>
                </a:moveTo>
                <a:lnTo>
                  <a:pt x="359" y="0"/>
                </a:lnTo>
                <a:lnTo>
                  <a:pt x="94" y="0"/>
                </a:lnTo>
                <a:lnTo>
                  <a:pt x="94" y="62"/>
                </a:lnTo>
                <a:lnTo>
                  <a:pt x="253" y="62"/>
                </a:lnTo>
                <a:lnTo>
                  <a:pt x="0" y="315"/>
                </a:lnTo>
                <a:lnTo>
                  <a:pt x="44" y="359"/>
                </a:lnTo>
                <a:lnTo>
                  <a:pt x="297" y="106"/>
                </a:lnTo>
                <a:lnTo>
                  <a:pt x="297" y="265"/>
                </a:lnTo>
                <a:lnTo>
                  <a:pt x="359" y="265"/>
                </a:lnTo>
                <a:lnTo>
                  <a:pt x="359" y="0"/>
                </a:lnTo>
                <a:lnTo>
                  <a:pt x="359" y="0"/>
                </a:lnTo>
                <a:lnTo>
                  <a:pt x="359"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8" name="Group 90">
            <a:extLst>
              <a:ext uri="{FF2B5EF4-FFF2-40B4-BE49-F238E27FC236}">
                <a16:creationId xmlns:a16="http://schemas.microsoft.com/office/drawing/2014/main" id="{395EE06C-FDC3-49DF-9B37-26B164CC7EED}"/>
              </a:ext>
            </a:extLst>
          </p:cNvPr>
          <p:cNvGrpSpPr>
            <a:grpSpLocks noChangeAspect="1"/>
          </p:cNvGrpSpPr>
          <p:nvPr/>
        </p:nvGrpSpPr>
        <p:grpSpPr bwMode="auto">
          <a:xfrm>
            <a:off x="5744352" y="2030371"/>
            <a:ext cx="707840" cy="698880"/>
            <a:chOff x="410" y="2783"/>
            <a:chExt cx="316" cy="312"/>
          </a:xfrm>
        </p:grpSpPr>
        <p:sp>
          <p:nvSpPr>
            <p:cNvPr id="53" name="Freeform 91">
              <a:extLst>
                <a:ext uri="{FF2B5EF4-FFF2-40B4-BE49-F238E27FC236}">
                  <a16:creationId xmlns:a16="http://schemas.microsoft.com/office/drawing/2014/main" id="{7A00C1EB-259F-4DF5-8828-03EB5D522905}"/>
                </a:ext>
              </a:extLst>
            </p:cNvPr>
            <p:cNvSpPr>
              <a:spLocks noEditPoints="1"/>
            </p:cNvSpPr>
            <p:nvPr/>
          </p:nvSpPr>
          <p:spPr bwMode="auto">
            <a:xfrm>
              <a:off x="494" y="2793"/>
              <a:ext cx="232" cy="204"/>
            </a:xfrm>
            <a:custGeom>
              <a:avLst/>
              <a:gdLst>
                <a:gd name="T0" fmla="*/ 507 w 1015"/>
                <a:gd name="T1" fmla="*/ 128 h 896"/>
                <a:gd name="T2" fmla="*/ 626 w 1015"/>
                <a:gd name="T3" fmla="*/ 151 h 896"/>
                <a:gd name="T4" fmla="*/ 801 w 1015"/>
                <a:gd name="T5" fmla="*/ 322 h 896"/>
                <a:gd name="T6" fmla="*/ 804 w 1015"/>
                <a:gd name="T7" fmla="*/ 567 h 896"/>
                <a:gd name="T8" fmla="*/ 685 w 1015"/>
                <a:gd name="T9" fmla="*/ 714 h 896"/>
                <a:gd name="T10" fmla="*/ 600 w 1015"/>
                <a:gd name="T11" fmla="*/ 754 h 896"/>
                <a:gd name="T12" fmla="*/ 507 w 1015"/>
                <a:gd name="T13" fmla="*/ 768 h 896"/>
                <a:gd name="T14" fmla="*/ 389 w 1015"/>
                <a:gd name="T15" fmla="*/ 745 h 896"/>
                <a:gd name="T16" fmla="*/ 213 w 1015"/>
                <a:gd name="T17" fmla="*/ 575 h 896"/>
                <a:gd name="T18" fmla="*/ 210 w 1015"/>
                <a:gd name="T19" fmla="*/ 330 h 896"/>
                <a:gd name="T20" fmla="*/ 330 w 1015"/>
                <a:gd name="T21" fmla="*/ 182 h 896"/>
                <a:gd name="T22" fmla="*/ 414 w 1015"/>
                <a:gd name="T23" fmla="*/ 142 h 896"/>
                <a:gd name="T24" fmla="*/ 507 w 1015"/>
                <a:gd name="T25" fmla="*/ 128 h 896"/>
                <a:gd name="T26" fmla="*/ 507 w 1015"/>
                <a:gd name="T27" fmla="*/ 128 h 896"/>
                <a:gd name="T28" fmla="*/ 507 w 1015"/>
                <a:gd name="T29" fmla="*/ 128 h 896"/>
                <a:gd name="T30" fmla="*/ 507 w 1015"/>
                <a:gd name="T31" fmla="*/ 0 h 896"/>
                <a:gd name="T32" fmla="*/ 91 w 1015"/>
                <a:gd name="T33" fmla="*/ 282 h 896"/>
                <a:gd name="T34" fmla="*/ 341 w 1015"/>
                <a:gd name="T35" fmla="*/ 864 h 896"/>
                <a:gd name="T36" fmla="*/ 507 w 1015"/>
                <a:gd name="T37" fmla="*/ 896 h 896"/>
                <a:gd name="T38" fmla="*/ 923 w 1015"/>
                <a:gd name="T39" fmla="*/ 614 h 896"/>
                <a:gd name="T40" fmla="*/ 673 w 1015"/>
                <a:gd name="T41" fmla="*/ 32 h 896"/>
                <a:gd name="T42" fmla="*/ 507 w 1015"/>
                <a:gd name="T43"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5" h="896">
                  <a:moveTo>
                    <a:pt x="507" y="128"/>
                  </a:moveTo>
                  <a:cubicBezTo>
                    <a:pt x="548" y="128"/>
                    <a:pt x="588" y="136"/>
                    <a:pt x="626" y="151"/>
                  </a:cubicBezTo>
                  <a:cubicBezTo>
                    <a:pt x="705" y="183"/>
                    <a:pt x="767" y="244"/>
                    <a:pt x="801" y="322"/>
                  </a:cubicBezTo>
                  <a:cubicBezTo>
                    <a:pt x="835" y="401"/>
                    <a:pt x="836" y="487"/>
                    <a:pt x="804" y="567"/>
                  </a:cubicBezTo>
                  <a:cubicBezTo>
                    <a:pt x="780" y="627"/>
                    <a:pt x="739" y="679"/>
                    <a:pt x="685" y="714"/>
                  </a:cubicBezTo>
                  <a:cubicBezTo>
                    <a:pt x="659" y="732"/>
                    <a:pt x="630" y="745"/>
                    <a:pt x="600" y="754"/>
                  </a:cubicBezTo>
                  <a:cubicBezTo>
                    <a:pt x="570" y="764"/>
                    <a:pt x="538" y="768"/>
                    <a:pt x="507" y="768"/>
                  </a:cubicBezTo>
                  <a:cubicBezTo>
                    <a:pt x="467" y="768"/>
                    <a:pt x="427" y="761"/>
                    <a:pt x="389" y="745"/>
                  </a:cubicBezTo>
                  <a:cubicBezTo>
                    <a:pt x="309" y="714"/>
                    <a:pt x="247" y="653"/>
                    <a:pt x="213" y="575"/>
                  </a:cubicBezTo>
                  <a:cubicBezTo>
                    <a:pt x="180" y="496"/>
                    <a:pt x="178" y="409"/>
                    <a:pt x="210" y="330"/>
                  </a:cubicBezTo>
                  <a:cubicBezTo>
                    <a:pt x="234" y="269"/>
                    <a:pt x="276" y="218"/>
                    <a:pt x="330" y="182"/>
                  </a:cubicBezTo>
                  <a:cubicBezTo>
                    <a:pt x="356" y="165"/>
                    <a:pt x="384" y="151"/>
                    <a:pt x="414" y="142"/>
                  </a:cubicBezTo>
                  <a:cubicBezTo>
                    <a:pt x="445" y="133"/>
                    <a:pt x="476" y="128"/>
                    <a:pt x="507" y="128"/>
                  </a:cubicBezTo>
                  <a:cubicBezTo>
                    <a:pt x="507" y="128"/>
                    <a:pt x="507" y="128"/>
                    <a:pt x="507" y="128"/>
                  </a:cubicBezTo>
                  <a:cubicBezTo>
                    <a:pt x="507" y="128"/>
                    <a:pt x="507" y="128"/>
                    <a:pt x="507" y="128"/>
                  </a:cubicBezTo>
                  <a:moveTo>
                    <a:pt x="507" y="0"/>
                  </a:moveTo>
                  <a:cubicBezTo>
                    <a:pt x="329" y="0"/>
                    <a:pt x="161" y="107"/>
                    <a:pt x="91" y="282"/>
                  </a:cubicBezTo>
                  <a:cubicBezTo>
                    <a:pt x="0" y="512"/>
                    <a:pt x="111" y="773"/>
                    <a:pt x="341" y="864"/>
                  </a:cubicBezTo>
                  <a:cubicBezTo>
                    <a:pt x="396" y="886"/>
                    <a:pt x="452" y="896"/>
                    <a:pt x="507" y="896"/>
                  </a:cubicBezTo>
                  <a:cubicBezTo>
                    <a:pt x="685" y="896"/>
                    <a:pt x="853" y="790"/>
                    <a:pt x="923" y="614"/>
                  </a:cubicBezTo>
                  <a:cubicBezTo>
                    <a:pt x="1015" y="385"/>
                    <a:pt x="903" y="124"/>
                    <a:pt x="673" y="32"/>
                  </a:cubicBezTo>
                  <a:cubicBezTo>
                    <a:pt x="619" y="11"/>
                    <a:pt x="563" y="0"/>
                    <a:pt x="50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2">
              <a:extLst>
                <a:ext uri="{FF2B5EF4-FFF2-40B4-BE49-F238E27FC236}">
                  <a16:creationId xmlns:a16="http://schemas.microsoft.com/office/drawing/2014/main" id="{46DD8D98-8316-448F-8A97-4393ACEC682A}"/>
                </a:ext>
              </a:extLst>
            </p:cNvPr>
            <p:cNvSpPr>
              <a:spLocks/>
            </p:cNvSpPr>
            <p:nvPr/>
          </p:nvSpPr>
          <p:spPr bwMode="auto">
            <a:xfrm>
              <a:off x="634" y="2783"/>
              <a:ext cx="31" cy="27"/>
            </a:xfrm>
            <a:custGeom>
              <a:avLst/>
              <a:gdLst>
                <a:gd name="T0" fmla="*/ 24 w 31"/>
                <a:gd name="T1" fmla="*/ 27 h 27"/>
                <a:gd name="T2" fmla="*/ 0 w 31"/>
                <a:gd name="T3" fmla="*/ 18 h 27"/>
                <a:gd name="T4" fmla="*/ 7 w 31"/>
                <a:gd name="T5" fmla="*/ 0 h 27"/>
                <a:gd name="T6" fmla="*/ 31 w 31"/>
                <a:gd name="T7" fmla="*/ 9 h 27"/>
                <a:gd name="T8" fmla="*/ 24 w 31"/>
                <a:gd name="T9" fmla="*/ 27 h 27"/>
              </a:gdLst>
              <a:ahLst/>
              <a:cxnLst>
                <a:cxn ang="0">
                  <a:pos x="T0" y="T1"/>
                </a:cxn>
                <a:cxn ang="0">
                  <a:pos x="T2" y="T3"/>
                </a:cxn>
                <a:cxn ang="0">
                  <a:pos x="T4" y="T5"/>
                </a:cxn>
                <a:cxn ang="0">
                  <a:pos x="T6" y="T7"/>
                </a:cxn>
                <a:cxn ang="0">
                  <a:pos x="T8" y="T9"/>
                </a:cxn>
              </a:cxnLst>
              <a:rect l="0" t="0" r="r" b="b"/>
              <a:pathLst>
                <a:path w="31" h="27">
                  <a:moveTo>
                    <a:pt x="24" y="27"/>
                  </a:moveTo>
                  <a:lnTo>
                    <a:pt x="0" y="18"/>
                  </a:lnTo>
                  <a:lnTo>
                    <a:pt x="7" y="0"/>
                  </a:lnTo>
                  <a:lnTo>
                    <a:pt x="31" y="9"/>
                  </a:lnTo>
                  <a:lnTo>
                    <a:pt x="24" y="2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3">
              <a:extLst>
                <a:ext uri="{FF2B5EF4-FFF2-40B4-BE49-F238E27FC236}">
                  <a16:creationId xmlns:a16="http://schemas.microsoft.com/office/drawing/2014/main" id="{451BD28C-E217-4A6D-A9DC-769C86D3F134}"/>
                </a:ext>
              </a:extLst>
            </p:cNvPr>
            <p:cNvSpPr>
              <a:spLocks/>
            </p:cNvSpPr>
            <p:nvPr/>
          </p:nvSpPr>
          <p:spPr bwMode="auto">
            <a:xfrm>
              <a:off x="555" y="2980"/>
              <a:ext cx="31" cy="27"/>
            </a:xfrm>
            <a:custGeom>
              <a:avLst/>
              <a:gdLst>
                <a:gd name="T0" fmla="*/ 24 w 31"/>
                <a:gd name="T1" fmla="*/ 27 h 27"/>
                <a:gd name="T2" fmla="*/ 0 w 31"/>
                <a:gd name="T3" fmla="*/ 18 h 27"/>
                <a:gd name="T4" fmla="*/ 7 w 31"/>
                <a:gd name="T5" fmla="*/ 0 h 27"/>
                <a:gd name="T6" fmla="*/ 31 w 31"/>
                <a:gd name="T7" fmla="*/ 9 h 27"/>
                <a:gd name="T8" fmla="*/ 24 w 31"/>
                <a:gd name="T9" fmla="*/ 27 h 27"/>
              </a:gdLst>
              <a:ahLst/>
              <a:cxnLst>
                <a:cxn ang="0">
                  <a:pos x="T0" y="T1"/>
                </a:cxn>
                <a:cxn ang="0">
                  <a:pos x="T2" y="T3"/>
                </a:cxn>
                <a:cxn ang="0">
                  <a:pos x="T4" y="T5"/>
                </a:cxn>
                <a:cxn ang="0">
                  <a:pos x="T6" y="T7"/>
                </a:cxn>
                <a:cxn ang="0">
                  <a:pos x="T8" y="T9"/>
                </a:cxn>
              </a:cxnLst>
              <a:rect l="0" t="0" r="r" b="b"/>
              <a:pathLst>
                <a:path w="31" h="27">
                  <a:moveTo>
                    <a:pt x="24" y="27"/>
                  </a:moveTo>
                  <a:lnTo>
                    <a:pt x="0" y="18"/>
                  </a:lnTo>
                  <a:lnTo>
                    <a:pt x="7" y="0"/>
                  </a:lnTo>
                  <a:lnTo>
                    <a:pt x="31" y="9"/>
                  </a:lnTo>
                  <a:lnTo>
                    <a:pt x="24" y="2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4">
              <a:extLst>
                <a:ext uri="{FF2B5EF4-FFF2-40B4-BE49-F238E27FC236}">
                  <a16:creationId xmlns:a16="http://schemas.microsoft.com/office/drawing/2014/main" id="{E5B48AC2-D3F4-4BFC-9BE9-BBA2C289AABD}"/>
                </a:ext>
              </a:extLst>
            </p:cNvPr>
            <p:cNvSpPr>
              <a:spLocks/>
            </p:cNvSpPr>
            <p:nvPr/>
          </p:nvSpPr>
          <p:spPr bwMode="auto">
            <a:xfrm>
              <a:off x="695" y="2919"/>
              <a:ext cx="27" cy="31"/>
            </a:xfrm>
            <a:custGeom>
              <a:avLst/>
              <a:gdLst>
                <a:gd name="T0" fmla="*/ 27 w 27"/>
                <a:gd name="T1" fmla="*/ 7 h 31"/>
                <a:gd name="T2" fmla="*/ 17 w 27"/>
                <a:gd name="T3" fmla="*/ 31 h 31"/>
                <a:gd name="T4" fmla="*/ 0 w 27"/>
                <a:gd name="T5" fmla="*/ 24 h 31"/>
                <a:gd name="T6" fmla="*/ 9 w 27"/>
                <a:gd name="T7" fmla="*/ 0 h 31"/>
                <a:gd name="T8" fmla="*/ 27 w 27"/>
                <a:gd name="T9" fmla="*/ 7 h 31"/>
              </a:gdLst>
              <a:ahLst/>
              <a:cxnLst>
                <a:cxn ang="0">
                  <a:pos x="T0" y="T1"/>
                </a:cxn>
                <a:cxn ang="0">
                  <a:pos x="T2" y="T3"/>
                </a:cxn>
                <a:cxn ang="0">
                  <a:pos x="T4" y="T5"/>
                </a:cxn>
                <a:cxn ang="0">
                  <a:pos x="T6" y="T7"/>
                </a:cxn>
                <a:cxn ang="0">
                  <a:pos x="T8" y="T9"/>
                </a:cxn>
              </a:cxnLst>
              <a:rect l="0" t="0" r="r" b="b"/>
              <a:pathLst>
                <a:path w="27" h="31">
                  <a:moveTo>
                    <a:pt x="27" y="7"/>
                  </a:moveTo>
                  <a:lnTo>
                    <a:pt x="17" y="31"/>
                  </a:lnTo>
                  <a:lnTo>
                    <a:pt x="0" y="24"/>
                  </a:lnTo>
                  <a:lnTo>
                    <a:pt x="9" y="0"/>
                  </a:lnTo>
                  <a:lnTo>
                    <a:pt x="27" y="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5">
              <a:extLst>
                <a:ext uri="{FF2B5EF4-FFF2-40B4-BE49-F238E27FC236}">
                  <a16:creationId xmlns:a16="http://schemas.microsoft.com/office/drawing/2014/main" id="{E5852D73-D6CE-408A-8EC5-EFE7AC5B93F4}"/>
                </a:ext>
              </a:extLst>
            </p:cNvPr>
            <p:cNvSpPr>
              <a:spLocks/>
            </p:cNvSpPr>
            <p:nvPr/>
          </p:nvSpPr>
          <p:spPr bwMode="auto">
            <a:xfrm>
              <a:off x="498" y="2840"/>
              <a:ext cx="27" cy="31"/>
            </a:xfrm>
            <a:custGeom>
              <a:avLst/>
              <a:gdLst>
                <a:gd name="T0" fmla="*/ 27 w 27"/>
                <a:gd name="T1" fmla="*/ 7 h 31"/>
                <a:gd name="T2" fmla="*/ 18 w 27"/>
                <a:gd name="T3" fmla="*/ 31 h 31"/>
                <a:gd name="T4" fmla="*/ 0 w 27"/>
                <a:gd name="T5" fmla="*/ 24 h 31"/>
                <a:gd name="T6" fmla="*/ 9 w 27"/>
                <a:gd name="T7" fmla="*/ 0 h 31"/>
                <a:gd name="T8" fmla="*/ 27 w 27"/>
                <a:gd name="T9" fmla="*/ 7 h 31"/>
              </a:gdLst>
              <a:ahLst/>
              <a:cxnLst>
                <a:cxn ang="0">
                  <a:pos x="T0" y="T1"/>
                </a:cxn>
                <a:cxn ang="0">
                  <a:pos x="T2" y="T3"/>
                </a:cxn>
                <a:cxn ang="0">
                  <a:pos x="T4" y="T5"/>
                </a:cxn>
                <a:cxn ang="0">
                  <a:pos x="T6" y="T7"/>
                </a:cxn>
                <a:cxn ang="0">
                  <a:pos x="T8" y="T9"/>
                </a:cxn>
              </a:cxnLst>
              <a:rect l="0" t="0" r="r" b="b"/>
              <a:pathLst>
                <a:path w="27" h="31">
                  <a:moveTo>
                    <a:pt x="27" y="7"/>
                  </a:moveTo>
                  <a:lnTo>
                    <a:pt x="18" y="31"/>
                  </a:lnTo>
                  <a:lnTo>
                    <a:pt x="0" y="24"/>
                  </a:lnTo>
                  <a:lnTo>
                    <a:pt x="9" y="0"/>
                  </a:lnTo>
                  <a:lnTo>
                    <a:pt x="27" y="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6">
              <a:extLst>
                <a:ext uri="{FF2B5EF4-FFF2-40B4-BE49-F238E27FC236}">
                  <a16:creationId xmlns:a16="http://schemas.microsoft.com/office/drawing/2014/main" id="{6AD84F63-9444-4F5B-89D5-7FA0158C7A38}"/>
                </a:ext>
              </a:extLst>
            </p:cNvPr>
            <p:cNvSpPr>
              <a:spLocks/>
            </p:cNvSpPr>
            <p:nvPr/>
          </p:nvSpPr>
          <p:spPr bwMode="auto">
            <a:xfrm>
              <a:off x="498" y="2921"/>
              <a:ext cx="28" cy="32"/>
            </a:xfrm>
            <a:custGeom>
              <a:avLst/>
              <a:gdLst>
                <a:gd name="T0" fmla="*/ 18 w 28"/>
                <a:gd name="T1" fmla="*/ 0 h 32"/>
                <a:gd name="T2" fmla="*/ 28 w 28"/>
                <a:gd name="T3" fmla="*/ 24 h 32"/>
                <a:gd name="T4" fmla="*/ 11 w 28"/>
                <a:gd name="T5" fmla="*/ 32 h 32"/>
                <a:gd name="T6" fmla="*/ 0 w 28"/>
                <a:gd name="T7" fmla="*/ 8 h 32"/>
                <a:gd name="T8" fmla="*/ 18 w 28"/>
                <a:gd name="T9" fmla="*/ 0 h 32"/>
              </a:gdLst>
              <a:ahLst/>
              <a:cxnLst>
                <a:cxn ang="0">
                  <a:pos x="T0" y="T1"/>
                </a:cxn>
                <a:cxn ang="0">
                  <a:pos x="T2" y="T3"/>
                </a:cxn>
                <a:cxn ang="0">
                  <a:pos x="T4" y="T5"/>
                </a:cxn>
                <a:cxn ang="0">
                  <a:pos x="T6" y="T7"/>
                </a:cxn>
                <a:cxn ang="0">
                  <a:pos x="T8" y="T9"/>
                </a:cxn>
              </a:cxnLst>
              <a:rect l="0" t="0" r="r" b="b"/>
              <a:pathLst>
                <a:path w="28" h="32">
                  <a:moveTo>
                    <a:pt x="18" y="0"/>
                  </a:moveTo>
                  <a:lnTo>
                    <a:pt x="28" y="24"/>
                  </a:lnTo>
                  <a:lnTo>
                    <a:pt x="11" y="32"/>
                  </a:lnTo>
                  <a:lnTo>
                    <a:pt x="0" y="8"/>
                  </a:lnTo>
                  <a:lnTo>
                    <a:pt x="18"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7">
              <a:extLst>
                <a:ext uri="{FF2B5EF4-FFF2-40B4-BE49-F238E27FC236}">
                  <a16:creationId xmlns:a16="http://schemas.microsoft.com/office/drawing/2014/main" id="{A0EC60B9-4177-4180-9584-C52B106DE309}"/>
                </a:ext>
              </a:extLst>
            </p:cNvPr>
            <p:cNvSpPr>
              <a:spLocks/>
            </p:cNvSpPr>
            <p:nvPr/>
          </p:nvSpPr>
          <p:spPr bwMode="auto">
            <a:xfrm>
              <a:off x="693" y="2838"/>
              <a:ext cx="28" cy="31"/>
            </a:xfrm>
            <a:custGeom>
              <a:avLst/>
              <a:gdLst>
                <a:gd name="T0" fmla="*/ 18 w 28"/>
                <a:gd name="T1" fmla="*/ 0 h 31"/>
                <a:gd name="T2" fmla="*/ 28 w 28"/>
                <a:gd name="T3" fmla="*/ 23 h 31"/>
                <a:gd name="T4" fmla="*/ 11 w 28"/>
                <a:gd name="T5" fmla="*/ 31 h 31"/>
                <a:gd name="T6" fmla="*/ 0 w 28"/>
                <a:gd name="T7" fmla="*/ 7 h 31"/>
                <a:gd name="T8" fmla="*/ 18 w 28"/>
                <a:gd name="T9" fmla="*/ 0 h 31"/>
              </a:gdLst>
              <a:ahLst/>
              <a:cxnLst>
                <a:cxn ang="0">
                  <a:pos x="T0" y="T1"/>
                </a:cxn>
                <a:cxn ang="0">
                  <a:pos x="T2" y="T3"/>
                </a:cxn>
                <a:cxn ang="0">
                  <a:pos x="T4" y="T5"/>
                </a:cxn>
                <a:cxn ang="0">
                  <a:pos x="T6" y="T7"/>
                </a:cxn>
                <a:cxn ang="0">
                  <a:pos x="T8" y="T9"/>
                </a:cxn>
              </a:cxnLst>
              <a:rect l="0" t="0" r="r" b="b"/>
              <a:pathLst>
                <a:path w="28" h="31">
                  <a:moveTo>
                    <a:pt x="18" y="0"/>
                  </a:moveTo>
                  <a:lnTo>
                    <a:pt x="28" y="23"/>
                  </a:lnTo>
                  <a:lnTo>
                    <a:pt x="11" y="31"/>
                  </a:lnTo>
                  <a:lnTo>
                    <a:pt x="0" y="7"/>
                  </a:lnTo>
                  <a:lnTo>
                    <a:pt x="18"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8">
              <a:extLst>
                <a:ext uri="{FF2B5EF4-FFF2-40B4-BE49-F238E27FC236}">
                  <a16:creationId xmlns:a16="http://schemas.microsoft.com/office/drawing/2014/main" id="{F94930DB-611E-4EBE-BFBD-7642B8839212}"/>
                </a:ext>
              </a:extLst>
            </p:cNvPr>
            <p:cNvSpPr>
              <a:spLocks/>
            </p:cNvSpPr>
            <p:nvPr/>
          </p:nvSpPr>
          <p:spPr bwMode="auto">
            <a:xfrm>
              <a:off x="636" y="2978"/>
              <a:ext cx="31" cy="28"/>
            </a:xfrm>
            <a:custGeom>
              <a:avLst/>
              <a:gdLst>
                <a:gd name="T0" fmla="*/ 0 w 31"/>
                <a:gd name="T1" fmla="*/ 11 h 28"/>
                <a:gd name="T2" fmla="*/ 24 w 31"/>
                <a:gd name="T3" fmla="*/ 0 h 28"/>
                <a:gd name="T4" fmla="*/ 31 w 31"/>
                <a:gd name="T5" fmla="*/ 18 h 28"/>
                <a:gd name="T6" fmla="*/ 8 w 31"/>
                <a:gd name="T7" fmla="*/ 28 h 28"/>
                <a:gd name="T8" fmla="*/ 0 w 31"/>
                <a:gd name="T9" fmla="*/ 11 h 28"/>
              </a:gdLst>
              <a:ahLst/>
              <a:cxnLst>
                <a:cxn ang="0">
                  <a:pos x="T0" y="T1"/>
                </a:cxn>
                <a:cxn ang="0">
                  <a:pos x="T2" y="T3"/>
                </a:cxn>
                <a:cxn ang="0">
                  <a:pos x="T4" y="T5"/>
                </a:cxn>
                <a:cxn ang="0">
                  <a:pos x="T6" y="T7"/>
                </a:cxn>
                <a:cxn ang="0">
                  <a:pos x="T8" y="T9"/>
                </a:cxn>
              </a:cxnLst>
              <a:rect l="0" t="0" r="r" b="b"/>
              <a:pathLst>
                <a:path w="31" h="28">
                  <a:moveTo>
                    <a:pt x="0" y="11"/>
                  </a:moveTo>
                  <a:lnTo>
                    <a:pt x="24" y="0"/>
                  </a:lnTo>
                  <a:lnTo>
                    <a:pt x="31" y="18"/>
                  </a:lnTo>
                  <a:lnTo>
                    <a:pt x="8" y="28"/>
                  </a:lnTo>
                  <a:lnTo>
                    <a:pt x="0" y="1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99">
              <a:extLst>
                <a:ext uri="{FF2B5EF4-FFF2-40B4-BE49-F238E27FC236}">
                  <a16:creationId xmlns:a16="http://schemas.microsoft.com/office/drawing/2014/main" id="{437686AB-CB71-40E5-B179-20214FC39AF8}"/>
                </a:ext>
              </a:extLst>
            </p:cNvPr>
            <p:cNvSpPr>
              <a:spLocks/>
            </p:cNvSpPr>
            <p:nvPr/>
          </p:nvSpPr>
          <p:spPr bwMode="auto">
            <a:xfrm>
              <a:off x="552" y="2784"/>
              <a:ext cx="32" cy="28"/>
            </a:xfrm>
            <a:custGeom>
              <a:avLst/>
              <a:gdLst>
                <a:gd name="T0" fmla="*/ 0 w 32"/>
                <a:gd name="T1" fmla="*/ 10 h 28"/>
                <a:gd name="T2" fmla="*/ 24 w 32"/>
                <a:gd name="T3" fmla="*/ 0 h 28"/>
                <a:gd name="T4" fmla="*/ 32 w 32"/>
                <a:gd name="T5" fmla="*/ 18 h 28"/>
                <a:gd name="T6" fmla="*/ 8 w 32"/>
                <a:gd name="T7" fmla="*/ 28 h 28"/>
                <a:gd name="T8" fmla="*/ 0 w 32"/>
                <a:gd name="T9" fmla="*/ 10 h 28"/>
              </a:gdLst>
              <a:ahLst/>
              <a:cxnLst>
                <a:cxn ang="0">
                  <a:pos x="T0" y="T1"/>
                </a:cxn>
                <a:cxn ang="0">
                  <a:pos x="T2" y="T3"/>
                </a:cxn>
                <a:cxn ang="0">
                  <a:pos x="T4" y="T5"/>
                </a:cxn>
                <a:cxn ang="0">
                  <a:pos x="T6" y="T7"/>
                </a:cxn>
                <a:cxn ang="0">
                  <a:pos x="T8" y="T9"/>
                </a:cxn>
              </a:cxnLst>
              <a:rect l="0" t="0" r="r" b="b"/>
              <a:pathLst>
                <a:path w="32" h="28">
                  <a:moveTo>
                    <a:pt x="0" y="10"/>
                  </a:moveTo>
                  <a:lnTo>
                    <a:pt x="24" y="0"/>
                  </a:lnTo>
                  <a:lnTo>
                    <a:pt x="32" y="18"/>
                  </a:lnTo>
                  <a:lnTo>
                    <a:pt x="8" y="28"/>
                  </a:lnTo>
                  <a:lnTo>
                    <a:pt x="0" y="1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00">
              <a:extLst>
                <a:ext uri="{FF2B5EF4-FFF2-40B4-BE49-F238E27FC236}">
                  <a16:creationId xmlns:a16="http://schemas.microsoft.com/office/drawing/2014/main" id="{E6805186-520B-470A-AE3E-F0EBE07ED665}"/>
                </a:ext>
              </a:extLst>
            </p:cNvPr>
            <p:cNvSpPr>
              <a:spLocks noEditPoints="1"/>
            </p:cNvSpPr>
            <p:nvPr/>
          </p:nvSpPr>
          <p:spPr bwMode="auto">
            <a:xfrm>
              <a:off x="419" y="2969"/>
              <a:ext cx="118" cy="117"/>
            </a:xfrm>
            <a:custGeom>
              <a:avLst/>
              <a:gdLst>
                <a:gd name="T0" fmla="*/ 258 w 516"/>
                <a:gd name="T1" fmla="*/ 128 h 512"/>
                <a:gd name="T2" fmla="*/ 348 w 516"/>
                <a:gd name="T3" fmla="*/ 165 h 512"/>
                <a:gd name="T4" fmla="*/ 386 w 516"/>
                <a:gd name="T5" fmla="*/ 254 h 512"/>
                <a:gd name="T6" fmla="*/ 350 w 516"/>
                <a:gd name="T7" fmla="*/ 345 h 512"/>
                <a:gd name="T8" fmla="*/ 260 w 516"/>
                <a:gd name="T9" fmla="*/ 384 h 512"/>
                <a:gd name="T10" fmla="*/ 258 w 516"/>
                <a:gd name="T11" fmla="*/ 384 h 512"/>
                <a:gd name="T12" fmla="*/ 168 w 516"/>
                <a:gd name="T13" fmla="*/ 347 h 512"/>
                <a:gd name="T14" fmla="*/ 130 w 516"/>
                <a:gd name="T15" fmla="*/ 258 h 512"/>
                <a:gd name="T16" fmla="*/ 166 w 516"/>
                <a:gd name="T17" fmla="*/ 167 h 512"/>
                <a:gd name="T18" fmla="*/ 256 w 516"/>
                <a:gd name="T19" fmla="*/ 128 h 512"/>
                <a:gd name="T20" fmla="*/ 258 w 516"/>
                <a:gd name="T21" fmla="*/ 128 h 512"/>
                <a:gd name="T22" fmla="*/ 258 w 516"/>
                <a:gd name="T23" fmla="*/ 128 h 512"/>
                <a:gd name="T24" fmla="*/ 258 w 516"/>
                <a:gd name="T25" fmla="*/ 128 h 512"/>
                <a:gd name="T26" fmla="*/ 258 w 516"/>
                <a:gd name="T27" fmla="*/ 0 h 512"/>
                <a:gd name="T28" fmla="*/ 255 w 516"/>
                <a:gd name="T29" fmla="*/ 0 h 512"/>
                <a:gd name="T30" fmla="*/ 2 w 516"/>
                <a:gd name="T31" fmla="*/ 259 h 512"/>
                <a:gd name="T32" fmla="*/ 258 w 516"/>
                <a:gd name="T33" fmla="*/ 512 h 512"/>
                <a:gd name="T34" fmla="*/ 261 w 516"/>
                <a:gd name="T35" fmla="*/ 512 h 512"/>
                <a:gd name="T36" fmla="*/ 514 w 516"/>
                <a:gd name="T37" fmla="*/ 253 h 512"/>
                <a:gd name="T38" fmla="*/ 258 w 516"/>
                <a:gd name="T3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6" h="512">
                  <a:moveTo>
                    <a:pt x="258" y="128"/>
                  </a:moveTo>
                  <a:cubicBezTo>
                    <a:pt x="292" y="128"/>
                    <a:pt x="324" y="141"/>
                    <a:pt x="348" y="165"/>
                  </a:cubicBezTo>
                  <a:cubicBezTo>
                    <a:pt x="372" y="189"/>
                    <a:pt x="386" y="220"/>
                    <a:pt x="386" y="254"/>
                  </a:cubicBezTo>
                  <a:cubicBezTo>
                    <a:pt x="386" y="288"/>
                    <a:pt x="374" y="321"/>
                    <a:pt x="350" y="345"/>
                  </a:cubicBezTo>
                  <a:cubicBezTo>
                    <a:pt x="326" y="370"/>
                    <a:pt x="294" y="383"/>
                    <a:pt x="260" y="384"/>
                  </a:cubicBezTo>
                  <a:cubicBezTo>
                    <a:pt x="259" y="384"/>
                    <a:pt x="259" y="384"/>
                    <a:pt x="258" y="384"/>
                  </a:cubicBezTo>
                  <a:cubicBezTo>
                    <a:pt x="224" y="384"/>
                    <a:pt x="192" y="371"/>
                    <a:pt x="168" y="347"/>
                  </a:cubicBezTo>
                  <a:cubicBezTo>
                    <a:pt x="144" y="323"/>
                    <a:pt x="130" y="291"/>
                    <a:pt x="130" y="258"/>
                  </a:cubicBezTo>
                  <a:cubicBezTo>
                    <a:pt x="130" y="223"/>
                    <a:pt x="143" y="191"/>
                    <a:pt x="166" y="167"/>
                  </a:cubicBezTo>
                  <a:cubicBezTo>
                    <a:pt x="190" y="142"/>
                    <a:pt x="222" y="128"/>
                    <a:pt x="256" y="128"/>
                  </a:cubicBezTo>
                  <a:cubicBezTo>
                    <a:pt x="257" y="128"/>
                    <a:pt x="258" y="128"/>
                    <a:pt x="258" y="128"/>
                  </a:cubicBezTo>
                  <a:cubicBezTo>
                    <a:pt x="258" y="128"/>
                    <a:pt x="258" y="128"/>
                    <a:pt x="258" y="128"/>
                  </a:cubicBezTo>
                  <a:cubicBezTo>
                    <a:pt x="258" y="128"/>
                    <a:pt x="258" y="128"/>
                    <a:pt x="258" y="128"/>
                  </a:cubicBezTo>
                  <a:moveTo>
                    <a:pt x="258" y="0"/>
                  </a:moveTo>
                  <a:cubicBezTo>
                    <a:pt x="257" y="0"/>
                    <a:pt x="256" y="0"/>
                    <a:pt x="255" y="0"/>
                  </a:cubicBezTo>
                  <a:cubicBezTo>
                    <a:pt x="113" y="2"/>
                    <a:pt x="0" y="118"/>
                    <a:pt x="2" y="259"/>
                  </a:cubicBezTo>
                  <a:cubicBezTo>
                    <a:pt x="4" y="399"/>
                    <a:pt x="118" y="512"/>
                    <a:pt x="258" y="512"/>
                  </a:cubicBezTo>
                  <a:cubicBezTo>
                    <a:pt x="259" y="512"/>
                    <a:pt x="260" y="512"/>
                    <a:pt x="261" y="512"/>
                  </a:cubicBezTo>
                  <a:cubicBezTo>
                    <a:pt x="403" y="510"/>
                    <a:pt x="516" y="394"/>
                    <a:pt x="514" y="253"/>
                  </a:cubicBezTo>
                  <a:cubicBezTo>
                    <a:pt x="512" y="112"/>
                    <a:pt x="398" y="0"/>
                    <a:pt x="258"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01">
              <a:extLst>
                <a:ext uri="{FF2B5EF4-FFF2-40B4-BE49-F238E27FC236}">
                  <a16:creationId xmlns:a16="http://schemas.microsoft.com/office/drawing/2014/main" id="{1715828F-B2BF-4D53-81A7-2C1A7290CFDD}"/>
                </a:ext>
              </a:extLst>
            </p:cNvPr>
            <p:cNvSpPr>
              <a:spLocks/>
            </p:cNvSpPr>
            <p:nvPr/>
          </p:nvSpPr>
          <p:spPr bwMode="auto">
            <a:xfrm>
              <a:off x="470" y="2959"/>
              <a:ext cx="14" cy="12"/>
            </a:xfrm>
            <a:custGeom>
              <a:avLst/>
              <a:gdLst>
                <a:gd name="T0" fmla="*/ 14 w 14"/>
                <a:gd name="T1" fmla="*/ 11 h 12"/>
                <a:gd name="T2" fmla="*/ 0 w 14"/>
                <a:gd name="T3" fmla="*/ 12 h 12"/>
                <a:gd name="T4" fmla="*/ 0 w 14"/>
                <a:gd name="T5" fmla="*/ 0 h 12"/>
                <a:gd name="T6" fmla="*/ 14 w 14"/>
                <a:gd name="T7" fmla="*/ 0 h 12"/>
                <a:gd name="T8" fmla="*/ 14 w 14"/>
                <a:gd name="T9" fmla="*/ 11 h 12"/>
              </a:gdLst>
              <a:ahLst/>
              <a:cxnLst>
                <a:cxn ang="0">
                  <a:pos x="T0" y="T1"/>
                </a:cxn>
                <a:cxn ang="0">
                  <a:pos x="T2" y="T3"/>
                </a:cxn>
                <a:cxn ang="0">
                  <a:pos x="T4" y="T5"/>
                </a:cxn>
                <a:cxn ang="0">
                  <a:pos x="T6" y="T7"/>
                </a:cxn>
                <a:cxn ang="0">
                  <a:pos x="T8" y="T9"/>
                </a:cxn>
              </a:cxnLst>
              <a:rect l="0" t="0" r="r" b="b"/>
              <a:pathLst>
                <a:path w="14" h="12">
                  <a:moveTo>
                    <a:pt x="14" y="11"/>
                  </a:moveTo>
                  <a:lnTo>
                    <a:pt x="0" y="12"/>
                  </a:lnTo>
                  <a:lnTo>
                    <a:pt x="0" y="0"/>
                  </a:lnTo>
                  <a:lnTo>
                    <a:pt x="14" y="0"/>
                  </a:lnTo>
                  <a:lnTo>
                    <a:pt x="14" y="11"/>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102">
              <a:extLst>
                <a:ext uri="{FF2B5EF4-FFF2-40B4-BE49-F238E27FC236}">
                  <a16:creationId xmlns:a16="http://schemas.microsoft.com/office/drawing/2014/main" id="{CDFCC4C7-574D-4D29-9F0F-37C109494C1B}"/>
                </a:ext>
              </a:extLst>
            </p:cNvPr>
            <p:cNvSpPr>
              <a:spLocks noChangeArrowheads="1"/>
            </p:cNvSpPr>
            <p:nvPr/>
          </p:nvSpPr>
          <p:spPr bwMode="auto">
            <a:xfrm>
              <a:off x="472" y="3083"/>
              <a:ext cx="15" cy="1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03">
              <a:extLst>
                <a:ext uri="{FF2B5EF4-FFF2-40B4-BE49-F238E27FC236}">
                  <a16:creationId xmlns:a16="http://schemas.microsoft.com/office/drawing/2014/main" id="{E868A877-4B18-4686-9601-6BFEE0EAC851}"/>
                </a:ext>
              </a:extLst>
            </p:cNvPr>
            <p:cNvSpPr>
              <a:spLocks/>
            </p:cNvSpPr>
            <p:nvPr/>
          </p:nvSpPr>
          <p:spPr bwMode="auto">
            <a:xfrm>
              <a:off x="534" y="3020"/>
              <a:ext cx="13" cy="14"/>
            </a:xfrm>
            <a:custGeom>
              <a:avLst/>
              <a:gdLst>
                <a:gd name="T0" fmla="*/ 12 w 13"/>
                <a:gd name="T1" fmla="*/ 0 h 14"/>
                <a:gd name="T2" fmla="*/ 13 w 13"/>
                <a:gd name="T3" fmla="*/ 14 h 14"/>
                <a:gd name="T4" fmla="*/ 0 w 13"/>
                <a:gd name="T5" fmla="*/ 14 h 14"/>
                <a:gd name="T6" fmla="*/ 0 w 13"/>
                <a:gd name="T7" fmla="*/ 0 h 14"/>
                <a:gd name="T8" fmla="*/ 12 w 13"/>
                <a:gd name="T9" fmla="*/ 0 h 14"/>
              </a:gdLst>
              <a:ahLst/>
              <a:cxnLst>
                <a:cxn ang="0">
                  <a:pos x="T0" y="T1"/>
                </a:cxn>
                <a:cxn ang="0">
                  <a:pos x="T2" y="T3"/>
                </a:cxn>
                <a:cxn ang="0">
                  <a:pos x="T4" y="T5"/>
                </a:cxn>
                <a:cxn ang="0">
                  <a:pos x="T6" y="T7"/>
                </a:cxn>
                <a:cxn ang="0">
                  <a:pos x="T8" y="T9"/>
                </a:cxn>
              </a:cxnLst>
              <a:rect l="0" t="0" r="r" b="b"/>
              <a:pathLst>
                <a:path w="13" h="14">
                  <a:moveTo>
                    <a:pt x="12" y="0"/>
                  </a:moveTo>
                  <a:lnTo>
                    <a:pt x="13" y="14"/>
                  </a:lnTo>
                  <a:lnTo>
                    <a:pt x="0" y="14"/>
                  </a:lnTo>
                  <a:lnTo>
                    <a:pt x="0" y="0"/>
                  </a:lnTo>
                  <a:lnTo>
                    <a:pt x="12"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104">
              <a:extLst>
                <a:ext uri="{FF2B5EF4-FFF2-40B4-BE49-F238E27FC236}">
                  <a16:creationId xmlns:a16="http://schemas.microsoft.com/office/drawing/2014/main" id="{1B3E4F1B-AE04-46DC-920D-946D93CF5894}"/>
                </a:ext>
              </a:extLst>
            </p:cNvPr>
            <p:cNvSpPr>
              <a:spLocks noChangeArrowheads="1"/>
            </p:cNvSpPr>
            <p:nvPr/>
          </p:nvSpPr>
          <p:spPr bwMode="auto">
            <a:xfrm>
              <a:off x="410" y="3020"/>
              <a:ext cx="12" cy="14"/>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05">
              <a:extLst>
                <a:ext uri="{FF2B5EF4-FFF2-40B4-BE49-F238E27FC236}">
                  <a16:creationId xmlns:a16="http://schemas.microsoft.com/office/drawing/2014/main" id="{59701492-7C89-41D3-AB8D-B349D8086C5B}"/>
                </a:ext>
              </a:extLst>
            </p:cNvPr>
            <p:cNvSpPr>
              <a:spLocks/>
            </p:cNvSpPr>
            <p:nvPr/>
          </p:nvSpPr>
          <p:spPr bwMode="auto">
            <a:xfrm>
              <a:off x="425" y="3062"/>
              <a:ext cx="19" cy="18"/>
            </a:xfrm>
            <a:custGeom>
              <a:avLst/>
              <a:gdLst>
                <a:gd name="T0" fmla="*/ 8 w 19"/>
                <a:gd name="T1" fmla="*/ 0 h 18"/>
                <a:gd name="T2" fmla="*/ 19 w 19"/>
                <a:gd name="T3" fmla="*/ 10 h 18"/>
                <a:gd name="T4" fmla="*/ 11 w 19"/>
                <a:gd name="T5" fmla="*/ 18 h 18"/>
                <a:gd name="T6" fmla="*/ 0 w 19"/>
                <a:gd name="T7" fmla="*/ 8 h 18"/>
                <a:gd name="T8" fmla="*/ 8 w 19"/>
                <a:gd name="T9" fmla="*/ 0 h 18"/>
              </a:gdLst>
              <a:ahLst/>
              <a:cxnLst>
                <a:cxn ang="0">
                  <a:pos x="T0" y="T1"/>
                </a:cxn>
                <a:cxn ang="0">
                  <a:pos x="T2" y="T3"/>
                </a:cxn>
                <a:cxn ang="0">
                  <a:pos x="T4" y="T5"/>
                </a:cxn>
                <a:cxn ang="0">
                  <a:pos x="T6" y="T7"/>
                </a:cxn>
                <a:cxn ang="0">
                  <a:pos x="T8" y="T9"/>
                </a:cxn>
              </a:cxnLst>
              <a:rect l="0" t="0" r="r" b="b"/>
              <a:pathLst>
                <a:path w="19" h="18">
                  <a:moveTo>
                    <a:pt x="8" y="0"/>
                  </a:moveTo>
                  <a:lnTo>
                    <a:pt x="19" y="10"/>
                  </a:lnTo>
                  <a:lnTo>
                    <a:pt x="11" y="18"/>
                  </a:lnTo>
                  <a:lnTo>
                    <a:pt x="0" y="8"/>
                  </a:lnTo>
                  <a:lnTo>
                    <a:pt x="8"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6">
              <a:extLst>
                <a:ext uri="{FF2B5EF4-FFF2-40B4-BE49-F238E27FC236}">
                  <a16:creationId xmlns:a16="http://schemas.microsoft.com/office/drawing/2014/main" id="{596307F2-B95E-4A40-BDA3-1AF64D90A212}"/>
                </a:ext>
              </a:extLst>
            </p:cNvPr>
            <p:cNvSpPr>
              <a:spLocks/>
            </p:cNvSpPr>
            <p:nvPr/>
          </p:nvSpPr>
          <p:spPr bwMode="auto">
            <a:xfrm>
              <a:off x="513" y="2974"/>
              <a:ext cx="18" cy="18"/>
            </a:xfrm>
            <a:custGeom>
              <a:avLst/>
              <a:gdLst>
                <a:gd name="T0" fmla="*/ 8 w 18"/>
                <a:gd name="T1" fmla="*/ 0 h 18"/>
                <a:gd name="T2" fmla="*/ 18 w 18"/>
                <a:gd name="T3" fmla="*/ 10 h 18"/>
                <a:gd name="T4" fmla="*/ 10 w 18"/>
                <a:gd name="T5" fmla="*/ 18 h 18"/>
                <a:gd name="T6" fmla="*/ 0 w 18"/>
                <a:gd name="T7" fmla="*/ 8 h 18"/>
                <a:gd name="T8" fmla="*/ 8 w 18"/>
                <a:gd name="T9" fmla="*/ 0 h 18"/>
              </a:gdLst>
              <a:ahLst/>
              <a:cxnLst>
                <a:cxn ang="0">
                  <a:pos x="T0" y="T1"/>
                </a:cxn>
                <a:cxn ang="0">
                  <a:pos x="T2" y="T3"/>
                </a:cxn>
                <a:cxn ang="0">
                  <a:pos x="T4" y="T5"/>
                </a:cxn>
                <a:cxn ang="0">
                  <a:pos x="T6" y="T7"/>
                </a:cxn>
                <a:cxn ang="0">
                  <a:pos x="T8" y="T9"/>
                </a:cxn>
              </a:cxnLst>
              <a:rect l="0" t="0" r="r" b="b"/>
              <a:pathLst>
                <a:path w="18" h="18">
                  <a:moveTo>
                    <a:pt x="8" y="0"/>
                  </a:moveTo>
                  <a:lnTo>
                    <a:pt x="18" y="10"/>
                  </a:lnTo>
                  <a:lnTo>
                    <a:pt x="10" y="18"/>
                  </a:lnTo>
                  <a:lnTo>
                    <a:pt x="0" y="8"/>
                  </a:lnTo>
                  <a:lnTo>
                    <a:pt x="8"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7">
              <a:extLst>
                <a:ext uri="{FF2B5EF4-FFF2-40B4-BE49-F238E27FC236}">
                  <a16:creationId xmlns:a16="http://schemas.microsoft.com/office/drawing/2014/main" id="{6E632D1E-FCBC-4A2A-8E13-90216333D56C}"/>
                </a:ext>
              </a:extLst>
            </p:cNvPr>
            <p:cNvSpPr>
              <a:spLocks/>
            </p:cNvSpPr>
            <p:nvPr/>
          </p:nvSpPr>
          <p:spPr bwMode="auto">
            <a:xfrm>
              <a:off x="514" y="3061"/>
              <a:ext cx="19" cy="18"/>
            </a:xfrm>
            <a:custGeom>
              <a:avLst/>
              <a:gdLst>
                <a:gd name="T0" fmla="*/ 0 w 19"/>
                <a:gd name="T1" fmla="*/ 10 h 18"/>
                <a:gd name="T2" fmla="*/ 10 w 19"/>
                <a:gd name="T3" fmla="*/ 0 h 18"/>
                <a:gd name="T4" fmla="*/ 19 w 19"/>
                <a:gd name="T5" fmla="*/ 8 h 18"/>
                <a:gd name="T6" fmla="*/ 8 w 19"/>
                <a:gd name="T7" fmla="*/ 18 h 18"/>
                <a:gd name="T8" fmla="*/ 0 w 19"/>
                <a:gd name="T9" fmla="*/ 10 h 18"/>
              </a:gdLst>
              <a:ahLst/>
              <a:cxnLst>
                <a:cxn ang="0">
                  <a:pos x="T0" y="T1"/>
                </a:cxn>
                <a:cxn ang="0">
                  <a:pos x="T2" y="T3"/>
                </a:cxn>
                <a:cxn ang="0">
                  <a:pos x="T4" y="T5"/>
                </a:cxn>
                <a:cxn ang="0">
                  <a:pos x="T6" y="T7"/>
                </a:cxn>
                <a:cxn ang="0">
                  <a:pos x="T8" y="T9"/>
                </a:cxn>
              </a:cxnLst>
              <a:rect l="0" t="0" r="r" b="b"/>
              <a:pathLst>
                <a:path w="19" h="18">
                  <a:moveTo>
                    <a:pt x="0" y="10"/>
                  </a:moveTo>
                  <a:lnTo>
                    <a:pt x="10" y="0"/>
                  </a:lnTo>
                  <a:lnTo>
                    <a:pt x="19" y="8"/>
                  </a:lnTo>
                  <a:lnTo>
                    <a:pt x="8" y="18"/>
                  </a:lnTo>
                  <a:lnTo>
                    <a:pt x="0" y="1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08">
              <a:extLst>
                <a:ext uri="{FF2B5EF4-FFF2-40B4-BE49-F238E27FC236}">
                  <a16:creationId xmlns:a16="http://schemas.microsoft.com/office/drawing/2014/main" id="{541BFAEE-0237-4AD8-A1C4-C08BACAB9BC4}"/>
                </a:ext>
              </a:extLst>
            </p:cNvPr>
            <p:cNvSpPr>
              <a:spLocks/>
            </p:cNvSpPr>
            <p:nvPr/>
          </p:nvSpPr>
          <p:spPr bwMode="auto">
            <a:xfrm>
              <a:off x="424" y="2975"/>
              <a:ext cx="19" cy="18"/>
            </a:xfrm>
            <a:custGeom>
              <a:avLst/>
              <a:gdLst>
                <a:gd name="T0" fmla="*/ 0 w 19"/>
                <a:gd name="T1" fmla="*/ 11 h 18"/>
                <a:gd name="T2" fmla="*/ 11 w 19"/>
                <a:gd name="T3" fmla="*/ 0 h 18"/>
                <a:gd name="T4" fmla="*/ 19 w 19"/>
                <a:gd name="T5" fmla="*/ 8 h 18"/>
                <a:gd name="T6" fmla="*/ 8 w 19"/>
                <a:gd name="T7" fmla="*/ 18 h 18"/>
                <a:gd name="T8" fmla="*/ 0 w 19"/>
                <a:gd name="T9" fmla="*/ 11 h 18"/>
              </a:gdLst>
              <a:ahLst/>
              <a:cxnLst>
                <a:cxn ang="0">
                  <a:pos x="T0" y="T1"/>
                </a:cxn>
                <a:cxn ang="0">
                  <a:pos x="T2" y="T3"/>
                </a:cxn>
                <a:cxn ang="0">
                  <a:pos x="T4" y="T5"/>
                </a:cxn>
                <a:cxn ang="0">
                  <a:pos x="T6" y="T7"/>
                </a:cxn>
                <a:cxn ang="0">
                  <a:pos x="T8" y="T9"/>
                </a:cxn>
              </a:cxnLst>
              <a:rect l="0" t="0" r="r" b="b"/>
              <a:pathLst>
                <a:path w="19" h="18">
                  <a:moveTo>
                    <a:pt x="0" y="11"/>
                  </a:moveTo>
                  <a:lnTo>
                    <a:pt x="11" y="0"/>
                  </a:lnTo>
                  <a:lnTo>
                    <a:pt x="19" y="8"/>
                  </a:lnTo>
                  <a:lnTo>
                    <a:pt x="8" y="18"/>
                  </a:lnTo>
                  <a:lnTo>
                    <a:pt x="0" y="11"/>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462">
            <a:extLst>
              <a:ext uri="{FF2B5EF4-FFF2-40B4-BE49-F238E27FC236}">
                <a16:creationId xmlns:a16="http://schemas.microsoft.com/office/drawing/2014/main" id="{12512884-8767-469D-88DD-DB35C576F6F9}"/>
              </a:ext>
            </a:extLst>
          </p:cNvPr>
          <p:cNvGrpSpPr>
            <a:grpSpLocks noChangeAspect="1"/>
          </p:cNvGrpSpPr>
          <p:nvPr/>
        </p:nvGrpSpPr>
        <p:grpSpPr bwMode="auto">
          <a:xfrm>
            <a:off x="1202002" y="2116420"/>
            <a:ext cx="695756" cy="305510"/>
            <a:chOff x="2204" y="3652"/>
            <a:chExt cx="312" cy="137"/>
          </a:xfrm>
        </p:grpSpPr>
        <p:sp>
          <p:nvSpPr>
            <p:cNvPr id="72" name="Freeform 463">
              <a:extLst>
                <a:ext uri="{FF2B5EF4-FFF2-40B4-BE49-F238E27FC236}">
                  <a16:creationId xmlns:a16="http://schemas.microsoft.com/office/drawing/2014/main" id="{EF32BE33-C6E2-4B73-B05E-A337EA4B61B6}"/>
                </a:ext>
              </a:extLst>
            </p:cNvPr>
            <p:cNvSpPr>
              <a:spLocks/>
            </p:cNvSpPr>
            <p:nvPr/>
          </p:nvSpPr>
          <p:spPr bwMode="auto">
            <a:xfrm>
              <a:off x="2427" y="3700"/>
              <a:ext cx="89" cy="89"/>
            </a:xfrm>
            <a:custGeom>
              <a:avLst/>
              <a:gdLst>
                <a:gd name="T0" fmla="*/ 68 w 89"/>
                <a:gd name="T1" fmla="*/ 0 h 89"/>
                <a:gd name="T2" fmla="*/ 89 w 89"/>
                <a:gd name="T3" fmla="*/ 20 h 89"/>
                <a:gd name="T4" fmla="*/ 20 w 89"/>
                <a:gd name="T5" fmla="*/ 89 h 89"/>
                <a:gd name="T6" fmla="*/ 0 w 89"/>
                <a:gd name="T7" fmla="*/ 69 h 89"/>
                <a:gd name="T8" fmla="*/ 68 w 89"/>
                <a:gd name="T9" fmla="*/ 0 h 89"/>
              </a:gdLst>
              <a:ahLst/>
              <a:cxnLst>
                <a:cxn ang="0">
                  <a:pos x="T0" y="T1"/>
                </a:cxn>
                <a:cxn ang="0">
                  <a:pos x="T2" y="T3"/>
                </a:cxn>
                <a:cxn ang="0">
                  <a:pos x="T4" y="T5"/>
                </a:cxn>
                <a:cxn ang="0">
                  <a:pos x="T6" y="T7"/>
                </a:cxn>
                <a:cxn ang="0">
                  <a:pos x="T8" y="T9"/>
                </a:cxn>
              </a:cxnLst>
              <a:rect l="0" t="0" r="r" b="b"/>
              <a:pathLst>
                <a:path w="89" h="89">
                  <a:moveTo>
                    <a:pt x="68" y="0"/>
                  </a:moveTo>
                  <a:lnTo>
                    <a:pt x="89" y="20"/>
                  </a:lnTo>
                  <a:lnTo>
                    <a:pt x="20" y="89"/>
                  </a:lnTo>
                  <a:lnTo>
                    <a:pt x="0" y="69"/>
                  </a:lnTo>
                  <a:lnTo>
                    <a:pt x="68"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64">
              <a:extLst>
                <a:ext uri="{FF2B5EF4-FFF2-40B4-BE49-F238E27FC236}">
                  <a16:creationId xmlns:a16="http://schemas.microsoft.com/office/drawing/2014/main" id="{AC654576-24A4-40AF-A664-E10C6D022161}"/>
                </a:ext>
              </a:extLst>
            </p:cNvPr>
            <p:cNvSpPr>
              <a:spLocks/>
            </p:cNvSpPr>
            <p:nvPr/>
          </p:nvSpPr>
          <p:spPr bwMode="auto">
            <a:xfrm>
              <a:off x="2427" y="3652"/>
              <a:ext cx="89" cy="89"/>
            </a:xfrm>
            <a:custGeom>
              <a:avLst/>
              <a:gdLst>
                <a:gd name="T0" fmla="*/ 89 w 89"/>
                <a:gd name="T1" fmla="*/ 68 h 89"/>
                <a:gd name="T2" fmla="*/ 68 w 89"/>
                <a:gd name="T3" fmla="*/ 89 h 89"/>
                <a:gd name="T4" fmla="*/ 0 w 89"/>
                <a:gd name="T5" fmla="*/ 20 h 89"/>
                <a:gd name="T6" fmla="*/ 20 w 89"/>
                <a:gd name="T7" fmla="*/ 0 h 89"/>
                <a:gd name="T8" fmla="*/ 89 w 89"/>
                <a:gd name="T9" fmla="*/ 68 h 89"/>
              </a:gdLst>
              <a:ahLst/>
              <a:cxnLst>
                <a:cxn ang="0">
                  <a:pos x="T0" y="T1"/>
                </a:cxn>
                <a:cxn ang="0">
                  <a:pos x="T2" y="T3"/>
                </a:cxn>
                <a:cxn ang="0">
                  <a:pos x="T4" y="T5"/>
                </a:cxn>
                <a:cxn ang="0">
                  <a:pos x="T6" y="T7"/>
                </a:cxn>
                <a:cxn ang="0">
                  <a:pos x="T8" y="T9"/>
                </a:cxn>
              </a:cxnLst>
              <a:rect l="0" t="0" r="r" b="b"/>
              <a:pathLst>
                <a:path w="89" h="89">
                  <a:moveTo>
                    <a:pt x="89" y="68"/>
                  </a:moveTo>
                  <a:lnTo>
                    <a:pt x="68" y="89"/>
                  </a:lnTo>
                  <a:lnTo>
                    <a:pt x="0" y="20"/>
                  </a:lnTo>
                  <a:lnTo>
                    <a:pt x="20" y="0"/>
                  </a:lnTo>
                  <a:lnTo>
                    <a:pt x="89" y="6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465">
              <a:extLst>
                <a:ext uri="{FF2B5EF4-FFF2-40B4-BE49-F238E27FC236}">
                  <a16:creationId xmlns:a16="http://schemas.microsoft.com/office/drawing/2014/main" id="{0413DCBF-B731-4DCC-8E26-A66ED95C0721}"/>
                </a:ext>
              </a:extLst>
            </p:cNvPr>
            <p:cNvSpPr>
              <a:spLocks/>
            </p:cNvSpPr>
            <p:nvPr/>
          </p:nvSpPr>
          <p:spPr bwMode="auto">
            <a:xfrm>
              <a:off x="2204" y="3700"/>
              <a:ext cx="90" cy="89"/>
            </a:xfrm>
            <a:custGeom>
              <a:avLst/>
              <a:gdLst>
                <a:gd name="T0" fmla="*/ 21 w 90"/>
                <a:gd name="T1" fmla="*/ 0 h 89"/>
                <a:gd name="T2" fmla="*/ 0 w 90"/>
                <a:gd name="T3" fmla="*/ 20 h 89"/>
                <a:gd name="T4" fmla="*/ 69 w 90"/>
                <a:gd name="T5" fmla="*/ 89 h 89"/>
                <a:gd name="T6" fmla="*/ 90 w 90"/>
                <a:gd name="T7" fmla="*/ 69 h 89"/>
                <a:gd name="T8" fmla="*/ 21 w 90"/>
                <a:gd name="T9" fmla="*/ 0 h 89"/>
              </a:gdLst>
              <a:ahLst/>
              <a:cxnLst>
                <a:cxn ang="0">
                  <a:pos x="T0" y="T1"/>
                </a:cxn>
                <a:cxn ang="0">
                  <a:pos x="T2" y="T3"/>
                </a:cxn>
                <a:cxn ang="0">
                  <a:pos x="T4" y="T5"/>
                </a:cxn>
                <a:cxn ang="0">
                  <a:pos x="T6" y="T7"/>
                </a:cxn>
                <a:cxn ang="0">
                  <a:pos x="T8" y="T9"/>
                </a:cxn>
              </a:cxnLst>
              <a:rect l="0" t="0" r="r" b="b"/>
              <a:pathLst>
                <a:path w="90" h="89">
                  <a:moveTo>
                    <a:pt x="21" y="0"/>
                  </a:moveTo>
                  <a:lnTo>
                    <a:pt x="0" y="20"/>
                  </a:lnTo>
                  <a:lnTo>
                    <a:pt x="69" y="89"/>
                  </a:lnTo>
                  <a:lnTo>
                    <a:pt x="90" y="69"/>
                  </a:lnTo>
                  <a:lnTo>
                    <a:pt x="21"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66">
              <a:extLst>
                <a:ext uri="{FF2B5EF4-FFF2-40B4-BE49-F238E27FC236}">
                  <a16:creationId xmlns:a16="http://schemas.microsoft.com/office/drawing/2014/main" id="{F098F261-9561-4DCD-A248-D654E614EB02}"/>
                </a:ext>
              </a:extLst>
            </p:cNvPr>
            <p:cNvSpPr>
              <a:spLocks/>
            </p:cNvSpPr>
            <p:nvPr/>
          </p:nvSpPr>
          <p:spPr bwMode="auto">
            <a:xfrm>
              <a:off x="2204" y="3652"/>
              <a:ext cx="90" cy="89"/>
            </a:xfrm>
            <a:custGeom>
              <a:avLst/>
              <a:gdLst>
                <a:gd name="T0" fmla="*/ 0 w 90"/>
                <a:gd name="T1" fmla="*/ 68 h 89"/>
                <a:gd name="T2" fmla="*/ 21 w 90"/>
                <a:gd name="T3" fmla="*/ 89 h 89"/>
                <a:gd name="T4" fmla="*/ 90 w 90"/>
                <a:gd name="T5" fmla="*/ 20 h 89"/>
                <a:gd name="T6" fmla="*/ 69 w 90"/>
                <a:gd name="T7" fmla="*/ 0 h 89"/>
                <a:gd name="T8" fmla="*/ 0 w 90"/>
                <a:gd name="T9" fmla="*/ 68 h 89"/>
              </a:gdLst>
              <a:ahLst/>
              <a:cxnLst>
                <a:cxn ang="0">
                  <a:pos x="T0" y="T1"/>
                </a:cxn>
                <a:cxn ang="0">
                  <a:pos x="T2" y="T3"/>
                </a:cxn>
                <a:cxn ang="0">
                  <a:pos x="T4" y="T5"/>
                </a:cxn>
                <a:cxn ang="0">
                  <a:pos x="T6" y="T7"/>
                </a:cxn>
                <a:cxn ang="0">
                  <a:pos x="T8" y="T9"/>
                </a:cxn>
              </a:cxnLst>
              <a:rect l="0" t="0" r="r" b="b"/>
              <a:pathLst>
                <a:path w="90" h="89">
                  <a:moveTo>
                    <a:pt x="0" y="68"/>
                  </a:moveTo>
                  <a:lnTo>
                    <a:pt x="21" y="89"/>
                  </a:lnTo>
                  <a:lnTo>
                    <a:pt x="90" y="20"/>
                  </a:lnTo>
                  <a:lnTo>
                    <a:pt x="69" y="0"/>
                  </a:lnTo>
                  <a:lnTo>
                    <a:pt x="0" y="6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467">
              <a:extLst>
                <a:ext uri="{FF2B5EF4-FFF2-40B4-BE49-F238E27FC236}">
                  <a16:creationId xmlns:a16="http://schemas.microsoft.com/office/drawing/2014/main" id="{191A6C3E-AEBA-4652-81CC-A87E767B2DA1}"/>
                </a:ext>
              </a:extLst>
            </p:cNvPr>
            <p:cNvSpPr>
              <a:spLocks noChangeArrowheads="1"/>
            </p:cNvSpPr>
            <p:nvPr/>
          </p:nvSpPr>
          <p:spPr bwMode="auto">
            <a:xfrm>
              <a:off x="2345" y="3706"/>
              <a:ext cx="30"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468">
              <a:extLst>
                <a:ext uri="{FF2B5EF4-FFF2-40B4-BE49-F238E27FC236}">
                  <a16:creationId xmlns:a16="http://schemas.microsoft.com/office/drawing/2014/main" id="{7B2175B7-FB0A-4AFB-9484-4CD2B37784A1}"/>
                </a:ext>
              </a:extLst>
            </p:cNvPr>
            <p:cNvSpPr>
              <a:spLocks noChangeArrowheads="1"/>
            </p:cNvSpPr>
            <p:nvPr/>
          </p:nvSpPr>
          <p:spPr bwMode="auto">
            <a:xfrm>
              <a:off x="2389" y="3706"/>
              <a:ext cx="30"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469">
              <a:extLst>
                <a:ext uri="{FF2B5EF4-FFF2-40B4-BE49-F238E27FC236}">
                  <a16:creationId xmlns:a16="http://schemas.microsoft.com/office/drawing/2014/main" id="{A8613455-92E6-406C-B62A-F5BC54ABB5BE}"/>
                </a:ext>
              </a:extLst>
            </p:cNvPr>
            <p:cNvSpPr>
              <a:spLocks noChangeArrowheads="1"/>
            </p:cNvSpPr>
            <p:nvPr/>
          </p:nvSpPr>
          <p:spPr bwMode="auto">
            <a:xfrm>
              <a:off x="2302" y="3706"/>
              <a:ext cx="29"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9" name="Group 146">
            <a:extLst>
              <a:ext uri="{FF2B5EF4-FFF2-40B4-BE49-F238E27FC236}">
                <a16:creationId xmlns:a16="http://schemas.microsoft.com/office/drawing/2014/main" id="{089BDDC8-417A-4E12-9A5F-66B1A1C268FA}"/>
              </a:ext>
            </a:extLst>
          </p:cNvPr>
          <p:cNvGrpSpPr>
            <a:grpSpLocks noChangeAspect="1"/>
          </p:cNvGrpSpPr>
          <p:nvPr/>
        </p:nvGrpSpPr>
        <p:grpSpPr bwMode="auto">
          <a:xfrm>
            <a:off x="10339578" y="2019492"/>
            <a:ext cx="614172" cy="704490"/>
            <a:chOff x="430" y="2783"/>
            <a:chExt cx="272" cy="312"/>
          </a:xfrm>
        </p:grpSpPr>
        <p:sp>
          <p:nvSpPr>
            <p:cNvPr id="80" name="Rectangle 147">
              <a:extLst>
                <a:ext uri="{FF2B5EF4-FFF2-40B4-BE49-F238E27FC236}">
                  <a16:creationId xmlns:a16="http://schemas.microsoft.com/office/drawing/2014/main" id="{CB259235-1257-4D52-99E1-FD93A70B99B1}"/>
                </a:ext>
              </a:extLst>
            </p:cNvPr>
            <p:cNvSpPr>
              <a:spLocks noChangeArrowheads="1"/>
            </p:cNvSpPr>
            <p:nvPr/>
          </p:nvSpPr>
          <p:spPr bwMode="auto">
            <a:xfrm>
              <a:off x="430" y="3027"/>
              <a:ext cx="29" cy="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148">
              <a:extLst>
                <a:ext uri="{FF2B5EF4-FFF2-40B4-BE49-F238E27FC236}">
                  <a16:creationId xmlns:a16="http://schemas.microsoft.com/office/drawing/2014/main" id="{F01AD7F5-9131-4E2A-BCC6-E964CF9E5DEB}"/>
                </a:ext>
              </a:extLst>
            </p:cNvPr>
            <p:cNvSpPr>
              <a:spLocks noChangeArrowheads="1"/>
            </p:cNvSpPr>
            <p:nvPr/>
          </p:nvSpPr>
          <p:spPr bwMode="auto">
            <a:xfrm>
              <a:off x="479" y="2978"/>
              <a:ext cx="29" cy="117"/>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149">
              <a:extLst>
                <a:ext uri="{FF2B5EF4-FFF2-40B4-BE49-F238E27FC236}">
                  <a16:creationId xmlns:a16="http://schemas.microsoft.com/office/drawing/2014/main" id="{BAC5447B-1917-4440-8C89-C6C8EB135D14}"/>
                </a:ext>
              </a:extLst>
            </p:cNvPr>
            <p:cNvSpPr>
              <a:spLocks noChangeArrowheads="1"/>
            </p:cNvSpPr>
            <p:nvPr/>
          </p:nvSpPr>
          <p:spPr bwMode="auto">
            <a:xfrm>
              <a:off x="527" y="2929"/>
              <a:ext cx="29" cy="16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150">
              <a:extLst>
                <a:ext uri="{FF2B5EF4-FFF2-40B4-BE49-F238E27FC236}">
                  <a16:creationId xmlns:a16="http://schemas.microsoft.com/office/drawing/2014/main" id="{1E430FF2-0F28-46C7-954D-E8DC3E471356}"/>
                </a:ext>
              </a:extLst>
            </p:cNvPr>
            <p:cNvSpPr>
              <a:spLocks noChangeArrowheads="1"/>
            </p:cNvSpPr>
            <p:nvPr/>
          </p:nvSpPr>
          <p:spPr bwMode="auto">
            <a:xfrm>
              <a:off x="576" y="2880"/>
              <a:ext cx="29" cy="21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51">
              <a:extLst>
                <a:ext uri="{FF2B5EF4-FFF2-40B4-BE49-F238E27FC236}">
                  <a16:creationId xmlns:a16="http://schemas.microsoft.com/office/drawing/2014/main" id="{57ECE1AF-2BBC-4239-BB51-2BF235D302B5}"/>
                </a:ext>
              </a:extLst>
            </p:cNvPr>
            <p:cNvSpPr>
              <a:spLocks noChangeArrowheads="1"/>
            </p:cNvSpPr>
            <p:nvPr/>
          </p:nvSpPr>
          <p:spPr bwMode="auto">
            <a:xfrm>
              <a:off x="624" y="2832"/>
              <a:ext cx="30" cy="2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52">
              <a:extLst>
                <a:ext uri="{FF2B5EF4-FFF2-40B4-BE49-F238E27FC236}">
                  <a16:creationId xmlns:a16="http://schemas.microsoft.com/office/drawing/2014/main" id="{67641636-EA43-489E-8777-1252C6BA16D9}"/>
                </a:ext>
              </a:extLst>
            </p:cNvPr>
            <p:cNvSpPr>
              <a:spLocks noChangeArrowheads="1"/>
            </p:cNvSpPr>
            <p:nvPr/>
          </p:nvSpPr>
          <p:spPr bwMode="auto">
            <a:xfrm>
              <a:off x="673" y="2783"/>
              <a:ext cx="29" cy="31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Freeform 182">
            <a:extLst>
              <a:ext uri="{FF2B5EF4-FFF2-40B4-BE49-F238E27FC236}">
                <a16:creationId xmlns:a16="http://schemas.microsoft.com/office/drawing/2014/main" id="{B71671B6-A871-41B5-8DFF-9D67315B9686}"/>
              </a:ext>
            </a:extLst>
          </p:cNvPr>
          <p:cNvSpPr/>
          <p:nvPr/>
        </p:nvSpPr>
        <p:spPr bwMode="auto">
          <a:xfrm>
            <a:off x="8095772" y="2018997"/>
            <a:ext cx="553392" cy="709752"/>
          </a:xfrm>
          <a:custGeom>
            <a:avLst/>
            <a:gdLst>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15633 w 1455401"/>
              <a:gd name="connsiteY28" fmla="*/ 1140834 h 1866625"/>
              <a:gd name="connsiteX29" fmla="*/ 21049 w 1455401"/>
              <a:gd name="connsiteY29" fmla="*/ 1143359 h 1866625"/>
              <a:gd name="connsiteX30" fmla="*/ 21049 w 1455401"/>
              <a:gd name="connsiteY30" fmla="*/ 1033051 h 1866625"/>
              <a:gd name="connsiteX31" fmla="*/ 15633 w 1455401"/>
              <a:gd name="connsiteY31" fmla="*/ 1030526 h 1866625"/>
              <a:gd name="connsiteX32" fmla="*/ 0 w 1455401"/>
              <a:gd name="connsiteY32" fmla="*/ 1017423 h 1866625"/>
              <a:gd name="connsiteX33" fmla="*/ 1 w 1455401"/>
              <a:gd name="connsiteY33" fmla="*/ 296841 h 1866625"/>
              <a:gd name="connsiteX34" fmla="*/ 0 w 1455401"/>
              <a:gd name="connsiteY34" fmla="*/ 296838 h 1866625"/>
              <a:gd name="connsiteX35" fmla="*/ 1 w 1455401"/>
              <a:gd name="connsiteY35" fmla="*/ 296835 h 1866625"/>
              <a:gd name="connsiteX36" fmla="*/ 3758 w 1455401"/>
              <a:gd name="connsiteY36" fmla="*/ 266488 h 1866625"/>
              <a:gd name="connsiteX37" fmla="*/ 727700 w 1455401"/>
              <a:gd name="connsiteY37"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15633 w 1455401"/>
              <a:gd name="connsiteY28" fmla="*/ 1140834 h 1866625"/>
              <a:gd name="connsiteX29" fmla="*/ 21049 w 1455401"/>
              <a:gd name="connsiteY29" fmla="*/ 1033051 h 1866625"/>
              <a:gd name="connsiteX30" fmla="*/ 15633 w 1455401"/>
              <a:gd name="connsiteY30" fmla="*/ 1030526 h 1866625"/>
              <a:gd name="connsiteX31" fmla="*/ 0 w 1455401"/>
              <a:gd name="connsiteY31" fmla="*/ 1017423 h 1866625"/>
              <a:gd name="connsiteX32" fmla="*/ 1 w 1455401"/>
              <a:gd name="connsiteY32" fmla="*/ 296841 h 1866625"/>
              <a:gd name="connsiteX33" fmla="*/ 0 w 1455401"/>
              <a:gd name="connsiteY33" fmla="*/ 296838 h 1866625"/>
              <a:gd name="connsiteX34" fmla="*/ 1 w 1455401"/>
              <a:gd name="connsiteY34" fmla="*/ 296835 h 1866625"/>
              <a:gd name="connsiteX35" fmla="*/ 3758 w 1455401"/>
              <a:gd name="connsiteY35" fmla="*/ 266488 h 1866625"/>
              <a:gd name="connsiteX36" fmla="*/ 727700 w 1455401"/>
              <a:gd name="connsiteY36"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21049 w 1455401"/>
              <a:gd name="connsiteY28" fmla="*/ 1033051 h 1866625"/>
              <a:gd name="connsiteX29" fmla="*/ 15633 w 1455401"/>
              <a:gd name="connsiteY29" fmla="*/ 1030526 h 1866625"/>
              <a:gd name="connsiteX30" fmla="*/ 0 w 1455401"/>
              <a:gd name="connsiteY30" fmla="*/ 1017423 h 1866625"/>
              <a:gd name="connsiteX31" fmla="*/ 1 w 1455401"/>
              <a:gd name="connsiteY31" fmla="*/ 296841 h 1866625"/>
              <a:gd name="connsiteX32" fmla="*/ 0 w 1455401"/>
              <a:gd name="connsiteY32" fmla="*/ 296838 h 1866625"/>
              <a:gd name="connsiteX33" fmla="*/ 1 w 1455401"/>
              <a:gd name="connsiteY33" fmla="*/ 296835 h 1866625"/>
              <a:gd name="connsiteX34" fmla="*/ 3758 w 1455401"/>
              <a:gd name="connsiteY34" fmla="*/ 266488 h 1866625"/>
              <a:gd name="connsiteX35" fmla="*/ 727700 w 1455401"/>
              <a:gd name="connsiteY35"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21049 w 1455401"/>
              <a:gd name="connsiteY28" fmla="*/ 1033051 h 1866625"/>
              <a:gd name="connsiteX29" fmla="*/ 0 w 1455401"/>
              <a:gd name="connsiteY29" fmla="*/ 1017423 h 1866625"/>
              <a:gd name="connsiteX30" fmla="*/ 1 w 1455401"/>
              <a:gd name="connsiteY30" fmla="*/ 296841 h 1866625"/>
              <a:gd name="connsiteX31" fmla="*/ 0 w 1455401"/>
              <a:gd name="connsiteY31" fmla="*/ 296838 h 1866625"/>
              <a:gd name="connsiteX32" fmla="*/ 1 w 1455401"/>
              <a:gd name="connsiteY32" fmla="*/ 296835 h 1866625"/>
              <a:gd name="connsiteX33" fmla="*/ 3758 w 1455401"/>
              <a:gd name="connsiteY33" fmla="*/ 266488 h 1866625"/>
              <a:gd name="connsiteX34" fmla="*/ 727700 w 1455401"/>
              <a:gd name="connsiteY34"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0 w 1455401"/>
              <a:gd name="connsiteY28" fmla="*/ 1017423 h 1866625"/>
              <a:gd name="connsiteX29" fmla="*/ 1 w 1455401"/>
              <a:gd name="connsiteY29" fmla="*/ 296841 h 1866625"/>
              <a:gd name="connsiteX30" fmla="*/ 0 w 1455401"/>
              <a:gd name="connsiteY30" fmla="*/ 296838 h 1866625"/>
              <a:gd name="connsiteX31" fmla="*/ 1 w 1455401"/>
              <a:gd name="connsiteY31" fmla="*/ 296835 h 1866625"/>
              <a:gd name="connsiteX32" fmla="*/ 3758 w 1455401"/>
              <a:gd name="connsiteY32" fmla="*/ 266488 h 1866625"/>
              <a:gd name="connsiteX33" fmla="*/ 727700 w 1455401"/>
              <a:gd name="connsiteY33"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1 w 1455401"/>
              <a:gd name="connsiteY28" fmla="*/ 296841 h 1866625"/>
              <a:gd name="connsiteX29" fmla="*/ 0 w 1455401"/>
              <a:gd name="connsiteY29" fmla="*/ 296838 h 1866625"/>
              <a:gd name="connsiteX30" fmla="*/ 1 w 1455401"/>
              <a:gd name="connsiteY30" fmla="*/ 296835 h 1866625"/>
              <a:gd name="connsiteX31" fmla="*/ 3758 w 1455401"/>
              <a:gd name="connsiteY31" fmla="*/ 266488 h 1866625"/>
              <a:gd name="connsiteX32" fmla="*/ 727700 w 1455401"/>
              <a:gd name="connsiteY32"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296841 h 1866625"/>
              <a:gd name="connsiteX28" fmla="*/ 0 w 1455401"/>
              <a:gd name="connsiteY28" fmla="*/ 296838 h 1866625"/>
              <a:gd name="connsiteX29" fmla="*/ 1 w 1455401"/>
              <a:gd name="connsiteY29" fmla="*/ 296835 h 1866625"/>
              <a:gd name="connsiteX30" fmla="*/ 3758 w 1455401"/>
              <a:gd name="connsiteY30" fmla="*/ 266488 h 1866625"/>
              <a:gd name="connsiteX31" fmla="*/ 727700 w 1455401"/>
              <a:gd name="connsiteY31"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143359 h 1866625"/>
              <a:gd name="connsiteX13" fmla="*/ 1439768 w 1455401"/>
              <a:gd name="connsiteY13" fmla="*/ 1140834 h 1866625"/>
              <a:gd name="connsiteX14" fmla="*/ 1455401 w 1455401"/>
              <a:gd name="connsiteY14" fmla="*/ 1127732 h 1866625"/>
              <a:gd name="connsiteX15" fmla="*/ 1455401 w 1455401"/>
              <a:gd name="connsiteY15" fmla="*/ 1569784 h 1866625"/>
              <a:gd name="connsiteX16" fmla="*/ 1455401 w 1455401"/>
              <a:gd name="connsiteY16" fmla="*/ 1569787 h 1866625"/>
              <a:gd name="connsiteX17" fmla="*/ 1455401 w 1455401"/>
              <a:gd name="connsiteY17" fmla="*/ 1569790 h 1866625"/>
              <a:gd name="connsiteX18" fmla="*/ 1455401 w 1455401"/>
              <a:gd name="connsiteY18" fmla="*/ 1578767 h 1866625"/>
              <a:gd name="connsiteX19" fmla="*/ 1454289 w 1455401"/>
              <a:gd name="connsiteY19" fmla="*/ 1578767 h 1866625"/>
              <a:gd name="connsiteX20" fmla="*/ 1451644 w 1455401"/>
              <a:gd name="connsiteY20" fmla="*/ 1600137 h 1866625"/>
              <a:gd name="connsiteX21" fmla="*/ 727701 w 1455401"/>
              <a:gd name="connsiteY21" fmla="*/ 1866625 h 1866625"/>
              <a:gd name="connsiteX22" fmla="*/ 3758 w 1455401"/>
              <a:gd name="connsiteY22" fmla="*/ 1600137 h 1866625"/>
              <a:gd name="connsiteX23" fmla="*/ 1113 w 1455401"/>
              <a:gd name="connsiteY23" fmla="*/ 1578767 h 1866625"/>
              <a:gd name="connsiteX24" fmla="*/ 1 w 1455401"/>
              <a:gd name="connsiteY24" fmla="*/ 1578767 h 1866625"/>
              <a:gd name="connsiteX25" fmla="*/ 1 w 1455401"/>
              <a:gd name="connsiteY25" fmla="*/ 1569787 h 1866625"/>
              <a:gd name="connsiteX26" fmla="*/ 1 w 1455401"/>
              <a:gd name="connsiteY26" fmla="*/ 296841 h 1866625"/>
              <a:gd name="connsiteX27" fmla="*/ 0 w 1455401"/>
              <a:gd name="connsiteY27" fmla="*/ 296838 h 1866625"/>
              <a:gd name="connsiteX28" fmla="*/ 1 w 1455401"/>
              <a:gd name="connsiteY28" fmla="*/ 296835 h 1866625"/>
              <a:gd name="connsiteX29" fmla="*/ 3758 w 1455401"/>
              <a:gd name="connsiteY29" fmla="*/ 266488 h 1866625"/>
              <a:gd name="connsiteX30" fmla="*/ 727700 w 1455401"/>
              <a:gd name="connsiteY30"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4352 w 1455401"/>
              <a:gd name="connsiteY11" fmla="*/ 1143359 h 1866625"/>
              <a:gd name="connsiteX12" fmla="*/ 1439768 w 1455401"/>
              <a:gd name="connsiteY12" fmla="*/ 1140834 h 1866625"/>
              <a:gd name="connsiteX13" fmla="*/ 1455401 w 1455401"/>
              <a:gd name="connsiteY13" fmla="*/ 1127732 h 1866625"/>
              <a:gd name="connsiteX14" fmla="*/ 1455401 w 1455401"/>
              <a:gd name="connsiteY14" fmla="*/ 1569784 h 1866625"/>
              <a:gd name="connsiteX15" fmla="*/ 1455401 w 1455401"/>
              <a:gd name="connsiteY15" fmla="*/ 1569787 h 1866625"/>
              <a:gd name="connsiteX16" fmla="*/ 1455401 w 1455401"/>
              <a:gd name="connsiteY16" fmla="*/ 1569790 h 1866625"/>
              <a:gd name="connsiteX17" fmla="*/ 1455401 w 1455401"/>
              <a:gd name="connsiteY17" fmla="*/ 1578767 h 1866625"/>
              <a:gd name="connsiteX18" fmla="*/ 1454289 w 1455401"/>
              <a:gd name="connsiteY18" fmla="*/ 1578767 h 1866625"/>
              <a:gd name="connsiteX19" fmla="*/ 1451644 w 1455401"/>
              <a:gd name="connsiteY19" fmla="*/ 1600137 h 1866625"/>
              <a:gd name="connsiteX20" fmla="*/ 727701 w 1455401"/>
              <a:gd name="connsiteY20" fmla="*/ 1866625 h 1866625"/>
              <a:gd name="connsiteX21" fmla="*/ 3758 w 1455401"/>
              <a:gd name="connsiteY21" fmla="*/ 1600137 h 1866625"/>
              <a:gd name="connsiteX22" fmla="*/ 1113 w 1455401"/>
              <a:gd name="connsiteY22" fmla="*/ 1578767 h 1866625"/>
              <a:gd name="connsiteX23" fmla="*/ 1 w 1455401"/>
              <a:gd name="connsiteY23" fmla="*/ 1578767 h 1866625"/>
              <a:gd name="connsiteX24" fmla="*/ 1 w 1455401"/>
              <a:gd name="connsiteY24" fmla="*/ 1569787 h 1866625"/>
              <a:gd name="connsiteX25" fmla="*/ 1 w 1455401"/>
              <a:gd name="connsiteY25" fmla="*/ 296841 h 1866625"/>
              <a:gd name="connsiteX26" fmla="*/ 0 w 1455401"/>
              <a:gd name="connsiteY26" fmla="*/ 296838 h 1866625"/>
              <a:gd name="connsiteX27" fmla="*/ 1 w 1455401"/>
              <a:gd name="connsiteY27" fmla="*/ 296835 h 1866625"/>
              <a:gd name="connsiteX28" fmla="*/ 3758 w 1455401"/>
              <a:gd name="connsiteY28" fmla="*/ 266488 h 1866625"/>
              <a:gd name="connsiteX29" fmla="*/ 727700 w 1455401"/>
              <a:gd name="connsiteY29"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34352 w 1455401"/>
              <a:gd name="connsiteY10" fmla="*/ 1143359 h 1866625"/>
              <a:gd name="connsiteX11" fmla="*/ 1439768 w 1455401"/>
              <a:gd name="connsiteY11" fmla="*/ 1140834 h 1866625"/>
              <a:gd name="connsiteX12" fmla="*/ 1455401 w 1455401"/>
              <a:gd name="connsiteY12" fmla="*/ 1127732 h 1866625"/>
              <a:gd name="connsiteX13" fmla="*/ 1455401 w 1455401"/>
              <a:gd name="connsiteY13" fmla="*/ 1569784 h 1866625"/>
              <a:gd name="connsiteX14" fmla="*/ 1455401 w 1455401"/>
              <a:gd name="connsiteY14" fmla="*/ 1569787 h 1866625"/>
              <a:gd name="connsiteX15" fmla="*/ 1455401 w 1455401"/>
              <a:gd name="connsiteY15" fmla="*/ 1569790 h 1866625"/>
              <a:gd name="connsiteX16" fmla="*/ 1455401 w 1455401"/>
              <a:gd name="connsiteY16" fmla="*/ 1578767 h 1866625"/>
              <a:gd name="connsiteX17" fmla="*/ 1454289 w 1455401"/>
              <a:gd name="connsiteY17" fmla="*/ 1578767 h 1866625"/>
              <a:gd name="connsiteX18" fmla="*/ 1451644 w 1455401"/>
              <a:gd name="connsiteY18" fmla="*/ 1600137 h 1866625"/>
              <a:gd name="connsiteX19" fmla="*/ 727701 w 1455401"/>
              <a:gd name="connsiteY19" fmla="*/ 1866625 h 1866625"/>
              <a:gd name="connsiteX20" fmla="*/ 3758 w 1455401"/>
              <a:gd name="connsiteY20" fmla="*/ 1600137 h 1866625"/>
              <a:gd name="connsiteX21" fmla="*/ 1113 w 1455401"/>
              <a:gd name="connsiteY21" fmla="*/ 1578767 h 1866625"/>
              <a:gd name="connsiteX22" fmla="*/ 1 w 1455401"/>
              <a:gd name="connsiteY22" fmla="*/ 1578767 h 1866625"/>
              <a:gd name="connsiteX23" fmla="*/ 1 w 1455401"/>
              <a:gd name="connsiteY23" fmla="*/ 1569787 h 1866625"/>
              <a:gd name="connsiteX24" fmla="*/ 1 w 1455401"/>
              <a:gd name="connsiteY24" fmla="*/ 296841 h 1866625"/>
              <a:gd name="connsiteX25" fmla="*/ 0 w 1455401"/>
              <a:gd name="connsiteY25" fmla="*/ 296838 h 1866625"/>
              <a:gd name="connsiteX26" fmla="*/ 1 w 1455401"/>
              <a:gd name="connsiteY26" fmla="*/ 296835 h 1866625"/>
              <a:gd name="connsiteX27" fmla="*/ 3758 w 1455401"/>
              <a:gd name="connsiteY27" fmla="*/ 266488 h 1866625"/>
              <a:gd name="connsiteX28" fmla="*/ 727700 w 1455401"/>
              <a:gd name="connsiteY28"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34352 w 1455401"/>
              <a:gd name="connsiteY10" fmla="*/ 1143359 h 1866625"/>
              <a:gd name="connsiteX11" fmla="*/ 1439768 w 1455401"/>
              <a:gd name="connsiteY11" fmla="*/ 1140834 h 1866625"/>
              <a:gd name="connsiteX12" fmla="*/ 1455401 w 1455401"/>
              <a:gd name="connsiteY12" fmla="*/ 1569784 h 1866625"/>
              <a:gd name="connsiteX13" fmla="*/ 1455401 w 1455401"/>
              <a:gd name="connsiteY13" fmla="*/ 1569787 h 1866625"/>
              <a:gd name="connsiteX14" fmla="*/ 1455401 w 1455401"/>
              <a:gd name="connsiteY14" fmla="*/ 1569790 h 1866625"/>
              <a:gd name="connsiteX15" fmla="*/ 1455401 w 1455401"/>
              <a:gd name="connsiteY15" fmla="*/ 1578767 h 1866625"/>
              <a:gd name="connsiteX16" fmla="*/ 1454289 w 1455401"/>
              <a:gd name="connsiteY16" fmla="*/ 1578767 h 1866625"/>
              <a:gd name="connsiteX17" fmla="*/ 1451644 w 1455401"/>
              <a:gd name="connsiteY17" fmla="*/ 1600137 h 1866625"/>
              <a:gd name="connsiteX18" fmla="*/ 727701 w 1455401"/>
              <a:gd name="connsiteY18" fmla="*/ 1866625 h 1866625"/>
              <a:gd name="connsiteX19" fmla="*/ 3758 w 1455401"/>
              <a:gd name="connsiteY19" fmla="*/ 1600137 h 1866625"/>
              <a:gd name="connsiteX20" fmla="*/ 1113 w 1455401"/>
              <a:gd name="connsiteY20" fmla="*/ 1578767 h 1866625"/>
              <a:gd name="connsiteX21" fmla="*/ 1 w 1455401"/>
              <a:gd name="connsiteY21" fmla="*/ 1578767 h 1866625"/>
              <a:gd name="connsiteX22" fmla="*/ 1 w 1455401"/>
              <a:gd name="connsiteY22" fmla="*/ 1569787 h 1866625"/>
              <a:gd name="connsiteX23" fmla="*/ 1 w 1455401"/>
              <a:gd name="connsiteY23" fmla="*/ 296841 h 1866625"/>
              <a:gd name="connsiteX24" fmla="*/ 0 w 1455401"/>
              <a:gd name="connsiteY24" fmla="*/ 296838 h 1866625"/>
              <a:gd name="connsiteX25" fmla="*/ 1 w 1455401"/>
              <a:gd name="connsiteY25" fmla="*/ 296835 h 1866625"/>
              <a:gd name="connsiteX26" fmla="*/ 3758 w 1455401"/>
              <a:gd name="connsiteY26" fmla="*/ 266488 h 1866625"/>
              <a:gd name="connsiteX27" fmla="*/ 727700 w 1455401"/>
              <a:gd name="connsiteY27"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34352 w 1455401"/>
              <a:gd name="connsiteY10" fmla="*/ 1143359 h 1866625"/>
              <a:gd name="connsiteX11" fmla="*/ 1455401 w 1455401"/>
              <a:gd name="connsiteY11" fmla="*/ 1569784 h 1866625"/>
              <a:gd name="connsiteX12" fmla="*/ 1455401 w 1455401"/>
              <a:gd name="connsiteY12" fmla="*/ 1569787 h 1866625"/>
              <a:gd name="connsiteX13" fmla="*/ 1455401 w 1455401"/>
              <a:gd name="connsiteY13" fmla="*/ 1569790 h 1866625"/>
              <a:gd name="connsiteX14" fmla="*/ 1455401 w 1455401"/>
              <a:gd name="connsiteY14" fmla="*/ 1578767 h 1866625"/>
              <a:gd name="connsiteX15" fmla="*/ 1454289 w 1455401"/>
              <a:gd name="connsiteY15" fmla="*/ 1578767 h 1866625"/>
              <a:gd name="connsiteX16" fmla="*/ 1451644 w 1455401"/>
              <a:gd name="connsiteY16" fmla="*/ 1600137 h 1866625"/>
              <a:gd name="connsiteX17" fmla="*/ 727701 w 1455401"/>
              <a:gd name="connsiteY17" fmla="*/ 1866625 h 1866625"/>
              <a:gd name="connsiteX18" fmla="*/ 3758 w 1455401"/>
              <a:gd name="connsiteY18" fmla="*/ 1600137 h 1866625"/>
              <a:gd name="connsiteX19" fmla="*/ 1113 w 1455401"/>
              <a:gd name="connsiteY19" fmla="*/ 1578767 h 1866625"/>
              <a:gd name="connsiteX20" fmla="*/ 1 w 1455401"/>
              <a:gd name="connsiteY20" fmla="*/ 1578767 h 1866625"/>
              <a:gd name="connsiteX21" fmla="*/ 1 w 1455401"/>
              <a:gd name="connsiteY21" fmla="*/ 1569787 h 1866625"/>
              <a:gd name="connsiteX22" fmla="*/ 1 w 1455401"/>
              <a:gd name="connsiteY22" fmla="*/ 296841 h 1866625"/>
              <a:gd name="connsiteX23" fmla="*/ 0 w 1455401"/>
              <a:gd name="connsiteY23" fmla="*/ 296838 h 1866625"/>
              <a:gd name="connsiteX24" fmla="*/ 1 w 1455401"/>
              <a:gd name="connsiteY24" fmla="*/ 296835 h 1866625"/>
              <a:gd name="connsiteX25" fmla="*/ 3758 w 1455401"/>
              <a:gd name="connsiteY25" fmla="*/ 266488 h 1866625"/>
              <a:gd name="connsiteX26" fmla="*/ 727700 w 1455401"/>
              <a:gd name="connsiteY26"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569784 h 1866625"/>
              <a:gd name="connsiteX11" fmla="*/ 1455401 w 1455401"/>
              <a:gd name="connsiteY11" fmla="*/ 1569787 h 1866625"/>
              <a:gd name="connsiteX12" fmla="*/ 1455401 w 1455401"/>
              <a:gd name="connsiteY12" fmla="*/ 1569790 h 1866625"/>
              <a:gd name="connsiteX13" fmla="*/ 1455401 w 1455401"/>
              <a:gd name="connsiteY13" fmla="*/ 1578767 h 1866625"/>
              <a:gd name="connsiteX14" fmla="*/ 1454289 w 1455401"/>
              <a:gd name="connsiteY14" fmla="*/ 1578767 h 1866625"/>
              <a:gd name="connsiteX15" fmla="*/ 1451644 w 1455401"/>
              <a:gd name="connsiteY15" fmla="*/ 1600137 h 1866625"/>
              <a:gd name="connsiteX16" fmla="*/ 727701 w 1455401"/>
              <a:gd name="connsiteY16" fmla="*/ 1866625 h 1866625"/>
              <a:gd name="connsiteX17" fmla="*/ 3758 w 1455401"/>
              <a:gd name="connsiteY17" fmla="*/ 1600137 h 1866625"/>
              <a:gd name="connsiteX18" fmla="*/ 1113 w 1455401"/>
              <a:gd name="connsiteY18" fmla="*/ 1578767 h 1866625"/>
              <a:gd name="connsiteX19" fmla="*/ 1 w 1455401"/>
              <a:gd name="connsiteY19" fmla="*/ 1578767 h 1866625"/>
              <a:gd name="connsiteX20" fmla="*/ 1 w 1455401"/>
              <a:gd name="connsiteY20" fmla="*/ 1569787 h 1866625"/>
              <a:gd name="connsiteX21" fmla="*/ 1 w 1455401"/>
              <a:gd name="connsiteY21" fmla="*/ 296841 h 1866625"/>
              <a:gd name="connsiteX22" fmla="*/ 0 w 1455401"/>
              <a:gd name="connsiteY22" fmla="*/ 296838 h 1866625"/>
              <a:gd name="connsiteX23" fmla="*/ 1 w 1455401"/>
              <a:gd name="connsiteY23" fmla="*/ 296835 h 1866625"/>
              <a:gd name="connsiteX24" fmla="*/ 3758 w 1455401"/>
              <a:gd name="connsiteY24" fmla="*/ 266488 h 1866625"/>
              <a:gd name="connsiteX25" fmla="*/ 727700 w 1455401"/>
              <a:gd name="connsiteY25" fmla="*/ 0 h 18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5401" h="1866625">
                <a:moveTo>
                  <a:pt x="727701" y="107085"/>
                </a:moveTo>
                <a:cubicBezTo>
                  <a:pt x="450294" y="107085"/>
                  <a:pt x="225411" y="173087"/>
                  <a:pt x="225411" y="254506"/>
                </a:cubicBezTo>
                <a:cubicBezTo>
                  <a:pt x="225411" y="335924"/>
                  <a:pt x="450294" y="401926"/>
                  <a:pt x="727701" y="401926"/>
                </a:cubicBezTo>
                <a:cubicBezTo>
                  <a:pt x="1005108" y="401926"/>
                  <a:pt x="1229991" y="335924"/>
                  <a:pt x="1229991" y="254506"/>
                </a:cubicBezTo>
                <a:cubicBezTo>
                  <a:pt x="1229991" y="173087"/>
                  <a:pt x="1005108" y="107085"/>
                  <a:pt x="727701" y="107085"/>
                </a:cubicBezTo>
                <a:close/>
                <a:moveTo>
                  <a:pt x="727700" y="0"/>
                </a:moveTo>
                <a:cubicBezTo>
                  <a:pt x="1104479" y="0"/>
                  <a:pt x="1414378" y="116806"/>
                  <a:pt x="1451644" y="266488"/>
                </a:cubicBezTo>
                <a:lnTo>
                  <a:pt x="1454289" y="287858"/>
                </a:lnTo>
                <a:lnTo>
                  <a:pt x="1455400" y="287858"/>
                </a:lnTo>
                <a:lnTo>
                  <a:pt x="1455400" y="296838"/>
                </a:lnTo>
                <a:cubicBezTo>
                  <a:pt x="1455400" y="510492"/>
                  <a:pt x="1455401" y="1357626"/>
                  <a:pt x="1455401" y="1569784"/>
                </a:cubicBezTo>
                <a:lnTo>
                  <a:pt x="1455401" y="1569787"/>
                </a:lnTo>
                <a:lnTo>
                  <a:pt x="1455401" y="1569790"/>
                </a:lnTo>
                <a:lnTo>
                  <a:pt x="1455401" y="1578767"/>
                </a:lnTo>
                <a:lnTo>
                  <a:pt x="1454289" y="1578767"/>
                </a:lnTo>
                <a:lnTo>
                  <a:pt x="1451644" y="1600137"/>
                </a:lnTo>
                <a:cubicBezTo>
                  <a:pt x="1414379" y="1749819"/>
                  <a:pt x="1104480" y="1866625"/>
                  <a:pt x="727701" y="1866625"/>
                </a:cubicBezTo>
                <a:cubicBezTo>
                  <a:pt x="350922" y="1866625"/>
                  <a:pt x="41024" y="1749819"/>
                  <a:pt x="3758" y="1600137"/>
                </a:cubicBezTo>
                <a:lnTo>
                  <a:pt x="1113" y="1578767"/>
                </a:lnTo>
                <a:lnTo>
                  <a:pt x="1" y="1578767"/>
                </a:lnTo>
                <a:lnTo>
                  <a:pt x="1" y="1569787"/>
                </a:lnTo>
                <a:lnTo>
                  <a:pt x="1" y="296841"/>
                </a:lnTo>
                <a:cubicBezTo>
                  <a:pt x="1" y="158359"/>
                  <a:pt x="0" y="296839"/>
                  <a:pt x="0" y="296838"/>
                </a:cubicBezTo>
                <a:cubicBezTo>
                  <a:pt x="0" y="296837"/>
                  <a:pt x="1" y="296836"/>
                  <a:pt x="1" y="296835"/>
                </a:cubicBezTo>
                <a:lnTo>
                  <a:pt x="3758" y="266488"/>
                </a:lnTo>
                <a:cubicBezTo>
                  <a:pt x="41023" y="116806"/>
                  <a:pt x="350921" y="0"/>
                  <a:pt x="727700" y="0"/>
                </a:cubicBezTo>
                <a:close/>
              </a:path>
            </a:pathLst>
          </a:cu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32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417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7D21D-A11A-F34D-B9A2-E05AEBB67DD0}"/>
              </a:ext>
            </a:extLst>
          </p:cNvPr>
          <p:cNvSpPr>
            <a:spLocks noGrp="1"/>
          </p:cNvSpPr>
          <p:nvPr>
            <p:ph type="title" idx="4294967295"/>
          </p:nvPr>
        </p:nvSpPr>
        <p:spPr>
          <a:xfrm>
            <a:off x="363777" y="572373"/>
            <a:ext cx="11029950" cy="529111"/>
          </a:xfrm>
        </p:spPr>
        <p:txBody>
          <a:bodyPr anchor="ctr"/>
          <a:lstStyle/>
          <a:p>
            <a:r>
              <a:rPr lang="en-GB" dirty="0">
                <a:solidFill>
                  <a:schemeClr val="tx1"/>
                </a:solidFill>
              </a:rPr>
              <a:t>Metadata lineage</a:t>
            </a:r>
          </a:p>
        </p:txBody>
      </p:sp>
      <p:cxnSp>
        <p:nvCxnSpPr>
          <p:cNvPr id="36" name="Straight Arrow Connector 35">
            <a:extLst>
              <a:ext uri="{FF2B5EF4-FFF2-40B4-BE49-F238E27FC236}">
                <a16:creationId xmlns:a16="http://schemas.microsoft.com/office/drawing/2014/main" id="{27BA8817-EA93-0345-A028-CB0A9851D7E6}"/>
              </a:ext>
            </a:extLst>
          </p:cNvPr>
          <p:cNvCxnSpPr>
            <a:cxnSpLocks/>
          </p:cNvCxnSpPr>
          <p:nvPr/>
        </p:nvCxnSpPr>
        <p:spPr bwMode="auto">
          <a:xfrm>
            <a:off x="2408681" y="2476467"/>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7" name="Straight Arrow Connector 36">
            <a:extLst>
              <a:ext uri="{FF2B5EF4-FFF2-40B4-BE49-F238E27FC236}">
                <a16:creationId xmlns:a16="http://schemas.microsoft.com/office/drawing/2014/main" id="{FAA79BF3-25F3-CE4C-8DF8-7503AF8F6935}"/>
              </a:ext>
            </a:extLst>
          </p:cNvPr>
          <p:cNvCxnSpPr/>
          <p:nvPr/>
        </p:nvCxnSpPr>
        <p:spPr bwMode="auto">
          <a:xfrm>
            <a:off x="4682877" y="2447011"/>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8" name="Straight Arrow Connector 37">
            <a:extLst>
              <a:ext uri="{FF2B5EF4-FFF2-40B4-BE49-F238E27FC236}">
                <a16:creationId xmlns:a16="http://schemas.microsoft.com/office/drawing/2014/main" id="{B2C67A56-9C23-2041-A7E5-DA0103715E4D}"/>
              </a:ext>
            </a:extLst>
          </p:cNvPr>
          <p:cNvCxnSpPr/>
          <p:nvPr/>
        </p:nvCxnSpPr>
        <p:spPr bwMode="auto">
          <a:xfrm>
            <a:off x="6957073" y="2447011"/>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9" name="Straight Arrow Connector 38">
            <a:extLst>
              <a:ext uri="{FF2B5EF4-FFF2-40B4-BE49-F238E27FC236}">
                <a16:creationId xmlns:a16="http://schemas.microsoft.com/office/drawing/2014/main" id="{51AC0A37-D95B-FF4F-AEDB-4F18CBC1D2C7}"/>
              </a:ext>
            </a:extLst>
          </p:cNvPr>
          <p:cNvCxnSpPr>
            <a:cxnSpLocks/>
          </p:cNvCxnSpPr>
          <p:nvPr/>
        </p:nvCxnSpPr>
        <p:spPr bwMode="auto">
          <a:xfrm>
            <a:off x="9231269" y="2447011"/>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0" name="TextBox 39">
            <a:extLst>
              <a:ext uri="{FF2B5EF4-FFF2-40B4-BE49-F238E27FC236}">
                <a16:creationId xmlns:a16="http://schemas.microsoft.com/office/drawing/2014/main" id="{797F8CAC-7DD6-7843-9A53-46F43BAA4422}"/>
              </a:ext>
            </a:extLst>
          </p:cNvPr>
          <p:cNvSpPr txBox="1"/>
          <p:nvPr/>
        </p:nvSpPr>
        <p:spPr>
          <a:xfrm>
            <a:off x="589759" y="2821604"/>
            <a:ext cx="1920240" cy="338554"/>
          </a:xfrm>
          <a:prstGeom prst="rect">
            <a:avLst/>
          </a:prstGeom>
          <a:noFill/>
        </p:spPr>
        <p:txBody>
          <a:bodyPr wrap="none" rtlCol="0">
            <a:spAutoFit/>
          </a:bodyPr>
          <a:lstStyle/>
          <a:p>
            <a:pPr algn="ctr"/>
            <a:r>
              <a:rPr lang="en-GB" sz="1600">
                <a:solidFill>
                  <a:schemeClr val="tx1"/>
                </a:solidFill>
                <a:latin typeface="+mj-lt"/>
              </a:rPr>
              <a:t>Data sources</a:t>
            </a:r>
          </a:p>
        </p:txBody>
      </p:sp>
      <p:sp>
        <p:nvSpPr>
          <p:cNvPr id="41" name="TextBox 40">
            <a:extLst>
              <a:ext uri="{FF2B5EF4-FFF2-40B4-BE49-F238E27FC236}">
                <a16:creationId xmlns:a16="http://schemas.microsoft.com/office/drawing/2014/main" id="{D5EC479C-3DB0-B34D-9D49-764E83AA9B6B}"/>
              </a:ext>
            </a:extLst>
          </p:cNvPr>
          <p:cNvSpPr txBox="1"/>
          <p:nvPr/>
        </p:nvSpPr>
        <p:spPr>
          <a:xfrm>
            <a:off x="3054473" y="2821604"/>
            <a:ext cx="1539204" cy="338554"/>
          </a:xfrm>
          <a:prstGeom prst="rect">
            <a:avLst/>
          </a:prstGeom>
          <a:noFill/>
        </p:spPr>
        <p:txBody>
          <a:bodyPr wrap="none" rtlCol="0">
            <a:spAutoFit/>
          </a:bodyPr>
          <a:lstStyle/>
          <a:p>
            <a:pPr algn="ctr"/>
            <a:r>
              <a:rPr lang="en-GB" sz="1600">
                <a:solidFill>
                  <a:schemeClr val="tx1"/>
                </a:solidFill>
                <a:latin typeface="+mj-lt"/>
              </a:rPr>
              <a:t>Data ingestion</a:t>
            </a:r>
          </a:p>
        </p:txBody>
      </p:sp>
      <p:sp>
        <p:nvSpPr>
          <p:cNvPr id="42" name="TextBox 41">
            <a:extLst>
              <a:ext uri="{FF2B5EF4-FFF2-40B4-BE49-F238E27FC236}">
                <a16:creationId xmlns:a16="http://schemas.microsoft.com/office/drawing/2014/main" id="{E6429C86-4CF9-D749-A572-1DFED6ECA11A}"/>
              </a:ext>
            </a:extLst>
          </p:cNvPr>
          <p:cNvSpPr txBox="1"/>
          <p:nvPr/>
        </p:nvSpPr>
        <p:spPr>
          <a:xfrm>
            <a:off x="5261439" y="2821604"/>
            <a:ext cx="1673663" cy="338554"/>
          </a:xfrm>
          <a:prstGeom prst="rect">
            <a:avLst/>
          </a:prstGeom>
          <a:noFill/>
        </p:spPr>
        <p:txBody>
          <a:bodyPr wrap="none" rtlCol="0">
            <a:spAutoFit/>
          </a:bodyPr>
          <a:lstStyle/>
          <a:p>
            <a:pPr algn="ctr"/>
            <a:r>
              <a:rPr lang="en-GB" sz="1600">
                <a:solidFill>
                  <a:schemeClr val="tx1"/>
                </a:solidFill>
                <a:latin typeface="+mj-lt"/>
              </a:rPr>
              <a:t>Data processing</a:t>
            </a:r>
          </a:p>
        </p:txBody>
      </p:sp>
      <p:sp>
        <p:nvSpPr>
          <p:cNvPr id="43" name="TextBox 42">
            <a:extLst>
              <a:ext uri="{FF2B5EF4-FFF2-40B4-BE49-F238E27FC236}">
                <a16:creationId xmlns:a16="http://schemas.microsoft.com/office/drawing/2014/main" id="{DB4F29B0-3B59-3D4F-AA27-9B35B4BBC6D9}"/>
              </a:ext>
            </a:extLst>
          </p:cNvPr>
          <p:cNvSpPr txBox="1"/>
          <p:nvPr/>
        </p:nvSpPr>
        <p:spPr>
          <a:xfrm>
            <a:off x="7685228" y="2821604"/>
            <a:ext cx="1374479" cy="338554"/>
          </a:xfrm>
          <a:prstGeom prst="rect">
            <a:avLst/>
          </a:prstGeom>
          <a:noFill/>
        </p:spPr>
        <p:txBody>
          <a:bodyPr wrap="none" rtlCol="0">
            <a:spAutoFit/>
          </a:bodyPr>
          <a:lstStyle/>
          <a:p>
            <a:pPr algn="ctr"/>
            <a:r>
              <a:rPr lang="en-GB" sz="1600">
                <a:solidFill>
                  <a:schemeClr val="tx1"/>
                </a:solidFill>
                <a:latin typeface="+mj-lt"/>
              </a:rPr>
              <a:t>Data </a:t>
            </a:r>
            <a:r>
              <a:rPr lang="en-GB" sz="1600">
                <a:latin typeface="+mj-lt"/>
              </a:rPr>
              <a:t>s</a:t>
            </a:r>
            <a:r>
              <a:rPr lang="en-GB" sz="1600">
                <a:solidFill>
                  <a:schemeClr val="tx1"/>
                </a:solidFill>
                <a:latin typeface="+mj-lt"/>
              </a:rPr>
              <a:t>torage</a:t>
            </a:r>
          </a:p>
        </p:txBody>
      </p:sp>
      <p:sp>
        <p:nvSpPr>
          <p:cNvPr id="44" name="TextBox 43">
            <a:extLst>
              <a:ext uri="{FF2B5EF4-FFF2-40B4-BE49-F238E27FC236}">
                <a16:creationId xmlns:a16="http://schemas.microsoft.com/office/drawing/2014/main" id="{E1C60527-14A5-2147-B4DF-863803585C2E}"/>
              </a:ext>
            </a:extLst>
          </p:cNvPr>
          <p:cNvSpPr txBox="1"/>
          <p:nvPr/>
        </p:nvSpPr>
        <p:spPr>
          <a:xfrm>
            <a:off x="9868597" y="2821604"/>
            <a:ext cx="1556132" cy="338554"/>
          </a:xfrm>
          <a:prstGeom prst="rect">
            <a:avLst/>
          </a:prstGeom>
          <a:noFill/>
        </p:spPr>
        <p:txBody>
          <a:bodyPr wrap="none" rtlCol="0">
            <a:spAutoFit/>
          </a:bodyPr>
          <a:lstStyle/>
          <a:p>
            <a:pPr algn="ctr"/>
            <a:r>
              <a:rPr lang="en-GB" sz="1600">
                <a:solidFill>
                  <a:schemeClr val="tx1"/>
                </a:solidFill>
                <a:latin typeface="+mj-lt"/>
              </a:rPr>
              <a:t>Data reporting</a:t>
            </a:r>
          </a:p>
        </p:txBody>
      </p:sp>
      <p:sp>
        <p:nvSpPr>
          <p:cNvPr id="49" name="TextBox 48">
            <a:extLst>
              <a:ext uri="{FF2B5EF4-FFF2-40B4-BE49-F238E27FC236}">
                <a16:creationId xmlns:a16="http://schemas.microsoft.com/office/drawing/2014/main" id="{7C462F6A-3291-A246-A330-96DB3A239AA7}"/>
              </a:ext>
            </a:extLst>
          </p:cNvPr>
          <p:cNvSpPr txBox="1"/>
          <p:nvPr/>
        </p:nvSpPr>
        <p:spPr>
          <a:xfrm>
            <a:off x="7435960" y="4814775"/>
            <a:ext cx="1873013" cy="338554"/>
          </a:xfrm>
          <a:prstGeom prst="rect">
            <a:avLst/>
          </a:prstGeom>
          <a:noFill/>
        </p:spPr>
        <p:txBody>
          <a:bodyPr wrap="none" rtlCol="0">
            <a:spAutoFit/>
          </a:bodyPr>
          <a:lstStyle/>
          <a:p>
            <a:pPr algn="ctr"/>
            <a:r>
              <a:rPr lang="en-GB" sz="1600">
                <a:solidFill>
                  <a:schemeClr val="tx1"/>
                </a:solidFill>
                <a:latin typeface="+mj-lt"/>
              </a:rPr>
              <a:t>Data maintenance</a:t>
            </a:r>
          </a:p>
        </p:txBody>
      </p:sp>
      <p:grpSp>
        <p:nvGrpSpPr>
          <p:cNvPr id="12" name="Group 11">
            <a:extLst>
              <a:ext uri="{FF2B5EF4-FFF2-40B4-BE49-F238E27FC236}">
                <a16:creationId xmlns:a16="http://schemas.microsoft.com/office/drawing/2014/main" id="{98EA493C-E8CA-4EE9-82B7-5AB906BB3E04}"/>
              </a:ext>
            </a:extLst>
          </p:cNvPr>
          <p:cNvGrpSpPr/>
          <p:nvPr/>
        </p:nvGrpSpPr>
        <p:grpSpPr>
          <a:xfrm>
            <a:off x="8001383" y="4147580"/>
            <a:ext cx="742170" cy="556626"/>
            <a:chOff x="8001383" y="4316857"/>
            <a:chExt cx="742170" cy="556626"/>
          </a:xfrm>
        </p:grpSpPr>
        <p:grpSp>
          <p:nvGrpSpPr>
            <p:cNvPr id="10" name="Group 9">
              <a:extLst>
                <a:ext uri="{FF2B5EF4-FFF2-40B4-BE49-F238E27FC236}">
                  <a16:creationId xmlns:a16="http://schemas.microsoft.com/office/drawing/2014/main" id="{F1CCED73-BCBE-49A7-9E99-9D23D22393FF}"/>
                </a:ext>
              </a:extLst>
            </p:cNvPr>
            <p:cNvGrpSpPr/>
            <p:nvPr/>
          </p:nvGrpSpPr>
          <p:grpSpPr>
            <a:xfrm>
              <a:off x="8001383" y="4316857"/>
              <a:ext cx="742170" cy="556626"/>
              <a:chOff x="8089893" y="4383239"/>
              <a:chExt cx="565149" cy="423862"/>
            </a:xfrm>
          </p:grpSpPr>
          <p:sp>
            <p:nvSpPr>
              <p:cNvPr id="88" name="AutoShape 412">
                <a:extLst>
                  <a:ext uri="{FF2B5EF4-FFF2-40B4-BE49-F238E27FC236}">
                    <a16:creationId xmlns:a16="http://schemas.microsoft.com/office/drawing/2014/main" id="{A573FFFF-6891-4F08-A90B-288FB62990E1}"/>
                  </a:ext>
                </a:extLst>
              </p:cNvPr>
              <p:cNvSpPr>
                <a:spLocks noChangeAspect="1" noChangeArrowheads="1" noTextEdit="1"/>
              </p:cNvSpPr>
              <p:nvPr/>
            </p:nvSpPr>
            <p:spPr bwMode="auto">
              <a:xfrm>
                <a:off x="8089893" y="4383239"/>
                <a:ext cx="565149"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414">
                <a:extLst>
                  <a:ext uri="{FF2B5EF4-FFF2-40B4-BE49-F238E27FC236}">
                    <a16:creationId xmlns:a16="http://schemas.microsoft.com/office/drawing/2014/main" id="{35A96D97-A482-423A-A422-B3B2827FBE2A}"/>
                  </a:ext>
                </a:extLst>
              </p:cNvPr>
              <p:cNvSpPr>
                <a:spLocks noChangeArrowheads="1"/>
              </p:cNvSpPr>
              <p:nvPr/>
            </p:nvSpPr>
            <p:spPr bwMode="auto">
              <a:xfrm>
                <a:off x="8089893" y="4435769"/>
                <a:ext cx="565149" cy="37133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415">
                <a:extLst>
                  <a:ext uri="{FF2B5EF4-FFF2-40B4-BE49-F238E27FC236}">
                    <a16:creationId xmlns:a16="http://schemas.microsoft.com/office/drawing/2014/main" id="{C6834529-EDA8-4536-A592-90702354620F}"/>
                  </a:ext>
                </a:extLst>
              </p:cNvPr>
              <p:cNvSpPr>
                <a:spLocks noChangeArrowheads="1"/>
              </p:cNvSpPr>
              <p:nvPr/>
            </p:nvSpPr>
            <p:spPr bwMode="auto">
              <a:xfrm>
                <a:off x="8089893" y="4383239"/>
                <a:ext cx="565149" cy="525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416">
                <a:extLst>
                  <a:ext uri="{FF2B5EF4-FFF2-40B4-BE49-F238E27FC236}">
                    <a16:creationId xmlns:a16="http://schemas.microsoft.com/office/drawing/2014/main" id="{BDD63D8B-C73A-4520-A7C5-FDFF910CC1BC}"/>
                  </a:ext>
                </a:extLst>
              </p:cNvPr>
              <p:cNvSpPr>
                <a:spLocks noChangeArrowheads="1"/>
              </p:cNvSpPr>
              <p:nvPr/>
            </p:nvSpPr>
            <p:spPr bwMode="auto">
              <a:xfrm>
                <a:off x="8108007" y="4401353"/>
                <a:ext cx="16302" cy="1630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417">
                <a:extLst>
                  <a:ext uri="{FF2B5EF4-FFF2-40B4-BE49-F238E27FC236}">
                    <a16:creationId xmlns:a16="http://schemas.microsoft.com/office/drawing/2014/main" id="{3104649C-AF77-426C-9B44-DD21A70FAF91}"/>
                  </a:ext>
                </a:extLst>
              </p:cNvPr>
              <p:cNvSpPr>
                <a:spLocks noChangeArrowheads="1"/>
              </p:cNvSpPr>
              <p:nvPr/>
            </p:nvSpPr>
            <p:spPr bwMode="auto">
              <a:xfrm>
                <a:off x="8135177" y="4401353"/>
                <a:ext cx="16302" cy="1630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418">
                <a:extLst>
                  <a:ext uri="{FF2B5EF4-FFF2-40B4-BE49-F238E27FC236}">
                    <a16:creationId xmlns:a16="http://schemas.microsoft.com/office/drawing/2014/main" id="{73FF0D03-6A36-45D9-932E-020450191DA6}"/>
                  </a:ext>
                </a:extLst>
              </p:cNvPr>
              <p:cNvSpPr>
                <a:spLocks noChangeArrowheads="1"/>
              </p:cNvSpPr>
              <p:nvPr/>
            </p:nvSpPr>
            <p:spPr bwMode="auto">
              <a:xfrm>
                <a:off x="8160537" y="4401353"/>
                <a:ext cx="18114" cy="16302"/>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0" name="TextBox 49">
              <a:extLst>
                <a:ext uri="{FF2B5EF4-FFF2-40B4-BE49-F238E27FC236}">
                  <a16:creationId xmlns:a16="http://schemas.microsoft.com/office/drawing/2014/main" id="{356FD97F-9381-0447-9EB6-3F4A07A1FB23}"/>
                </a:ext>
              </a:extLst>
            </p:cNvPr>
            <p:cNvSpPr txBox="1"/>
            <p:nvPr/>
          </p:nvSpPr>
          <p:spPr>
            <a:xfrm>
              <a:off x="8111820" y="4396042"/>
              <a:ext cx="521297" cy="461665"/>
            </a:xfrm>
            <a:prstGeom prst="rect">
              <a:avLst/>
            </a:prstGeom>
            <a:noFill/>
          </p:spPr>
          <p:txBody>
            <a:bodyPr wrap="none" rtlCol="0">
              <a:spAutoFit/>
            </a:bodyPr>
            <a:lstStyle/>
            <a:p>
              <a:r>
                <a:rPr lang="en-GB" sz="800" dirty="0">
                  <a:solidFill>
                    <a:schemeClr val="bg2"/>
                  </a:solidFill>
                  <a:latin typeface="Consolas" panose="020B0609020204030204" pitchFamily="49" charset="0"/>
                </a:rPr>
                <a:t>CREATE</a:t>
              </a:r>
            </a:p>
            <a:p>
              <a:r>
                <a:rPr lang="en-GB" sz="800" dirty="0">
                  <a:solidFill>
                    <a:schemeClr val="bg2"/>
                  </a:solidFill>
                  <a:latin typeface="Consolas" panose="020B0609020204030204" pitchFamily="49" charset="0"/>
                </a:rPr>
                <a:t>UPDATE</a:t>
              </a:r>
            </a:p>
            <a:p>
              <a:r>
                <a:rPr lang="en-GB" sz="800" dirty="0">
                  <a:solidFill>
                    <a:schemeClr val="bg2"/>
                  </a:solidFill>
                  <a:latin typeface="Consolas" panose="020B0609020204030204" pitchFamily="49" charset="0"/>
                </a:rPr>
                <a:t>DELETE</a:t>
              </a:r>
            </a:p>
          </p:txBody>
        </p:sp>
      </p:grpSp>
      <p:cxnSp>
        <p:nvCxnSpPr>
          <p:cNvPr id="51" name="Straight Arrow Connector 50">
            <a:extLst>
              <a:ext uri="{FF2B5EF4-FFF2-40B4-BE49-F238E27FC236}">
                <a16:creationId xmlns:a16="http://schemas.microsoft.com/office/drawing/2014/main" id="{4285224A-228E-EC40-B27B-FECCE332D16D}"/>
              </a:ext>
            </a:extLst>
          </p:cNvPr>
          <p:cNvCxnSpPr>
            <a:cxnSpLocks/>
          </p:cNvCxnSpPr>
          <p:nvPr/>
        </p:nvCxnSpPr>
        <p:spPr bwMode="auto">
          <a:xfrm rot="16200000">
            <a:off x="8094171" y="3615083"/>
            <a:ext cx="556592" cy="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Freeform 14">
            <a:extLst>
              <a:ext uri="{FF2B5EF4-FFF2-40B4-BE49-F238E27FC236}">
                <a16:creationId xmlns:a16="http://schemas.microsoft.com/office/drawing/2014/main" id="{C076033E-441F-4E84-8DAD-09BA661CDCA8}"/>
              </a:ext>
            </a:extLst>
          </p:cNvPr>
          <p:cNvSpPr>
            <a:spLocks noChangeAspect="1"/>
          </p:cNvSpPr>
          <p:nvPr/>
        </p:nvSpPr>
        <p:spPr bwMode="auto">
          <a:xfrm>
            <a:off x="3473265" y="2027893"/>
            <a:ext cx="701620" cy="701622"/>
          </a:xfrm>
          <a:custGeom>
            <a:avLst/>
            <a:gdLst>
              <a:gd name="T0" fmla="*/ 359 w 359"/>
              <a:gd name="T1" fmla="*/ 0 h 359"/>
              <a:gd name="T2" fmla="*/ 359 w 359"/>
              <a:gd name="T3" fmla="*/ 0 h 359"/>
              <a:gd name="T4" fmla="*/ 94 w 359"/>
              <a:gd name="T5" fmla="*/ 0 h 359"/>
              <a:gd name="T6" fmla="*/ 94 w 359"/>
              <a:gd name="T7" fmla="*/ 62 h 359"/>
              <a:gd name="T8" fmla="*/ 253 w 359"/>
              <a:gd name="T9" fmla="*/ 62 h 359"/>
              <a:gd name="T10" fmla="*/ 0 w 359"/>
              <a:gd name="T11" fmla="*/ 315 h 359"/>
              <a:gd name="T12" fmla="*/ 44 w 359"/>
              <a:gd name="T13" fmla="*/ 359 h 359"/>
              <a:gd name="T14" fmla="*/ 297 w 359"/>
              <a:gd name="T15" fmla="*/ 106 h 359"/>
              <a:gd name="T16" fmla="*/ 297 w 359"/>
              <a:gd name="T17" fmla="*/ 265 h 359"/>
              <a:gd name="T18" fmla="*/ 359 w 359"/>
              <a:gd name="T19" fmla="*/ 265 h 359"/>
              <a:gd name="T20" fmla="*/ 359 w 359"/>
              <a:gd name="T21" fmla="*/ 0 h 359"/>
              <a:gd name="T22" fmla="*/ 359 w 359"/>
              <a:gd name="T23" fmla="*/ 0 h 359"/>
              <a:gd name="T24" fmla="*/ 359 w 359"/>
              <a:gd name="T25"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 h="359">
                <a:moveTo>
                  <a:pt x="359" y="0"/>
                </a:moveTo>
                <a:lnTo>
                  <a:pt x="359" y="0"/>
                </a:lnTo>
                <a:lnTo>
                  <a:pt x="94" y="0"/>
                </a:lnTo>
                <a:lnTo>
                  <a:pt x="94" y="62"/>
                </a:lnTo>
                <a:lnTo>
                  <a:pt x="253" y="62"/>
                </a:lnTo>
                <a:lnTo>
                  <a:pt x="0" y="315"/>
                </a:lnTo>
                <a:lnTo>
                  <a:pt x="44" y="359"/>
                </a:lnTo>
                <a:lnTo>
                  <a:pt x="297" y="106"/>
                </a:lnTo>
                <a:lnTo>
                  <a:pt x="297" y="265"/>
                </a:lnTo>
                <a:lnTo>
                  <a:pt x="359" y="265"/>
                </a:lnTo>
                <a:lnTo>
                  <a:pt x="359" y="0"/>
                </a:lnTo>
                <a:lnTo>
                  <a:pt x="359" y="0"/>
                </a:lnTo>
                <a:lnTo>
                  <a:pt x="359"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48" name="Group 90">
            <a:extLst>
              <a:ext uri="{FF2B5EF4-FFF2-40B4-BE49-F238E27FC236}">
                <a16:creationId xmlns:a16="http://schemas.microsoft.com/office/drawing/2014/main" id="{395EE06C-FDC3-49DF-9B37-26B164CC7EED}"/>
              </a:ext>
            </a:extLst>
          </p:cNvPr>
          <p:cNvGrpSpPr>
            <a:grpSpLocks noChangeAspect="1"/>
          </p:cNvGrpSpPr>
          <p:nvPr/>
        </p:nvGrpSpPr>
        <p:grpSpPr bwMode="auto">
          <a:xfrm>
            <a:off x="5744352" y="2030371"/>
            <a:ext cx="707840" cy="698880"/>
            <a:chOff x="410" y="2783"/>
            <a:chExt cx="316" cy="312"/>
          </a:xfrm>
        </p:grpSpPr>
        <p:sp>
          <p:nvSpPr>
            <p:cNvPr id="53" name="Freeform 91">
              <a:extLst>
                <a:ext uri="{FF2B5EF4-FFF2-40B4-BE49-F238E27FC236}">
                  <a16:creationId xmlns:a16="http://schemas.microsoft.com/office/drawing/2014/main" id="{7A00C1EB-259F-4DF5-8828-03EB5D522905}"/>
                </a:ext>
              </a:extLst>
            </p:cNvPr>
            <p:cNvSpPr>
              <a:spLocks noEditPoints="1"/>
            </p:cNvSpPr>
            <p:nvPr/>
          </p:nvSpPr>
          <p:spPr bwMode="auto">
            <a:xfrm>
              <a:off x="494" y="2793"/>
              <a:ext cx="232" cy="204"/>
            </a:xfrm>
            <a:custGeom>
              <a:avLst/>
              <a:gdLst>
                <a:gd name="T0" fmla="*/ 507 w 1015"/>
                <a:gd name="T1" fmla="*/ 128 h 896"/>
                <a:gd name="T2" fmla="*/ 626 w 1015"/>
                <a:gd name="T3" fmla="*/ 151 h 896"/>
                <a:gd name="T4" fmla="*/ 801 w 1015"/>
                <a:gd name="T5" fmla="*/ 322 h 896"/>
                <a:gd name="T6" fmla="*/ 804 w 1015"/>
                <a:gd name="T7" fmla="*/ 567 h 896"/>
                <a:gd name="T8" fmla="*/ 685 w 1015"/>
                <a:gd name="T9" fmla="*/ 714 h 896"/>
                <a:gd name="T10" fmla="*/ 600 w 1015"/>
                <a:gd name="T11" fmla="*/ 754 h 896"/>
                <a:gd name="T12" fmla="*/ 507 w 1015"/>
                <a:gd name="T13" fmla="*/ 768 h 896"/>
                <a:gd name="T14" fmla="*/ 389 w 1015"/>
                <a:gd name="T15" fmla="*/ 745 h 896"/>
                <a:gd name="T16" fmla="*/ 213 w 1015"/>
                <a:gd name="T17" fmla="*/ 575 h 896"/>
                <a:gd name="T18" fmla="*/ 210 w 1015"/>
                <a:gd name="T19" fmla="*/ 330 h 896"/>
                <a:gd name="T20" fmla="*/ 330 w 1015"/>
                <a:gd name="T21" fmla="*/ 182 h 896"/>
                <a:gd name="T22" fmla="*/ 414 w 1015"/>
                <a:gd name="T23" fmla="*/ 142 h 896"/>
                <a:gd name="T24" fmla="*/ 507 w 1015"/>
                <a:gd name="T25" fmla="*/ 128 h 896"/>
                <a:gd name="T26" fmla="*/ 507 w 1015"/>
                <a:gd name="T27" fmla="*/ 128 h 896"/>
                <a:gd name="T28" fmla="*/ 507 w 1015"/>
                <a:gd name="T29" fmla="*/ 128 h 896"/>
                <a:gd name="T30" fmla="*/ 507 w 1015"/>
                <a:gd name="T31" fmla="*/ 0 h 896"/>
                <a:gd name="T32" fmla="*/ 91 w 1015"/>
                <a:gd name="T33" fmla="*/ 282 h 896"/>
                <a:gd name="T34" fmla="*/ 341 w 1015"/>
                <a:gd name="T35" fmla="*/ 864 h 896"/>
                <a:gd name="T36" fmla="*/ 507 w 1015"/>
                <a:gd name="T37" fmla="*/ 896 h 896"/>
                <a:gd name="T38" fmla="*/ 923 w 1015"/>
                <a:gd name="T39" fmla="*/ 614 h 896"/>
                <a:gd name="T40" fmla="*/ 673 w 1015"/>
                <a:gd name="T41" fmla="*/ 32 h 896"/>
                <a:gd name="T42" fmla="*/ 507 w 1015"/>
                <a:gd name="T43" fmla="*/ 0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15" h="896">
                  <a:moveTo>
                    <a:pt x="507" y="128"/>
                  </a:moveTo>
                  <a:cubicBezTo>
                    <a:pt x="548" y="128"/>
                    <a:pt x="588" y="136"/>
                    <a:pt x="626" y="151"/>
                  </a:cubicBezTo>
                  <a:cubicBezTo>
                    <a:pt x="705" y="183"/>
                    <a:pt x="767" y="244"/>
                    <a:pt x="801" y="322"/>
                  </a:cubicBezTo>
                  <a:cubicBezTo>
                    <a:pt x="835" y="401"/>
                    <a:pt x="836" y="487"/>
                    <a:pt x="804" y="567"/>
                  </a:cubicBezTo>
                  <a:cubicBezTo>
                    <a:pt x="780" y="627"/>
                    <a:pt x="739" y="679"/>
                    <a:pt x="685" y="714"/>
                  </a:cubicBezTo>
                  <a:cubicBezTo>
                    <a:pt x="659" y="732"/>
                    <a:pt x="630" y="745"/>
                    <a:pt x="600" y="754"/>
                  </a:cubicBezTo>
                  <a:cubicBezTo>
                    <a:pt x="570" y="764"/>
                    <a:pt x="538" y="768"/>
                    <a:pt x="507" y="768"/>
                  </a:cubicBezTo>
                  <a:cubicBezTo>
                    <a:pt x="467" y="768"/>
                    <a:pt x="427" y="761"/>
                    <a:pt x="389" y="745"/>
                  </a:cubicBezTo>
                  <a:cubicBezTo>
                    <a:pt x="309" y="714"/>
                    <a:pt x="247" y="653"/>
                    <a:pt x="213" y="575"/>
                  </a:cubicBezTo>
                  <a:cubicBezTo>
                    <a:pt x="180" y="496"/>
                    <a:pt x="178" y="409"/>
                    <a:pt x="210" y="330"/>
                  </a:cubicBezTo>
                  <a:cubicBezTo>
                    <a:pt x="234" y="269"/>
                    <a:pt x="276" y="218"/>
                    <a:pt x="330" y="182"/>
                  </a:cubicBezTo>
                  <a:cubicBezTo>
                    <a:pt x="356" y="165"/>
                    <a:pt x="384" y="151"/>
                    <a:pt x="414" y="142"/>
                  </a:cubicBezTo>
                  <a:cubicBezTo>
                    <a:pt x="445" y="133"/>
                    <a:pt x="476" y="128"/>
                    <a:pt x="507" y="128"/>
                  </a:cubicBezTo>
                  <a:cubicBezTo>
                    <a:pt x="507" y="128"/>
                    <a:pt x="507" y="128"/>
                    <a:pt x="507" y="128"/>
                  </a:cubicBezTo>
                  <a:cubicBezTo>
                    <a:pt x="507" y="128"/>
                    <a:pt x="507" y="128"/>
                    <a:pt x="507" y="128"/>
                  </a:cubicBezTo>
                  <a:moveTo>
                    <a:pt x="507" y="0"/>
                  </a:moveTo>
                  <a:cubicBezTo>
                    <a:pt x="329" y="0"/>
                    <a:pt x="161" y="107"/>
                    <a:pt x="91" y="282"/>
                  </a:cubicBezTo>
                  <a:cubicBezTo>
                    <a:pt x="0" y="512"/>
                    <a:pt x="111" y="773"/>
                    <a:pt x="341" y="864"/>
                  </a:cubicBezTo>
                  <a:cubicBezTo>
                    <a:pt x="396" y="886"/>
                    <a:pt x="452" y="896"/>
                    <a:pt x="507" y="896"/>
                  </a:cubicBezTo>
                  <a:cubicBezTo>
                    <a:pt x="685" y="896"/>
                    <a:pt x="853" y="790"/>
                    <a:pt x="923" y="614"/>
                  </a:cubicBezTo>
                  <a:cubicBezTo>
                    <a:pt x="1015" y="385"/>
                    <a:pt x="903" y="124"/>
                    <a:pt x="673" y="32"/>
                  </a:cubicBezTo>
                  <a:cubicBezTo>
                    <a:pt x="619" y="11"/>
                    <a:pt x="563" y="0"/>
                    <a:pt x="507" y="0"/>
                  </a:cubicBez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2">
              <a:extLst>
                <a:ext uri="{FF2B5EF4-FFF2-40B4-BE49-F238E27FC236}">
                  <a16:creationId xmlns:a16="http://schemas.microsoft.com/office/drawing/2014/main" id="{46DD8D98-8316-448F-8A97-4393ACEC682A}"/>
                </a:ext>
              </a:extLst>
            </p:cNvPr>
            <p:cNvSpPr>
              <a:spLocks/>
            </p:cNvSpPr>
            <p:nvPr/>
          </p:nvSpPr>
          <p:spPr bwMode="auto">
            <a:xfrm>
              <a:off x="634" y="2783"/>
              <a:ext cx="31" cy="27"/>
            </a:xfrm>
            <a:custGeom>
              <a:avLst/>
              <a:gdLst>
                <a:gd name="T0" fmla="*/ 24 w 31"/>
                <a:gd name="T1" fmla="*/ 27 h 27"/>
                <a:gd name="T2" fmla="*/ 0 w 31"/>
                <a:gd name="T3" fmla="*/ 18 h 27"/>
                <a:gd name="T4" fmla="*/ 7 w 31"/>
                <a:gd name="T5" fmla="*/ 0 h 27"/>
                <a:gd name="T6" fmla="*/ 31 w 31"/>
                <a:gd name="T7" fmla="*/ 9 h 27"/>
                <a:gd name="T8" fmla="*/ 24 w 31"/>
                <a:gd name="T9" fmla="*/ 27 h 27"/>
              </a:gdLst>
              <a:ahLst/>
              <a:cxnLst>
                <a:cxn ang="0">
                  <a:pos x="T0" y="T1"/>
                </a:cxn>
                <a:cxn ang="0">
                  <a:pos x="T2" y="T3"/>
                </a:cxn>
                <a:cxn ang="0">
                  <a:pos x="T4" y="T5"/>
                </a:cxn>
                <a:cxn ang="0">
                  <a:pos x="T6" y="T7"/>
                </a:cxn>
                <a:cxn ang="0">
                  <a:pos x="T8" y="T9"/>
                </a:cxn>
              </a:cxnLst>
              <a:rect l="0" t="0" r="r" b="b"/>
              <a:pathLst>
                <a:path w="31" h="27">
                  <a:moveTo>
                    <a:pt x="24" y="27"/>
                  </a:moveTo>
                  <a:lnTo>
                    <a:pt x="0" y="18"/>
                  </a:lnTo>
                  <a:lnTo>
                    <a:pt x="7" y="0"/>
                  </a:lnTo>
                  <a:lnTo>
                    <a:pt x="31" y="9"/>
                  </a:lnTo>
                  <a:lnTo>
                    <a:pt x="24" y="2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3">
              <a:extLst>
                <a:ext uri="{FF2B5EF4-FFF2-40B4-BE49-F238E27FC236}">
                  <a16:creationId xmlns:a16="http://schemas.microsoft.com/office/drawing/2014/main" id="{451BD28C-E217-4A6D-A9DC-769C86D3F134}"/>
                </a:ext>
              </a:extLst>
            </p:cNvPr>
            <p:cNvSpPr>
              <a:spLocks/>
            </p:cNvSpPr>
            <p:nvPr/>
          </p:nvSpPr>
          <p:spPr bwMode="auto">
            <a:xfrm>
              <a:off x="555" y="2980"/>
              <a:ext cx="31" cy="27"/>
            </a:xfrm>
            <a:custGeom>
              <a:avLst/>
              <a:gdLst>
                <a:gd name="T0" fmla="*/ 24 w 31"/>
                <a:gd name="T1" fmla="*/ 27 h 27"/>
                <a:gd name="T2" fmla="*/ 0 w 31"/>
                <a:gd name="T3" fmla="*/ 18 h 27"/>
                <a:gd name="T4" fmla="*/ 7 w 31"/>
                <a:gd name="T5" fmla="*/ 0 h 27"/>
                <a:gd name="T6" fmla="*/ 31 w 31"/>
                <a:gd name="T7" fmla="*/ 9 h 27"/>
                <a:gd name="T8" fmla="*/ 24 w 31"/>
                <a:gd name="T9" fmla="*/ 27 h 27"/>
              </a:gdLst>
              <a:ahLst/>
              <a:cxnLst>
                <a:cxn ang="0">
                  <a:pos x="T0" y="T1"/>
                </a:cxn>
                <a:cxn ang="0">
                  <a:pos x="T2" y="T3"/>
                </a:cxn>
                <a:cxn ang="0">
                  <a:pos x="T4" y="T5"/>
                </a:cxn>
                <a:cxn ang="0">
                  <a:pos x="T6" y="T7"/>
                </a:cxn>
                <a:cxn ang="0">
                  <a:pos x="T8" y="T9"/>
                </a:cxn>
              </a:cxnLst>
              <a:rect l="0" t="0" r="r" b="b"/>
              <a:pathLst>
                <a:path w="31" h="27">
                  <a:moveTo>
                    <a:pt x="24" y="27"/>
                  </a:moveTo>
                  <a:lnTo>
                    <a:pt x="0" y="18"/>
                  </a:lnTo>
                  <a:lnTo>
                    <a:pt x="7" y="0"/>
                  </a:lnTo>
                  <a:lnTo>
                    <a:pt x="31" y="9"/>
                  </a:lnTo>
                  <a:lnTo>
                    <a:pt x="24" y="2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4">
              <a:extLst>
                <a:ext uri="{FF2B5EF4-FFF2-40B4-BE49-F238E27FC236}">
                  <a16:creationId xmlns:a16="http://schemas.microsoft.com/office/drawing/2014/main" id="{E5B48AC2-D3F4-4BFC-9BE9-BBA2C289AABD}"/>
                </a:ext>
              </a:extLst>
            </p:cNvPr>
            <p:cNvSpPr>
              <a:spLocks/>
            </p:cNvSpPr>
            <p:nvPr/>
          </p:nvSpPr>
          <p:spPr bwMode="auto">
            <a:xfrm>
              <a:off x="695" y="2919"/>
              <a:ext cx="27" cy="31"/>
            </a:xfrm>
            <a:custGeom>
              <a:avLst/>
              <a:gdLst>
                <a:gd name="T0" fmla="*/ 27 w 27"/>
                <a:gd name="T1" fmla="*/ 7 h 31"/>
                <a:gd name="T2" fmla="*/ 17 w 27"/>
                <a:gd name="T3" fmla="*/ 31 h 31"/>
                <a:gd name="T4" fmla="*/ 0 w 27"/>
                <a:gd name="T5" fmla="*/ 24 h 31"/>
                <a:gd name="T6" fmla="*/ 9 w 27"/>
                <a:gd name="T7" fmla="*/ 0 h 31"/>
                <a:gd name="T8" fmla="*/ 27 w 27"/>
                <a:gd name="T9" fmla="*/ 7 h 31"/>
              </a:gdLst>
              <a:ahLst/>
              <a:cxnLst>
                <a:cxn ang="0">
                  <a:pos x="T0" y="T1"/>
                </a:cxn>
                <a:cxn ang="0">
                  <a:pos x="T2" y="T3"/>
                </a:cxn>
                <a:cxn ang="0">
                  <a:pos x="T4" y="T5"/>
                </a:cxn>
                <a:cxn ang="0">
                  <a:pos x="T6" y="T7"/>
                </a:cxn>
                <a:cxn ang="0">
                  <a:pos x="T8" y="T9"/>
                </a:cxn>
              </a:cxnLst>
              <a:rect l="0" t="0" r="r" b="b"/>
              <a:pathLst>
                <a:path w="27" h="31">
                  <a:moveTo>
                    <a:pt x="27" y="7"/>
                  </a:moveTo>
                  <a:lnTo>
                    <a:pt x="17" y="31"/>
                  </a:lnTo>
                  <a:lnTo>
                    <a:pt x="0" y="24"/>
                  </a:lnTo>
                  <a:lnTo>
                    <a:pt x="9" y="0"/>
                  </a:lnTo>
                  <a:lnTo>
                    <a:pt x="27" y="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5">
              <a:extLst>
                <a:ext uri="{FF2B5EF4-FFF2-40B4-BE49-F238E27FC236}">
                  <a16:creationId xmlns:a16="http://schemas.microsoft.com/office/drawing/2014/main" id="{E5852D73-D6CE-408A-8EC5-EFE7AC5B93F4}"/>
                </a:ext>
              </a:extLst>
            </p:cNvPr>
            <p:cNvSpPr>
              <a:spLocks/>
            </p:cNvSpPr>
            <p:nvPr/>
          </p:nvSpPr>
          <p:spPr bwMode="auto">
            <a:xfrm>
              <a:off x="498" y="2840"/>
              <a:ext cx="27" cy="31"/>
            </a:xfrm>
            <a:custGeom>
              <a:avLst/>
              <a:gdLst>
                <a:gd name="T0" fmla="*/ 27 w 27"/>
                <a:gd name="T1" fmla="*/ 7 h 31"/>
                <a:gd name="T2" fmla="*/ 18 w 27"/>
                <a:gd name="T3" fmla="*/ 31 h 31"/>
                <a:gd name="T4" fmla="*/ 0 w 27"/>
                <a:gd name="T5" fmla="*/ 24 h 31"/>
                <a:gd name="T6" fmla="*/ 9 w 27"/>
                <a:gd name="T7" fmla="*/ 0 h 31"/>
                <a:gd name="T8" fmla="*/ 27 w 27"/>
                <a:gd name="T9" fmla="*/ 7 h 31"/>
              </a:gdLst>
              <a:ahLst/>
              <a:cxnLst>
                <a:cxn ang="0">
                  <a:pos x="T0" y="T1"/>
                </a:cxn>
                <a:cxn ang="0">
                  <a:pos x="T2" y="T3"/>
                </a:cxn>
                <a:cxn ang="0">
                  <a:pos x="T4" y="T5"/>
                </a:cxn>
                <a:cxn ang="0">
                  <a:pos x="T6" y="T7"/>
                </a:cxn>
                <a:cxn ang="0">
                  <a:pos x="T8" y="T9"/>
                </a:cxn>
              </a:cxnLst>
              <a:rect l="0" t="0" r="r" b="b"/>
              <a:pathLst>
                <a:path w="27" h="31">
                  <a:moveTo>
                    <a:pt x="27" y="7"/>
                  </a:moveTo>
                  <a:lnTo>
                    <a:pt x="18" y="31"/>
                  </a:lnTo>
                  <a:lnTo>
                    <a:pt x="0" y="24"/>
                  </a:lnTo>
                  <a:lnTo>
                    <a:pt x="9" y="0"/>
                  </a:lnTo>
                  <a:lnTo>
                    <a:pt x="27" y="7"/>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6">
              <a:extLst>
                <a:ext uri="{FF2B5EF4-FFF2-40B4-BE49-F238E27FC236}">
                  <a16:creationId xmlns:a16="http://schemas.microsoft.com/office/drawing/2014/main" id="{6AD84F63-9444-4F5B-89D5-7FA0158C7A38}"/>
                </a:ext>
              </a:extLst>
            </p:cNvPr>
            <p:cNvSpPr>
              <a:spLocks/>
            </p:cNvSpPr>
            <p:nvPr/>
          </p:nvSpPr>
          <p:spPr bwMode="auto">
            <a:xfrm>
              <a:off x="498" y="2921"/>
              <a:ext cx="28" cy="32"/>
            </a:xfrm>
            <a:custGeom>
              <a:avLst/>
              <a:gdLst>
                <a:gd name="T0" fmla="*/ 18 w 28"/>
                <a:gd name="T1" fmla="*/ 0 h 32"/>
                <a:gd name="T2" fmla="*/ 28 w 28"/>
                <a:gd name="T3" fmla="*/ 24 h 32"/>
                <a:gd name="T4" fmla="*/ 11 w 28"/>
                <a:gd name="T5" fmla="*/ 32 h 32"/>
                <a:gd name="T6" fmla="*/ 0 w 28"/>
                <a:gd name="T7" fmla="*/ 8 h 32"/>
                <a:gd name="T8" fmla="*/ 18 w 28"/>
                <a:gd name="T9" fmla="*/ 0 h 32"/>
              </a:gdLst>
              <a:ahLst/>
              <a:cxnLst>
                <a:cxn ang="0">
                  <a:pos x="T0" y="T1"/>
                </a:cxn>
                <a:cxn ang="0">
                  <a:pos x="T2" y="T3"/>
                </a:cxn>
                <a:cxn ang="0">
                  <a:pos x="T4" y="T5"/>
                </a:cxn>
                <a:cxn ang="0">
                  <a:pos x="T6" y="T7"/>
                </a:cxn>
                <a:cxn ang="0">
                  <a:pos x="T8" y="T9"/>
                </a:cxn>
              </a:cxnLst>
              <a:rect l="0" t="0" r="r" b="b"/>
              <a:pathLst>
                <a:path w="28" h="32">
                  <a:moveTo>
                    <a:pt x="18" y="0"/>
                  </a:moveTo>
                  <a:lnTo>
                    <a:pt x="28" y="24"/>
                  </a:lnTo>
                  <a:lnTo>
                    <a:pt x="11" y="32"/>
                  </a:lnTo>
                  <a:lnTo>
                    <a:pt x="0" y="8"/>
                  </a:lnTo>
                  <a:lnTo>
                    <a:pt x="18"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7">
              <a:extLst>
                <a:ext uri="{FF2B5EF4-FFF2-40B4-BE49-F238E27FC236}">
                  <a16:creationId xmlns:a16="http://schemas.microsoft.com/office/drawing/2014/main" id="{A0EC60B9-4177-4180-9584-C52B106DE309}"/>
                </a:ext>
              </a:extLst>
            </p:cNvPr>
            <p:cNvSpPr>
              <a:spLocks/>
            </p:cNvSpPr>
            <p:nvPr/>
          </p:nvSpPr>
          <p:spPr bwMode="auto">
            <a:xfrm>
              <a:off x="693" y="2838"/>
              <a:ext cx="28" cy="31"/>
            </a:xfrm>
            <a:custGeom>
              <a:avLst/>
              <a:gdLst>
                <a:gd name="T0" fmla="*/ 18 w 28"/>
                <a:gd name="T1" fmla="*/ 0 h 31"/>
                <a:gd name="T2" fmla="*/ 28 w 28"/>
                <a:gd name="T3" fmla="*/ 23 h 31"/>
                <a:gd name="T4" fmla="*/ 11 w 28"/>
                <a:gd name="T5" fmla="*/ 31 h 31"/>
                <a:gd name="T6" fmla="*/ 0 w 28"/>
                <a:gd name="T7" fmla="*/ 7 h 31"/>
                <a:gd name="T8" fmla="*/ 18 w 28"/>
                <a:gd name="T9" fmla="*/ 0 h 31"/>
              </a:gdLst>
              <a:ahLst/>
              <a:cxnLst>
                <a:cxn ang="0">
                  <a:pos x="T0" y="T1"/>
                </a:cxn>
                <a:cxn ang="0">
                  <a:pos x="T2" y="T3"/>
                </a:cxn>
                <a:cxn ang="0">
                  <a:pos x="T4" y="T5"/>
                </a:cxn>
                <a:cxn ang="0">
                  <a:pos x="T6" y="T7"/>
                </a:cxn>
                <a:cxn ang="0">
                  <a:pos x="T8" y="T9"/>
                </a:cxn>
              </a:cxnLst>
              <a:rect l="0" t="0" r="r" b="b"/>
              <a:pathLst>
                <a:path w="28" h="31">
                  <a:moveTo>
                    <a:pt x="18" y="0"/>
                  </a:moveTo>
                  <a:lnTo>
                    <a:pt x="28" y="23"/>
                  </a:lnTo>
                  <a:lnTo>
                    <a:pt x="11" y="31"/>
                  </a:lnTo>
                  <a:lnTo>
                    <a:pt x="0" y="7"/>
                  </a:lnTo>
                  <a:lnTo>
                    <a:pt x="18"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8">
              <a:extLst>
                <a:ext uri="{FF2B5EF4-FFF2-40B4-BE49-F238E27FC236}">
                  <a16:creationId xmlns:a16="http://schemas.microsoft.com/office/drawing/2014/main" id="{F94930DB-611E-4EBE-BFBD-7642B8839212}"/>
                </a:ext>
              </a:extLst>
            </p:cNvPr>
            <p:cNvSpPr>
              <a:spLocks/>
            </p:cNvSpPr>
            <p:nvPr/>
          </p:nvSpPr>
          <p:spPr bwMode="auto">
            <a:xfrm>
              <a:off x="636" y="2978"/>
              <a:ext cx="31" cy="28"/>
            </a:xfrm>
            <a:custGeom>
              <a:avLst/>
              <a:gdLst>
                <a:gd name="T0" fmla="*/ 0 w 31"/>
                <a:gd name="T1" fmla="*/ 11 h 28"/>
                <a:gd name="T2" fmla="*/ 24 w 31"/>
                <a:gd name="T3" fmla="*/ 0 h 28"/>
                <a:gd name="T4" fmla="*/ 31 w 31"/>
                <a:gd name="T5" fmla="*/ 18 h 28"/>
                <a:gd name="T6" fmla="*/ 8 w 31"/>
                <a:gd name="T7" fmla="*/ 28 h 28"/>
                <a:gd name="T8" fmla="*/ 0 w 31"/>
                <a:gd name="T9" fmla="*/ 11 h 28"/>
              </a:gdLst>
              <a:ahLst/>
              <a:cxnLst>
                <a:cxn ang="0">
                  <a:pos x="T0" y="T1"/>
                </a:cxn>
                <a:cxn ang="0">
                  <a:pos x="T2" y="T3"/>
                </a:cxn>
                <a:cxn ang="0">
                  <a:pos x="T4" y="T5"/>
                </a:cxn>
                <a:cxn ang="0">
                  <a:pos x="T6" y="T7"/>
                </a:cxn>
                <a:cxn ang="0">
                  <a:pos x="T8" y="T9"/>
                </a:cxn>
              </a:cxnLst>
              <a:rect l="0" t="0" r="r" b="b"/>
              <a:pathLst>
                <a:path w="31" h="28">
                  <a:moveTo>
                    <a:pt x="0" y="11"/>
                  </a:moveTo>
                  <a:lnTo>
                    <a:pt x="24" y="0"/>
                  </a:lnTo>
                  <a:lnTo>
                    <a:pt x="31" y="18"/>
                  </a:lnTo>
                  <a:lnTo>
                    <a:pt x="8" y="28"/>
                  </a:lnTo>
                  <a:lnTo>
                    <a:pt x="0" y="11"/>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99">
              <a:extLst>
                <a:ext uri="{FF2B5EF4-FFF2-40B4-BE49-F238E27FC236}">
                  <a16:creationId xmlns:a16="http://schemas.microsoft.com/office/drawing/2014/main" id="{437686AB-CB71-40E5-B179-20214FC39AF8}"/>
                </a:ext>
              </a:extLst>
            </p:cNvPr>
            <p:cNvSpPr>
              <a:spLocks/>
            </p:cNvSpPr>
            <p:nvPr/>
          </p:nvSpPr>
          <p:spPr bwMode="auto">
            <a:xfrm>
              <a:off x="552" y="2784"/>
              <a:ext cx="32" cy="28"/>
            </a:xfrm>
            <a:custGeom>
              <a:avLst/>
              <a:gdLst>
                <a:gd name="T0" fmla="*/ 0 w 32"/>
                <a:gd name="T1" fmla="*/ 10 h 28"/>
                <a:gd name="T2" fmla="*/ 24 w 32"/>
                <a:gd name="T3" fmla="*/ 0 h 28"/>
                <a:gd name="T4" fmla="*/ 32 w 32"/>
                <a:gd name="T5" fmla="*/ 18 h 28"/>
                <a:gd name="T6" fmla="*/ 8 w 32"/>
                <a:gd name="T7" fmla="*/ 28 h 28"/>
                <a:gd name="T8" fmla="*/ 0 w 32"/>
                <a:gd name="T9" fmla="*/ 10 h 28"/>
              </a:gdLst>
              <a:ahLst/>
              <a:cxnLst>
                <a:cxn ang="0">
                  <a:pos x="T0" y="T1"/>
                </a:cxn>
                <a:cxn ang="0">
                  <a:pos x="T2" y="T3"/>
                </a:cxn>
                <a:cxn ang="0">
                  <a:pos x="T4" y="T5"/>
                </a:cxn>
                <a:cxn ang="0">
                  <a:pos x="T6" y="T7"/>
                </a:cxn>
                <a:cxn ang="0">
                  <a:pos x="T8" y="T9"/>
                </a:cxn>
              </a:cxnLst>
              <a:rect l="0" t="0" r="r" b="b"/>
              <a:pathLst>
                <a:path w="32" h="28">
                  <a:moveTo>
                    <a:pt x="0" y="10"/>
                  </a:moveTo>
                  <a:lnTo>
                    <a:pt x="24" y="0"/>
                  </a:lnTo>
                  <a:lnTo>
                    <a:pt x="32" y="18"/>
                  </a:lnTo>
                  <a:lnTo>
                    <a:pt x="8" y="28"/>
                  </a:lnTo>
                  <a:lnTo>
                    <a:pt x="0" y="1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00">
              <a:extLst>
                <a:ext uri="{FF2B5EF4-FFF2-40B4-BE49-F238E27FC236}">
                  <a16:creationId xmlns:a16="http://schemas.microsoft.com/office/drawing/2014/main" id="{E6805186-520B-470A-AE3E-F0EBE07ED665}"/>
                </a:ext>
              </a:extLst>
            </p:cNvPr>
            <p:cNvSpPr>
              <a:spLocks noEditPoints="1"/>
            </p:cNvSpPr>
            <p:nvPr/>
          </p:nvSpPr>
          <p:spPr bwMode="auto">
            <a:xfrm>
              <a:off x="419" y="2969"/>
              <a:ext cx="118" cy="117"/>
            </a:xfrm>
            <a:custGeom>
              <a:avLst/>
              <a:gdLst>
                <a:gd name="T0" fmla="*/ 258 w 516"/>
                <a:gd name="T1" fmla="*/ 128 h 512"/>
                <a:gd name="T2" fmla="*/ 348 w 516"/>
                <a:gd name="T3" fmla="*/ 165 h 512"/>
                <a:gd name="T4" fmla="*/ 386 w 516"/>
                <a:gd name="T5" fmla="*/ 254 h 512"/>
                <a:gd name="T6" fmla="*/ 350 w 516"/>
                <a:gd name="T7" fmla="*/ 345 h 512"/>
                <a:gd name="T8" fmla="*/ 260 w 516"/>
                <a:gd name="T9" fmla="*/ 384 h 512"/>
                <a:gd name="T10" fmla="*/ 258 w 516"/>
                <a:gd name="T11" fmla="*/ 384 h 512"/>
                <a:gd name="T12" fmla="*/ 168 w 516"/>
                <a:gd name="T13" fmla="*/ 347 h 512"/>
                <a:gd name="T14" fmla="*/ 130 w 516"/>
                <a:gd name="T15" fmla="*/ 258 h 512"/>
                <a:gd name="T16" fmla="*/ 166 w 516"/>
                <a:gd name="T17" fmla="*/ 167 h 512"/>
                <a:gd name="T18" fmla="*/ 256 w 516"/>
                <a:gd name="T19" fmla="*/ 128 h 512"/>
                <a:gd name="T20" fmla="*/ 258 w 516"/>
                <a:gd name="T21" fmla="*/ 128 h 512"/>
                <a:gd name="T22" fmla="*/ 258 w 516"/>
                <a:gd name="T23" fmla="*/ 128 h 512"/>
                <a:gd name="T24" fmla="*/ 258 w 516"/>
                <a:gd name="T25" fmla="*/ 128 h 512"/>
                <a:gd name="T26" fmla="*/ 258 w 516"/>
                <a:gd name="T27" fmla="*/ 0 h 512"/>
                <a:gd name="T28" fmla="*/ 255 w 516"/>
                <a:gd name="T29" fmla="*/ 0 h 512"/>
                <a:gd name="T30" fmla="*/ 2 w 516"/>
                <a:gd name="T31" fmla="*/ 259 h 512"/>
                <a:gd name="T32" fmla="*/ 258 w 516"/>
                <a:gd name="T33" fmla="*/ 512 h 512"/>
                <a:gd name="T34" fmla="*/ 261 w 516"/>
                <a:gd name="T35" fmla="*/ 512 h 512"/>
                <a:gd name="T36" fmla="*/ 514 w 516"/>
                <a:gd name="T37" fmla="*/ 253 h 512"/>
                <a:gd name="T38" fmla="*/ 258 w 516"/>
                <a:gd name="T3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6" h="512">
                  <a:moveTo>
                    <a:pt x="258" y="128"/>
                  </a:moveTo>
                  <a:cubicBezTo>
                    <a:pt x="292" y="128"/>
                    <a:pt x="324" y="141"/>
                    <a:pt x="348" y="165"/>
                  </a:cubicBezTo>
                  <a:cubicBezTo>
                    <a:pt x="372" y="189"/>
                    <a:pt x="386" y="220"/>
                    <a:pt x="386" y="254"/>
                  </a:cubicBezTo>
                  <a:cubicBezTo>
                    <a:pt x="386" y="288"/>
                    <a:pt x="374" y="321"/>
                    <a:pt x="350" y="345"/>
                  </a:cubicBezTo>
                  <a:cubicBezTo>
                    <a:pt x="326" y="370"/>
                    <a:pt x="294" y="383"/>
                    <a:pt x="260" y="384"/>
                  </a:cubicBezTo>
                  <a:cubicBezTo>
                    <a:pt x="259" y="384"/>
                    <a:pt x="259" y="384"/>
                    <a:pt x="258" y="384"/>
                  </a:cubicBezTo>
                  <a:cubicBezTo>
                    <a:pt x="224" y="384"/>
                    <a:pt x="192" y="371"/>
                    <a:pt x="168" y="347"/>
                  </a:cubicBezTo>
                  <a:cubicBezTo>
                    <a:pt x="144" y="323"/>
                    <a:pt x="130" y="291"/>
                    <a:pt x="130" y="258"/>
                  </a:cubicBezTo>
                  <a:cubicBezTo>
                    <a:pt x="130" y="223"/>
                    <a:pt x="143" y="191"/>
                    <a:pt x="166" y="167"/>
                  </a:cubicBezTo>
                  <a:cubicBezTo>
                    <a:pt x="190" y="142"/>
                    <a:pt x="222" y="128"/>
                    <a:pt x="256" y="128"/>
                  </a:cubicBezTo>
                  <a:cubicBezTo>
                    <a:pt x="257" y="128"/>
                    <a:pt x="258" y="128"/>
                    <a:pt x="258" y="128"/>
                  </a:cubicBezTo>
                  <a:cubicBezTo>
                    <a:pt x="258" y="128"/>
                    <a:pt x="258" y="128"/>
                    <a:pt x="258" y="128"/>
                  </a:cubicBezTo>
                  <a:cubicBezTo>
                    <a:pt x="258" y="128"/>
                    <a:pt x="258" y="128"/>
                    <a:pt x="258" y="128"/>
                  </a:cubicBezTo>
                  <a:moveTo>
                    <a:pt x="258" y="0"/>
                  </a:moveTo>
                  <a:cubicBezTo>
                    <a:pt x="257" y="0"/>
                    <a:pt x="256" y="0"/>
                    <a:pt x="255" y="0"/>
                  </a:cubicBezTo>
                  <a:cubicBezTo>
                    <a:pt x="113" y="2"/>
                    <a:pt x="0" y="118"/>
                    <a:pt x="2" y="259"/>
                  </a:cubicBezTo>
                  <a:cubicBezTo>
                    <a:pt x="4" y="399"/>
                    <a:pt x="118" y="512"/>
                    <a:pt x="258" y="512"/>
                  </a:cubicBezTo>
                  <a:cubicBezTo>
                    <a:pt x="259" y="512"/>
                    <a:pt x="260" y="512"/>
                    <a:pt x="261" y="512"/>
                  </a:cubicBezTo>
                  <a:cubicBezTo>
                    <a:pt x="403" y="510"/>
                    <a:pt x="516" y="394"/>
                    <a:pt x="514" y="253"/>
                  </a:cubicBezTo>
                  <a:cubicBezTo>
                    <a:pt x="512" y="112"/>
                    <a:pt x="398" y="0"/>
                    <a:pt x="258" y="0"/>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01">
              <a:extLst>
                <a:ext uri="{FF2B5EF4-FFF2-40B4-BE49-F238E27FC236}">
                  <a16:creationId xmlns:a16="http://schemas.microsoft.com/office/drawing/2014/main" id="{1715828F-B2BF-4D53-81A7-2C1A7290CFDD}"/>
                </a:ext>
              </a:extLst>
            </p:cNvPr>
            <p:cNvSpPr>
              <a:spLocks/>
            </p:cNvSpPr>
            <p:nvPr/>
          </p:nvSpPr>
          <p:spPr bwMode="auto">
            <a:xfrm>
              <a:off x="470" y="2959"/>
              <a:ext cx="14" cy="12"/>
            </a:xfrm>
            <a:custGeom>
              <a:avLst/>
              <a:gdLst>
                <a:gd name="T0" fmla="*/ 14 w 14"/>
                <a:gd name="T1" fmla="*/ 11 h 12"/>
                <a:gd name="T2" fmla="*/ 0 w 14"/>
                <a:gd name="T3" fmla="*/ 12 h 12"/>
                <a:gd name="T4" fmla="*/ 0 w 14"/>
                <a:gd name="T5" fmla="*/ 0 h 12"/>
                <a:gd name="T6" fmla="*/ 14 w 14"/>
                <a:gd name="T7" fmla="*/ 0 h 12"/>
                <a:gd name="T8" fmla="*/ 14 w 14"/>
                <a:gd name="T9" fmla="*/ 11 h 12"/>
              </a:gdLst>
              <a:ahLst/>
              <a:cxnLst>
                <a:cxn ang="0">
                  <a:pos x="T0" y="T1"/>
                </a:cxn>
                <a:cxn ang="0">
                  <a:pos x="T2" y="T3"/>
                </a:cxn>
                <a:cxn ang="0">
                  <a:pos x="T4" y="T5"/>
                </a:cxn>
                <a:cxn ang="0">
                  <a:pos x="T6" y="T7"/>
                </a:cxn>
                <a:cxn ang="0">
                  <a:pos x="T8" y="T9"/>
                </a:cxn>
              </a:cxnLst>
              <a:rect l="0" t="0" r="r" b="b"/>
              <a:pathLst>
                <a:path w="14" h="12">
                  <a:moveTo>
                    <a:pt x="14" y="11"/>
                  </a:moveTo>
                  <a:lnTo>
                    <a:pt x="0" y="12"/>
                  </a:lnTo>
                  <a:lnTo>
                    <a:pt x="0" y="0"/>
                  </a:lnTo>
                  <a:lnTo>
                    <a:pt x="14" y="0"/>
                  </a:lnTo>
                  <a:lnTo>
                    <a:pt x="14" y="11"/>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102">
              <a:extLst>
                <a:ext uri="{FF2B5EF4-FFF2-40B4-BE49-F238E27FC236}">
                  <a16:creationId xmlns:a16="http://schemas.microsoft.com/office/drawing/2014/main" id="{CDFCC4C7-574D-4D29-9F0F-37C109494C1B}"/>
                </a:ext>
              </a:extLst>
            </p:cNvPr>
            <p:cNvSpPr>
              <a:spLocks noChangeArrowheads="1"/>
            </p:cNvSpPr>
            <p:nvPr/>
          </p:nvSpPr>
          <p:spPr bwMode="auto">
            <a:xfrm>
              <a:off x="472" y="3083"/>
              <a:ext cx="15" cy="12"/>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03">
              <a:extLst>
                <a:ext uri="{FF2B5EF4-FFF2-40B4-BE49-F238E27FC236}">
                  <a16:creationId xmlns:a16="http://schemas.microsoft.com/office/drawing/2014/main" id="{E868A877-4B18-4686-9601-6BFEE0EAC851}"/>
                </a:ext>
              </a:extLst>
            </p:cNvPr>
            <p:cNvSpPr>
              <a:spLocks/>
            </p:cNvSpPr>
            <p:nvPr/>
          </p:nvSpPr>
          <p:spPr bwMode="auto">
            <a:xfrm>
              <a:off x="534" y="3020"/>
              <a:ext cx="13" cy="14"/>
            </a:xfrm>
            <a:custGeom>
              <a:avLst/>
              <a:gdLst>
                <a:gd name="T0" fmla="*/ 12 w 13"/>
                <a:gd name="T1" fmla="*/ 0 h 14"/>
                <a:gd name="T2" fmla="*/ 13 w 13"/>
                <a:gd name="T3" fmla="*/ 14 h 14"/>
                <a:gd name="T4" fmla="*/ 0 w 13"/>
                <a:gd name="T5" fmla="*/ 14 h 14"/>
                <a:gd name="T6" fmla="*/ 0 w 13"/>
                <a:gd name="T7" fmla="*/ 0 h 14"/>
                <a:gd name="T8" fmla="*/ 12 w 13"/>
                <a:gd name="T9" fmla="*/ 0 h 14"/>
              </a:gdLst>
              <a:ahLst/>
              <a:cxnLst>
                <a:cxn ang="0">
                  <a:pos x="T0" y="T1"/>
                </a:cxn>
                <a:cxn ang="0">
                  <a:pos x="T2" y="T3"/>
                </a:cxn>
                <a:cxn ang="0">
                  <a:pos x="T4" y="T5"/>
                </a:cxn>
                <a:cxn ang="0">
                  <a:pos x="T6" y="T7"/>
                </a:cxn>
                <a:cxn ang="0">
                  <a:pos x="T8" y="T9"/>
                </a:cxn>
              </a:cxnLst>
              <a:rect l="0" t="0" r="r" b="b"/>
              <a:pathLst>
                <a:path w="13" h="14">
                  <a:moveTo>
                    <a:pt x="12" y="0"/>
                  </a:moveTo>
                  <a:lnTo>
                    <a:pt x="13" y="14"/>
                  </a:lnTo>
                  <a:lnTo>
                    <a:pt x="0" y="14"/>
                  </a:lnTo>
                  <a:lnTo>
                    <a:pt x="0" y="0"/>
                  </a:lnTo>
                  <a:lnTo>
                    <a:pt x="12"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104">
              <a:extLst>
                <a:ext uri="{FF2B5EF4-FFF2-40B4-BE49-F238E27FC236}">
                  <a16:creationId xmlns:a16="http://schemas.microsoft.com/office/drawing/2014/main" id="{1B3E4F1B-AE04-46DC-920D-946D93CF5894}"/>
                </a:ext>
              </a:extLst>
            </p:cNvPr>
            <p:cNvSpPr>
              <a:spLocks noChangeArrowheads="1"/>
            </p:cNvSpPr>
            <p:nvPr/>
          </p:nvSpPr>
          <p:spPr bwMode="auto">
            <a:xfrm>
              <a:off x="410" y="3020"/>
              <a:ext cx="12" cy="14"/>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05">
              <a:extLst>
                <a:ext uri="{FF2B5EF4-FFF2-40B4-BE49-F238E27FC236}">
                  <a16:creationId xmlns:a16="http://schemas.microsoft.com/office/drawing/2014/main" id="{59701492-7C89-41D3-AB8D-B349D8086C5B}"/>
                </a:ext>
              </a:extLst>
            </p:cNvPr>
            <p:cNvSpPr>
              <a:spLocks/>
            </p:cNvSpPr>
            <p:nvPr/>
          </p:nvSpPr>
          <p:spPr bwMode="auto">
            <a:xfrm>
              <a:off x="425" y="3062"/>
              <a:ext cx="19" cy="18"/>
            </a:xfrm>
            <a:custGeom>
              <a:avLst/>
              <a:gdLst>
                <a:gd name="T0" fmla="*/ 8 w 19"/>
                <a:gd name="T1" fmla="*/ 0 h 18"/>
                <a:gd name="T2" fmla="*/ 19 w 19"/>
                <a:gd name="T3" fmla="*/ 10 h 18"/>
                <a:gd name="T4" fmla="*/ 11 w 19"/>
                <a:gd name="T5" fmla="*/ 18 h 18"/>
                <a:gd name="T6" fmla="*/ 0 w 19"/>
                <a:gd name="T7" fmla="*/ 8 h 18"/>
                <a:gd name="T8" fmla="*/ 8 w 19"/>
                <a:gd name="T9" fmla="*/ 0 h 18"/>
              </a:gdLst>
              <a:ahLst/>
              <a:cxnLst>
                <a:cxn ang="0">
                  <a:pos x="T0" y="T1"/>
                </a:cxn>
                <a:cxn ang="0">
                  <a:pos x="T2" y="T3"/>
                </a:cxn>
                <a:cxn ang="0">
                  <a:pos x="T4" y="T5"/>
                </a:cxn>
                <a:cxn ang="0">
                  <a:pos x="T6" y="T7"/>
                </a:cxn>
                <a:cxn ang="0">
                  <a:pos x="T8" y="T9"/>
                </a:cxn>
              </a:cxnLst>
              <a:rect l="0" t="0" r="r" b="b"/>
              <a:pathLst>
                <a:path w="19" h="18">
                  <a:moveTo>
                    <a:pt x="8" y="0"/>
                  </a:moveTo>
                  <a:lnTo>
                    <a:pt x="19" y="10"/>
                  </a:lnTo>
                  <a:lnTo>
                    <a:pt x="11" y="18"/>
                  </a:lnTo>
                  <a:lnTo>
                    <a:pt x="0" y="8"/>
                  </a:lnTo>
                  <a:lnTo>
                    <a:pt x="8"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06">
              <a:extLst>
                <a:ext uri="{FF2B5EF4-FFF2-40B4-BE49-F238E27FC236}">
                  <a16:creationId xmlns:a16="http://schemas.microsoft.com/office/drawing/2014/main" id="{596307F2-B95E-4A40-BDA3-1AF64D90A212}"/>
                </a:ext>
              </a:extLst>
            </p:cNvPr>
            <p:cNvSpPr>
              <a:spLocks/>
            </p:cNvSpPr>
            <p:nvPr/>
          </p:nvSpPr>
          <p:spPr bwMode="auto">
            <a:xfrm>
              <a:off x="513" y="2974"/>
              <a:ext cx="18" cy="18"/>
            </a:xfrm>
            <a:custGeom>
              <a:avLst/>
              <a:gdLst>
                <a:gd name="T0" fmla="*/ 8 w 18"/>
                <a:gd name="T1" fmla="*/ 0 h 18"/>
                <a:gd name="T2" fmla="*/ 18 w 18"/>
                <a:gd name="T3" fmla="*/ 10 h 18"/>
                <a:gd name="T4" fmla="*/ 10 w 18"/>
                <a:gd name="T5" fmla="*/ 18 h 18"/>
                <a:gd name="T6" fmla="*/ 0 w 18"/>
                <a:gd name="T7" fmla="*/ 8 h 18"/>
                <a:gd name="T8" fmla="*/ 8 w 18"/>
                <a:gd name="T9" fmla="*/ 0 h 18"/>
              </a:gdLst>
              <a:ahLst/>
              <a:cxnLst>
                <a:cxn ang="0">
                  <a:pos x="T0" y="T1"/>
                </a:cxn>
                <a:cxn ang="0">
                  <a:pos x="T2" y="T3"/>
                </a:cxn>
                <a:cxn ang="0">
                  <a:pos x="T4" y="T5"/>
                </a:cxn>
                <a:cxn ang="0">
                  <a:pos x="T6" y="T7"/>
                </a:cxn>
                <a:cxn ang="0">
                  <a:pos x="T8" y="T9"/>
                </a:cxn>
              </a:cxnLst>
              <a:rect l="0" t="0" r="r" b="b"/>
              <a:pathLst>
                <a:path w="18" h="18">
                  <a:moveTo>
                    <a:pt x="8" y="0"/>
                  </a:moveTo>
                  <a:lnTo>
                    <a:pt x="18" y="10"/>
                  </a:lnTo>
                  <a:lnTo>
                    <a:pt x="10" y="18"/>
                  </a:lnTo>
                  <a:lnTo>
                    <a:pt x="0" y="8"/>
                  </a:lnTo>
                  <a:lnTo>
                    <a:pt x="8" y="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7">
              <a:extLst>
                <a:ext uri="{FF2B5EF4-FFF2-40B4-BE49-F238E27FC236}">
                  <a16:creationId xmlns:a16="http://schemas.microsoft.com/office/drawing/2014/main" id="{6E632D1E-FCBC-4A2A-8E13-90216333D56C}"/>
                </a:ext>
              </a:extLst>
            </p:cNvPr>
            <p:cNvSpPr>
              <a:spLocks/>
            </p:cNvSpPr>
            <p:nvPr/>
          </p:nvSpPr>
          <p:spPr bwMode="auto">
            <a:xfrm>
              <a:off x="514" y="3061"/>
              <a:ext cx="19" cy="18"/>
            </a:xfrm>
            <a:custGeom>
              <a:avLst/>
              <a:gdLst>
                <a:gd name="T0" fmla="*/ 0 w 19"/>
                <a:gd name="T1" fmla="*/ 10 h 18"/>
                <a:gd name="T2" fmla="*/ 10 w 19"/>
                <a:gd name="T3" fmla="*/ 0 h 18"/>
                <a:gd name="T4" fmla="*/ 19 w 19"/>
                <a:gd name="T5" fmla="*/ 8 h 18"/>
                <a:gd name="T6" fmla="*/ 8 w 19"/>
                <a:gd name="T7" fmla="*/ 18 h 18"/>
                <a:gd name="T8" fmla="*/ 0 w 19"/>
                <a:gd name="T9" fmla="*/ 10 h 18"/>
              </a:gdLst>
              <a:ahLst/>
              <a:cxnLst>
                <a:cxn ang="0">
                  <a:pos x="T0" y="T1"/>
                </a:cxn>
                <a:cxn ang="0">
                  <a:pos x="T2" y="T3"/>
                </a:cxn>
                <a:cxn ang="0">
                  <a:pos x="T4" y="T5"/>
                </a:cxn>
                <a:cxn ang="0">
                  <a:pos x="T6" y="T7"/>
                </a:cxn>
                <a:cxn ang="0">
                  <a:pos x="T8" y="T9"/>
                </a:cxn>
              </a:cxnLst>
              <a:rect l="0" t="0" r="r" b="b"/>
              <a:pathLst>
                <a:path w="19" h="18">
                  <a:moveTo>
                    <a:pt x="0" y="10"/>
                  </a:moveTo>
                  <a:lnTo>
                    <a:pt x="10" y="0"/>
                  </a:lnTo>
                  <a:lnTo>
                    <a:pt x="19" y="8"/>
                  </a:lnTo>
                  <a:lnTo>
                    <a:pt x="8" y="18"/>
                  </a:lnTo>
                  <a:lnTo>
                    <a:pt x="0" y="10"/>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08">
              <a:extLst>
                <a:ext uri="{FF2B5EF4-FFF2-40B4-BE49-F238E27FC236}">
                  <a16:creationId xmlns:a16="http://schemas.microsoft.com/office/drawing/2014/main" id="{541BFAEE-0237-4AD8-A1C4-C08BACAB9BC4}"/>
                </a:ext>
              </a:extLst>
            </p:cNvPr>
            <p:cNvSpPr>
              <a:spLocks/>
            </p:cNvSpPr>
            <p:nvPr/>
          </p:nvSpPr>
          <p:spPr bwMode="auto">
            <a:xfrm>
              <a:off x="424" y="2975"/>
              <a:ext cx="19" cy="18"/>
            </a:xfrm>
            <a:custGeom>
              <a:avLst/>
              <a:gdLst>
                <a:gd name="T0" fmla="*/ 0 w 19"/>
                <a:gd name="T1" fmla="*/ 11 h 18"/>
                <a:gd name="T2" fmla="*/ 11 w 19"/>
                <a:gd name="T3" fmla="*/ 0 h 18"/>
                <a:gd name="T4" fmla="*/ 19 w 19"/>
                <a:gd name="T5" fmla="*/ 8 h 18"/>
                <a:gd name="T6" fmla="*/ 8 w 19"/>
                <a:gd name="T7" fmla="*/ 18 h 18"/>
                <a:gd name="T8" fmla="*/ 0 w 19"/>
                <a:gd name="T9" fmla="*/ 11 h 18"/>
              </a:gdLst>
              <a:ahLst/>
              <a:cxnLst>
                <a:cxn ang="0">
                  <a:pos x="T0" y="T1"/>
                </a:cxn>
                <a:cxn ang="0">
                  <a:pos x="T2" y="T3"/>
                </a:cxn>
                <a:cxn ang="0">
                  <a:pos x="T4" y="T5"/>
                </a:cxn>
                <a:cxn ang="0">
                  <a:pos x="T6" y="T7"/>
                </a:cxn>
                <a:cxn ang="0">
                  <a:pos x="T8" y="T9"/>
                </a:cxn>
              </a:cxnLst>
              <a:rect l="0" t="0" r="r" b="b"/>
              <a:pathLst>
                <a:path w="19" h="18">
                  <a:moveTo>
                    <a:pt x="0" y="11"/>
                  </a:moveTo>
                  <a:lnTo>
                    <a:pt x="11" y="0"/>
                  </a:lnTo>
                  <a:lnTo>
                    <a:pt x="19" y="8"/>
                  </a:lnTo>
                  <a:lnTo>
                    <a:pt x="8" y="18"/>
                  </a:lnTo>
                  <a:lnTo>
                    <a:pt x="0" y="11"/>
                  </a:ln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1" name="Group 462">
            <a:extLst>
              <a:ext uri="{FF2B5EF4-FFF2-40B4-BE49-F238E27FC236}">
                <a16:creationId xmlns:a16="http://schemas.microsoft.com/office/drawing/2014/main" id="{12512884-8767-469D-88DD-DB35C576F6F9}"/>
              </a:ext>
            </a:extLst>
          </p:cNvPr>
          <p:cNvGrpSpPr>
            <a:grpSpLocks noChangeAspect="1"/>
          </p:cNvGrpSpPr>
          <p:nvPr/>
        </p:nvGrpSpPr>
        <p:grpSpPr bwMode="auto">
          <a:xfrm>
            <a:off x="1202002" y="2116420"/>
            <a:ext cx="695756" cy="305510"/>
            <a:chOff x="2204" y="3652"/>
            <a:chExt cx="312" cy="137"/>
          </a:xfrm>
        </p:grpSpPr>
        <p:sp>
          <p:nvSpPr>
            <p:cNvPr id="72" name="Freeform 463">
              <a:extLst>
                <a:ext uri="{FF2B5EF4-FFF2-40B4-BE49-F238E27FC236}">
                  <a16:creationId xmlns:a16="http://schemas.microsoft.com/office/drawing/2014/main" id="{EF32BE33-C6E2-4B73-B05E-A337EA4B61B6}"/>
                </a:ext>
              </a:extLst>
            </p:cNvPr>
            <p:cNvSpPr>
              <a:spLocks/>
            </p:cNvSpPr>
            <p:nvPr/>
          </p:nvSpPr>
          <p:spPr bwMode="auto">
            <a:xfrm>
              <a:off x="2427" y="3700"/>
              <a:ext cx="89" cy="89"/>
            </a:xfrm>
            <a:custGeom>
              <a:avLst/>
              <a:gdLst>
                <a:gd name="T0" fmla="*/ 68 w 89"/>
                <a:gd name="T1" fmla="*/ 0 h 89"/>
                <a:gd name="T2" fmla="*/ 89 w 89"/>
                <a:gd name="T3" fmla="*/ 20 h 89"/>
                <a:gd name="T4" fmla="*/ 20 w 89"/>
                <a:gd name="T5" fmla="*/ 89 h 89"/>
                <a:gd name="T6" fmla="*/ 0 w 89"/>
                <a:gd name="T7" fmla="*/ 69 h 89"/>
                <a:gd name="T8" fmla="*/ 68 w 89"/>
                <a:gd name="T9" fmla="*/ 0 h 89"/>
              </a:gdLst>
              <a:ahLst/>
              <a:cxnLst>
                <a:cxn ang="0">
                  <a:pos x="T0" y="T1"/>
                </a:cxn>
                <a:cxn ang="0">
                  <a:pos x="T2" y="T3"/>
                </a:cxn>
                <a:cxn ang="0">
                  <a:pos x="T4" y="T5"/>
                </a:cxn>
                <a:cxn ang="0">
                  <a:pos x="T6" y="T7"/>
                </a:cxn>
                <a:cxn ang="0">
                  <a:pos x="T8" y="T9"/>
                </a:cxn>
              </a:cxnLst>
              <a:rect l="0" t="0" r="r" b="b"/>
              <a:pathLst>
                <a:path w="89" h="89">
                  <a:moveTo>
                    <a:pt x="68" y="0"/>
                  </a:moveTo>
                  <a:lnTo>
                    <a:pt x="89" y="20"/>
                  </a:lnTo>
                  <a:lnTo>
                    <a:pt x="20" y="89"/>
                  </a:lnTo>
                  <a:lnTo>
                    <a:pt x="0" y="69"/>
                  </a:lnTo>
                  <a:lnTo>
                    <a:pt x="68"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64">
              <a:extLst>
                <a:ext uri="{FF2B5EF4-FFF2-40B4-BE49-F238E27FC236}">
                  <a16:creationId xmlns:a16="http://schemas.microsoft.com/office/drawing/2014/main" id="{AC654576-24A4-40AF-A664-E10C6D022161}"/>
                </a:ext>
              </a:extLst>
            </p:cNvPr>
            <p:cNvSpPr>
              <a:spLocks/>
            </p:cNvSpPr>
            <p:nvPr/>
          </p:nvSpPr>
          <p:spPr bwMode="auto">
            <a:xfrm>
              <a:off x="2427" y="3652"/>
              <a:ext cx="89" cy="89"/>
            </a:xfrm>
            <a:custGeom>
              <a:avLst/>
              <a:gdLst>
                <a:gd name="T0" fmla="*/ 89 w 89"/>
                <a:gd name="T1" fmla="*/ 68 h 89"/>
                <a:gd name="T2" fmla="*/ 68 w 89"/>
                <a:gd name="T3" fmla="*/ 89 h 89"/>
                <a:gd name="T4" fmla="*/ 0 w 89"/>
                <a:gd name="T5" fmla="*/ 20 h 89"/>
                <a:gd name="T6" fmla="*/ 20 w 89"/>
                <a:gd name="T7" fmla="*/ 0 h 89"/>
                <a:gd name="T8" fmla="*/ 89 w 89"/>
                <a:gd name="T9" fmla="*/ 68 h 89"/>
              </a:gdLst>
              <a:ahLst/>
              <a:cxnLst>
                <a:cxn ang="0">
                  <a:pos x="T0" y="T1"/>
                </a:cxn>
                <a:cxn ang="0">
                  <a:pos x="T2" y="T3"/>
                </a:cxn>
                <a:cxn ang="0">
                  <a:pos x="T4" y="T5"/>
                </a:cxn>
                <a:cxn ang="0">
                  <a:pos x="T6" y="T7"/>
                </a:cxn>
                <a:cxn ang="0">
                  <a:pos x="T8" y="T9"/>
                </a:cxn>
              </a:cxnLst>
              <a:rect l="0" t="0" r="r" b="b"/>
              <a:pathLst>
                <a:path w="89" h="89">
                  <a:moveTo>
                    <a:pt x="89" y="68"/>
                  </a:moveTo>
                  <a:lnTo>
                    <a:pt x="68" y="89"/>
                  </a:lnTo>
                  <a:lnTo>
                    <a:pt x="0" y="20"/>
                  </a:lnTo>
                  <a:lnTo>
                    <a:pt x="20" y="0"/>
                  </a:lnTo>
                  <a:lnTo>
                    <a:pt x="89" y="6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465">
              <a:extLst>
                <a:ext uri="{FF2B5EF4-FFF2-40B4-BE49-F238E27FC236}">
                  <a16:creationId xmlns:a16="http://schemas.microsoft.com/office/drawing/2014/main" id="{0413DCBF-B731-4DCC-8E26-A66ED95C0721}"/>
                </a:ext>
              </a:extLst>
            </p:cNvPr>
            <p:cNvSpPr>
              <a:spLocks/>
            </p:cNvSpPr>
            <p:nvPr/>
          </p:nvSpPr>
          <p:spPr bwMode="auto">
            <a:xfrm>
              <a:off x="2204" y="3700"/>
              <a:ext cx="90" cy="89"/>
            </a:xfrm>
            <a:custGeom>
              <a:avLst/>
              <a:gdLst>
                <a:gd name="T0" fmla="*/ 21 w 90"/>
                <a:gd name="T1" fmla="*/ 0 h 89"/>
                <a:gd name="T2" fmla="*/ 0 w 90"/>
                <a:gd name="T3" fmla="*/ 20 h 89"/>
                <a:gd name="T4" fmla="*/ 69 w 90"/>
                <a:gd name="T5" fmla="*/ 89 h 89"/>
                <a:gd name="T6" fmla="*/ 90 w 90"/>
                <a:gd name="T7" fmla="*/ 69 h 89"/>
                <a:gd name="T8" fmla="*/ 21 w 90"/>
                <a:gd name="T9" fmla="*/ 0 h 89"/>
              </a:gdLst>
              <a:ahLst/>
              <a:cxnLst>
                <a:cxn ang="0">
                  <a:pos x="T0" y="T1"/>
                </a:cxn>
                <a:cxn ang="0">
                  <a:pos x="T2" y="T3"/>
                </a:cxn>
                <a:cxn ang="0">
                  <a:pos x="T4" y="T5"/>
                </a:cxn>
                <a:cxn ang="0">
                  <a:pos x="T6" y="T7"/>
                </a:cxn>
                <a:cxn ang="0">
                  <a:pos x="T8" y="T9"/>
                </a:cxn>
              </a:cxnLst>
              <a:rect l="0" t="0" r="r" b="b"/>
              <a:pathLst>
                <a:path w="90" h="89">
                  <a:moveTo>
                    <a:pt x="21" y="0"/>
                  </a:moveTo>
                  <a:lnTo>
                    <a:pt x="0" y="20"/>
                  </a:lnTo>
                  <a:lnTo>
                    <a:pt x="69" y="89"/>
                  </a:lnTo>
                  <a:lnTo>
                    <a:pt x="90" y="69"/>
                  </a:lnTo>
                  <a:lnTo>
                    <a:pt x="21" y="0"/>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466">
              <a:extLst>
                <a:ext uri="{FF2B5EF4-FFF2-40B4-BE49-F238E27FC236}">
                  <a16:creationId xmlns:a16="http://schemas.microsoft.com/office/drawing/2014/main" id="{F098F261-9561-4DCD-A248-D654E614EB02}"/>
                </a:ext>
              </a:extLst>
            </p:cNvPr>
            <p:cNvSpPr>
              <a:spLocks/>
            </p:cNvSpPr>
            <p:nvPr/>
          </p:nvSpPr>
          <p:spPr bwMode="auto">
            <a:xfrm>
              <a:off x="2204" y="3652"/>
              <a:ext cx="90" cy="89"/>
            </a:xfrm>
            <a:custGeom>
              <a:avLst/>
              <a:gdLst>
                <a:gd name="T0" fmla="*/ 0 w 90"/>
                <a:gd name="T1" fmla="*/ 68 h 89"/>
                <a:gd name="T2" fmla="*/ 21 w 90"/>
                <a:gd name="T3" fmla="*/ 89 h 89"/>
                <a:gd name="T4" fmla="*/ 90 w 90"/>
                <a:gd name="T5" fmla="*/ 20 h 89"/>
                <a:gd name="T6" fmla="*/ 69 w 90"/>
                <a:gd name="T7" fmla="*/ 0 h 89"/>
                <a:gd name="T8" fmla="*/ 0 w 90"/>
                <a:gd name="T9" fmla="*/ 68 h 89"/>
              </a:gdLst>
              <a:ahLst/>
              <a:cxnLst>
                <a:cxn ang="0">
                  <a:pos x="T0" y="T1"/>
                </a:cxn>
                <a:cxn ang="0">
                  <a:pos x="T2" y="T3"/>
                </a:cxn>
                <a:cxn ang="0">
                  <a:pos x="T4" y="T5"/>
                </a:cxn>
                <a:cxn ang="0">
                  <a:pos x="T6" y="T7"/>
                </a:cxn>
                <a:cxn ang="0">
                  <a:pos x="T8" y="T9"/>
                </a:cxn>
              </a:cxnLst>
              <a:rect l="0" t="0" r="r" b="b"/>
              <a:pathLst>
                <a:path w="90" h="89">
                  <a:moveTo>
                    <a:pt x="0" y="68"/>
                  </a:moveTo>
                  <a:lnTo>
                    <a:pt x="21" y="89"/>
                  </a:lnTo>
                  <a:lnTo>
                    <a:pt x="90" y="20"/>
                  </a:lnTo>
                  <a:lnTo>
                    <a:pt x="69" y="0"/>
                  </a:lnTo>
                  <a:lnTo>
                    <a:pt x="0" y="68"/>
                  </a:lnTo>
                  <a:close/>
                </a:path>
              </a:pathLst>
            </a:cu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467">
              <a:extLst>
                <a:ext uri="{FF2B5EF4-FFF2-40B4-BE49-F238E27FC236}">
                  <a16:creationId xmlns:a16="http://schemas.microsoft.com/office/drawing/2014/main" id="{191A6C3E-AEBA-4652-81CC-A87E767B2DA1}"/>
                </a:ext>
              </a:extLst>
            </p:cNvPr>
            <p:cNvSpPr>
              <a:spLocks noChangeArrowheads="1"/>
            </p:cNvSpPr>
            <p:nvPr/>
          </p:nvSpPr>
          <p:spPr bwMode="auto">
            <a:xfrm>
              <a:off x="2345" y="3706"/>
              <a:ext cx="30"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468">
              <a:extLst>
                <a:ext uri="{FF2B5EF4-FFF2-40B4-BE49-F238E27FC236}">
                  <a16:creationId xmlns:a16="http://schemas.microsoft.com/office/drawing/2014/main" id="{7B2175B7-FB0A-4AFB-9484-4CD2B37784A1}"/>
                </a:ext>
              </a:extLst>
            </p:cNvPr>
            <p:cNvSpPr>
              <a:spLocks noChangeArrowheads="1"/>
            </p:cNvSpPr>
            <p:nvPr/>
          </p:nvSpPr>
          <p:spPr bwMode="auto">
            <a:xfrm>
              <a:off x="2389" y="3706"/>
              <a:ext cx="30"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469">
              <a:extLst>
                <a:ext uri="{FF2B5EF4-FFF2-40B4-BE49-F238E27FC236}">
                  <a16:creationId xmlns:a16="http://schemas.microsoft.com/office/drawing/2014/main" id="{A8613455-92E6-406C-B62A-F5BC54ABB5BE}"/>
                </a:ext>
              </a:extLst>
            </p:cNvPr>
            <p:cNvSpPr>
              <a:spLocks noChangeArrowheads="1"/>
            </p:cNvSpPr>
            <p:nvPr/>
          </p:nvSpPr>
          <p:spPr bwMode="auto">
            <a:xfrm>
              <a:off x="2302" y="3706"/>
              <a:ext cx="29"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9" name="Group 146">
            <a:extLst>
              <a:ext uri="{FF2B5EF4-FFF2-40B4-BE49-F238E27FC236}">
                <a16:creationId xmlns:a16="http://schemas.microsoft.com/office/drawing/2014/main" id="{089BDDC8-417A-4E12-9A5F-66B1A1C268FA}"/>
              </a:ext>
            </a:extLst>
          </p:cNvPr>
          <p:cNvGrpSpPr>
            <a:grpSpLocks noChangeAspect="1"/>
          </p:cNvGrpSpPr>
          <p:nvPr/>
        </p:nvGrpSpPr>
        <p:grpSpPr bwMode="auto">
          <a:xfrm>
            <a:off x="10339578" y="2019492"/>
            <a:ext cx="614172" cy="704490"/>
            <a:chOff x="430" y="2783"/>
            <a:chExt cx="272" cy="312"/>
          </a:xfrm>
        </p:grpSpPr>
        <p:sp>
          <p:nvSpPr>
            <p:cNvPr id="80" name="Rectangle 147">
              <a:extLst>
                <a:ext uri="{FF2B5EF4-FFF2-40B4-BE49-F238E27FC236}">
                  <a16:creationId xmlns:a16="http://schemas.microsoft.com/office/drawing/2014/main" id="{CB259235-1257-4D52-99E1-FD93A70B99B1}"/>
                </a:ext>
              </a:extLst>
            </p:cNvPr>
            <p:cNvSpPr>
              <a:spLocks noChangeArrowheads="1"/>
            </p:cNvSpPr>
            <p:nvPr/>
          </p:nvSpPr>
          <p:spPr bwMode="auto">
            <a:xfrm>
              <a:off x="430" y="3027"/>
              <a:ext cx="29" cy="6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148">
              <a:extLst>
                <a:ext uri="{FF2B5EF4-FFF2-40B4-BE49-F238E27FC236}">
                  <a16:creationId xmlns:a16="http://schemas.microsoft.com/office/drawing/2014/main" id="{F01AD7F5-9131-4E2A-BCC6-E964CF9E5DEB}"/>
                </a:ext>
              </a:extLst>
            </p:cNvPr>
            <p:cNvSpPr>
              <a:spLocks noChangeArrowheads="1"/>
            </p:cNvSpPr>
            <p:nvPr/>
          </p:nvSpPr>
          <p:spPr bwMode="auto">
            <a:xfrm>
              <a:off x="479" y="2978"/>
              <a:ext cx="29" cy="117"/>
            </a:xfrm>
            <a:prstGeom prst="rect">
              <a:avLst/>
            </a:prstGeom>
            <a:solidFill>
              <a:srgbClr val="50E6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149">
              <a:extLst>
                <a:ext uri="{FF2B5EF4-FFF2-40B4-BE49-F238E27FC236}">
                  <a16:creationId xmlns:a16="http://schemas.microsoft.com/office/drawing/2014/main" id="{BAC5447B-1917-4440-8C89-C6C8EB135D14}"/>
                </a:ext>
              </a:extLst>
            </p:cNvPr>
            <p:cNvSpPr>
              <a:spLocks noChangeArrowheads="1"/>
            </p:cNvSpPr>
            <p:nvPr/>
          </p:nvSpPr>
          <p:spPr bwMode="auto">
            <a:xfrm>
              <a:off x="527" y="2929"/>
              <a:ext cx="29" cy="166"/>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150">
              <a:extLst>
                <a:ext uri="{FF2B5EF4-FFF2-40B4-BE49-F238E27FC236}">
                  <a16:creationId xmlns:a16="http://schemas.microsoft.com/office/drawing/2014/main" id="{1E430FF2-0F28-46C7-954D-E8DC3E471356}"/>
                </a:ext>
              </a:extLst>
            </p:cNvPr>
            <p:cNvSpPr>
              <a:spLocks noChangeArrowheads="1"/>
            </p:cNvSpPr>
            <p:nvPr/>
          </p:nvSpPr>
          <p:spPr bwMode="auto">
            <a:xfrm>
              <a:off x="576" y="2880"/>
              <a:ext cx="29" cy="215"/>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Rectangle 151">
              <a:extLst>
                <a:ext uri="{FF2B5EF4-FFF2-40B4-BE49-F238E27FC236}">
                  <a16:creationId xmlns:a16="http://schemas.microsoft.com/office/drawing/2014/main" id="{57ECE1AF-2BBC-4239-BB51-2BF235D302B5}"/>
                </a:ext>
              </a:extLst>
            </p:cNvPr>
            <p:cNvSpPr>
              <a:spLocks noChangeArrowheads="1"/>
            </p:cNvSpPr>
            <p:nvPr/>
          </p:nvSpPr>
          <p:spPr bwMode="auto">
            <a:xfrm>
              <a:off x="624" y="2832"/>
              <a:ext cx="30" cy="263"/>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Rectangle 152">
              <a:extLst>
                <a:ext uri="{FF2B5EF4-FFF2-40B4-BE49-F238E27FC236}">
                  <a16:creationId xmlns:a16="http://schemas.microsoft.com/office/drawing/2014/main" id="{67641636-EA43-489E-8777-1252C6BA16D9}"/>
                </a:ext>
              </a:extLst>
            </p:cNvPr>
            <p:cNvSpPr>
              <a:spLocks noChangeArrowheads="1"/>
            </p:cNvSpPr>
            <p:nvPr/>
          </p:nvSpPr>
          <p:spPr bwMode="auto">
            <a:xfrm>
              <a:off x="673" y="2783"/>
              <a:ext cx="29" cy="312"/>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Freeform 182">
            <a:extLst>
              <a:ext uri="{FF2B5EF4-FFF2-40B4-BE49-F238E27FC236}">
                <a16:creationId xmlns:a16="http://schemas.microsoft.com/office/drawing/2014/main" id="{B71671B6-A871-41B5-8DFF-9D67315B9686}"/>
              </a:ext>
            </a:extLst>
          </p:cNvPr>
          <p:cNvSpPr/>
          <p:nvPr/>
        </p:nvSpPr>
        <p:spPr bwMode="auto">
          <a:xfrm>
            <a:off x="8095772" y="2018997"/>
            <a:ext cx="553392" cy="709752"/>
          </a:xfrm>
          <a:custGeom>
            <a:avLst/>
            <a:gdLst>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15633 w 1455401"/>
              <a:gd name="connsiteY28" fmla="*/ 1140834 h 1866625"/>
              <a:gd name="connsiteX29" fmla="*/ 21049 w 1455401"/>
              <a:gd name="connsiteY29" fmla="*/ 1143359 h 1866625"/>
              <a:gd name="connsiteX30" fmla="*/ 21049 w 1455401"/>
              <a:gd name="connsiteY30" fmla="*/ 1033051 h 1866625"/>
              <a:gd name="connsiteX31" fmla="*/ 15633 w 1455401"/>
              <a:gd name="connsiteY31" fmla="*/ 1030526 h 1866625"/>
              <a:gd name="connsiteX32" fmla="*/ 0 w 1455401"/>
              <a:gd name="connsiteY32" fmla="*/ 1017423 h 1866625"/>
              <a:gd name="connsiteX33" fmla="*/ 1 w 1455401"/>
              <a:gd name="connsiteY33" fmla="*/ 296841 h 1866625"/>
              <a:gd name="connsiteX34" fmla="*/ 0 w 1455401"/>
              <a:gd name="connsiteY34" fmla="*/ 296838 h 1866625"/>
              <a:gd name="connsiteX35" fmla="*/ 1 w 1455401"/>
              <a:gd name="connsiteY35" fmla="*/ 296835 h 1866625"/>
              <a:gd name="connsiteX36" fmla="*/ 3758 w 1455401"/>
              <a:gd name="connsiteY36" fmla="*/ 266488 h 1866625"/>
              <a:gd name="connsiteX37" fmla="*/ 727700 w 1455401"/>
              <a:gd name="connsiteY37"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15633 w 1455401"/>
              <a:gd name="connsiteY28" fmla="*/ 1140834 h 1866625"/>
              <a:gd name="connsiteX29" fmla="*/ 21049 w 1455401"/>
              <a:gd name="connsiteY29" fmla="*/ 1033051 h 1866625"/>
              <a:gd name="connsiteX30" fmla="*/ 15633 w 1455401"/>
              <a:gd name="connsiteY30" fmla="*/ 1030526 h 1866625"/>
              <a:gd name="connsiteX31" fmla="*/ 0 w 1455401"/>
              <a:gd name="connsiteY31" fmla="*/ 1017423 h 1866625"/>
              <a:gd name="connsiteX32" fmla="*/ 1 w 1455401"/>
              <a:gd name="connsiteY32" fmla="*/ 296841 h 1866625"/>
              <a:gd name="connsiteX33" fmla="*/ 0 w 1455401"/>
              <a:gd name="connsiteY33" fmla="*/ 296838 h 1866625"/>
              <a:gd name="connsiteX34" fmla="*/ 1 w 1455401"/>
              <a:gd name="connsiteY34" fmla="*/ 296835 h 1866625"/>
              <a:gd name="connsiteX35" fmla="*/ 3758 w 1455401"/>
              <a:gd name="connsiteY35" fmla="*/ 266488 h 1866625"/>
              <a:gd name="connsiteX36" fmla="*/ 727700 w 1455401"/>
              <a:gd name="connsiteY36"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21049 w 1455401"/>
              <a:gd name="connsiteY28" fmla="*/ 1033051 h 1866625"/>
              <a:gd name="connsiteX29" fmla="*/ 15633 w 1455401"/>
              <a:gd name="connsiteY29" fmla="*/ 1030526 h 1866625"/>
              <a:gd name="connsiteX30" fmla="*/ 0 w 1455401"/>
              <a:gd name="connsiteY30" fmla="*/ 1017423 h 1866625"/>
              <a:gd name="connsiteX31" fmla="*/ 1 w 1455401"/>
              <a:gd name="connsiteY31" fmla="*/ 296841 h 1866625"/>
              <a:gd name="connsiteX32" fmla="*/ 0 w 1455401"/>
              <a:gd name="connsiteY32" fmla="*/ 296838 h 1866625"/>
              <a:gd name="connsiteX33" fmla="*/ 1 w 1455401"/>
              <a:gd name="connsiteY33" fmla="*/ 296835 h 1866625"/>
              <a:gd name="connsiteX34" fmla="*/ 3758 w 1455401"/>
              <a:gd name="connsiteY34" fmla="*/ 266488 h 1866625"/>
              <a:gd name="connsiteX35" fmla="*/ 727700 w 1455401"/>
              <a:gd name="connsiteY35"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21049 w 1455401"/>
              <a:gd name="connsiteY28" fmla="*/ 1033051 h 1866625"/>
              <a:gd name="connsiteX29" fmla="*/ 0 w 1455401"/>
              <a:gd name="connsiteY29" fmla="*/ 1017423 h 1866625"/>
              <a:gd name="connsiteX30" fmla="*/ 1 w 1455401"/>
              <a:gd name="connsiteY30" fmla="*/ 296841 h 1866625"/>
              <a:gd name="connsiteX31" fmla="*/ 0 w 1455401"/>
              <a:gd name="connsiteY31" fmla="*/ 296838 h 1866625"/>
              <a:gd name="connsiteX32" fmla="*/ 1 w 1455401"/>
              <a:gd name="connsiteY32" fmla="*/ 296835 h 1866625"/>
              <a:gd name="connsiteX33" fmla="*/ 3758 w 1455401"/>
              <a:gd name="connsiteY33" fmla="*/ 266488 h 1866625"/>
              <a:gd name="connsiteX34" fmla="*/ 727700 w 1455401"/>
              <a:gd name="connsiteY34"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0 w 1455401"/>
              <a:gd name="connsiteY28" fmla="*/ 1017423 h 1866625"/>
              <a:gd name="connsiteX29" fmla="*/ 1 w 1455401"/>
              <a:gd name="connsiteY29" fmla="*/ 296841 h 1866625"/>
              <a:gd name="connsiteX30" fmla="*/ 0 w 1455401"/>
              <a:gd name="connsiteY30" fmla="*/ 296838 h 1866625"/>
              <a:gd name="connsiteX31" fmla="*/ 1 w 1455401"/>
              <a:gd name="connsiteY31" fmla="*/ 296835 h 1866625"/>
              <a:gd name="connsiteX32" fmla="*/ 3758 w 1455401"/>
              <a:gd name="connsiteY32" fmla="*/ 266488 h 1866625"/>
              <a:gd name="connsiteX33" fmla="*/ 727700 w 1455401"/>
              <a:gd name="connsiteY33"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1127733 h 1866625"/>
              <a:gd name="connsiteX28" fmla="*/ 1 w 1455401"/>
              <a:gd name="connsiteY28" fmla="*/ 296841 h 1866625"/>
              <a:gd name="connsiteX29" fmla="*/ 0 w 1455401"/>
              <a:gd name="connsiteY29" fmla="*/ 296838 h 1866625"/>
              <a:gd name="connsiteX30" fmla="*/ 1 w 1455401"/>
              <a:gd name="connsiteY30" fmla="*/ 296835 h 1866625"/>
              <a:gd name="connsiteX31" fmla="*/ 3758 w 1455401"/>
              <a:gd name="connsiteY31" fmla="*/ 266488 h 1866625"/>
              <a:gd name="connsiteX32" fmla="*/ 727700 w 1455401"/>
              <a:gd name="connsiteY32"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033050 h 1866625"/>
              <a:gd name="connsiteX13" fmla="*/ 1434352 w 1455401"/>
              <a:gd name="connsiteY13" fmla="*/ 1143359 h 1866625"/>
              <a:gd name="connsiteX14" fmla="*/ 1439768 w 1455401"/>
              <a:gd name="connsiteY14" fmla="*/ 1140834 h 1866625"/>
              <a:gd name="connsiteX15" fmla="*/ 1455401 w 1455401"/>
              <a:gd name="connsiteY15" fmla="*/ 1127732 h 1866625"/>
              <a:gd name="connsiteX16" fmla="*/ 1455401 w 1455401"/>
              <a:gd name="connsiteY16" fmla="*/ 1569784 h 1866625"/>
              <a:gd name="connsiteX17" fmla="*/ 1455401 w 1455401"/>
              <a:gd name="connsiteY17" fmla="*/ 1569787 h 1866625"/>
              <a:gd name="connsiteX18" fmla="*/ 1455401 w 1455401"/>
              <a:gd name="connsiteY18" fmla="*/ 1569790 h 1866625"/>
              <a:gd name="connsiteX19" fmla="*/ 1455401 w 1455401"/>
              <a:gd name="connsiteY19" fmla="*/ 1578767 h 1866625"/>
              <a:gd name="connsiteX20" fmla="*/ 1454289 w 1455401"/>
              <a:gd name="connsiteY20" fmla="*/ 1578767 h 1866625"/>
              <a:gd name="connsiteX21" fmla="*/ 1451644 w 1455401"/>
              <a:gd name="connsiteY21" fmla="*/ 1600137 h 1866625"/>
              <a:gd name="connsiteX22" fmla="*/ 727701 w 1455401"/>
              <a:gd name="connsiteY22" fmla="*/ 1866625 h 1866625"/>
              <a:gd name="connsiteX23" fmla="*/ 3758 w 1455401"/>
              <a:gd name="connsiteY23" fmla="*/ 1600137 h 1866625"/>
              <a:gd name="connsiteX24" fmla="*/ 1113 w 1455401"/>
              <a:gd name="connsiteY24" fmla="*/ 1578767 h 1866625"/>
              <a:gd name="connsiteX25" fmla="*/ 1 w 1455401"/>
              <a:gd name="connsiteY25" fmla="*/ 1578767 h 1866625"/>
              <a:gd name="connsiteX26" fmla="*/ 1 w 1455401"/>
              <a:gd name="connsiteY26" fmla="*/ 1569787 h 1866625"/>
              <a:gd name="connsiteX27" fmla="*/ 1 w 1455401"/>
              <a:gd name="connsiteY27" fmla="*/ 296841 h 1866625"/>
              <a:gd name="connsiteX28" fmla="*/ 0 w 1455401"/>
              <a:gd name="connsiteY28" fmla="*/ 296838 h 1866625"/>
              <a:gd name="connsiteX29" fmla="*/ 1 w 1455401"/>
              <a:gd name="connsiteY29" fmla="*/ 296835 h 1866625"/>
              <a:gd name="connsiteX30" fmla="*/ 3758 w 1455401"/>
              <a:gd name="connsiteY30" fmla="*/ 266488 h 1866625"/>
              <a:gd name="connsiteX31" fmla="*/ 727700 w 1455401"/>
              <a:gd name="connsiteY31"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9767 w 1455401"/>
              <a:gd name="connsiteY11" fmla="*/ 1030526 h 1866625"/>
              <a:gd name="connsiteX12" fmla="*/ 1434352 w 1455401"/>
              <a:gd name="connsiteY12" fmla="*/ 1143359 h 1866625"/>
              <a:gd name="connsiteX13" fmla="*/ 1439768 w 1455401"/>
              <a:gd name="connsiteY13" fmla="*/ 1140834 h 1866625"/>
              <a:gd name="connsiteX14" fmla="*/ 1455401 w 1455401"/>
              <a:gd name="connsiteY14" fmla="*/ 1127732 h 1866625"/>
              <a:gd name="connsiteX15" fmla="*/ 1455401 w 1455401"/>
              <a:gd name="connsiteY15" fmla="*/ 1569784 h 1866625"/>
              <a:gd name="connsiteX16" fmla="*/ 1455401 w 1455401"/>
              <a:gd name="connsiteY16" fmla="*/ 1569787 h 1866625"/>
              <a:gd name="connsiteX17" fmla="*/ 1455401 w 1455401"/>
              <a:gd name="connsiteY17" fmla="*/ 1569790 h 1866625"/>
              <a:gd name="connsiteX18" fmla="*/ 1455401 w 1455401"/>
              <a:gd name="connsiteY18" fmla="*/ 1578767 h 1866625"/>
              <a:gd name="connsiteX19" fmla="*/ 1454289 w 1455401"/>
              <a:gd name="connsiteY19" fmla="*/ 1578767 h 1866625"/>
              <a:gd name="connsiteX20" fmla="*/ 1451644 w 1455401"/>
              <a:gd name="connsiteY20" fmla="*/ 1600137 h 1866625"/>
              <a:gd name="connsiteX21" fmla="*/ 727701 w 1455401"/>
              <a:gd name="connsiteY21" fmla="*/ 1866625 h 1866625"/>
              <a:gd name="connsiteX22" fmla="*/ 3758 w 1455401"/>
              <a:gd name="connsiteY22" fmla="*/ 1600137 h 1866625"/>
              <a:gd name="connsiteX23" fmla="*/ 1113 w 1455401"/>
              <a:gd name="connsiteY23" fmla="*/ 1578767 h 1866625"/>
              <a:gd name="connsiteX24" fmla="*/ 1 w 1455401"/>
              <a:gd name="connsiteY24" fmla="*/ 1578767 h 1866625"/>
              <a:gd name="connsiteX25" fmla="*/ 1 w 1455401"/>
              <a:gd name="connsiteY25" fmla="*/ 1569787 h 1866625"/>
              <a:gd name="connsiteX26" fmla="*/ 1 w 1455401"/>
              <a:gd name="connsiteY26" fmla="*/ 296841 h 1866625"/>
              <a:gd name="connsiteX27" fmla="*/ 0 w 1455401"/>
              <a:gd name="connsiteY27" fmla="*/ 296838 h 1866625"/>
              <a:gd name="connsiteX28" fmla="*/ 1 w 1455401"/>
              <a:gd name="connsiteY28" fmla="*/ 296835 h 1866625"/>
              <a:gd name="connsiteX29" fmla="*/ 3758 w 1455401"/>
              <a:gd name="connsiteY29" fmla="*/ 266488 h 1866625"/>
              <a:gd name="connsiteX30" fmla="*/ 727700 w 1455401"/>
              <a:gd name="connsiteY30"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017423 h 1866625"/>
              <a:gd name="connsiteX11" fmla="*/ 1434352 w 1455401"/>
              <a:gd name="connsiteY11" fmla="*/ 1143359 h 1866625"/>
              <a:gd name="connsiteX12" fmla="*/ 1439768 w 1455401"/>
              <a:gd name="connsiteY12" fmla="*/ 1140834 h 1866625"/>
              <a:gd name="connsiteX13" fmla="*/ 1455401 w 1455401"/>
              <a:gd name="connsiteY13" fmla="*/ 1127732 h 1866625"/>
              <a:gd name="connsiteX14" fmla="*/ 1455401 w 1455401"/>
              <a:gd name="connsiteY14" fmla="*/ 1569784 h 1866625"/>
              <a:gd name="connsiteX15" fmla="*/ 1455401 w 1455401"/>
              <a:gd name="connsiteY15" fmla="*/ 1569787 h 1866625"/>
              <a:gd name="connsiteX16" fmla="*/ 1455401 w 1455401"/>
              <a:gd name="connsiteY16" fmla="*/ 1569790 h 1866625"/>
              <a:gd name="connsiteX17" fmla="*/ 1455401 w 1455401"/>
              <a:gd name="connsiteY17" fmla="*/ 1578767 h 1866625"/>
              <a:gd name="connsiteX18" fmla="*/ 1454289 w 1455401"/>
              <a:gd name="connsiteY18" fmla="*/ 1578767 h 1866625"/>
              <a:gd name="connsiteX19" fmla="*/ 1451644 w 1455401"/>
              <a:gd name="connsiteY19" fmla="*/ 1600137 h 1866625"/>
              <a:gd name="connsiteX20" fmla="*/ 727701 w 1455401"/>
              <a:gd name="connsiteY20" fmla="*/ 1866625 h 1866625"/>
              <a:gd name="connsiteX21" fmla="*/ 3758 w 1455401"/>
              <a:gd name="connsiteY21" fmla="*/ 1600137 h 1866625"/>
              <a:gd name="connsiteX22" fmla="*/ 1113 w 1455401"/>
              <a:gd name="connsiteY22" fmla="*/ 1578767 h 1866625"/>
              <a:gd name="connsiteX23" fmla="*/ 1 w 1455401"/>
              <a:gd name="connsiteY23" fmla="*/ 1578767 h 1866625"/>
              <a:gd name="connsiteX24" fmla="*/ 1 w 1455401"/>
              <a:gd name="connsiteY24" fmla="*/ 1569787 h 1866625"/>
              <a:gd name="connsiteX25" fmla="*/ 1 w 1455401"/>
              <a:gd name="connsiteY25" fmla="*/ 296841 h 1866625"/>
              <a:gd name="connsiteX26" fmla="*/ 0 w 1455401"/>
              <a:gd name="connsiteY26" fmla="*/ 296838 h 1866625"/>
              <a:gd name="connsiteX27" fmla="*/ 1 w 1455401"/>
              <a:gd name="connsiteY27" fmla="*/ 296835 h 1866625"/>
              <a:gd name="connsiteX28" fmla="*/ 3758 w 1455401"/>
              <a:gd name="connsiteY28" fmla="*/ 266488 h 1866625"/>
              <a:gd name="connsiteX29" fmla="*/ 727700 w 1455401"/>
              <a:gd name="connsiteY29"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34352 w 1455401"/>
              <a:gd name="connsiteY10" fmla="*/ 1143359 h 1866625"/>
              <a:gd name="connsiteX11" fmla="*/ 1439768 w 1455401"/>
              <a:gd name="connsiteY11" fmla="*/ 1140834 h 1866625"/>
              <a:gd name="connsiteX12" fmla="*/ 1455401 w 1455401"/>
              <a:gd name="connsiteY12" fmla="*/ 1127732 h 1866625"/>
              <a:gd name="connsiteX13" fmla="*/ 1455401 w 1455401"/>
              <a:gd name="connsiteY13" fmla="*/ 1569784 h 1866625"/>
              <a:gd name="connsiteX14" fmla="*/ 1455401 w 1455401"/>
              <a:gd name="connsiteY14" fmla="*/ 1569787 h 1866625"/>
              <a:gd name="connsiteX15" fmla="*/ 1455401 w 1455401"/>
              <a:gd name="connsiteY15" fmla="*/ 1569790 h 1866625"/>
              <a:gd name="connsiteX16" fmla="*/ 1455401 w 1455401"/>
              <a:gd name="connsiteY16" fmla="*/ 1578767 h 1866625"/>
              <a:gd name="connsiteX17" fmla="*/ 1454289 w 1455401"/>
              <a:gd name="connsiteY17" fmla="*/ 1578767 h 1866625"/>
              <a:gd name="connsiteX18" fmla="*/ 1451644 w 1455401"/>
              <a:gd name="connsiteY18" fmla="*/ 1600137 h 1866625"/>
              <a:gd name="connsiteX19" fmla="*/ 727701 w 1455401"/>
              <a:gd name="connsiteY19" fmla="*/ 1866625 h 1866625"/>
              <a:gd name="connsiteX20" fmla="*/ 3758 w 1455401"/>
              <a:gd name="connsiteY20" fmla="*/ 1600137 h 1866625"/>
              <a:gd name="connsiteX21" fmla="*/ 1113 w 1455401"/>
              <a:gd name="connsiteY21" fmla="*/ 1578767 h 1866625"/>
              <a:gd name="connsiteX22" fmla="*/ 1 w 1455401"/>
              <a:gd name="connsiteY22" fmla="*/ 1578767 h 1866625"/>
              <a:gd name="connsiteX23" fmla="*/ 1 w 1455401"/>
              <a:gd name="connsiteY23" fmla="*/ 1569787 h 1866625"/>
              <a:gd name="connsiteX24" fmla="*/ 1 w 1455401"/>
              <a:gd name="connsiteY24" fmla="*/ 296841 h 1866625"/>
              <a:gd name="connsiteX25" fmla="*/ 0 w 1455401"/>
              <a:gd name="connsiteY25" fmla="*/ 296838 h 1866625"/>
              <a:gd name="connsiteX26" fmla="*/ 1 w 1455401"/>
              <a:gd name="connsiteY26" fmla="*/ 296835 h 1866625"/>
              <a:gd name="connsiteX27" fmla="*/ 3758 w 1455401"/>
              <a:gd name="connsiteY27" fmla="*/ 266488 h 1866625"/>
              <a:gd name="connsiteX28" fmla="*/ 727700 w 1455401"/>
              <a:gd name="connsiteY28"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34352 w 1455401"/>
              <a:gd name="connsiteY10" fmla="*/ 1143359 h 1866625"/>
              <a:gd name="connsiteX11" fmla="*/ 1439768 w 1455401"/>
              <a:gd name="connsiteY11" fmla="*/ 1140834 h 1866625"/>
              <a:gd name="connsiteX12" fmla="*/ 1455401 w 1455401"/>
              <a:gd name="connsiteY12" fmla="*/ 1569784 h 1866625"/>
              <a:gd name="connsiteX13" fmla="*/ 1455401 w 1455401"/>
              <a:gd name="connsiteY13" fmla="*/ 1569787 h 1866625"/>
              <a:gd name="connsiteX14" fmla="*/ 1455401 w 1455401"/>
              <a:gd name="connsiteY14" fmla="*/ 1569790 h 1866625"/>
              <a:gd name="connsiteX15" fmla="*/ 1455401 w 1455401"/>
              <a:gd name="connsiteY15" fmla="*/ 1578767 h 1866625"/>
              <a:gd name="connsiteX16" fmla="*/ 1454289 w 1455401"/>
              <a:gd name="connsiteY16" fmla="*/ 1578767 h 1866625"/>
              <a:gd name="connsiteX17" fmla="*/ 1451644 w 1455401"/>
              <a:gd name="connsiteY17" fmla="*/ 1600137 h 1866625"/>
              <a:gd name="connsiteX18" fmla="*/ 727701 w 1455401"/>
              <a:gd name="connsiteY18" fmla="*/ 1866625 h 1866625"/>
              <a:gd name="connsiteX19" fmla="*/ 3758 w 1455401"/>
              <a:gd name="connsiteY19" fmla="*/ 1600137 h 1866625"/>
              <a:gd name="connsiteX20" fmla="*/ 1113 w 1455401"/>
              <a:gd name="connsiteY20" fmla="*/ 1578767 h 1866625"/>
              <a:gd name="connsiteX21" fmla="*/ 1 w 1455401"/>
              <a:gd name="connsiteY21" fmla="*/ 1578767 h 1866625"/>
              <a:gd name="connsiteX22" fmla="*/ 1 w 1455401"/>
              <a:gd name="connsiteY22" fmla="*/ 1569787 h 1866625"/>
              <a:gd name="connsiteX23" fmla="*/ 1 w 1455401"/>
              <a:gd name="connsiteY23" fmla="*/ 296841 h 1866625"/>
              <a:gd name="connsiteX24" fmla="*/ 0 w 1455401"/>
              <a:gd name="connsiteY24" fmla="*/ 296838 h 1866625"/>
              <a:gd name="connsiteX25" fmla="*/ 1 w 1455401"/>
              <a:gd name="connsiteY25" fmla="*/ 296835 h 1866625"/>
              <a:gd name="connsiteX26" fmla="*/ 3758 w 1455401"/>
              <a:gd name="connsiteY26" fmla="*/ 266488 h 1866625"/>
              <a:gd name="connsiteX27" fmla="*/ 727700 w 1455401"/>
              <a:gd name="connsiteY27"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34352 w 1455401"/>
              <a:gd name="connsiteY10" fmla="*/ 1143359 h 1866625"/>
              <a:gd name="connsiteX11" fmla="*/ 1455401 w 1455401"/>
              <a:gd name="connsiteY11" fmla="*/ 1569784 h 1866625"/>
              <a:gd name="connsiteX12" fmla="*/ 1455401 w 1455401"/>
              <a:gd name="connsiteY12" fmla="*/ 1569787 h 1866625"/>
              <a:gd name="connsiteX13" fmla="*/ 1455401 w 1455401"/>
              <a:gd name="connsiteY13" fmla="*/ 1569790 h 1866625"/>
              <a:gd name="connsiteX14" fmla="*/ 1455401 w 1455401"/>
              <a:gd name="connsiteY14" fmla="*/ 1578767 h 1866625"/>
              <a:gd name="connsiteX15" fmla="*/ 1454289 w 1455401"/>
              <a:gd name="connsiteY15" fmla="*/ 1578767 h 1866625"/>
              <a:gd name="connsiteX16" fmla="*/ 1451644 w 1455401"/>
              <a:gd name="connsiteY16" fmla="*/ 1600137 h 1866625"/>
              <a:gd name="connsiteX17" fmla="*/ 727701 w 1455401"/>
              <a:gd name="connsiteY17" fmla="*/ 1866625 h 1866625"/>
              <a:gd name="connsiteX18" fmla="*/ 3758 w 1455401"/>
              <a:gd name="connsiteY18" fmla="*/ 1600137 h 1866625"/>
              <a:gd name="connsiteX19" fmla="*/ 1113 w 1455401"/>
              <a:gd name="connsiteY19" fmla="*/ 1578767 h 1866625"/>
              <a:gd name="connsiteX20" fmla="*/ 1 w 1455401"/>
              <a:gd name="connsiteY20" fmla="*/ 1578767 h 1866625"/>
              <a:gd name="connsiteX21" fmla="*/ 1 w 1455401"/>
              <a:gd name="connsiteY21" fmla="*/ 1569787 h 1866625"/>
              <a:gd name="connsiteX22" fmla="*/ 1 w 1455401"/>
              <a:gd name="connsiteY22" fmla="*/ 296841 h 1866625"/>
              <a:gd name="connsiteX23" fmla="*/ 0 w 1455401"/>
              <a:gd name="connsiteY23" fmla="*/ 296838 h 1866625"/>
              <a:gd name="connsiteX24" fmla="*/ 1 w 1455401"/>
              <a:gd name="connsiteY24" fmla="*/ 296835 h 1866625"/>
              <a:gd name="connsiteX25" fmla="*/ 3758 w 1455401"/>
              <a:gd name="connsiteY25" fmla="*/ 266488 h 1866625"/>
              <a:gd name="connsiteX26" fmla="*/ 727700 w 1455401"/>
              <a:gd name="connsiteY26" fmla="*/ 0 h 1866625"/>
              <a:gd name="connsiteX0" fmla="*/ 727701 w 1455401"/>
              <a:gd name="connsiteY0" fmla="*/ 107085 h 1866625"/>
              <a:gd name="connsiteX1" fmla="*/ 225411 w 1455401"/>
              <a:gd name="connsiteY1" fmla="*/ 254506 h 1866625"/>
              <a:gd name="connsiteX2" fmla="*/ 727701 w 1455401"/>
              <a:gd name="connsiteY2" fmla="*/ 401926 h 1866625"/>
              <a:gd name="connsiteX3" fmla="*/ 1229991 w 1455401"/>
              <a:gd name="connsiteY3" fmla="*/ 254506 h 1866625"/>
              <a:gd name="connsiteX4" fmla="*/ 727701 w 1455401"/>
              <a:gd name="connsiteY4" fmla="*/ 107085 h 1866625"/>
              <a:gd name="connsiteX5" fmla="*/ 727700 w 1455401"/>
              <a:gd name="connsiteY5" fmla="*/ 0 h 1866625"/>
              <a:gd name="connsiteX6" fmla="*/ 1451644 w 1455401"/>
              <a:gd name="connsiteY6" fmla="*/ 266488 h 1866625"/>
              <a:gd name="connsiteX7" fmla="*/ 1454289 w 1455401"/>
              <a:gd name="connsiteY7" fmla="*/ 287858 h 1866625"/>
              <a:gd name="connsiteX8" fmla="*/ 1455400 w 1455401"/>
              <a:gd name="connsiteY8" fmla="*/ 287858 h 1866625"/>
              <a:gd name="connsiteX9" fmla="*/ 1455400 w 1455401"/>
              <a:gd name="connsiteY9" fmla="*/ 296838 h 1866625"/>
              <a:gd name="connsiteX10" fmla="*/ 1455401 w 1455401"/>
              <a:gd name="connsiteY10" fmla="*/ 1569784 h 1866625"/>
              <a:gd name="connsiteX11" fmla="*/ 1455401 w 1455401"/>
              <a:gd name="connsiteY11" fmla="*/ 1569787 h 1866625"/>
              <a:gd name="connsiteX12" fmla="*/ 1455401 w 1455401"/>
              <a:gd name="connsiteY12" fmla="*/ 1569790 h 1866625"/>
              <a:gd name="connsiteX13" fmla="*/ 1455401 w 1455401"/>
              <a:gd name="connsiteY13" fmla="*/ 1578767 h 1866625"/>
              <a:gd name="connsiteX14" fmla="*/ 1454289 w 1455401"/>
              <a:gd name="connsiteY14" fmla="*/ 1578767 h 1866625"/>
              <a:gd name="connsiteX15" fmla="*/ 1451644 w 1455401"/>
              <a:gd name="connsiteY15" fmla="*/ 1600137 h 1866625"/>
              <a:gd name="connsiteX16" fmla="*/ 727701 w 1455401"/>
              <a:gd name="connsiteY16" fmla="*/ 1866625 h 1866625"/>
              <a:gd name="connsiteX17" fmla="*/ 3758 w 1455401"/>
              <a:gd name="connsiteY17" fmla="*/ 1600137 h 1866625"/>
              <a:gd name="connsiteX18" fmla="*/ 1113 w 1455401"/>
              <a:gd name="connsiteY18" fmla="*/ 1578767 h 1866625"/>
              <a:gd name="connsiteX19" fmla="*/ 1 w 1455401"/>
              <a:gd name="connsiteY19" fmla="*/ 1578767 h 1866625"/>
              <a:gd name="connsiteX20" fmla="*/ 1 w 1455401"/>
              <a:gd name="connsiteY20" fmla="*/ 1569787 h 1866625"/>
              <a:gd name="connsiteX21" fmla="*/ 1 w 1455401"/>
              <a:gd name="connsiteY21" fmla="*/ 296841 h 1866625"/>
              <a:gd name="connsiteX22" fmla="*/ 0 w 1455401"/>
              <a:gd name="connsiteY22" fmla="*/ 296838 h 1866625"/>
              <a:gd name="connsiteX23" fmla="*/ 1 w 1455401"/>
              <a:gd name="connsiteY23" fmla="*/ 296835 h 1866625"/>
              <a:gd name="connsiteX24" fmla="*/ 3758 w 1455401"/>
              <a:gd name="connsiteY24" fmla="*/ 266488 h 1866625"/>
              <a:gd name="connsiteX25" fmla="*/ 727700 w 1455401"/>
              <a:gd name="connsiteY25" fmla="*/ 0 h 1866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55401" h="1866625">
                <a:moveTo>
                  <a:pt x="727701" y="107085"/>
                </a:moveTo>
                <a:cubicBezTo>
                  <a:pt x="450294" y="107085"/>
                  <a:pt x="225411" y="173087"/>
                  <a:pt x="225411" y="254506"/>
                </a:cubicBezTo>
                <a:cubicBezTo>
                  <a:pt x="225411" y="335924"/>
                  <a:pt x="450294" y="401926"/>
                  <a:pt x="727701" y="401926"/>
                </a:cubicBezTo>
                <a:cubicBezTo>
                  <a:pt x="1005108" y="401926"/>
                  <a:pt x="1229991" y="335924"/>
                  <a:pt x="1229991" y="254506"/>
                </a:cubicBezTo>
                <a:cubicBezTo>
                  <a:pt x="1229991" y="173087"/>
                  <a:pt x="1005108" y="107085"/>
                  <a:pt x="727701" y="107085"/>
                </a:cubicBezTo>
                <a:close/>
                <a:moveTo>
                  <a:pt x="727700" y="0"/>
                </a:moveTo>
                <a:cubicBezTo>
                  <a:pt x="1104479" y="0"/>
                  <a:pt x="1414378" y="116806"/>
                  <a:pt x="1451644" y="266488"/>
                </a:cubicBezTo>
                <a:lnTo>
                  <a:pt x="1454289" y="287858"/>
                </a:lnTo>
                <a:lnTo>
                  <a:pt x="1455400" y="287858"/>
                </a:lnTo>
                <a:lnTo>
                  <a:pt x="1455400" y="296838"/>
                </a:lnTo>
                <a:cubicBezTo>
                  <a:pt x="1455400" y="510492"/>
                  <a:pt x="1455401" y="1357626"/>
                  <a:pt x="1455401" y="1569784"/>
                </a:cubicBezTo>
                <a:lnTo>
                  <a:pt x="1455401" y="1569787"/>
                </a:lnTo>
                <a:lnTo>
                  <a:pt x="1455401" y="1569790"/>
                </a:lnTo>
                <a:lnTo>
                  <a:pt x="1455401" y="1578767"/>
                </a:lnTo>
                <a:lnTo>
                  <a:pt x="1454289" y="1578767"/>
                </a:lnTo>
                <a:lnTo>
                  <a:pt x="1451644" y="1600137"/>
                </a:lnTo>
                <a:cubicBezTo>
                  <a:pt x="1414379" y="1749819"/>
                  <a:pt x="1104480" y="1866625"/>
                  <a:pt x="727701" y="1866625"/>
                </a:cubicBezTo>
                <a:cubicBezTo>
                  <a:pt x="350922" y="1866625"/>
                  <a:pt x="41024" y="1749819"/>
                  <a:pt x="3758" y="1600137"/>
                </a:cubicBezTo>
                <a:lnTo>
                  <a:pt x="1113" y="1578767"/>
                </a:lnTo>
                <a:lnTo>
                  <a:pt x="1" y="1578767"/>
                </a:lnTo>
                <a:lnTo>
                  <a:pt x="1" y="1569787"/>
                </a:lnTo>
                <a:lnTo>
                  <a:pt x="1" y="296841"/>
                </a:lnTo>
                <a:cubicBezTo>
                  <a:pt x="1" y="158359"/>
                  <a:pt x="0" y="296839"/>
                  <a:pt x="0" y="296838"/>
                </a:cubicBezTo>
                <a:cubicBezTo>
                  <a:pt x="0" y="296837"/>
                  <a:pt x="1" y="296836"/>
                  <a:pt x="1" y="296835"/>
                </a:cubicBezTo>
                <a:lnTo>
                  <a:pt x="3758" y="266488"/>
                </a:lnTo>
                <a:cubicBezTo>
                  <a:pt x="41023" y="116806"/>
                  <a:pt x="350921" y="0"/>
                  <a:pt x="727700" y="0"/>
                </a:cubicBezTo>
                <a:close/>
              </a:path>
            </a:pathLst>
          </a:custGeom>
          <a:solidFill>
            <a:schemeClr val="bg2">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3200">
              <a:gradFill>
                <a:gsLst>
                  <a:gs pos="0">
                    <a:srgbClr val="FFFFFF"/>
                  </a:gs>
                  <a:gs pos="100000">
                    <a:srgbClr val="FFFFFF"/>
                  </a:gs>
                </a:gsLst>
                <a:lin ang="5400000" scaled="0"/>
              </a:gradFill>
              <a:ea typeface="Segoe UI" pitchFamily="34" charset="0"/>
              <a:cs typeface="Segoe UI" pitchFamily="34" charset="0"/>
            </a:endParaRPr>
          </a:p>
        </p:txBody>
      </p:sp>
      <p:sp>
        <p:nvSpPr>
          <p:cNvPr id="3" name="TextBox 2">
            <a:extLst>
              <a:ext uri="{FF2B5EF4-FFF2-40B4-BE49-F238E27FC236}">
                <a16:creationId xmlns:a16="http://schemas.microsoft.com/office/drawing/2014/main" id="{344E1EAB-219C-40CF-AC6D-2AFA34EFCA20}"/>
              </a:ext>
            </a:extLst>
          </p:cNvPr>
          <p:cNvSpPr txBox="1"/>
          <p:nvPr/>
        </p:nvSpPr>
        <p:spPr>
          <a:xfrm>
            <a:off x="948059" y="3809064"/>
            <a:ext cx="4353217" cy="1477328"/>
          </a:xfrm>
          <a:prstGeom prst="rect">
            <a:avLst/>
          </a:prstGeom>
          <a:noFill/>
        </p:spPr>
        <p:txBody>
          <a:bodyPr wrap="square" lIns="0" tIns="0" rIns="0" bIns="0" rtlCol="0">
            <a:spAutoFit/>
          </a:bodyPr>
          <a:lstStyle/>
          <a:p>
            <a:pPr marL="342900" indent="-342900" algn="l">
              <a:buFontTx/>
              <a:buChar char="-"/>
            </a:pPr>
            <a:r>
              <a:rPr lang="en-US" sz="3200" dirty="0"/>
              <a:t>Native Support</a:t>
            </a:r>
          </a:p>
          <a:p>
            <a:pPr marL="342900" indent="-342900" algn="l">
              <a:buFontTx/>
              <a:buChar char="-"/>
            </a:pPr>
            <a:r>
              <a:rPr lang="en-US" sz="3200" dirty="0"/>
              <a:t>Apache Atlas hooks</a:t>
            </a:r>
          </a:p>
          <a:p>
            <a:pPr marL="342900" indent="-342900" algn="l">
              <a:buFontTx/>
              <a:buChar char="-"/>
            </a:pPr>
            <a:r>
              <a:rPr lang="en-US" sz="3200" dirty="0"/>
              <a:t>REST API</a:t>
            </a:r>
          </a:p>
        </p:txBody>
      </p:sp>
    </p:spTree>
    <p:extLst>
      <p:ext uri="{BB962C8B-B14F-4D97-AF65-F5344CB8AC3E}">
        <p14:creationId xmlns:p14="http://schemas.microsoft.com/office/powerpoint/2010/main" val="13123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A4E474C-E39B-334F-AE27-3309D316DCD1}"/>
              </a:ext>
            </a:extLst>
          </p:cNvPr>
          <p:cNvSpPr>
            <a:spLocks noGrp="1"/>
          </p:cNvSpPr>
          <p:nvPr>
            <p:ph type="body" sz="quarter" idx="12"/>
          </p:nvPr>
        </p:nvSpPr>
        <p:spPr>
          <a:xfrm>
            <a:off x="640503" y="4385056"/>
            <a:ext cx="1950535" cy="369332"/>
          </a:xfrm>
        </p:spPr>
        <p:txBody>
          <a:bodyPr vert="horz" wrap="square" lIns="0" tIns="0" rIns="0" bIns="0" rtlCol="0" anchor="t">
            <a:spAutoFit/>
          </a:bodyPr>
          <a:lstStyle/>
          <a:p>
            <a:r>
              <a:rPr lang="en-US" sz="1200">
                <a:cs typeface="Segoe UI"/>
              </a:rPr>
              <a:t>Senior Cloud Solution Architect</a:t>
            </a:r>
          </a:p>
        </p:txBody>
      </p:sp>
      <p:sp>
        <p:nvSpPr>
          <p:cNvPr id="3" name="Text Placeholder 2">
            <a:extLst>
              <a:ext uri="{FF2B5EF4-FFF2-40B4-BE49-F238E27FC236}">
                <a16:creationId xmlns:a16="http://schemas.microsoft.com/office/drawing/2014/main" id="{97039C4B-0160-3149-8CBD-3EB8E19D8730}"/>
              </a:ext>
            </a:extLst>
          </p:cNvPr>
          <p:cNvSpPr>
            <a:spLocks noGrp="1"/>
          </p:cNvSpPr>
          <p:nvPr>
            <p:ph type="body" sz="quarter" idx="11"/>
          </p:nvPr>
        </p:nvSpPr>
        <p:spPr>
          <a:xfrm>
            <a:off x="640503" y="3992345"/>
            <a:ext cx="2160000" cy="276999"/>
          </a:xfrm>
        </p:spPr>
        <p:txBody>
          <a:bodyPr/>
          <a:lstStyle/>
          <a:p>
            <a:r>
              <a:rPr lang="en-US"/>
              <a:t>Alex Karasek</a:t>
            </a:r>
          </a:p>
        </p:txBody>
      </p:sp>
      <p:pic>
        <p:nvPicPr>
          <p:cNvPr id="22" name="Picture Placeholder 21">
            <a:extLst>
              <a:ext uri="{FF2B5EF4-FFF2-40B4-BE49-F238E27FC236}">
                <a16:creationId xmlns:a16="http://schemas.microsoft.com/office/drawing/2014/main" id="{461CE1ED-83C3-344B-B5D3-B9A625D9ACCA}"/>
              </a:ext>
            </a:extLst>
          </p:cNvPr>
          <p:cNvPicPr>
            <a:picLocks noGrp="1" noChangeAspect="1"/>
          </p:cNvPicPr>
          <p:nvPr>
            <p:ph type="pic" sz="quarter" idx="23"/>
          </p:nvPr>
        </p:nvPicPr>
        <p:blipFill>
          <a:blip r:embed="rId2"/>
          <a:srcRect/>
          <a:stretch/>
        </p:blipFill>
        <p:spPr>
          <a:xfrm>
            <a:off x="640503" y="1982130"/>
            <a:ext cx="1944597" cy="1792224"/>
          </a:xfrm>
          <a:prstGeom prst="ellipse">
            <a:avLst/>
          </a:prstGeom>
          <a:ln>
            <a:noFill/>
          </a:ln>
        </p:spPr>
      </p:pic>
      <p:sp>
        <p:nvSpPr>
          <p:cNvPr id="2" name="Title 1">
            <a:extLst>
              <a:ext uri="{FF2B5EF4-FFF2-40B4-BE49-F238E27FC236}">
                <a16:creationId xmlns:a16="http://schemas.microsoft.com/office/drawing/2014/main" id="{70283C3B-A465-3A49-9A34-8F1977B09EED}"/>
              </a:ext>
            </a:extLst>
          </p:cNvPr>
          <p:cNvSpPr>
            <a:spLocks noGrp="1"/>
          </p:cNvSpPr>
          <p:nvPr>
            <p:ph type="title"/>
          </p:nvPr>
        </p:nvSpPr>
        <p:spPr/>
        <p:txBody>
          <a:bodyPr/>
          <a:lstStyle/>
          <a:p>
            <a:r>
              <a:rPr lang="en-US"/>
              <a:t>Modern Analytics Academy Team</a:t>
            </a:r>
          </a:p>
        </p:txBody>
      </p:sp>
      <p:sp>
        <p:nvSpPr>
          <p:cNvPr id="45" name="Text Placeholder 3">
            <a:extLst>
              <a:ext uri="{FF2B5EF4-FFF2-40B4-BE49-F238E27FC236}">
                <a16:creationId xmlns:a16="http://schemas.microsoft.com/office/drawing/2014/main" id="{BC2BA13F-1195-44DE-88E2-A6BC713F3622}"/>
              </a:ext>
            </a:extLst>
          </p:cNvPr>
          <p:cNvSpPr txBox="1">
            <a:spLocks/>
          </p:cNvSpPr>
          <p:nvPr/>
        </p:nvSpPr>
        <p:spPr>
          <a:xfrm>
            <a:off x="7289189"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Principal Cloud Solution Architect</a:t>
            </a:r>
          </a:p>
        </p:txBody>
      </p:sp>
      <p:sp>
        <p:nvSpPr>
          <p:cNvPr id="46" name="Text Placeholder 2">
            <a:extLst>
              <a:ext uri="{FF2B5EF4-FFF2-40B4-BE49-F238E27FC236}">
                <a16:creationId xmlns:a16="http://schemas.microsoft.com/office/drawing/2014/main" id="{BF99BDB9-E0DB-405B-9DC4-758CAE95F90B}"/>
              </a:ext>
            </a:extLst>
          </p:cNvPr>
          <p:cNvSpPr txBox="1">
            <a:spLocks/>
          </p:cNvSpPr>
          <p:nvPr/>
        </p:nvSpPr>
        <p:spPr>
          <a:xfrm>
            <a:off x="7289189"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Chris Mitchell</a:t>
            </a:r>
          </a:p>
        </p:txBody>
      </p:sp>
      <p:pic>
        <p:nvPicPr>
          <p:cNvPr id="47" name="Picture Placeholder 21">
            <a:extLst>
              <a:ext uri="{FF2B5EF4-FFF2-40B4-BE49-F238E27FC236}">
                <a16:creationId xmlns:a16="http://schemas.microsoft.com/office/drawing/2014/main" id="{636A0769-DC11-4369-AD4F-CD6F7A7B95A3}"/>
              </a:ext>
            </a:extLst>
          </p:cNvPr>
          <p:cNvPicPr>
            <a:picLocks noChangeAspect="1"/>
          </p:cNvPicPr>
          <p:nvPr/>
        </p:nvPicPr>
        <p:blipFill>
          <a:blip r:embed="rId3"/>
          <a:srcRect t="5040" b="5040"/>
          <a:stretch/>
        </p:blipFill>
        <p:spPr>
          <a:xfrm>
            <a:off x="7289189" y="1982130"/>
            <a:ext cx="1792224" cy="1792224"/>
          </a:xfrm>
          <a:prstGeom prst="ellipse">
            <a:avLst/>
          </a:prstGeom>
          <a:ln>
            <a:noFill/>
          </a:ln>
        </p:spPr>
      </p:pic>
      <p:sp>
        <p:nvSpPr>
          <p:cNvPr id="48" name="Text Placeholder 3">
            <a:extLst>
              <a:ext uri="{FF2B5EF4-FFF2-40B4-BE49-F238E27FC236}">
                <a16:creationId xmlns:a16="http://schemas.microsoft.com/office/drawing/2014/main" id="{6F0BA5DB-9D8C-4B05-AF90-B15A6009D9D6}"/>
              </a:ext>
            </a:extLst>
          </p:cNvPr>
          <p:cNvSpPr txBox="1">
            <a:spLocks/>
          </p:cNvSpPr>
          <p:nvPr/>
        </p:nvSpPr>
        <p:spPr>
          <a:xfrm>
            <a:off x="954350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Principal Cloud Solution Architect</a:t>
            </a:r>
          </a:p>
        </p:txBody>
      </p:sp>
      <p:sp>
        <p:nvSpPr>
          <p:cNvPr id="49" name="Text Placeholder 2">
            <a:extLst>
              <a:ext uri="{FF2B5EF4-FFF2-40B4-BE49-F238E27FC236}">
                <a16:creationId xmlns:a16="http://schemas.microsoft.com/office/drawing/2014/main" id="{3A6CA05C-BB21-4433-85B1-5C585FAE47BF}"/>
              </a:ext>
            </a:extLst>
          </p:cNvPr>
          <p:cNvSpPr txBox="1">
            <a:spLocks/>
          </p:cNvSpPr>
          <p:nvPr/>
        </p:nvSpPr>
        <p:spPr>
          <a:xfrm>
            <a:off x="954350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Jason Virtue</a:t>
            </a:r>
          </a:p>
        </p:txBody>
      </p:sp>
      <p:pic>
        <p:nvPicPr>
          <p:cNvPr id="50" name="Picture Placeholder 21">
            <a:extLst>
              <a:ext uri="{FF2B5EF4-FFF2-40B4-BE49-F238E27FC236}">
                <a16:creationId xmlns:a16="http://schemas.microsoft.com/office/drawing/2014/main" id="{0605FAC9-86AE-447E-A341-03C3AC6FFA75}"/>
              </a:ext>
            </a:extLst>
          </p:cNvPr>
          <p:cNvPicPr>
            <a:picLocks noChangeAspect="1"/>
          </p:cNvPicPr>
          <p:nvPr/>
        </p:nvPicPr>
        <p:blipFill>
          <a:blip r:embed="rId4"/>
          <a:srcRect t="1067" b="1067"/>
          <a:stretch/>
        </p:blipFill>
        <p:spPr>
          <a:xfrm>
            <a:off x="9543504" y="1982130"/>
            <a:ext cx="1792224" cy="1792224"/>
          </a:xfrm>
          <a:prstGeom prst="ellipse">
            <a:avLst/>
          </a:prstGeom>
          <a:ln>
            <a:noFill/>
          </a:ln>
        </p:spPr>
      </p:pic>
      <p:sp>
        <p:nvSpPr>
          <p:cNvPr id="51" name="Text Placeholder 3">
            <a:extLst>
              <a:ext uri="{FF2B5EF4-FFF2-40B4-BE49-F238E27FC236}">
                <a16:creationId xmlns:a16="http://schemas.microsoft.com/office/drawing/2014/main" id="{2C8E261B-13FE-4DDB-8444-B22C1A9E64DA}"/>
              </a:ext>
            </a:extLst>
          </p:cNvPr>
          <p:cNvSpPr txBox="1">
            <a:spLocks/>
          </p:cNvSpPr>
          <p:nvPr/>
        </p:nvSpPr>
        <p:spPr>
          <a:xfrm>
            <a:off x="2936982"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Senior Cloud Solution Architect</a:t>
            </a:r>
          </a:p>
        </p:txBody>
      </p:sp>
      <p:sp>
        <p:nvSpPr>
          <p:cNvPr id="52" name="Text Placeholder 2">
            <a:extLst>
              <a:ext uri="{FF2B5EF4-FFF2-40B4-BE49-F238E27FC236}">
                <a16:creationId xmlns:a16="http://schemas.microsoft.com/office/drawing/2014/main" id="{B2C12A78-C534-4149-B71A-9715435C907A}"/>
              </a:ext>
            </a:extLst>
          </p:cNvPr>
          <p:cNvSpPr txBox="1">
            <a:spLocks/>
          </p:cNvSpPr>
          <p:nvPr/>
        </p:nvSpPr>
        <p:spPr>
          <a:xfrm>
            <a:off x="2936982"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Annie Xu</a:t>
            </a:r>
          </a:p>
        </p:txBody>
      </p:sp>
      <p:pic>
        <p:nvPicPr>
          <p:cNvPr id="53" name="Picture Placeholder 21">
            <a:extLst>
              <a:ext uri="{FF2B5EF4-FFF2-40B4-BE49-F238E27FC236}">
                <a16:creationId xmlns:a16="http://schemas.microsoft.com/office/drawing/2014/main" id="{E735C9A4-221B-46DA-8C00-29083676059F}"/>
              </a:ext>
            </a:extLst>
          </p:cNvPr>
          <p:cNvPicPr>
            <a:picLocks noChangeAspect="1"/>
          </p:cNvPicPr>
          <p:nvPr/>
        </p:nvPicPr>
        <p:blipFill>
          <a:blip r:embed="rId5"/>
          <a:srcRect t="12161" b="12161"/>
          <a:stretch/>
        </p:blipFill>
        <p:spPr>
          <a:xfrm>
            <a:off x="2798256" y="2035110"/>
            <a:ext cx="1746010" cy="1792224"/>
          </a:xfrm>
          <a:prstGeom prst="ellipse">
            <a:avLst/>
          </a:prstGeom>
          <a:ln>
            <a:noFill/>
          </a:ln>
        </p:spPr>
      </p:pic>
      <p:sp>
        <p:nvSpPr>
          <p:cNvPr id="54" name="Text Placeholder 3">
            <a:extLst>
              <a:ext uri="{FF2B5EF4-FFF2-40B4-BE49-F238E27FC236}">
                <a16:creationId xmlns:a16="http://schemas.microsoft.com/office/drawing/2014/main" id="{277D8F4E-4781-4775-A97A-9E8658A0B9AF}"/>
              </a:ext>
            </a:extLst>
          </p:cNvPr>
          <p:cNvSpPr txBox="1">
            <a:spLocks/>
          </p:cNvSpPr>
          <p:nvPr/>
        </p:nvSpPr>
        <p:spPr>
          <a:xfrm>
            <a:off x="5034874" y="4385056"/>
            <a:ext cx="1950535" cy="36933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200"/>
              <a:t>Senior Cloud Solution Architect</a:t>
            </a:r>
          </a:p>
        </p:txBody>
      </p:sp>
      <p:sp>
        <p:nvSpPr>
          <p:cNvPr id="55" name="Text Placeholder 2">
            <a:extLst>
              <a:ext uri="{FF2B5EF4-FFF2-40B4-BE49-F238E27FC236}">
                <a16:creationId xmlns:a16="http://schemas.microsoft.com/office/drawing/2014/main" id="{13F4D082-D342-4A66-AD25-BE3A1803E6BD}"/>
              </a:ext>
            </a:extLst>
          </p:cNvPr>
          <p:cNvSpPr txBox="1">
            <a:spLocks/>
          </p:cNvSpPr>
          <p:nvPr/>
        </p:nvSpPr>
        <p:spPr>
          <a:xfrm>
            <a:off x="5034874" y="3992345"/>
            <a:ext cx="216000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800" kern="1200" spc="0" baseline="0">
                <a:solidFill>
                  <a:schemeClr val="tx1"/>
                </a:solidFill>
                <a:latin typeface="+mj-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Brian Hitney</a:t>
            </a:r>
          </a:p>
        </p:txBody>
      </p:sp>
      <p:pic>
        <p:nvPicPr>
          <p:cNvPr id="56" name="Picture Placeholder 21">
            <a:extLst>
              <a:ext uri="{FF2B5EF4-FFF2-40B4-BE49-F238E27FC236}">
                <a16:creationId xmlns:a16="http://schemas.microsoft.com/office/drawing/2014/main" id="{3D57B626-66A7-46D9-BDFA-758ABA4F4B50}"/>
              </a:ext>
            </a:extLst>
          </p:cNvPr>
          <p:cNvPicPr>
            <a:picLocks noChangeAspect="1"/>
          </p:cNvPicPr>
          <p:nvPr/>
        </p:nvPicPr>
        <p:blipFill>
          <a:blip r:embed="rId6"/>
          <a:srcRect l="16700" r="16700"/>
          <a:stretch/>
        </p:blipFill>
        <p:spPr>
          <a:xfrm>
            <a:off x="5034874" y="1982130"/>
            <a:ext cx="1792224" cy="1792224"/>
          </a:xfrm>
          <a:prstGeom prst="ellipse">
            <a:avLst/>
          </a:prstGeom>
          <a:ln>
            <a:noFill/>
          </a:ln>
        </p:spPr>
      </p:pic>
      <p:sp>
        <p:nvSpPr>
          <p:cNvPr id="59" name="Text Placeholder 4">
            <a:extLst>
              <a:ext uri="{FF2B5EF4-FFF2-40B4-BE49-F238E27FC236}">
                <a16:creationId xmlns:a16="http://schemas.microsoft.com/office/drawing/2014/main" id="{C97A90F7-0BB6-45BD-A4C4-F8E5E2395CB5}"/>
              </a:ext>
            </a:extLst>
          </p:cNvPr>
          <p:cNvSpPr txBox="1">
            <a:spLocks/>
          </p:cNvSpPr>
          <p:nvPr/>
        </p:nvSpPr>
        <p:spPr>
          <a:xfrm>
            <a:off x="588263" y="6091303"/>
            <a:ext cx="9144000" cy="338554"/>
          </a:xfrm>
          <a:prstGeom prst="rect">
            <a:avLst/>
          </a:prstGeom>
          <a:noFill/>
        </p:spPr>
        <p:txBody>
          <a:bodyPr vert="horz" wrap="square" lIns="0" tIns="0" rIns="0" bIns="0" rtlCol="0">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https://aka.ms/maa</a:t>
            </a:r>
          </a:p>
        </p:txBody>
      </p:sp>
    </p:spTree>
    <p:extLst>
      <p:ext uri="{BB962C8B-B14F-4D97-AF65-F5344CB8AC3E}">
        <p14:creationId xmlns:p14="http://schemas.microsoft.com/office/powerpoint/2010/main" val="24392703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0"/>
            <a:ext cx="3182027" cy="6857999"/>
          </a:xfrm>
        </p:spPr>
        <p:txBody>
          <a:bodyPr anchor="ctr"/>
          <a:lstStyle/>
          <a:p>
            <a:r>
              <a:rPr lang="en-US" dirty="0"/>
              <a:t>Demo</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a:xfrm>
            <a:off x="4941888" y="0"/>
            <a:ext cx="6667500" cy="6858000"/>
          </a:xfrm>
        </p:spPr>
        <p:txBody>
          <a:bodyPr anchor="ctr"/>
          <a:lstStyle/>
          <a:p>
            <a:pPr marL="0" indent="0">
              <a:spcAft>
                <a:spcPts val="2400"/>
              </a:spcAft>
              <a:buNone/>
            </a:pPr>
            <a:r>
              <a:rPr lang="en-GB" sz="3600" dirty="0"/>
              <a:t>Purview Insights</a:t>
            </a:r>
          </a:p>
        </p:txBody>
      </p:sp>
    </p:spTree>
    <p:extLst>
      <p:ext uri="{BB962C8B-B14F-4D97-AF65-F5344CB8AC3E}">
        <p14:creationId xmlns:p14="http://schemas.microsoft.com/office/powerpoint/2010/main" val="31546588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0" name="Rectangle 349" descr="Azure Purview includes Data Insights, Data Catalog on top of the Data Map. It supports on-prem, multicloud and SaaS data. ">
            <a:extLst>
              <a:ext uri="{FF2B5EF4-FFF2-40B4-BE49-F238E27FC236}">
                <a16:creationId xmlns:a16="http://schemas.microsoft.com/office/drawing/2014/main" id="{657C2467-F69E-4E31-8BD4-27AA8230053D}"/>
              </a:ext>
            </a:extLst>
          </p:cNvPr>
          <p:cNvSpPr/>
          <p:nvPr/>
        </p:nvSpPr>
        <p:spPr>
          <a:xfrm>
            <a:off x="5889084" y="503"/>
            <a:ext cx="6302914" cy="6857497"/>
          </a:xfrm>
          <a:prstGeom prst="rect">
            <a:avLst/>
          </a:prstGeom>
          <a:gradFill>
            <a:gsLst>
              <a:gs pos="0">
                <a:srgbClr val="004D89"/>
              </a:gs>
              <a:gs pos="99000">
                <a:srgbClr val="000000"/>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351" name="Title 350">
            <a:extLst>
              <a:ext uri="{FF2B5EF4-FFF2-40B4-BE49-F238E27FC236}">
                <a16:creationId xmlns:a16="http://schemas.microsoft.com/office/drawing/2014/main" id="{8077A232-73F1-4E49-9316-FEF2EF4EE160}"/>
              </a:ext>
            </a:extLst>
          </p:cNvPr>
          <p:cNvSpPr>
            <a:spLocks noGrp="1"/>
          </p:cNvSpPr>
          <p:nvPr>
            <p:ph type="title"/>
          </p:nvPr>
        </p:nvSpPr>
        <p:spPr>
          <a:xfrm>
            <a:off x="727939" y="524099"/>
            <a:ext cx="4304058" cy="800497"/>
          </a:xfrm>
        </p:spPr>
        <p:txBody>
          <a:bodyPr/>
          <a:lstStyle/>
          <a:p>
            <a:pPr>
              <a:lnSpc>
                <a:spcPct val="150000"/>
              </a:lnSpc>
            </a:pPr>
            <a:r>
              <a:rPr lang="en-US" dirty="0">
                <a:solidFill>
                  <a:srgbClr val="0090FF"/>
                </a:solidFill>
              </a:rPr>
              <a:t>Azure Purview</a:t>
            </a:r>
            <a:endParaRPr lang="en-US" b="0" dirty="0">
              <a:solidFill>
                <a:srgbClr val="0090FF"/>
              </a:solidFill>
              <a:latin typeface="Segoe UI" panose="020B0502040204020203" pitchFamily="34" charset="0"/>
              <a:cs typeface="Segoe UI" panose="020B0502040204020203" pitchFamily="34" charset="0"/>
            </a:endParaRPr>
          </a:p>
        </p:txBody>
      </p:sp>
      <p:sp>
        <p:nvSpPr>
          <p:cNvPr id="353" name="Subtitle 3">
            <a:extLst>
              <a:ext uri="{FF2B5EF4-FFF2-40B4-BE49-F238E27FC236}">
                <a16:creationId xmlns:a16="http://schemas.microsoft.com/office/drawing/2014/main" id="{76DAC6EC-4B3B-EA46-A02D-80E5E112742E}"/>
              </a:ext>
            </a:extLst>
          </p:cNvPr>
          <p:cNvSpPr txBox="1">
            <a:spLocks/>
          </p:cNvSpPr>
          <p:nvPr/>
        </p:nvSpPr>
        <p:spPr>
          <a:xfrm>
            <a:off x="636460" y="1233479"/>
            <a:ext cx="3085881" cy="266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150" normalizeH="0" baseline="0" noProof="0" dirty="0">
                <a:ln>
                  <a:noFill/>
                </a:ln>
                <a:solidFill>
                  <a:srgbClr val="0090FF"/>
                </a:solidFill>
                <a:effectLst/>
                <a:uLnTx/>
                <a:uFillTx/>
                <a:latin typeface="Segoe UI Semibold" panose="020B0502040204020203" pitchFamily="34" charset="0"/>
                <a:ea typeface="+mn-ea"/>
                <a:cs typeface="Segoe UI Semibold" panose="020B0502040204020203" pitchFamily="34" charset="0"/>
              </a:rPr>
              <a:t>UNIFIED DATA GOVERNANCE</a:t>
            </a:r>
          </a:p>
        </p:txBody>
      </p:sp>
      <p:sp>
        <p:nvSpPr>
          <p:cNvPr id="354" name="Content Placeholder 1">
            <a:extLst>
              <a:ext uri="{FF2B5EF4-FFF2-40B4-BE49-F238E27FC236}">
                <a16:creationId xmlns:a16="http://schemas.microsoft.com/office/drawing/2014/main" id="{8DB9213A-A6EB-EC40-8BF9-074622FBB6D6}"/>
              </a:ext>
            </a:extLst>
          </p:cNvPr>
          <p:cNvSpPr txBox="1">
            <a:spLocks/>
          </p:cNvSpPr>
          <p:nvPr/>
        </p:nvSpPr>
        <p:spPr>
          <a:xfrm>
            <a:off x="681041" y="1988755"/>
            <a:ext cx="4516357" cy="95556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0078D4"/>
              </a:buClr>
              <a:buSzTx/>
              <a:buFont typeface="Arial" panose="020B0604020202020204" pitchFamily="34" charset="0"/>
              <a:buNone/>
              <a:tabLst/>
              <a:defRPr/>
            </a:pPr>
            <a:r>
              <a:rPr kumimoji="0" lang="en-US" sz="1800" b="1" i="0" u="none" strike="noStrike" kern="1200" cap="none" spc="0" normalizeH="0" baseline="0" noProof="0" dirty="0">
                <a:ln>
                  <a:noFill/>
                </a:ln>
                <a:solidFill>
                  <a:srgbClr val="0090FF"/>
                </a:solidFill>
                <a:effectLst/>
                <a:uLnTx/>
                <a:uFillTx/>
                <a:latin typeface="Segoe UI" panose="020B0502040204020203" pitchFamily="34" charset="0"/>
                <a:ea typeface="+mn-ea"/>
                <a:cs typeface="Segoe UI" panose="020B0502040204020203" pitchFamily="34" charset="0"/>
              </a:rPr>
              <a:t>Data Map </a:t>
            </a:r>
          </a:p>
          <a:p>
            <a:pPr marL="285750" marR="0" lvl="0" indent="-285750" algn="l" defTabSz="914400" rtl="0" eaLnBrk="1" fontAlgn="auto" latinLnBrk="0" hangingPunct="1">
              <a:lnSpc>
                <a:spcPct val="130000"/>
              </a:lnSpc>
              <a:spcBef>
                <a:spcPts val="100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90FF"/>
                </a:solidFill>
                <a:effectLst/>
                <a:uLnTx/>
                <a:uFillTx/>
                <a:latin typeface="Segoe UI Semilight" panose="020B0402040204020203" pitchFamily="34" charset="0"/>
                <a:ea typeface="+mn-ea"/>
                <a:cs typeface="Segoe UI Semilight" panose="020B0402040204020203" pitchFamily="34" charset="0"/>
              </a:rPr>
              <a:t>Automate and manage metadata at scale</a:t>
            </a:r>
          </a:p>
        </p:txBody>
      </p:sp>
      <p:cxnSp>
        <p:nvCxnSpPr>
          <p:cNvPr id="703" name="Straight Connector 702">
            <a:extLst>
              <a:ext uri="{FF2B5EF4-FFF2-40B4-BE49-F238E27FC236}">
                <a16:creationId xmlns:a16="http://schemas.microsoft.com/office/drawing/2014/main" id="{01D9BFC0-C2FD-2149-81D3-7C929357F495}"/>
              </a:ext>
              <a:ext uri="{C183D7F6-B498-43B3-948B-1728B52AA6E4}">
                <adec:decorative xmlns:adec="http://schemas.microsoft.com/office/drawing/2017/decorative" val="1"/>
              </a:ext>
            </a:extLst>
          </p:cNvPr>
          <p:cNvCxnSpPr>
            <a:cxnSpLocks/>
          </p:cNvCxnSpPr>
          <p:nvPr/>
        </p:nvCxnSpPr>
        <p:spPr>
          <a:xfrm flipH="1">
            <a:off x="727940" y="3131157"/>
            <a:ext cx="4325884" cy="0"/>
          </a:xfrm>
          <a:prstGeom prst="line">
            <a:avLst/>
          </a:prstGeom>
          <a:ln w="6350">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04" name="Content Placeholder 1">
            <a:extLst>
              <a:ext uri="{FF2B5EF4-FFF2-40B4-BE49-F238E27FC236}">
                <a16:creationId xmlns:a16="http://schemas.microsoft.com/office/drawing/2014/main" id="{9059CEF3-728F-DD45-8476-5B5984C2C730}"/>
              </a:ext>
            </a:extLst>
          </p:cNvPr>
          <p:cNvSpPr txBox="1">
            <a:spLocks/>
          </p:cNvSpPr>
          <p:nvPr/>
        </p:nvSpPr>
        <p:spPr>
          <a:xfrm>
            <a:off x="681041" y="3307272"/>
            <a:ext cx="4516357" cy="95556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0078D4"/>
              </a:buClr>
              <a:buSzTx/>
              <a:buFont typeface="Arial" panose="020B0604020202020204" pitchFamily="34" charset="0"/>
              <a:buNone/>
              <a:tabLst/>
              <a:defRPr/>
            </a:pPr>
            <a:r>
              <a:rPr kumimoji="0" lang="en-US" sz="1800" b="1" i="0" u="none" strike="noStrike" kern="1200" cap="none" spc="0" normalizeH="0" baseline="0" noProof="0" dirty="0">
                <a:ln>
                  <a:noFill/>
                </a:ln>
                <a:solidFill>
                  <a:srgbClr val="0090FF"/>
                </a:solidFill>
                <a:effectLst/>
                <a:uLnTx/>
                <a:uFillTx/>
                <a:latin typeface="Segoe UI" panose="020B0502040204020203" pitchFamily="34" charset="0"/>
                <a:ea typeface="+mn-ea"/>
                <a:cs typeface="Segoe UI" panose="020B0502040204020203" pitchFamily="34" charset="0"/>
              </a:rPr>
              <a:t>Data Catalog </a:t>
            </a:r>
          </a:p>
          <a:p>
            <a:pPr marL="285750" marR="0" lvl="0" indent="-285750" algn="l" defTabSz="914400" rtl="0" eaLnBrk="1" fontAlgn="auto" latinLnBrk="0" hangingPunct="1">
              <a:lnSpc>
                <a:spcPct val="130000"/>
              </a:lnSpc>
              <a:spcBef>
                <a:spcPts val="100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90FF"/>
                </a:solidFill>
                <a:effectLst/>
                <a:uLnTx/>
                <a:uFillTx/>
                <a:latin typeface="Segoe UI Semilight" panose="020B0402040204020203" pitchFamily="34" charset="0"/>
                <a:ea typeface="+mn-ea"/>
                <a:cs typeface="Segoe UI Semilight" panose="020B0402040204020203" pitchFamily="34" charset="0"/>
              </a:rPr>
              <a:t>Enable effortless discovery for data consumers</a:t>
            </a:r>
          </a:p>
        </p:txBody>
      </p:sp>
      <p:cxnSp>
        <p:nvCxnSpPr>
          <p:cNvPr id="706" name="Straight Connector 705">
            <a:extLst>
              <a:ext uri="{FF2B5EF4-FFF2-40B4-BE49-F238E27FC236}">
                <a16:creationId xmlns:a16="http://schemas.microsoft.com/office/drawing/2014/main" id="{E4B238EA-9870-3346-BC11-5E9EAAB73362}"/>
              </a:ext>
              <a:ext uri="{C183D7F6-B498-43B3-948B-1728B52AA6E4}">
                <adec:decorative xmlns:adec="http://schemas.microsoft.com/office/drawing/2017/decorative" val="1"/>
              </a:ext>
            </a:extLst>
          </p:cNvPr>
          <p:cNvCxnSpPr>
            <a:cxnSpLocks/>
          </p:cNvCxnSpPr>
          <p:nvPr/>
        </p:nvCxnSpPr>
        <p:spPr>
          <a:xfrm flipH="1">
            <a:off x="727940" y="4751613"/>
            <a:ext cx="4325884" cy="0"/>
          </a:xfrm>
          <a:prstGeom prst="line">
            <a:avLst/>
          </a:prstGeom>
          <a:ln w="6350">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07" name="Content Placeholder 1">
            <a:extLst>
              <a:ext uri="{FF2B5EF4-FFF2-40B4-BE49-F238E27FC236}">
                <a16:creationId xmlns:a16="http://schemas.microsoft.com/office/drawing/2014/main" id="{9F835C50-417C-5946-B777-F7C7BE2CF1FB}"/>
              </a:ext>
            </a:extLst>
          </p:cNvPr>
          <p:cNvSpPr txBox="1">
            <a:spLocks/>
          </p:cNvSpPr>
          <p:nvPr/>
        </p:nvSpPr>
        <p:spPr>
          <a:xfrm>
            <a:off x="681041" y="4927728"/>
            <a:ext cx="4516357" cy="95556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600" b="0" i="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0078D4"/>
              </a:buClr>
              <a:buSzTx/>
              <a:buFont typeface="Arial" panose="020B0604020202020204" pitchFamily="34" charset="0"/>
              <a:buNone/>
              <a:tabLst/>
              <a:defRPr/>
            </a:pPr>
            <a:r>
              <a:rPr kumimoji="0" lang="en-US" sz="1800" b="1" i="0" u="none" strike="noStrike" kern="1200" cap="none" spc="0" normalizeH="0" baseline="0" noProof="0" dirty="0">
                <a:ln>
                  <a:noFill/>
                </a:ln>
                <a:solidFill>
                  <a:srgbClr val="0090FF"/>
                </a:solidFill>
                <a:effectLst/>
                <a:uLnTx/>
                <a:uFillTx/>
                <a:latin typeface="Segoe UI" panose="020B0502040204020203" pitchFamily="34" charset="0"/>
                <a:ea typeface="+mn-ea"/>
                <a:cs typeface="Segoe UI" panose="020B0502040204020203" pitchFamily="34" charset="0"/>
              </a:rPr>
              <a:t>Data Insights </a:t>
            </a:r>
          </a:p>
          <a:p>
            <a:pPr marL="285750" marR="0" lvl="0" indent="-285750" algn="l" defTabSz="914400" rtl="0" eaLnBrk="1" fontAlgn="auto" latinLnBrk="0" hangingPunct="1">
              <a:lnSpc>
                <a:spcPct val="130000"/>
              </a:lnSpc>
              <a:spcBef>
                <a:spcPts val="1000"/>
              </a:spcBef>
              <a:spcAft>
                <a:spcPts val="0"/>
              </a:spcAft>
              <a:buClr>
                <a:srgbClr val="0078D4"/>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90FF"/>
                </a:solidFill>
                <a:effectLst/>
                <a:uLnTx/>
                <a:uFillTx/>
                <a:latin typeface="Segoe UI Semilight" panose="020B0402040204020203" pitchFamily="34" charset="0"/>
                <a:ea typeface="+mn-ea"/>
                <a:cs typeface="Segoe UI Semilight" panose="020B0402040204020203" pitchFamily="34" charset="0"/>
              </a:rPr>
              <a:t>Assess data usage across your organization</a:t>
            </a:r>
          </a:p>
        </p:txBody>
      </p:sp>
      <p:pic>
        <p:nvPicPr>
          <p:cNvPr id="357" name="Picture 356">
            <a:extLst>
              <a:ext uri="{FF2B5EF4-FFF2-40B4-BE49-F238E27FC236}">
                <a16:creationId xmlns:a16="http://schemas.microsoft.com/office/drawing/2014/main" id="{99C2A630-BDD8-DF4D-8495-308E1C4DBD7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113006" y="6373966"/>
            <a:ext cx="1078992" cy="483531"/>
          </a:xfrm>
          <a:prstGeom prst="rect">
            <a:avLst/>
          </a:prstGeom>
        </p:spPr>
      </p:pic>
      <p:grpSp>
        <p:nvGrpSpPr>
          <p:cNvPr id="744" name="Group 743" descr="Azure Purview includes Data Insights, Data Catalog on top of the Data Map. It supports on-prem, multicloud and SaaS data. ">
            <a:extLst>
              <a:ext uri="{FF2B5EF4-FFF2-40B4-BE49-F238E27FC236}">
                <a16:creationId xmlns:a16="http://schemas.microsoft.com/office/drawing/2014/main" id="{DF0025E0-18C5-9546-98C0-78ED9A5C2464}"/>
              </a:ext>
            </a:extLst>
          </p:cNvPr>
          <p:cNvGrpSpPr/>
          <p:nvPr/>
        </p:nvGrpSpPr>
        <p:grpSpPr>
          <a:xfrm>
            <a:off x="5889084" y="513939"/>
            <a:ext cx="6288376" cy="5898849"/>
            <a:chOff x="2932057" y="706777"/>
            <a:chExt cx="6383304" cy="5987897"/>
          </a:xfrm>
        </p:grpSpPr>
        <p:grpSp>
          <p:nvGrpSpPr>
            <p:cNvPr id="745" name="Group 744">
              <a:extLst>
                <a:ext uri="{FF2B5EF4-FFF2-40B4-BE49-F238E27FC236}">
                  <a16:creationId xmlns:a16="http://schemas.microsoft.com/office/drawing/2014/main" id="{D09E64D3-177A-C344-AA0F-EC417A4A2166}"/>
                </a:ext>
              </a:extLst>
            </p:cNvPr>
            <p:cNvGrpSpPr/>
            <p:nvPr/>
          </p:nvGrpSpPr>
          <p:grpSpPr>
            <a:xfrm rot="5400000">
              <a:off x="5869455" y="1822156"/>
              <a:ext cx="325118" cy="4751139"/>
              <a:chOff x="1412242" y="1163767"/>
              <a:chExt cx="325118" cy="4751139"/>
            </a:xfrm>
          </p:grpSpPr>
          <p:cxnSp>
            <p:nvCxnSpPr>
              <p:cNvPr id="932" name="Straight Connector 931">
                <a:extLst>
                  <a:ext uri="{FF2B5EF4-FFF2-40B4-BE49-F238E27FC236}">
                    <a16:creationId xmlns:a16="http://schemas.microsoft.com/office/drawing/2014/main" id="{8B67FC5B-F99F-984E-B70F-6ADD457807E7}"/>
                  </a:ext>
                </a:extLst>
              </p:cNvPr>
              <p:cNvCxnSpPr>
                <a:cxnSpLocks/>
              </p:cNvCxnSpPr>
              <p:nvPr/>
            </p:nvCxnSpPr>
            <p:spPr>
              <a:xfrm>
                <a:off x="154432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52ABBBD4-BDDA-824F-B212-E06E2A671BE9}"/>
                  </a:ext>
                </a:extLst>
              </p:cNvPr>
              <p:cNvCxnSpPr>
                <a:cxnSpLocks/>
              </p:cNvCxnSpPr>
              <p:nvPr/>
            </p:nvCxnSpPr>
            <p:spPr>
              <a:xfrm>
                <a:off x="173736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D3CAD8EF-426D-B64B-AB7A-C535E9D42D13}"/>
                  </a:ext>
                </a:extLst>
              </p:cNvPr>
              <p:cNvCxnSpPr>
                <a:cxnSpLocks/>
              </p:cNvCxnSpPr>
              <p:nvPr/>
            </p:nvCxnSpPr>
            <p:spPr>
              <a:xfrm>
                <a:off x="1412242" y="116376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746" name="Group 745">
              <a:extLst>
                <a:ext uri="{FF2B5EF4-FFF2-40B4-BE49-F238E27FC236}">
                  <a16:creationId xmlns:a16="http://schemas.microsoft.com/office/drawing/2014/main" id="{77252702-7471-4547-9752-BB4CF9DF24DC}"/>
                </a:ext>
              </a:extLst>
            </p:cNvPr>
            <p:cNvGrpSpPr/>
            <p:nvPr/>
          </p:nvGrpSpPr>
          <p:grpSpPr>
            <a:xfrm>
              <a:off x="5852160" y="1173927"/>
              <a:ext cx="487680" cy="4740979"/>
              <a:chOff x="5852160" y="1173927"/>
              <a:chExt cx="487680" cy="4740979"/>
            </a:xfrm>
          </p:grpSpPr>
          <p:cxnSp>
            <p:nvCxnSpPr>
              <p:cNvPr id="929" name="Straight Connector 928">
                <a:extLst>
                  <a:ext uri="{FF2B5EF4-FFF2-40B4-BE49-F238E27FC236}">
                    <a16:creationId xmlns:a16="http://schemas.microsoft.com/office/drawing/2014/main" id="{0F5446AC-0E34-9645-B698-39B4E7FF53C8}"/>
                  </a:ext>
                </a:extLst>
              </p:cNvPr>
              <p:cNvCxnSpPr>
                <a:cxnSpLocks/>
              </p:cNvCxnSpPr>
              <p:nvPr/>
            </p:nvCxnSpPr>
            <p:spPr>
              <a:xfrm>
                <a:off x="609600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0" name="Straight Connector 929">
                <a:extLst>
                  <a:ext uri="{FF2B5EF4-FFF2-40B4-BE49-F238E27FC236}">
                    <a16:creationId xmlns:a16="http://schemas.microsoft.com/office/drawing/2014/main" id="{9F6D8450-60FF-5E4C-9F45-D5FAF01D72BE}"/>
                  </a:ext>
                </a:extLst>
              </p:cNvPr>
              <p:cNvCxnSpPr>
                <a:cxnSpLocks/>
              </p:cNvCxnSpPr>
              <p:nvPr/>
            </p:nvCxnSpPr>
            <p:spPr>
              <a:xfrm>
                <a:off x="633984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31" name="Straight Connector 930">
                <a:extLst>
                  <a:ext uri="{FF2B5EF4-FFF2-40B4-BE49-F238E27FC236}">
                    <a16:creationId xmlns:a16="http://schemas.microsoft.com/office/drawing/2014/main" id="{7B654143-87A5-BD42-B37C-BF0450D87BC5}"/>
                  </a:ext>
                </a:extLst>
              </p:cNvPr>
              <p:cNvCxnSpPr>
                <a:cxnSpLocks/>
              </p:cNvCxnSpPr>
              <p:nvPr/>
            </p:nvCxnSpPr>
            <p:spPr>
              <a:xfrm>
                <a:off x="5852160" y="1173927"/>
                <a:ext cx="0" cy="4740979"/>
              </a:xfrm>
              <a:prstGeom prst="line">
                <a:avLst/>
              </a:prstGeom>
              <a:ln w="6350">
                <a:solidFill>
                  <a:srgbClr val="50E6FF">
                    <a:alpha val="30000"/>
                  </a:srgb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cxnSp>
          <p:nvCxnSpPr>
            <p:cNvPr id="747" name="Straight Connector 746">
              <a:extLst>
                <a:ext uri="{FF2B5EF4-FFF2-40B4-BE49-F238E27FC236}">
                  <a16:creationId xmlns:a16="http://schemas.microsoft.com/office/drawing/2014/main" id="{6AB183EE-AB13-6D4D-96F7-51983E138CFB}"/>
                </a:ext>
              </a:extLst>
            </p:cNvPr>
            <p:cNvCxnSpPr>
              <a:cxnSpLocks/>
            </p:cNvCxnSpPr>
            <p:nvPr/>
          </p:nvCxnSpPr>
          <p:spPr>
            <a:xfrm>
              <a:off x="6593840" y="1255941"/>
              <a:ext cx="404769" cy="0"/>
            </a:xfrm>
            <a:prstGeom prst="line">
              <a:avLst/>
            </a:prstGeom>
            <a:ln w="9525">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7332127C-A813-7B42-BC8F-98EC004305A9}"/>
                </a:ext>
              </a:extLst>
            </p:cNvPr>
            <p:cNvCxnSpPr>
              <a:cxnSpLocks/>
            </p:cNvCxnSpPr>
            <p:nvPr/>
          </p:nvCxnSpPr>
          <p:spPr>
            <a:xfrm>
              <a:off x="6593840" y="2701052"/>
              <a:ext cx="404769" cy="0"/>
            </a:xfrm>
            <a:prstGeom prst="line">
              <a:avLst/>
            </a:prstGeom>
            <a:ln w="9525">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4BCC91F7-437D-2E4A-9659-79B411F48791}"/>
                </a:ext>
              </a:extLst>
            </p:cNvPr>
            <p:cNvCxnSpPr>
              <a:cxnSpLocks/>
            </p:cNvCxnSpPr>
            <p:nvPr/>
          </p:nvCxnSpPr>
          <p:spPr>
            <a:xfrm>
              <a:off x="6593840" y="5967695"/>
              <a:ext cx="404769" cy="0"/>
            </a:xfrm>
            <a:prstGeom prst="line">
              <a:avLst/>
            </a:prstGeom>
            <a:ln w="9525">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750" name="Group 749">
              <a:extLst>
                <a:ext uri="{FF2B5EF4-FFF2-40B4-BE49-F238E27FC236}">
                  <a16:creationId xmlns:a16="http://schemas.microsoft.com/office/drawing/2014/main" id="{4CB82435-82A8-F440-B83F-66C4BB734B9C}"/>
                </a:ext>
              </a:extLst>
            </p:cNvPr>
            <p:cNvGrpSpPr/>
            <p:nvPr/>
          </p:nvGrpSpPr>
          <p:grpSpPr>
            <a:xfrm>
              <a:off x="5172639" y="3346671"/>
              <a:ext cx="1844856" cy="1521876"/>
              <a:chOff x="5981889" y="4707762"/>
              <a:chExt cx="1502989" cy="1239859"/>
            </a:xfrm>
          </p:grpSpPr>
          <p:grpSp>
            <p:nvGrpSpPr>
              <p:cNvPr id="924" name="Graphic 3">
                <a:extLst>
                  <a:ext uri="{FF2B5EF4-FFF2-40B4-BE49-F238E27FC236}">
                    <a16:creationId xmlns:a16="http://schemas.microsoft.com/office/drawing/2014/main" id="{7BED19B2-D3C0-E345-A565-F8DB7F2D2D2E}"/>
                  </a:ext>
                </a:extLst>
              </p:cNvPr>
              <p:cNvGrpSpPr/>
              <p:nvPr/>
            </p:nvGrpSpPr>
            <p:grpSpPr>
              <a:xfrm>
                <a:off x="5981889" y="4914753"/>
                <a:ext cx="1502989" cy="1032868"/>
                <a:chOff x="7841394" y="4460038"/>
                <a:chExt cx="1928176" cy="1325061"/>
              </a:xfrm>
            </p:grpSpPr>
            <p:sp>
              <p:nvSpPr>
                <p:cNvPr id="926" name="Freeform: Shape 45">
                  <a:extLst>
                    <a:ext uri="{FF2B5EF4-FFF2-40B4-BE49-F238E27FC236}">
                      <a16:creationId xmlns:a16="http://schemas.microsoft.com/office/drawing/2014/main" id="{3BCA31C9-9A58-E945-B17C-1E88A9B1B03D}"/>
                    </a:ext>
                  </a:extLst>
                </p:cNvPr>
                <p:cNvSpPr/>
                <p:nvPr/>
              </p:nvSpPr>
              <p:spPr>
                <a:xfrm>
                  <a:off x="7841454" y="4669035"/>
                  <a:ext cx="1928116" cy="1116064"/>
                </a:xfrm>
                <a:custGeom>
                  <a:avLst/>
                  <a:gdLst>
                    <a:gd name="connsiteX0" fmla="*/ 1892102 w 1928116"/>
                    <a:gd name="connsiteY0" fmla="*/ 515209 h 1116064"/>
                    <a:gd name="connsiteX1" fmla="*/ 1892102 w 1928116"/>
                    <a:gd name="connsiteY1" fmla="*/ 613373 h 1116064"/>
                    <a:gd name="connsiteX2" fmla="*/ 1063247 w 1928116"/>
                    <a:gd name="connsiteY2" fmla="*/ 1095696 h 1116064"/>
                    <a:gd name="connsiteX3" fmla="*/ 892029 w 1928116"/>
                    <a:gd name="connsiteY3" fmla="*/ 1095696 h 1116064"/>
                    <a:gd name="connsiteX4" fmla="*/ 36015 w 1928116"/>
                    <a:gd name="connsiteY4" fmla="*/ 600856 h 1116064"/>
                    <a:gd name="connsiteX5" fmla="*/ 36015 w 1928116"/>
                    <a:gd name="connsiteY5" fmla="*/ 502692 h 1116064"/>
                    <a:gd name="connsiteX6" fmla="*/ 864871 w 1928116"/>
                    <a:gd name="connsiteY6" fmla="*/ 20369 h 1116064"/>
                    <a:gd name="connsiteX7" fmla="*/ 1036088 w 1928116"/>
                    <a:gd name="connsiteY7" fmla="*/ 20369 h 1116064"/>
                    <a:gd name="connsiteX8" fmla="*/ 1892102 w 1928116"/>
                    <a:gd name="connsiteY8" fmla="*/ 515209 h 11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116" h="1116064">
                      <a:moveTo>
                        <a:pt x="1892102" y="515209"/>
                      </a:moveTo>
                      <a:cubicBezTo>
                        <a:pt x="1940122" y="542367"/>
                        <a:pt x="1940122" y="586215"/>
                        <a:pt x="1892102" y="613373"/>
                      </a:cubicBezTo>
                      <a:lnTo>
                        <a:pt x="1063247" y="1095696"/>
                      </a:lnTo>
                      <a:cubicBezTo>
                        <a:pt x="1017275" y="1122854"/>
                        <a:pt x="940049" y="1122854"/>
                        <a:pt x="892029" y="1095696"/>
                      </a:cubicBezTo>
                      <a:lnTo>
                        <a:pt x="36015" y="600856"/>
                      </a:lnTo>
                      <a:cubicBezTo>
                        <a:pt x="-12005" y="573698"/>
                        <a:pt x="-12005" y="529850"/>
                        <a:pt x="36015" y="502692"/>
                      </a:cubicBezTo>
                      <a:lnTo>
                        <a:pt x="864871" y="20369"/>
                      </a:lnTo>
                      <a:cubicBezTo>
                        <a:pt x="910842" y="-6790"/>
                        <a:pt x="988068" y="-6790"/>
                        <a:pt x="1036088" y="20369"/>
                      </a:cubicBezTo>
                      <a:lnTo>
                        <a:pt x="1892102" y="515209"/>
                      </a:lnTo>
                      <a:close/>
                    </a:path>
                  </a:pathLst>
                </a:custGeom>
                <a:solidFill>
                  <a:srgbClr val="50E6FF">
                    <a:alpha val="20000"/>
                  </a:srgbClr>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7" name="Freeform: Shape 46">
                  <a:extLst>
                    <a:ext uri="{FF2B5EF4-FFF2-40B4-BE49-F238E27FC236}">
                      <a16:creationId xmlns:a16="http://schemas.microsoft.com/office/drawing/2014/main" id="{E1B3EF7B-EBBE-B54F-BD60-303554E20454}"/>
                    </a:ext>
                  </a:extLst>
                </p:cNvPr>
                <p:cNvSpPr/>
                <p:nvPr/>
              </p:nvSpPr>
              <p:spPr>
                <a:xfrm>
                  <a:off x="7841511" y="5007639"/>
                  <a:ext cx="1927623" cy="652289"/>
                </a:xfrm>
                <a:custGeom>
                  <a:avLst/>
                  <a:gdLst>
                    <a:gd name="connsiteX0" fmla="*/ 1892045 w 1927623"/>
                    <a:gd name="connsiteY0" fmla="*/ 60537 h 652289"/>
                    <a:gd name="connsiteX1" fmla="*/ 1892045 w 1927623"/>
                    <a:gd name="connsiteY1" fmla="*/ 62661 h 652289"/>
                    <a:gd name="connsiteX2" fmla="*/ 1065238 w 1927623"/>
                    <a:gd name="connsiteY2" fmla="*/ 542860 h 652289"/>
                    <a:gd name="connsiteX3" fmla="*/ 894020 w 1927623"/>
                    <a:gd name="connsiteY3" fmla="*/ 542860 h 652289"/>
                    <a:gd name="connsiteX4" fmla="*/ 38082 w 1927623"/>
                    <a:gd name="connsiteY4" fmla="*/ 48020 h 652289"/>
                    <a:gd name="connsiteX5" fmla="*/ 38082 w 1927623"/>
                    <a:gd name="connsiteY5" fmla="*/ 50144 h 652289"/>
                    <a:gd name="connsiteX6" fmla="*/ 0 w 1927623"/>
                    <a:gd name="connsiteY6" fmla="*/ 0 h 652289"/>
                    <a:gd name="connsiteX7" fmla="*/ 0 w 1927623"/>
                    <a:gd name="connsiteY7" fmla="*/ 89061 h 652289"/>
                    <a:gd name="connsiteX8" fmla="*/ 38082 w 1927623"/>
                    <a:gd name="connsiteY8" fmla="*/ 139205 h 652289"/>
                    <a:gd name="connsiteX9" fmla="*/ 894096 w 1927623"/>
                    <a:gd name="connsiteY9" fmla="*/ 631921 h 652289"/>
                    <a:gd name="connsiteX10" fmla="*/ 1065314 w 1927623"/>
                    <a:gd name="connsiteY10" fmla="*/ 631921 h 652289"/>
                    <a:gd name="connsiteX11" fmla="*/ 1892121 w 1927623"/>
                    <a:gd name="connsiteY11" fmla="*/ 151722 h 652289"/>
                    <a:gd name="connsiteX12" fmla="*/ 1927624 w 1927623"/>
                    <a:gd name="connsiteY12" fmla="*/ 101578 h 652289"/>
                    <a:gd name="connsiteX13" fmla="*/ 1927624 w 1927623"/>
                    <a:gd name="connsiteY13" fmla="*/ 12593 h 652289"/>
                    <a:gd name="connsiteX14" fmla="*/ 1892045 w 1927623"/>
                    <a:gd name="connsiteY14" fmla="*/ 60537 h 6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23" h="652289">
                      <a:moveTo>
                        <a:pt x="1892045" y="60537"/>
                      </a:moveTo>
                      <a:lnTo>
                        <a:pt x="1892045" y="62661"/>
                      </a:lnTo>
                      <a:lnTo>
                        <a:pt x="1065238" y="542860"/>
                      </a:lnTo>
                      <a:cubicBezTo>
                        <a:pt x="1017218" y="570018"/>
                        <a:pt x="942040" y="570018"/>
                        <a:pt x="894020" y="542860"/>
                      </a:cubicBezTo>
                      <a:lnTo>
                        <a:pt x="38082" y="48020"/>
                      </a:lnTo>
                      <a:lnTo>
                        <a:pt x="38082" y="50144"/>
                      </a:lnTo>
                      <a:cubicBezTo>
                        <a:pt x="15096" y="35503"/>
                        <a:pt x="0" y="18814"/>
                        <a:pt x="0" y="0"/>
                      </a:cubicBezTo>
                      <a:lnTo>
                        <a:pt x="0" y="89061"/>
                      </a:lnTo>
                      <a:cubicBezTo>
                        <a:pt x="0" y="107874"/>
                        <a:pt x="15096" y="124564"/>
                        <a:pt x="38082" y="139205"/>
                      </a:cubicBezTo>
                      <a:lnTo>
                        <a:pt x="894096" y="631921"/>
                      </a:lnTo>
                      <a:cubicBezTo>
                        <a:pt x="942116" y="659079"/>
                        <a:pt x="1019418" y="659079"/>
                        <a:pt x="1065314" y="631921"/>
                      </a:cubicBezTo>
                      <a:lnTo>
                        <a:pt x="1892121" y="151722"/>
                      </a:lnTo>
                      <a:cubicBezTo>
                        <a:pt x="1915107" y="139205"/>
                        <a:pt x="1927624" y="118267"/>
                        <a:pt x="1927624" y="101578"/>
                      </a:cubicBezTo>
                      <a:lnTo>
                        <a:pt x="1927624" y="12593"/>
                      </a:lnTo>
                      <a:cubicBezTo>
                        <a:pt x="1927548" y="31331"/>
                        <a:pt x="1917155" y="48020"/>
                        <a:pt x="1892045" y="60537"/>
                      </a:cubicBezTo>
                      <a:close/>
                    </a:path>
                  </a:pathLst>
                </a:custGeom>
                <a:solidFill>
                  <a:srgbClr val="50E6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8" name="Freeform: Shape 47">
                  <a:extLst>
                    <a:ext uri="{FF2B5EF4-FFF2-40B4-BE49-F238E27FC236}">
                      <a16:creationId xmlns:a16="http://schemas.microsoft.com/office/drawing/2014/main" id="{56956E1E-FBE5-E34D-85D4-CB53304FB7CD}"/>
                    </a:ext>
                  </a:extLst>
                </p:cNvPr>
                <p:cNvSpPr/>
                <p:nvPr/>
              </p:nvSpPr>
              <p:spPr>
                <a:xfrm>
                  <a:off x="7841394" y="4460038"/>
                  <a:ext cx="1928100" cy="1116064"/>
                </a:xfrm>
                <a:custGeom>
                  <a:avLst/>
                  <a:gdLst>
                    <a:gd name="connsiteX0" fmla="*/ 1892086 w 1928100"/>
                    <a:gd name="connsiteY0" fmla="*/ 515209 h 1116064"/>
                    <a:gd name="connsiteX1" fmla="*/ 1892086 w 1928100"/>
                    <a:gd name="connsiteY1" fmla="*/ 613373 h 1116064"/>
                    <a:gd name="connsiteX2" fmla="*/ 1063230 w 1928100"/>
                    <a:gd name="connsiteY2" fmla="*/ 1095696 h 1116064"/>
                    <a:gd name="connsiteX3" fmla="*/ 892012 w 1928100"/>
                    <a:gd name="connsiteY3" fmla="*/ 1095696 h 1116064"/>
                    <a:gd name="connsiteX4" fmla="*/ 35999 w 1928100"/>
                    <a:gd name="connsiteY4" fmla="*/ 600856 h 1116064"/>
                    <a:gd name="connsiteX5" fmla="*/ 41 w 1928100"/>
                    <a:gd name="connsiteY5" fmla="*/ 550181 h 1116064"/>
                    <a:gd name="connsiteX6" fmla="*/ 35999 w 1928100"/>
                    <a:gd name="connsiteY6" fmla="*/ 502692 h 1116064"/>
                    <a:gd name="connsiteX7" fmla="*/ 864854 w 1928100"/>
                    <a:gd name="connsiteY7" fmla="*/ 20369 h 1116064"/>
                    <a:gd name="connsiteX8" fmla="*/ 1036072 w 1928100"/>
                    <a:gd name="connsiteY8" fmla="*/ 20369 h 1116064"/>
                    <a:gd name="connsiteX9" fmla="*/ 1892086 w 1928100"/>
                    <a:gd name="connsiteY9" fmla="*/ 515209 h 11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100" h="1116064">
                      <a:moveTo>
                        <a:pt x="1892086" y="515209"/>
                      </a:moveTo>
                      <a:cubicBezTo>
                        <a:pt x="1940105" y="542367"/>
                        <a:pt x="1940105" y="586215"/>
                        <a:pt x="1892086" y="613373"/>
                      </a:cubicBezTo>
                      <a:lnTo>
                        <a:pt x="1063230" y="1095696"/>
                      </a:lnTo>
                      <a:cubicBezTo>
                        <a:pt x="1017258" y="1122854"/>
                        <a:pt x="940032" y="1122854"/>
                        <a:pt x="892012" y="1095696"/>
                      </a:cubicBezTo>
                      <a:lnTo>
                        <a:pt x="35999" y="600856"/>
                      </a:lnTo>
                      <a:cubicBezTo>
                        <a:pt x="11268" y="586897"/>
                        <a:pt x="-794" y="568463"/>
                        <a:pt x="41" y="550181"/>
                      </a:cubicBezTo>
                      <a:cubicBezTo>
                        <a:pt x="723" y="532960"/>
                        <a:pt x="12709" y="515892"/>
                        <a:pt x="35999" y="502692"/>
                      </a:cubicBezTo>
                      <a:lnTo>
                        <a:pt x="864854" y="20369"/>
                      </a:lnTo>
                      <a:cubicBezTo>
                        <a:pt x="910826" y="-6790"/>
                        <a:pt x="988052" y="-6790"/>
                        <a:pt x="1036072" y="20369"/>
                      </a:cubicBezTo>
                      <a:lnTo>
                        <a:pt x="1892086" y="515209"/>
                      </a:lnTo>
                      <a:close/>
                    </a:path>
                  </a:pathLst>
                </a:custGeom>
                <a:gradFill flip="none" rotWithShape="1">
                  <a:gsLst>
                    <a:gs pos="16000">
                      <a:srgbClr val="08528C"/>
                    </a:gs>
                    <a:gs pos="52000">
                      <a:srgbClr val="0090FF"/>
                    </a:gs>
                    <a:gs pos="89000">
                      <a:srgbClr val="08528C"/>
                    </a:gs>
                  </a:gsLst>
                  <a:lin ang="0" scaled="1"/>
                  <a:tileRect/>
                </a:gra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925" name="Graphic 924">
                <a:extLst>
                  <a:ext uri="{FF2B5EF4-FFF2-40B4-BE49-F238E27FC236}">
                    <a16:creationId xmlns:a16="http://schemas.microsoft.com/office/drawing/2014/main" id="{70488E0D-7C47-B84B-85DD-FE49CB1588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734246">
                <a:off x="6263709" y="4707762"/>
                <a:ext cx="939100" cy="849377"/>
              </a:xfrm>
              <a:prstGeom prst="rect">
                <a:avLst/>
              </a:prstGeom>
            </p:spPr>
          </p:pic>
        </p:grpSp>
        <p:sp>
          <p:nvSpPr>
            <p:cNvPr id="751" name="Rectangle 750">
              <a:extLst>
                <a:ext uri="{FF2B5EF4-FFF2-40B4-BE49-F238E27FC236}">
                  <a16:creationId xmlns:a16="http://schemas.microsoft.com/office/drawing/2014/main" id="{0316D411-9671-FC41-A50D-2FAE4ADA5B74}"/>
                </a:ext>
              </a:extLst>
            </p:cNvPr>
            <p:cNvSpPr/>
            <p:nvPr/>
          </p:nvSpPr>
          <p:spPr bwMode="auto">
            <a:xfrm>
              <a:off x="5191525" y="4779814"/>
              <a:ext cx="180708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5486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mn-cs"/>
                </a:rPr>
                <a:t>Data Map</a:t>
              </a:r>
            </a:p>
          </p:txBody>
        </p:sp>
        <p:cxnSp>
          <p:nvCxnSpPr>
            <p:cNvPr id="752" name="Straight Connector 751">
              <a:extLst>
                <a:ext uri="{FF2B5EF4-FFF2-40B4-BE49-F238E27FC236}">
                  <a16:creationId xmlns:a16="http://schemas.microsoft.com/office/drawing/2014/main" id="{6FEEA0E0-AB1C-CA4E-BD7F-5A9AB999F35C}"/>
                </a:ext>
              </a:extLst>
            </p:cNvPr>
            <p:cNvCxnSpPr>
              <a:cxnSpLocks/>
            </p:cNvCxnSpPr>
            <p:nvPr/>
          </p:nvCxnSpPr>
          <p:spPr>
            <a:xfrm>
              <a:off x="6593840" y="1991047"/>
              <a:ext cx="404769" cy="0"/>
            </a:xfrm>
            <a:prstGeom prst="line">
              <a:avLst/>
            </a:prstGeom>
            <a:ln w="9525">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753" name="Graphic 752"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F6A8C94D-2480-0743-AB8C-4E5462B3DB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252" y="5417576"/>
              <a:ext cx="2151631" cy="1277098"/>
            </a:xfrm>
            <a:prstGeom prst="rect">
              <a:avLst/>
            </a:prstGeom>
          </p:spPr>
        </p:pic>
        <p:pic>
          <p:nvPicPr>
            <p:cNvPr id="754" name="Graphic 753"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48D9DCA3-4C42-2746-B254-07641A047C3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4284"/>
            <a:stretch/>
          </p:blipFill>
          <p:spPr>
            <a:xfrm>
              <a:off x="7255913" y="3618639"/>
              <a:ext cx="2059448" cy="1277098"/>
            </a:xfrm>
            <a:prstGeom prst="rect">
              <a:avLst/>
            </a:prstGeom>
          </p:spPr>
        </p:pic>
        <p:sp>
          <p:nvSpPr>
            <p:cNvPr id="755" name="Rectangle 754">
              <a:extLst>
                <a:ext uri="{FF2B5EF4-FFF2-40B4-BE49-F238E27FC236}">
                  <a16:creationId xmlns:a16="http://schemas.microsoft.com/office/drawing/2014/main" id="{97DB3A77-0A7F-8A47-B068-D23713A64487}"/>
                </a:ext>
              </a:extLst>
            </p:cNvPr>
            <p:cNvSpPr/>
            <p:nvPr/>
          </p:nvSpPr>
          <p:spPr bwMode="auto">
            <a:xfrm>
              <a:off x="7544468" y="4638694"/>
              <a:ext cx="1574519"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5486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Segoe UI Semibold"/>
                  <a:ea typeface="+mn-ea"/>
                  <a:cs typeface="+mn-cs"/>
                </a:rPr>
                <a:t>Multicloud</a:t>
              </a:r>
              <a:endParaRPr kumimoji="0" lang="en-US" sz="12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756" name="Graphic 755"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845ECDE6-4CA0-4C4C-9135-3122137D36B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6474"/>
            <a:stretch/>
          </p:blipFill>
          <p:spPr>
            <a:xfrm>
              <a:off x="2932057" y="3618639"/>
              <a:ext cx="2012325" cy="1277098"/>
            </a:xfrm>
            <a:prstGeom prst="rect">
              <a:avLst/>
            </a:prstGeom>
          </p:spPr>
        </p:pic>
        <p:sp>
          <p:nvSpPr>
            <p:cNvPr id="757" name="Rectangle 756">
              <a:extLst>
                <a:ext uri="{FF2B5EF4-FFF2-40B4-BE49-F238E27FC236}">
                  <a16:creationId xmlns:a16="http://schemas.microsoft.com/office/drawing/2014/main" id="{4D63C2B8-9C92-0745-A8A0-2579C3119C8D}"/>
                </a:ext>
              </a:extLst>
            </p:cNvPr>
            <p:cNvSpPr/>
            <p:nvPr/>
          </p:nvSpPr>
          <p:spPr bwMode="auto">
            <a:xfrm>
              <a:off x="2967437" y="4638694"/>
              <a:ext cx="180708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5486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On-prem</a:t>
              </a:r>
            </a:p>
          </p:txBody>
        </p:sp>
        <p:grpSp>
          <p:nvGrpSpPr>
            <p:cNvPr id="758" name="Group 757">
              <a:extLst>
                <a:ext uri="{FF2B5EF4-FFF2-40B4-BE49-F238E27FC236}">
                  <a16:creationId xmlns:a16="http://schemas.microsoft.com/office/drawing/2014/main" id="{BD755A3E-4516-5A47-A623-A86E96720BED}"/>
                </a:ext>
              </a:extLst>
            </p:cNvPr>
            <p:cNvGrpSpPr/>
            <p:nvPr/>
          </p:nvGrpSpPr>
          <p:grpSpPr>
            <a:xfrm>
              <a:off x="5019252" y="2151902"/>
              <a:ext cx="2151631" cy="1277098"/>
              <a:chOff x="5019252" y="1986750"/>
              <a:chExt cx="2151631" cy="1277098"/>
            </a:xfrm>
          </p:grpSpPr>
          <p:pic>
            <p:nvPicPr>
              <p:cNvPr id="913" name="Graphic 912"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5312726B-CD2A-1A4A-89E5-896AB9FB57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252" y="1986750"/>
                <a:ext cx="2151631" cy="1277098"/>
              </a:xfrm>
              <a:prstGeom prst="rect">
                <a:avLst/>
              </a:prstGeom>
            </p:spPr>
          </p:pic>
          <p:grpSp>
            <p:nvGrpSpPr>
              <p:cNvPr id="914" name="Graphic 477">
                <a:extLst>
                  <a:ext uri="{FF2B5EF4-FFF2-40B4-BE49-F238E27FC236}">
                    <a16:creationId xmlns:a16="http://schemas.microsoft.com/office/drawing/2014/main" id="{3BCBF011-F296-D849-AE39-45EE7515B638}"/>
                  </a:ext>
                </a:extLst>
              </p:cNvPr>
              <p:cNvGrpSpPr/>
              <p:nvPr/>
            </p:nvGrpSpPr>
            <p:grpSpPr>
              <a:xfrm>
                <a:off x="5808179" y="2096063"/>
                <a:ext cx="469533" cy="612532"/>
                <a:chOff x="8559573" y="3301988"/>
                <a:chExt cx="445896" cy="581698"/>
              </a:xfrm>
            </p:grpSpPr>
            <p:sp>
              <p:nvSpPr>
                <p:cNvPr id="915" name="Freeform: Shape 484">
                  <a:extLst>
                    <a:ext uri="{FF2B5EF4-FFF2-40B4-BE49-F238E27FC236}">
                      <a16:creationId xmlns:a16="http://schemas.microsoft.com/office/drawing/2014/main" id="{D724C569-CD12-264E-9C98-D67DB447E116}"/>
                    </a:ext>
                  </a:extLst>
                </p:cNvPr>
                <p:cNvSpPr/>
                <p:nvPr/>
              </p:nvSpPr>
              <p:spPr>
                <a:xfrm>
                  <a:off x="8572773" y="3333002"/>
                  <a:ext cx="240079" cy="308212"/>
                </a:xfrm>
                <a:custGeom>
                  <a:avLst/>
                  <a:gdLst>
                    <a:gd name="connsiteX0" fmla="*/ 120405 w 240079"/>
                    <a:gd name="connsiteY0" fmla="*/ 16427 h 308212"/>
                    <a:gd name="connsiteX1" fmla="*/ 240079 w 240079"/>
                    <a:gd name="connsiteY1" fmla="*/ 223325 h 308212"/>
                    <a:gd name="connsiteX2" fmla="*/ 119675 w 240079"/>
                    <a:gd name="connsiteY2" fmla="*/ 291822 h 308212"/>
                    <a:gd name="connsiteX3" fmla="*/ 1 w 240079"/>
                    <a:gd name="connsiteY3" fmla="*/ 84924 h 308212"/>
                    <a:gd name="connsiteX4" fmla="*/ 120405 w 240079"/>
                    <a:gd name="connsiteY4" fmla="*/ 16427 h 308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79" h="308212">
                      <a:moveTo>
                        <a:pt x="120405" y="16427"/>
                      </a:moveTo>
                      <a:cubicBezTo>
                        <a:pt x="186554" y="54562"/>
                        <a:pt x="240287" y="147160"/>
                        <a:pt x="240079" y="223325"/>
                      </a:cubicBezTo>
                      <a:cubicBezTo>
                        <a:pt x="239870" y="299282"/>
                        <a:pt x="185824" y="329957"/>
                        <a:pt x="119675" y="291822"/>
                      </a:cubicBezTo>
                      <a:cubicBezTo>
                        <a:pt x="53317" y="253583"/>
                        <a:pt x="-312" y="160985"/>
                        <a:pt x="1" y="84924"/>
                      </a:cubicBezTo>
                      <a:cubicBezTo>
                        <a:pt x="314" y="9019"/>
                        <a:pt x="54152" y="-21812"/>
                        <a:pt x="120405" y="16427"/>
                      </a:cubicBezTo>
                      <a:close/>
                    </a:path>
                  </a:pathLst>
                </a:custGeom>
                <a:solidFill>
                  <a:schemeClr val="bg1">
                    <a:lumMod val="75000"/>
                    <a:alpha val="50000"/>
                  </a:schemeClr>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6" name="Freeform: Shape 485">
                  <a:extLst>
                    <a:ext uri="{FF2B5EF4-FFF2-40B4-BE49-F238E27FC236}">
                      <a16:creationId xmlns:a16="http://schemas.microsoft.com/office/drawing/2014/main" id="{F2C0A9A4-097F-E749-9E21-9536F8FC2CE2}"/>
                    </a:ext>
                  </a:extLst>
                </p:cNvPr>
                <p:cNvSpPr/>
                <p:nvPr/>
              </p:nvSpPr>
              <p:spPr>
                <a:xfrm>
                  <a:off x="8571886" y="3326006"/>
                  <a:ext cx="235748" cy="318568"/>
                </a:xfrm>
                <a:custGeom>
                  <a:avLst/>
                  <a:gdLst>
                    <a:gd name="connsiteX0" fmla="*/ 35111 w 235748"/>
                    <a:gd name="connsiteY0" fmla="*/ 17685 h 318568"/>
                    <a:gd name="connsiteX1" fmla="*/ 65577 w 235748"/>
                    <a:gd name="connsiteY1" fmla="*/ 0 h 318568"/>
                    <a:gd name="connsiteX2" fmla="*/ 30937 w 235748"/>
                    <a:gd name="connsiteY2" fmla="*/ 65732 h 318568"/>
                    <a:gd name="connsiteX3" fmla="*/ 140699 w 235748"/>
                    <a:gd name="connsiteY3" fmla="*/ 278212 h 318568"/>
                    <a:gd name="connsiteX4" fmla="*/ 151028 w 235748"/>
                    <a:gd name="connsiteY4" fmla="*/ 284628 h 318568"/>
                    <a:gd name="connsiteX5" fmla="*/ 235749 w 235748"/>
                    <a:gd name="connsiteY5" fmla="*/ 292819 h 318568"/>
                    <a:gd name="connsiteX6" fmla="*/ 205283 w 235748"/>
                    <a:gd name="connsiteY6" fmla="*/ 310504 h 318568"/>
                    <a:gd name="connsiteX7" fmla="*/ 120562 w 235748"/>
                    <a:gd name="connsiteY7" fmla="*/ 302313 h 318568"/>
                    <a:gd name="connsiteX8" fmla="*/ 110337 w 235748"/>
                    <a:gd name="connsiteY8" fmla="*/ 295897 h 318568"/>
                    <a:gd name="connsiteX9" fmla="*/ 471 w 235748"/>
                    <a:gd name="connsiteY9" fmla="*/ 83417 h 318568"/>
                    <a:gd name="connsiteX10" fmla="*/ 35111 w 235748"/>
                    <a:gd name="connsiteY10" fmla="*/ 17685 h 31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5748" h="318568">
                      <a:moveTo>
                        <a:pt x="35111" y="17685"/>
                      </a:moveTo>
                      <a:lnTo>
                        <a:pt x="65577" y="0"/>
                      </a:lnTo>
                      <a:cubicBezTo>
                        <a:pt x="46379" y="11164"/>
                        <a:pt x="33598" y="33440"/>
                        <a:pt x="30937" y="65732"/>
                      </a:cubicBezTo>
                      <a:cubicBezTo>
                        <a:pt x="25094" y="138715"/>
                        <a:pt x="74289" y="233347"/>
                        <a:pt x="140699" y="278212"/>
                      </a:cubicBezTo>
                      <a:cubicBezTo>
                        <a:pt x="144090" y="280559"/>
                        <a:pt x="147637" y="282698"/>
                        <a:pt x="151028" y="284628"/>
                      </a:cubicBezTo>
                      <a:cubicBezTo>
                        <a:pt x="183842" y="303617"/>
                        <a:pt x="213890" y="305496"/>
                        <a:pt x="235749" y="292819"/>
                      </a:cubicBezTo>
                      <a:lnTo>
                        <a:pt x="205283" y="310504"/>
                      </a:lnTo>
                      <a:cubicBezTo>
                        <a:pt x="183424" y="323180"/>
                        <a:pt x="153375" y="321250"/>
                        <a:pt x="120562" y="302313"/>
                      </a:cubicBezTo>
                      <a:cubicBezTo>
                        <a:pt x="117171" y="300279"/>
                        <a:pt x="113728" y="298140"/>
                        <a:pt x="110337" y="295897"/>
                      </a:cubicBezTo>
                      <a:cubicBezTo>
                        <a:pt x="43823" y="251032"/>
                        <a:pt x="-5372" y="156400"/>
                        <a:pt x="471" y="83417"/>
                      </a:cubicBezTo>
                      <a:cubicBezTo>
                        <a:pt x="3132" y="51177"/>
                        <a:pt x="15913" y="28901"/>
                        <a:pt x="35111" y="17685"/>
                      </a:cubicBezTo>
                      <a:close/>
                    </a:path>
                  </a:pathLst>
                </a:custGeom>
                <a:solidFill>
                  <a:schemeClr val="bg1">
                    <a:lumMod val="75000"/>
                  </a:schemeClr>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7" name="Freeform: Shape 486">
                  <a:extLst>
                    <a:ext uri="{FF2B5EF4-FFF2-40B4-BE49-F238E27FC236}">
                      <a16:creationId xmlns:a16="http://schemas.microsoft.com/office/drawing/2014/main" id="{61B319C5-2EBB-3F4E-B489-012D9F8D27B2}"/>
                    </a:ext>
                  </a:extLst>
                </p:cNvPr>
                <p:cNvSpPr/>
                <p:nvPr/>
              </p:nvSpPr>
              <p:spPr>
                <a:xfrm>
                  <a:off x="8598232" y="3301988"/>
                  <a:ext cx="135532" cy="42120"/>
                </a:xfrm>
                <a:custGeom>
                  <a:avLst/>
                  <a:gdLst>
                    <a:gd name="connsiteX0" fmla="*/ 0 w 135532"/>
                    <a:gd name="connsiteY0" fmla="*/ 26678 h 42120"/>
                    <a:gd name="connsiteX1" fmla="*/ 30466 w 135532"/>
                    <a:gd name="connsiteY1" fmla="*/ 8994 h 42120"/>
                    <a:gd name="connsiteX2" fmla="*/ 125621 w 135532"/>
                    <a:gd name="connsiteY2" fmla="*/ 18279 h 42120"/>
                    <a:gd name="connsiteX3" fmla="*/ 135532 w 135532"/>
                    <a:gd name="connsiteY3" fmla="*/ 24435 h 42120"/>
                    <a:gd name="connsiteX4" fmla="*/ 105066 w 135532"/>
                    <a:gd name="connsiteY4" fmla="*/ 42120 h 42120"/>
                    <a:gd name="connsiteX5" fmla="*/ 95154 w 135532"/>
                    <a:gd name="connsiteY5" fmla="*/ 35964 h 42120"/>
                    <a:gd name="connsiteX6" fmla="*/ 0 w 135532"/>
                    <a:gd name="connsiteY6" fmla="*/ 26678 h 4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532" h="42120">
                      <a:moveTo>
                        <a:pt x="0" y="26678"/>
                      </a:moveTo>
                      <a:lnTo>
                        <a:pt x="30466" y="8994"/>
                      </a:lnTo>
                      <a:cubicBezTo>
                        <a:pt x="54985" y="-5196"/>
                        <a:pt x="88946" y="-2953"/>
                        <a:pt x="125621" y="18279"/>
                      </a:cubicBezTo>
                      <a:cubicBezTo>
                        <a:pt x="128907" y="20210"/>
                        <a:pt x="132246" y="22244"/>
                        <a:pt x="135532" y="24435"/>
                      </a:cubicBezTo>
                      <a:lnTo>
                        <a:pt x="105066" y="42120"/>
                      </a:lnTo>
                      <a:cubicBezTo>
                        <a:pt x="101675" y="39877"/>
                        <a:pt x="98441" y="37842"/>
                        <a:pt x="95154" y="35964"/>
                      </a:cubicBezTo>
                      <a:cubicBezTo>
                        <a:pt x="58532" y="14888"/>
                        <a:pt x="24623" y="12541"/>
                        <a:pt x="0" y="26678"/>
                      </a:cubicBezTo>
                      <a:close/>
                    </a:path>
                  </a:pathLst>
                </a:custGeom>
                <a:solidFill>
                  <a:srgbClr val="50E6FF"/>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8" name="Freeform: Shape 487">
                  <a:extLst>
                    <a:ext uri="{FF2B5EF4-FFF2-40B4-BE49-F238E27FC236}">
                      <a16:creationId xmlns:a16="http://schemas.microsoft.com/office/drawing/2014/main" id="{47F3E8D4-0458-6240-9B2C-D956F1DF039E}"/>
                    </a:ext>
                  </a:extLst>
                </p:cNvPr>
                <p:cNvSpPr/>
                <p:nvPr/>
              </p:nvSpPr>
              <p:spPr>
                <a:xfrm>
                  <a:off x="8703194" y="3326475"/>
                  <a:ext cx="151922" cy="325058"/>
                </a:xfrm>
                <a:custGeom>
                  <a:avLst/>
                  <a:gdLst>
                    <a:gd name="connsiteX0" fmla="*/ 113048 w 151922"/>
                    <a:gd name="connsiteY0" fmla="*/ 307374 h 325058"/>
                    <a:gd name="connsiteX1" fmla="*/ 82582 w 151922"/>
                    <a:gd name="connsiteY1" fmla="*/ 325058 h 325058"/>
                    <a:gd name="connsiteX2" fmla="*/ 120925 w 151922"/>
                    <a:gd name="connsiteY2" fmla="*/ 251867 h 325058"/>
                    <a:gd name="connsiteX3" fmla="*/ 0 w 151922"/>
                    <a:gd name="connsiteY3" fmla="*/ 17685 h 325058"/>
                    <a:gd name="connsiteX4" fmla="*/ 30466 w 151922"/>
                    <a:gd name="connsiteY4" fmla="*/ 0 h 325058"/>
                    <a:gd name="connsiteX5" fmla="*/ 151392 w 151922"/>
                    <a:gd name="connsiteY5" fmla="*/ 234130 h 325058"/>
                    <a:gd name="connsiteX6" fmla="*/ 113048 w 151922"/>
                    <a:gd name="connsiteY6" fmla="*/ 307374 h 32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22" h="325058">
                      <a:moveTo>
                        <a:pt x="113048" y="307374"/>
                      </a:moveTo>
                      <a:lnTo>
                        <a:pt x="82582" y="325058"/>
                      </a:lnTo>
                      <a:cubicBezTo>
                        <a:pt x="103866" y="312695"/>
                        <a:pt x="118056" y="287654"/>
                        <a:pt x="120925" y="251867"/>
                      </a:cubicBezTo>
                      <a:cubicBezTo>
                        <a:pt x="127446" y="171320"/>
                        <a:pt x="73192" y="67244"/>
                        <a:pt x="0" y="17685"/>
                      </a:cubicBezTo>
                      <a:lnTo>
                        <a:pt x="30466" y="0"/>
                      </a:lnTo>
                      <a:cubicBezTo>
                        <a:pt x="103658" y="49403"/>
                        <a:pt x="157913" y="153582"/>
                        <a:pt x="151392" y="234130"/>
                      </a:cubicBezTo>
                      <a:cubicBezTo>
                        <a:pt x="148522" y="269969"/>
                        <a:pt x="134333" y="294905"/>
                        <a:pt x="113048" y="307374"/>
                      </a:cubicBezTo>
                      <a:close/>
                    </a:path>
                  </a:pathLst>
                </a:custGeom>
                <a:solidFill>
                  <a:srgbClr val="50E6FF"/>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9" name="Freeform: Shape 488">
                  <a:extLst>
                    <a:ext uri="{FF2B5EF4-FFF2-40B4-BE49-F238E27FC236}">
                      <a16:creationId xmlns:a16="http://schemas.microsoft.com/office/drawing/2014/main" id="{90EB482C-A7C8-8545-845F-A674357416CA}"/>
                    </a:ext>
                  </a:extLst>
                </p:cNvPr>
                <p:cNvSpPr/>
                <p:nvPr/>
              </p:nvSpPr>
              <p:spPr>
                <a:xfrm>
                  <a:off x="8793760" y="3619033"/>
                  <a:ext cx="211709" cy="264653"/>
                </a:xfrm>
                <a:custGeom>
                  <a:avLst/>
                  <a:gdLst>
                    <a:gd name="connsiteX0" fmla="*/ 177632 w 211709"/>
                    <a:gd name="connsiteY0" fmla="*/ 260683 h 264653"/>
                    <a:gd name="connsiteX1" fmla="*/ 0 w 211709"/>
                    <a:gd name="connsiteY1" fmla="*/ 23841 h 264653"/>
                    <a:gd name="connsiteX2" fmla="*/ 31770 w 211709"/>
                    <a:gd name="connsiteY2" fmla="*/ 0 h 264653"/>
                    <a:gd name="connsiteX3" fmla="*/ 209246 w 211709"/>
                    <a:gd name="connsiteY3" fmla="*/ 236634 h 264653"/>
                    <a:gd name="connsiteX4" fmla="*/ 211176 w 211709"/>
                    <a:gd name="connsiteY4" fmla="*/ 247172 h 264653"/>
                    <a:gd name="connsiteX5" fmla="*/ 203194 w 211709"/>
                    <a:gd name="connsiteY5" fmla="*/ 259118 h 264653"/>
                    <a:gd name="connsiteX6" fmla="*/ 185927 w 211709"/>
                    <a:gd name="connsiteY6" fmla="*/ 264648 h 264653"/>
                    <a:gd name="connsiteX7" fmla="*/ 177632 w 211709"/>
                    <a:gd name="connsiteY7" fmla="*/ 260683 h 264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1709" h="264653">
                      <a:moveTo>
                        <a:pt x="177632" y="260683"/>
                      </a:moveTo>
                      <a:lnTo>
                        <a:pt x="0" y="23841"/>
                      </a:lnTo>
                      <a:lnTo>
                        <a:pt x="31770" y="0"/>
                      </a:lnTo>
                      <a:lnTo>
                        <a:pt x="209246" y="236634"/>
                      </a:lnTo>
                      <a:cubicBezTo>
                        <a:pt x="211593" y="239607"/>
                        <a:pt x="212324" y="243572"/>
                        <a:pt x="211176" y="247172"/>
                      </a:cubicBezTo>
                      <a:cubicBezTo>
                        <a:pt x="210028" y="251137"/>
                        <a:pt x="207785" y="255988"/>
                        <a:pt x="203194" y="259118"/>
                      </a:cubicBezTo>
                      <a:cubicBezTo>
                        <a:pt x="196047" y="264022"/>
                        <a:pt x="193804" y="264648"/>
                        <a:pt x="185927" y="264648"/>
                      </a:cubicBezTo>
                      <a:cubicBezTo>
                        <a:pt x="182745" y="264752"/>
                        <a:pt x="179510" y="263239"/>
                        <a:pt x="177632" y="260683"/>
                      </a:cubicBezTo>
                      <a:close/>
                    </a:path>
                  </a:pathLst>
                </a:custGeom>
                <a:solidFill>
                  <a:srgbClr val="50E6FF"/>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0" name="Freeform: Shape 490">
                  <a:extLst>
                    <a:ext uri="{FF2B5EF4-FFF2-40B4-BE49-F238E27FC236}">
                      <a16:creationId xmlns:a16="http://schemas.microsoft.com/office/drawing/2014/main" id="{97059C00-D07D-E041-8630-100080A1A1A3}"/>
                    </a:ext>
                  </a:extLst>
                </p:cNvPr>
                <p:cNvSpPr/>
                <p:nvPr/>
              </p:nvSpPr>
              <p:spPr>
                <a:xfrm>
                  <a:off x="8559573" y="3319729"/>
                  <a:ext cx="265181" cy="340663"/>
                </a:xfrm>
                <a:custGeom>
                  <a:avLst/>
                  <a:gdLst>
                    <a:gd name="connsiteX0" fmla="*/ 143725 w 265181"/>
                    <a:gd name="connsiteY0" fmla="*/ 24379 h 340663"/>
                    <a:gd name="connsiteX1" fmla="*/ 264650 w 265181"/>
                    <a:gd name="connsiteY1" fmla="*/ 258561 h 340663"/>
                    <a:gd name="connsiteX2" fmla="*/ 132978 w 265181"/>
                    <a:gd name="connsiteY2" fmla="*/ 322728 h 340663"/>
                    <a:gd name="connsiteX3" fmla="*/ 121554 w 265181"/>
                    <a:gd name="connsiteY3" fmla="*/ 315476 h 340663"/>
                    <a:gd name="connsiteX4" fmla="*/ 524 w 265181"/>
                    <a:gd name="connsiteY4" fmla="*/ 81399 h 340663"/>
                    <a:gd name="connsiteX5" fmla="*/ 133813 w 265181"/>
                    <a:gd name="connsiteY5" fmla="*/ 18223 h 340663"/>
                    <a:gd name="connsiteX6" fmla="*/ 143725 w 265181"/>
                    <a:gd name="connsiteY6" fmla="*/ 24379 h 340663"/>
                    <a:gd name="connsiteX7" fmla="*/ 252391 w 265181"/>
                    <a:gd name="connsiteY7" fmla="*/ 250266 h 340663"/>
                    <a:gd name="connsiteX8" fmla="*/ 142629 w 265181"/>
                    <a:gd name="connsiteY8" fmla="*/ 37786 h 340663"/>
                    <a:gd name="connsiteX9" fmla="*/ 133657 w 265181"/>
                    <a:gd name="connsiteY9" fmla="*/ 32256 h 340663"/>
                    <a:gd name="connsiteX10" fmla="*/ 12783 w 265181"/>
                    <a:gd name="connsiteY10" fmla="*/ 89589 h 340663"/>
                    <a:gd name="connsiteX11" fmla="*/ 122545 w 265181"/>
                    <a:gd name="connsiteY11" fmla="*/ 302069 h 340663"/>
                    <a:gd name="connsiteX12" fmla="*/ 132770 w 265181"/>
                    <a:gd name="connsiteY12" fmla="*/ 308486 h 340663"/>
                    <a:gd name="connsiteX13" fmla="*/ 252391 w 265181"/>
                    <a:gd name="connsiteY13" fmla="*/ 250266 h 34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5181" h="340663">
                      <a:moveTo>
                        <a:pt x="143725" y="24379"/>
                      </a:moveTo>
                      <a:cubicBezTo>
                        <a:pt x="216917" y="73834"/>
                        <a:pt x="271171" y="178014"/>
                        <a:pt x="264650" y="258561"/>
                      </a:cubicBezTo>
                      <a:cubicBezTo>
                        <a:pt x="258495" y="334831"/>
                        <a:pt x="201162" y="362114"/>
                        <a:pt x="132978" y="322728"/>
                      </a:cubicBezTo>
                      <a:cubicBezTo>
                        <a:pt x="129274" y="320484"/>
                        <a:pt x="125414" y="318137"/>
                        <a:pt x="121554" y="315476"/>
                      </a:cubicBezTo>
                      <a:cubicBezTo>
                        <a:pt x="48257" y="266178"/>
                        <a:pt x="-5945" y="161842"/>
                        <a:pt x="524" y="81399"/>
                      </a:cubicBezTo>
                      <a:cubicBezTo>
                        <a:pt x="6732" y="4712"/>
                        <a:pt x="65525" y="-21111"/>
                        <a:pt x="133813" y="18223"/>
                      </a:cubicBezTo>
                      <a:cubicBezTo>
                        <a:pt x="136995" y="20153"/>
                        <a:pt x="140438" y="22136"/>
                        <a:pt x="143725" y="24379"/>
                      </a:cubicBezTo>
                      <a:close/>
                      <a:moveTo>
                        <a:pt x="252391" y="250266"/>
                      </a:moveTo>
                      <a:cubicBezTo>
                        <a:pt x="258234" y="177283"/>
                        <a:pt x="209039" y="82651"/>
                        <a:pt x="142629" y="37786"/>
                      </a:cubicBezTo>
                      <a:cubicBezTo>
                        <a:pt x="139656" y="35752"/>
                        <a:pt x="136682" y="33926"/>
                        <a:pt x="133657" y="32256"/>
                      </a:cubicBezTo>
                      <a:cubicBezTo>
                        <a:pt x="71942" y="-3426"/>
                        <a:pt x="18417" y="19945"/>
                        <a:pt x="12783" y="89589"/>
                      </a:cubicBezTo>
                      <a:cubicBezTo>
                        <a:pt x="6940" y="162572"/>
                        <a:pt x="56135" y="257205"/>
                        <a:pt x="122545" y="302069"/>
                      </a:cubicBezTo>
                      <a:cubicBezTo>
                        <a:pt x="125936" y="304417"/>
                        <a:pt x="129483" y="306556"/>
                        <a:pt x="132770" y="308486"/>
                      </a:cubicBezTo>
                      <a:cubicBezTo>
                        <a:pt x="194745" y="344273"/>
                        <a:pt x="246757" y="319441"/>
                        <a:pt x="252391" y="250266"/>
                      </a:cubicBezTo>
                      <a:close/>
                    </a:path>
                  </a:pathLst>
                </a:custGeom>
                <a:solidFill>
                  <a:srgbClr val="0078D4"/>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1" name="Freeform: Shape 491">
                  <a:extLst>
                    <a:ext uri="{FF2B5EF4-FFF2-40B4-BE49-F238E27FC236}">
                      <a16:creationId xmlns:a16="http://schemas.microsoft.com/office/drawing/2014/main" id="{2589885C-FF4F-504D-9AA4-42305187561D}"/>
                    </a:ext>
                  </a:extLst>
                </p:cNvPr>
                <p:cNvSpPr/>
                <p:nvPr/>
              </p:nvSpPr>
              <p:spPr>
                <a:xfrm>
                  <a:off x="8647687" y="3477658"/>
                  <a:ext cx="113674" cy="91398"/>
                </a:xfrm>
                <a:custGeom>
                  <a:avLst/>
                  <a:gdLst>
                    <a:gd name="connsiteX0" fmla="*/ 113674 w 113674"/>
                    <a:gd name="connsiteY0" fmla="*/ 91398 h 91398"/>
                    <a:gd name="connsiteX1" fmla="*/ 113674 w 113674"/>
                    <a:gd name="connsiteY1" fmla="*/ 65419 h 91398"/>
                    <a:gd name="connsiteX2" fmla="*/ 1148 w 113674"/>
                    <a:gd name="connsiteY2" fmla="*/ 0 h 91398"/>
                    <a:gd name="connsiteX3" fmla="*/ 0 w 113674"/>
                    <a:gd name="connsiteY3" fmla="*/ 25980 h 91398"/>
                    <a:gd name="connsiteX4" fmla="*/ 113674 w 113674"/>
                    <a:gd name="connsiteY4" fmla="*/ 91398 h 91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4" h="91398">
                      <a:moveTo>
                        <a:pt x="113674" y="91398"/>
                      </a:moveTo>
                      <a:lnTo>
                        <a:pt x="113674" y="65419"/>
                      </a:lnTo>
                      <a:lnTo>
                        <a:pt x="1148" y="0"/>
                      </a:lnTo>
                      <a:lnTo>
                        <a:pt x="0" y="25980"/>
                      </a:lnTo>
                      <a:lnTo>
                        <a:pt x="113674" y="91398"/>
                      </a:lnTo>
                      <a:close/>
                    </a:path>
                  </a:pathLst>
                </a:custGeom>
                <a:solidFill>
                  <a:schemeClr val="bg2"/>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2" name="Freeform: Shape 492">
                  <a:extLst>
                    <a:ext uri="{FF2B5EF4-FFF2-40B4-BE49-F238E27FC236}">
                      <a16:creationId xmlns:a16="http://schemas.microsoft.com/office/drawing/2014/main" id="{4A14150F-350F-D340-B4C6-0010A37D0DF2}"/>
                    </a:ext>
                  </a:extLst>
                </p:cNvPr>
                <p:cNvSpPr/>
                <p:nvPr/>
              </p:nvSpPr>
              <p:spPr>
                <a:xfrm>
                  <a:off x="8647687" y="3430446"/>
                  <a:ext cx="113674" cy="91293"/>
                </a:xfrm>
                <a:custGeom>
                  <a:avLst/>
                  <a:gdLst>
                    <a:gd name="connsiteX0" fmla="*/ 113674 w 113674"/>
                    <a:gd name="connsiteY0" fmla="*/ 91294 h 91293"/>
                    <a:gd name="connsiteX1" fmla="*/ 113674 w 113674"/>
                    <a:gd name="connsiteY1" fmla="*/ 65314 h 91293"/>
                    <a:gd name="connsiteX2" fmla="*/ 1148 w 113674"/>
                    <a:gd name="connsiteY2" fmla="*/ 0 h 91293"/>
                    <a:gd name="connsiteX3" fmla="*/ 0 w 113674"/>
                    <a:gd name="connsiteY3" fmla="*/ 25980 h 91293"/>
                    <a:gd name="connsiteX4" fmla="*/ 113674 w 113674"/>
                    <a:gd name="connsiteY4" fmla="*/ 91294 h 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4" h="91293">
                      <a:moveTo>
                        <a:pt x="113674" y="91294"/>
                      </a:moveTo>
                      <a:lnTo>
                        <a:pt x="113674" y="65314"/>
                      </a:lnTo>
                      <a:lnTo>
                        <a:pt x="1148" y="0"/>
                      </a:lnTo>
                      <a:lnTo>
                        <a:pt x="0" y="25980"/>
                      </a:lnTo>
                      <a:lnTo>
                        <a:pt x="113674" y="91294"/>
                      </a:lnTo>
                      <a:close/>
                    </a:path>
                  </a:pathLst>
                </a:custGeom>
                <a:solidFill>
                  <a:srgbClr val="0078D4"/>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3" name="Freeform: Shape 493">
                  <a:extLst>
                    <a:ext uri="{FF2B5EF4-FFF2-40B4-BE49-F238E27FC236}">
                      <a16:creationId xmlns:a16="http://schemas.microsoft.com/office/drawing/2014/main" id="{A53981A3-3804-524E-826C-0BF232598E6D}"/>
                    </a:ext>
                  </a:extLst>
                </p:cNvPr>
                <p:cNvSpPr/>
                <p:nvPr/>
              </p:nvSpPr>
              <p:spPr>
                <a:xfrm>
                  <a:off x="8647687" y="3383130"/>
                  <a:ext cx="113674" cy="91293"/>
                </a:xfrm>
                <a:custGeom>
                  <a:avLst/>
                  <a:gdLst>
                    <a:gd name="connsiteX0" fmla="*/ 113674 w 113674"/>
                    <a:gd name="connsiteY0" fmla="*/ 91294 h 91293"/>
                    <a:gd name="connsiteX1" fmla="*/ 113674 w 113674"/>
                    <a:gd name="connsiteY1" fmla="*/ 65419 h 91293"/>
                    <a:gd name="connsiteX2" fmla="*/ 1148 w 113674"/>
                    <a:gd name="connsiteY2" fmla="*/ 0 h 91293"/>
                    <a:gd name="connsiteX3" fmla="*/ 0 w 113674"/>
                    <a:gd name="connsiteY3" fmla="*/ 25980 h 91293"/>
                    <a:gd name="connsiteX4" fmla="*/ 113674 w 113674"/>
                    <a:gd name="connsiteY4" fmla="*/ 91294 h 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674" h="91293">
                      <a:moveTo>
                        <a:pt x="113674" y="91294"/>
                      </a:moveTo>
                      <a:lnTo>
                        <a:pt x="113674" y="65419"/>
                      </a:lnTo>
                      <a:lnTo>
                        <a:pt x="1148" y="0"/>
                      </a:lnTo>
                      <a:lnTo>
                        <a:pt x="0" y="25980"/>
                      </a:lnTo>
                      <a:lnTo>
                        <a:pt x="113674" y="91294"/>
                      </a:lnTo>
                      <a:close/>
                    </a:path>
                  </a:pathLst>
                </a:custGeom>
                <a:solidFill>
                  <a:srgbClr val="0078D4"/>
                </a:solidFill>
                <a:ln w="515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pic>
          <p:nvPicPr>
            <p:cNvPr id="759" name="Graphic 758"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C4C1F276-6BBD-264A-8325-972E5E2CDF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252" y="1440424"/>
              <a:ext cx="2151631" cy="1277098"/>
            </a:xfrm>
            <a:prstGeom prst="rect">
              <a:avLst/>
            </a:prstGeom>
          </p:spPr>
        </p:pic>
        <p:sp>
          <p:nvSpPr>
            <p:cNvPr id="760" name="Rectangle 759">
              <a:extLst>
                <a:ext uri="{FF2B5EF4-FFF2-40B4-BE49-F238E27FC236}">
                  <a16:creationId xmlns:a16="http://schemas.microsoft.com/office/drawing/2014/main" id="{F3B46A15-E1FC-2847-8627-9FC1954769E6}"/>
                </a:ext>
              </a:extLst>
            </p:cNvPr>
            <p:cNvSpPr/>
            <p:nvPr/>
          </p:nvSpPr>
          <p:spPr bwMode="auto">
            <a:xfrm>
              <a:off x="6885626" y="1834738"/>
              <a:ext cx="164280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l" defTabSz="54862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Segoe UI Semibold"/>
                  <a:ea typeface="+mn-ea"/>
                  <a:cs typeface="+mn-cs"/>
                </a:rPr>
                <a:t>Data Insights</a:t>
              </a:r>
            </a:p>
          </p:txBody>
        </p:sp>
        <p:grpSp>
          <p:nvGrpSpPr>
            <p:cNvPr id="761" name="Graphic 3">
              <a:extLst>
                <a:ext uri="{FF2B5EF4-FFF2-40B4-BE49-F238E27FC236}">
                  <a16:creationId xmlns:a16="http://schemas.microsoft.com/office/drawing/2014/main" id="{127E85F4-68F6-CD48-8651-02814E4290DA}"/>
                </a:ext>
              </a:extLst>
            </p:cNvPr>
            <p:cNvGrpSpPr/>
            <p:nvPr/>
          </p:nvGrpSpPr>
          <p:grpSpPr>
            <a:xfrm>
              <a:off x="5692431" y="1581733"/>
              <a:ext cx="735554" cy="628453"/>
              <a:chOff x="8274335" y="3374356"/>
              <a:chExt cx="1113248" cy="951153"/>
            </a:xfrm>
          </p:grpSpPr>
          <p:sp>
            <p:nvSpPr>
              <p:cNvPr id="861" name="Freeform: Shape 222">
                <a:extLst>
                  <a:ext uri="{FF2B5EF4-FFF2-40B4-BE49-F238E27FC236}">
                    <a16:creationId xmlns:a16="http://schemas.microsoft.com/office/drawing/2014/main" id="{A16C745A-8A63-654F-BEBA-EB4D4E983CF6}"/>
                  </a:ext>
                </a:extLst>
              </p:cNvPr>
              <p:cNvSpPr/>
              <p:nvPr/>
            </p:nvSpPr>
            <p:spPr>
              <a:xfrm>
                <a:off x="8274335" y="3675210"/>
                <a:ext cx="1113248" cy="650298"/>
              </a:xfrm>
              <a:custGeom>
                <a:avLst/>
                <a:gdLst>
                  <a:gd name="connsiteX0" fmla="*/ 1107985 w 1113248"/>
                  <a:gd name="connsiteY0" fmla="*/ 540821 h 650298"/>
                  <a:gd name="connsiteX1" fmla="*/ 921671 w 1113248"/>
                  <a:gd name="connsiteY1" fmla="*/ 647026 h 650298"/>
                  <a:gd name="connsiteX2" fmla="*/ 896258 w 1113248"/>
                  <a:gd name="connsiteY2" fmla="*/ 646799 h 650298"/>
                  <a:gd name="connsiteX3" fmla="*/ 5121 w 1113248"/>
                  <a:gd name="connsiteY3" fmla="*/ 131628 h 650298"/>
                  <a:gd name="connsiteX4" fmla="*/ 5121 w 1113248"/>
                  <a:gd name="connsiteY4" fmla="*/ 113649 h 650298"/>
                  <a:gd name="connsiteX5" fmla="*/ 189235 w 1113248"/>
                  <a:gd name="connsiteY5" fmla="*/ 3272 h 650298"/>
                  <a:gd name="connsiteX6" fmla="*/ 213207 w 1113248"/>
                  <a:gd name="connsiteY6" fmla="*/ 3272 h 650298"/>
                  <a:gd name="connsiteX7" fmla="*/ 1107985 w 1113248"/>
                  <a:gd name="connsiteY7" fmla="*/ 522691 h 650298"/>
                  <a:gd name="connsiteX8" fmla="*/ 1107985 w 1113248"/>
                  <a:gd name="connsiteY8" fmla="*/ 540821 h 65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3248" h="650298">
                    <a:moveTo>
                      <a:pt x="1107985" y="540821"/>
                    </a:moveTo>
                    <a:lnTo>
                      <a:pt x="921671" y="647026"/>
                    </a:lnTo>
                    <a:cubicBezTo>
                      <a:pt x="913706" y="651427"/>
                      <a:pt x="903996" y="651427"/>
                      <a:pt x="896258" y="646799"/>
                    </a:cubicBezTo>
                    <a:lnTo>
                      <a:pt x="5121" y="131628"/>
                    </a:lnTo>
                    <a:cubicBezTo>
                      <a:pt x="-1707" y="127759"/>
                      <a:pt x="-1707" y="117670"/>
                      <a:pt x="5121" y="113649"/>
                    </a:cubicBezTo>
                    <a:lnTo>
                      <a:pt x="189235" y="3272"/>
                    </a:lnTo>
                    <a:cubicBezTo>
                      <a:pt x="196669" y="-1053"/>
                      <a:pt x="205697" y="-1128"/>
                      <a:pt x="213207" y="3272"/>
                    </a:cubicBezTo>
                    <a:lnTo>
                      <a:pt x="1107985" y="522691"/>
                    </a:lnTo>
                    <a:cubicBezTo>
                      <a:pt x="1115041" y="526711"/>
                      <a:pt x="1114965" y="536725"/>
                      <a:pt x="1107985" y="540821"/>
                    </a:cubicBezTo>
                    <a:close/>
                  </a:path>
                </a:pathLst>
              </a:custGeom>
              <a:noFill/>
              <a:ln w="1227" cap="flat">
                <a:solidFill>
                  <a:srgbClr val="50E6FF">
                    <a:alpha val="20000"/>
                  </a:srgb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2" name="Freeform: Shape 223">
                <a:extLst>
                  <a:ext uri="{FF2B5EF4-FFF2-40B4-BE49-F238E27FC236}">
                    <a16:creationId xmlns:a16="http://schemas.microsoft.com/office/drawing/2014/main" id="{18B3D59A-28C5-5448-BBFE-859C182E4A68}"/>
                  </a:ext>
                </a:extLst>
              </p:cNvPr>
              <p:cNvSpPr/>
              <p:nvPr/>
            </p:nvSpPr>
            <p:spPr>
              <a:xfrm>
                <a:off x="8301076" y="3694849"/>
                <a:ext cx="1058202" cy="613069"/>
              </a:xfrm>
              <a:custGeom>
                <a:avLst/>
                <a:gdLst>
                  <a:gd name="connsiteX0" fmla="*/ 184342 w 1058202"/>
                  <a:gd name="connsiteY0" fmla="*/ 2674 h 613069"/>
                  <a:gd name="connsiteX1" fmla="*/ 1054390 w 1058202"/>
                  <a:gd name="connsiteY1" fmla="*/ 505404 h 613069"/>
                  <a:gd name="connsiteX2" fmla="*/ 1054390 w 1058202"/>
                  <a:gd name="connsiteY2" fmla="*/ 518528 h 613069"/>
                  <a:gd name="connsiteX3" fmla="*/ 892199 w 1058202"/>
                  <a:gd name="connsiteY3" fmla="*/ 610395 h 613069"/>
                  <a:gd name="connsiteX4" fmla="*/ 872324 w 1058202"/>
                  <a:gd name="connsiteY4" fmla="*/ 610395 h 613069"/>
                  <a:gd name="connsiteX5" fmla="*/ 4324 w 1058202"/>
                  <a:gd name="connsiteY5" fmla="*/ 110093 h 613069"/>
                  <a:gd name="connsiteX6" fmla="*/ 4324 w 1058202"/>
                  <a:gd name="connsiteY6" fmla="*/ 95300 h 613069"/>
                  <a:gd name="connsiteX7" fmla="*/ 164694 w 1058202"/>
                  <a:gd name="connsiteY7" fmla="*/ 2674 h 613069"/>
                  <a:gd name="connsiteX8" fmla="*/ 184342 w 1058202"/>
                  <a:gd name="connsiteY8" fmla="*/ 2674 h 61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202" h="613069">
                    <a:moveTo>
                      <a:pt x="184342" y="2674"/>
                    </a:moveTo>
                    <a:lnTo>
                      <a:pt x="1054390" y="505404"/>
                    </a:lnTo>
                    <a:cubicBezTo>
                      <a:pt x="1059548" y="508362"/>
                      <a:pt x="1059397" y="515569"/>
                      <a:pt x="1054390" y="518528"/>
                    </a:cubicBezTo>
                    <a:lnTo>
                      <a:pt x="892199" y="610395"/>
                    </a:lnTo>
                    <a:cubicBezTo>
                      <a:pt x="886130" y="613961"/>
                      <a:pt x="878469" y="613961"/>
                      <a:pt x="872324" y="610395"/>
                    </a:cubicBezTo>
                    <a:lnTo>
                      <a:pt x="4324" y="110093"/>
                    </a:lnTo>
                    <a:cubicBezTo>
                      <a:pt x="-1441" y="106755"/>
                      <a:pt x="-1441" y="98562"/>
                      <a:pt x="4324" y="95300"/>
                    </a:cubicBezTo>
                    <a:lnTo>
                      <a:pt x="164694" y="2674"/>
                    </a:lnTo>
                    <a:cubicBezTo>
                      <a:pt x="170839" y="-891"/>
                      <a:pt x="178273" y="-891"/>
                      <a:pt x="184342" y="2674"/>
                    </a:cubicBezTo>
                    <a:close/>
                  </a:path>
                </a:pathLst>
              </a:custGeom>
              <a:noFill/>
              <a:ln w="1903" cap="flat">
                <a:solidFill>
                  <a:srgbClr val="50E6FF">
                    <a:alpha val="28000"/>
                  </a:srgb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3" name="Freeform: Shape 224">
                <a:extLst>
                  <a:ext uri="{FF2B5EF4-FFF2-40B4-BE49-F238E27FC236}">
                    <a16:creationId xmlns:a16="http://schemas.microsoft.com/office/drawing/2014/main" id="{FD758D40-33FB-714B-8AB8-2F424CC02680}"/>
                  </a:ext>
                </a:extLst>
              </p:cNvPr>
              <p:cNvSpPr/>
              <p:nvPr/>
            </p:nvSpPr>
            <p:spPr>
              <a:xfrm>
                <a:off x="8330927" y="3712476"/>
                <a:ext cx="997437" cy="579322"/>
              </a:xfrm>
              <a:custGeom>
                <a:avLst/>
                <a:gdLst>
                  <a:gd name="connsiteX0" fmla="*/ 150546 w 997437"/>
                  <a:gd name="connsiteY0" fmla="*/ 1281 h 579322"/>
                  <a:gd name="connsiteX1" fmla="*/ 993967 w 997437"/>
                  <a:gd name="connsiteY1" fmla="*/ 488991 h 579322"/>
                  <a:gd name="connsiteX2" fmla="*/ 993967 w 997437"/>
                  <a:gd name="connsiteY2" fmla="*/ 500825 h 579322"/>
                  <a:gd name="connsiteX3" fmla="*/ 858707 w 997437"/>
                  <a:gd name="connsiteY3" fmla="*/ 577672 h 579322"/>
                  <a:gd name="connsiteX4" fmla="*/ 846341 w 997437"/>
                  <a:gd name="connsiteY4" fmla="*/ 577672 h 579322"/>
                  <a:gd name="connsiteX5" fmla="*/ 3755 w 997437"/>
                  <a:gd name="connsiteY5" fmla="*/ 92769 h 579322"/>
                  <a:gd name="connsiteX6" fmla="*/ 3755 w 997437"/>
                  <a:gd name="connsiteY6" fmla="*/ 79646 h 579322"/>
                  <a:gd name="connsiteX7" fmla="*/ 139015 w 997437"/>
                  <a:gd name="connsiteY7" fmla="*/ 1509 h 579322"/>
                  <a:gd name="connsiteX8" fmla="*/ 150546 w 997437"/>
                  <a:gd name="connsiteY8" fmla="*/ 1281 h 579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7437" h="579322">
                    <a:moveTo>
                      <a:pt x="150546" y="1281"/>
                    </a:moveTo>
                    <a:lnTo>
                      <a:pt x="993967" y="488991"/>
                    </a:lnTo>
                    <a:cubicBezTo>
                      <a:pt x="998594" y="491798"/>
                      <a:pt x="998594" y="498246"/>
                      <a:pt x="993967" y="500825"/>
                    </a:cubicBezTo>
                    <a:lnTo>
                      <a:pt x="858707" y="577672"/>
                    </a:lnTo>
                    <a:cubicBezTo>
                      <a:pt x="854838" y="579872"/>
                      <a:pt x="850210" y="579872"/>
                      <a:pt x="846341" y="577672"/>
                    </a:cubicBezTo>
                    <a:lnTo>
                      <a:pt x="3755" y="92769"/>
                    </a:lnTo>
                    <a:cubicBezTo>
                      <a:pt x="-1252" y="89811"/>
                      <a:pt x="-1252" y="82604"/>
                      <a:pt x="3755" y="79646"/>
                    </a:cubicBezTo>
                    <a:lnTo>
                      <a:pt x="139015" y="1509"/>
                    </a:lnTo>
                    <a:cubicBezTo>
                      <a:pt x="142580" y="-463"/>
                      <a:pt x="146980" y="-463"/>
                      <a:pt x="150546" y="1281"/>
                    </a:cubicBezTo>
                    <a:close/>
                  </a:path>
                </a:pathLst>
              </a:custGeom>
              <a:noFill/>
              <a:ln w="2577" cap="flat">
                <a:solidFill>
                  <a:srgbClr val="50E6FF">
                    <a:alpha val="35000"/>
                  </a:srgb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4" name="Freeform: Shape 225">
                <a:extLst>
                  <a:ext uri="{FF2B5EF4-FFF2-40B4-BE49-F238E27FC236}">
                    <a16:creationId xmlns:a16="http://schemas.microsoft.com/office/drawing/2014/main" id="{A796AD0E-5A5D-1846-B591-133CC8C427C5}"/>
                  </a:ext>
                </a:extLst>
              </p:cNvPr>
              <p:cNvSpPr/>
              <p:nvPr/>
            </p:nvSpPr>
            <p:spPr>
              <a:xfrm>
                <a:off x="8365443" y="3729944"/>
                <a:ext cx="930755" cy="545373"/>
              </a:xfrm>
              <a:custGeom>
                <a:avLst/>
                <a:gdLst>
                  <a:gd name="connsiteX0" fmla="*/ 115346 w 930755"/>
                  <a:gd name="connsiteY0" fmla="*/ 1489 h 545373"/>
                  <a:gd name="connsiteX1" fmla="*/ 927285 w 930755"/>
                  <a:gd name="connsiteY1" fmla="*/ 471371 h 545373"/>
                  <a:gd name="connsiteX2" fmla="*/ 927285 w 930755"/>
                  <a:gd name="connsiteY2" fmla="*/ 483205 h 545373"/>
                  <a:gd name="connsiteX3" fmla="*/ 822597 w 930755"/>
                  <a:gd name="connsiteY3" fmla="*/ 544122 h 545373"/>
                  <a:gd name="connsiteX4" fmla="*/ 812963 w 930755"/>
                  <a:gd name="connsiteY4" fmla="*/ 544122 h 545373"/>
                  <a:gd name="connsiteX5" fmla="*/ 3300 w 930755"/>
                  <a:gd name="connsiteY5" fmla="*/ 74695 h 545373"/>
                  <a:gd name="connsiteX6" fmla="*/ 3300 w 930755"/>
                  <a:gd name="connsiteY6" fmla="*/ 62860 h 545373"/>
                  <a:gd name="connsiteX7" fmla="*/ 104878 w 930755"/>
                  <a:gd name="connsiteY7" fmla="*/ 1413 h 545373"/>
                  <a:gd name="connsiteX8" fmla="*/ 115346 w 930755"/>
                  <a:gd name="connsiteY8" fmla="*/ 1489 h 54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0755" h="545373">
                    <a:moveTo>
                      <a:pt x="115346" y="1489"/>
                    </a:moveTo>
                    <a:lnTo>
                      <a:pt x="927285" y="471371"/>
                    </a:lnTo>
                    <a:cubicBezTo>
                      <a:pt x="931913" y="474026"/>
                      <a:pt x="931913" y="480626"/>
                      <a:pt x="927285" y="483205"/>
                    </a:cubicBezTo>
                    <a:lnTo>
                      <a:pt x="822597" y="544122"/>
                    </a:lnTo>
                    <a:cubicBezTo>
                      <a:pt x="819638" y="545790"/>
                      <a:pt x="815845" y="545790"/>
                      <a:pt x="812963" y="544122"/>
                    </a:cubicBezTo>
                    <a:lnTo>
                      <a:pt x="3300" y="74695"/>
                    </a:lnTo>
                    <a:cubicBezTo>
                      <a:pt x="-1100" y="72039"/>
                      <a:pt x="-1100" y="65440"/>
                      <a:pt x="3300" y="62860"/>
                    </a:cubicBezTo>
                    <a:lnTo>
                      <a:pt x="104878" y="1413"/>
                    </a:lnTo>
                    <a:cubicBezTo>
                      <a:pt x="108140" y="-483"/>
                      <a:pt x="112236" y="-483"/>
                      <a:pt x="115346" y="1489"/>
                    </a:cubicBezTo>
                    <a:close/>
                  </a:path>
                </a:pathLst>
              </a:custGeom>
              <a:noFill/>
              <a:ln w="3252" cap="flat">
                <a:solidFill>
                  <a:srgbClr val="50E6FF">
                    <a:alpha val="60000"/>
                  </a:srgb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5" name="Freeform: Shape 226">
                <a:extLst>
                  <a:ext uri="{FF2B5EF4-FFF2-40B4-BE49-F238E27FC236}">
                    <a16:creationId xmlns:a16="http://schemas.microsoft.com/office/drawing/2014/main" id="{AE3808BE-868B-E748-86E7-24B4DB1EBA3F}"/>
                  </a:ext>
                </a:extLst>
              </p:cNvPr>
              <p:cNvSpPr/>
              <p:nvPr/>
            </p:nvSpPr>
            <p:spPr>
              <a:xfrm>
                <a:off x="8398709" y="3747249"/>
                <a:ext cx="865287" cy="508685"/>
              </a:xfrm>
              <a:custGeom>
                <a:avLst/>
                <a:gdLst>
                  <a:gd name="connsiteX0" fmla="*/ 80640 w 865287"/>
                  <a:gd name="connsiteY0" fmla="*/ 798 h 508685"/>
                  <a:gd name="connsiteX1" fmla="*/ 862614 w 865287"/>
                  <a:gd name="connsiteY1" fmla="*/ 454900 h 508685"/>
                  <a:gd name="connsiteX2" fmla="*/ 862614 w 865287"/>
                  <a:gd name="connsiteY2" fmla="*/ 464004 h 508685"/>
                  <a:gd name="connsiteX3" fmla="*/ 786904 w 865287"/>
                  <a:gd name="connsiteY3" fmla="*/ 508003 h 508685"/>
                  <a:gd name="connsiteX4" fmla="*/ 781898 w 865287"/>
                  <a:gd name="connsiteY4" fmla="*/ 508003 h 508685"/>
                  <a:gd name="connsiteX5" fmla="*/ 2503 w 865287"/>
                  <a:gd name="connsiteY5" fmla="*/ 57390 h 508685"/>
                  <a:gd name="connsiteX6" fmla="*/ 2503 w 865287"/>
                  <a:gd name="connsiteY6" fmla="*/ 48438 h 508685"/>
                  <a:gd name="connsiteX7" fmla="*/ 73206 w 865287"/>
                  <a:gd name="connsiteY7" fmla="*/ 1101 h 508685"/>
                  <a:gd name="connsiteX8" fmla="*/ 80640 w 865287"/>
                  <a:gd name="connsiteY8" fmla="*/ 798 h 50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287" h="508685">
                    <a:moveTo>
                      <a:pt x="80640" y="798"/>
                    </a:moveTo>
                    <a:lnTo>
                      <a:pt x="862614" y="454900"/>
                    </a:lnTo>
                    <a:cubicBezTo>
                      <a:pt x="866179" y="456873"/>
                      <a:pt x="866179" y="461955"/>
                      <a:pt x="862614" y="464004"/>
                    </a:cubicBezTo>
                    <a:lnTo>
                      <a:pt x="786904" y="508003"/>
                    </a:lnTo>
                    <a:cubicBezTo>
                      <a:pt x="785235" y="508913"/>
                      <a:pt x="783339" y="508913"/>
                      <a:pt x="781898" y="508003"/>
                    </a:cubicBezTo>
                    <a:lnTo>
                      <a:pt x="2503" y="57390"/>
                    </a:lnTo>
                    <a:cubicBezTo>
                      <a:pt x="-834" y="55493"/>
                      <a:pt x="-834" y="50562"/>
                      <a:pt x="2503" y="48438"/>
                    </a:cubicBezTo>
                    <a:lnTo>
                      <a:pt x="73206" y="1101"/>
                    </a:lnTo>
                    <a:cubicBezTo>
                      <a:pt x="75482" y="-189"/>
                      <a:pt x="78440" y="-416"/>
                      <a:pt x="80640" y="798"/>
                    </a:cubicBezTo>
                    <a:close/>
                  </a:path>
                </a:pathLst>
              </a:custGeom>
              <a:noFill/>
              <a:ln w="3927" cap="flat">
                <a:solidFill>
                  <a:srgbClr val="50E6FF">
                    <a:alpha val="80000"/>
                  </a:srgbClr>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6" name="Freeform: Shape 227">
                <a:extLst>
                  <a:ext uri="{FF2B5EF4-FFF2-40B4-BE49-F238E27FC236}">
                    <a16:creationId xmlns:a16="http://schemas.microsoft.com/office/drawing/2014/main" id="{DCC26774-333C-6545-8FC4-85596DEC40C3}"/>
                  </a:ext>
                </a:extLst>
              </p:cNvPr>
              <p:cNvSpPr/>
              <p:nvPr/>
            </p:nvSpPr>
            <p:spPr>
              <a:xfrm>
                <a:off x="8428730" y="3768033"/>
                <a:ext cx="805500" cy="469088"/>
              </a:xfrm>
              <a:custGeom>
                <a:avLst/>
                <a:gdLst>
                  <a:gd name="connsiteX0" fmla="*/ 803082 w 805500"/>
                  <a:gd name="connsiteY0" fmla="*/ 443523 h 469088"/>
                  <a:gd name="connsiteX1" fmla="*/ 757110 w 805500"/>
                  <a:gd name="connsiteY1" fmla="*/ 468406 h 469088"/>
                  <a:gd name="connsiteX2" fmla="*/ 751572 w 805500"/>
                  <a:gd name="connsiteY2" fmla="*/ 468406 h 469088"/>
                  <a:gd name="connsiteX3" fmla="*/ 2219 w 805500"/>
                  <a:gd name="connsiteY3" fmla="*/ 36302 h 469088"/>
                  <a:gd name="connsiteX4" fmla="*/ 2219 w 805500"/>
                  <a:gd name="connsiteY4" fmla="*/ 28565 h 469088"/>
                  <a:gd name="connsiteX5" fmla="*/ 38025 w 805500"/>
                  <a:gd name="connsiteY5" fmla="*/ 2620 h 469088"/>
                  <a:gd name="connsiteX6" fmla="*/ 55853 w 805500"/>
                  <a:gd name="connsiteY6" fmla="*/ 2393 h 469088"/>
                  <a:gd name="connsiteX7" fmla="*/ 803309 w 805500"/>
                  <a:gd name="connsiteY7" fmla="*/ 435330 h 469088"/>
                  <a:gd name="connsiteX8" fmla="*/ 803082 w 805500"/>
                  <a:gd name="connsiteY8" fmla="*/ 443523 h 46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5500" h="469088">
                    <a:moveTo>
                      <a:pt x="803082" y="443523"/>
                    </a:moveTo>
                    <a:lnTo>
                      <a:pt x="757110" y="468406"/>
                    </a:lnTo>
                    <a:cubicBezTo>
                      <a:pt x="755214" y="469316"/>
                      <a:pt x="753241" y="469316"/>
                      <a:pt x="751572" y="468406"/>
                    </a:cubicBezTo>
                    <a:lnTo>
                      <a:pt x="2219" y="36302"/>
                    </a:lnTo>
                    <a:cubicBezTo>
                      <a:pt x="-740" y="34633"/>
                      <a:pt x="-740" y="30309"/>
                      <a:pt x="2219" y="28565"/>
                    </a:cubicBezTo>
                    <a:lnTo>
                      <a:pt x="38025" y="2620"/>
                    </a:lnTo>
                    <a:cubicBezTo>
                      <a:pt x="43411" y="-718"/>
                      <a:pt x="50315" y="-945"/>
                      <a:pt x="55853" y="2393"/>
                    </a:cubicBezTo>
                    <a:lnTo>
                      <a:pt x="803309" y="435330"/>
                    </a:lnTo>
                    <a:cubicBezTo>
                      <a:pt x="806268" y="437227"/>
                      <a:pt x="806268" y="441475"/>
                      <a:pt x="803082" y="443523"/>
                    </a:cubicBezTo>
                    <a:close/>
                  </a:path>
                </a:pathLst>
              </a:custGeom>
              <a:noFill/>
              <a:ln w="4602" cap="flat">
                <a:solidFill>
                  <a:srgbClr val="50E6FF"/>
                </a:solidFill>
                <a:prstDash val="solid"/>
                <a:round/>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7" name="Freeform: Shape 228">
                <a:extLst>
                  <a:ext uri="{FF2B5EF4-FFF2-40B4-BE49-F238E27FC236}">
                    <a16:creationId xmlns:a16="http://schemas.microsoft.com/office/drawing/2014/main" id="{39FD6D46-F545-2D4B-9782-D4DEBF036F0E}"/>
                  </a:ext>
                </a:extLst>
              </p:cNvPr>
              <p:cNvSpPr/>
              <p:nvPr/>
            </p:nvSpPr>
            <p:spPr>
              <a:xfrm>
                <a:off x="8488300" y="3803956"/>
                <a:ext cx="656499" cy="373993"/>
              </a:xfrm>
              <a:custGeom>
                <a:avLst/>
                <a:gdLst>
                  <a:gd name="connsiteX0" fmla="*/ 656500 w 656499"/>
                  <a:gd name="connsiteY0" fmla="*/ 349339 h 373993"/>
                  <a:gd name="connsiteX1" fmla="*/ 42027 w 656499"/>
                  <a:gd name="connsiteY1" fmla="*/ 0 h 373993"/>
                  <a:gd name="connsiteX2" fmla="*/ 0 w 656499"/>
                  <a:gd name="connsiteY2" fmla="*/ 20255 h 373993"/>
                  <a:gd name="connsiteX3" fmla="*/ 616066 w 656499"/>
                  <a:gd name="connsiteY3" fmla="*/ 373994 h 373993"/>
                  <a:gd name="connsiteX4" fmla="*/ 656500 w 656499"/>
                  <a:gd name="connsiteY4" fmla="*/ 349339 h 373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499" h="373993">
                    <a:moveTo>
                      <a:pt x="656500" y="349339"/>
                    </a:moveTo>
                    <a:lnTo>
                      <a:pt x="42027" y="0"/>
                    </a:lnTo>
                    <a:lnTo>
                      <a:pt x="0" y="20255"/>
                    </a:lnTo>
                    <a:lnTo>
                      <a:pt x="616066" y="373994"/>
                    </a:lnTo>
                    <a:lnTo>
                      <a:pt x="656500" y="349339"/>
                    </a:lnTo>
                    <a:close/>
                  </a:path>
                </a:pathLst>
              </a:custGeom>
              <a:solidFill>
                <a:srgbClr val="1F1D21">
                  <a:alpha val="20000"/>
                </a:srgbClr>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8" name="Freeform: Shape 229">
                <a:extLst>
                  <a:ext uri="{FF2B5EF4-FFF2-40B4-BE49-F238E27FC236}">
                    <a16:creationId xmlns:a16="http://schemas.microsoft.com/office/drawing/2014/main" id="{B61261E7-6CF6-E341-B059-03E48F3D2BBF}"/>
                  </a:ext>
                </a:extLst>
              </p:cNvPr>
              <p:cNvSpPr/>
              <p:nvPr/>
            </p:nvSpPr>
            <p:spPr>
              <a:xfrm>
                <a:off x="8449914" y="3402728"/>
                <a:ext cx="50675" cy="432255"/>
              </a:xfrm>
              <a:custGeom>
                <a:avLst/>
                <a:gdLst>
                  <a:gd name="connsiteX0" fmla="*/ 0 w 50675"/>
                  <a:gd name="connsiteY0" fmla="*/ 0 h 432255"/>
                  <a:gd name="connsiteX1" fmla="*/ 607 w 50675"/>
                  <a:gd name="connsiteY1" fmla="*/ 403200 h 432255"/>
                  <a:gd name="connsiteX2" fmla="*/ 50675 w 50675"/>
                  <a:gd name="connsiteY2" fmla="*/ 432255 h 432255"/>
                  <a:gd name="connsiteX3" fmla="*/ 50068 w 50675"/>
                  <a:gd name="connsiteY3" fmla="*/ 29055 h 432255"/>
                  <a:gd name="connsiteX4" fmla="*/ 0 w 50675"/>
                  <a:gd name="connsiteY4" fmla="*/ 0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5" h="432255">
                    <a:moveTo>
                      <a:pt x="0" y="0"/>
                    </a:moveTo>
                    <a:lnTo>
                      <a:pt x="607" y="403200"/>
                    </a:lnTo>
                    <a:lnTo>
                      <a:pt x="50675" y="432255"/>
                    </a:lnTo>
                    <a:lnTo>
                      <a:pt x="50068" y="29055"/>
                    </a:lnTo>
                    <a:lnTo>
                      <a:pt x="0" y="0"/>
                    </a:lnTo>
                    <a:close/>
                  </a:path>
                </a:pathLst>
              </a:custGeom>
              <a:solidFill>
                <a:srgbClr val="243A5E"/>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9" name="Freeform: Shape 230">
                <a:extLst>
                  <a:ext uri="{FF2B5EF4-FFF2-40B4-BE49-F238E27FC236}">
                    <a16:creationId xmlns:a16="http://schemas.microsoft.com/office/drawing/2014/main" id="{C3881B14-D9DA-0D46-903F-30C3608D2D27}"/>
                  </a:ext>
                </a:extLst>
              </p:cNvPr>
              <p:cNvSpPr/>
              <p:nvPr/>
            </p:nvSpPr>
            <p:spPr>
              <a:xfrm>
                <a:off x="8500059" y="3402728"/>
                <a:ext cx="51206" cy="432255"/>
              </a:xfrm>
              <a:custGeom>
                <a:avLst/>
                <a:gdLst>
                  <a:gd name="connsiteX0" fmla="*/ 0 w 51206"/>
                  <a:gd name="connsiteY0" fmla="*/ 29055 h 432255"/>
                  <a:gd name="connsiteX1" fmla="*/ 607 w 51206"/>
                  <a:gd name="connsiteY1" fmla="*/ 432255 h 432255"/>
                  <a:gd name="connsiteX2" fmla="*/ 51206 w 51206"/>
                  <a:gd name="connsiteY2" fmla="*/ 403200 h 432255"/>
                  <a:gd name="connsiteX3" fmla="*/ 50296 w 51206"/>
                  <a:gd name="connsiteY3" fmla="*/ 0 h 432255"/>
                  <a:gd name="connsiteX4" fmla="*/ 0 w 51206"/>
                  <a:gd name="connsiteY4" fmla="*/ 29055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255">
                    <a:moveTo>
                      <a:pt x="0" y="29055"/>
                    </a:moveTo>
                    <a:lnTo>
                      <a:pt x="607" y="432255"/>
                    </a:lnTo>
                    <a:lnTo>
                      <a:pt x="51206" y="403200"/>
                    </a:lnTo>
                    <a:lnTo>
                      <a:pt x="50296" y="0"/>
                    </a:lnTo>
                    <a:lnTo>
                      <a:pt x="0" y="29055"/>
                    </a:lnTo>
                    <a:close/>
                  </a:path>
                </a:pathLst>
              </a:custGeom>
              <a:solidFill>
                <a:srgbClr val="243A5E"/>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0" name="Freeform: Shape 231">
                <a:extLst>
                  <a:ext uri="{FF2B5EF4-FFF2-40B4-BE49-F238E27FC236}">
                    <a16:creationId xmlns:a16="http://schemas.microsoft.com/office/drawing/2014/main" id="{AE129B25-0C92-AA4F-9425-EFF3A61D9304}"/>
                  </a:ext>
                </a:extLst>
              </p:cNvPr>
              <p:cNvSpPr/>
              <p:nvPr/>
            </p:nvSpPr>
            <p:spPr>
              <a:xfrm>
                <a:off x="8534196" y="3451810"/>
                <a:ext cx="50902" cy="432255"/>
              </a:xfrm>
              <a:custGeom>
                <a:avLst/>
                <a:gdLst>
                  <a:gd name="connsiteX0" fmla="*/ 0 w 50902"/>
                  <a:gd name="connsiteY0" fmla="*/ 0 h 432255"/>
                  <a:gd name="connsiteX1" fmla="*/ 607 w 50902"/>
                  <a:gd name="connsiteY1" fmla="*/ 403200 h 432255"/>
                  <a:gd name="connsiteX2" fmla="*/ 50903 w 50902"/>
                  <a:gd name="connsiteY2" fmla="*/ 432255 h 432255"/>
                  <a:gd name="connsiteX3" fmla="*/ 50068 w 50902"/>
                  <a:gd name="connsiteY3" fmla="*/ 28751 h 432255"/>
                  <a:gd name="connsiteX4" fmla="*/ 0 w 50902"/>
                  <a:gd name="connsiteY4" fmla="*/ 0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2" h="432255">
                    <a:moveTo>
                      <a:pt x="0" y="0"/>
                    </a:moveTo>
                    <a:lnTo>
                      <a:pt x="607" y="403200"/>
                    </a:lnTo>
                    <a:lnTo>
                      <a:pt x="50903" y="432255"/>
                    </a:lnTo>
                    <a:lnTo>
                      <a:pt x="50068" y="28751"/>
                    </a:lnTo>
                    <a:lnTo>
                      <a:pt x="0" y="0"/>
                    </a:lnTo>
                    <a:close/>
                  </a:path>
                </a:pathLst>
              </a:custGeom>
              <a:solidFill>
                <a:srgbClr val="1D4A79"/>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1" name="Freeform: Shape 232">
                <a:extLst>
                  <a:ext uri="{FF2B5EF4-FFF2-40B4-BE49-F238E27FC236}">
                    <a16:creationId xmlns:a16="http://schemas.microsoft.com/office/drawing/2014/main" id="{EA2665B7-E8BA-9A4D-8995-FF512F37D653}"/>
                  </a:ext>
                </a:extLst>
              </p:cNvPr>
              <p:cNvSpPr/>
              <p:nvPr/>
            </p:nvSpPr>
            <p:spPr>
              <a:xfrm>
                <a:off x="8584188" y="3451885"/>
                <a:ext cx="51130" cy="432254"/>
              </a:xfrm>
              <a:custGeom>
                <a:avLst/>
                <a:gdLst>
                  <a:gd name="connsiteX0" fmla="*/ 0 w 51130"/>
                  <a:gd name="connsiteY0" fmla="*/ 28751 h 432254"/>
                  <a:gd name="connsiteX1" fmla="*/ 835 w 51130"/>
                  <a:gd name="connsiteY1" fmla="*/ 432255 h 432254"/>
                  <a:gd name="connsiteX2" fmla="*/ 51130 w 51130"/>
                  <a:gd name="connsiteY2" fmla="*/ 403200 h 432254"/>
                  <a:gd name="connsiteX3" fmla="*/ 50523 w 51130"/>
                  <a:gd name="connsiteY3" fmla="*/ 0 h 432254"/>
                  <a:gd name="connsiteX4" fmla="*/ 0 w 51130"/>
                  <a:gd name="connsiteY4" fmla="*/ 28751 h 432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0" h="432254">
                    <a:moveTo>
                      <a:pt x="0" y="28751"/>
                    </a:moveTo>
                    <a:lnTo>
                      <a:pt x="835" y="432255"/>
                    </a:lnTo>
                    <a:lnTo>
                      <a:pt x="51130" y="403200"/>
                    </a:lnTo>
                    <a:lnTo>
                      <a:pt x="50523" y="0"/>
                    </a:lnTo>
                    <a:lnTo>
                      <a:pt x="0" y="28751"/>
                    </a:lnTo>
                    <a:close/>
                  </a:path>
                </a:pathLst>
              </a:custGeom>
              <a:solidFill>
                <a:srgbClr val="1D4A79"/>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2" name="Freeform: Shape 233">
                <a:extLst>
                  <a:ext uri="{FF2B5EF4-FFF2-40B4-BE49-F238E27FC236}">
                    <a16:creationId xmlns:a16="http://schemas.microsoft.com/office/drawing/2014/main" id="{43CAB8D6-7109-7440-90F7-93912374CDF6}"/>
                  </a:ext>
                </a:extLst>
              </p:cNvPr>
              <p:cNvSpPr/>
              <p:nvPr/>
            </p:nvSpPr>
            <p:spPr>
              <a:xfrm>
                <a:off x="8620753" y="3471002"/>
                <a:ext cx="100591" cy="58109"/>
              </a:xfrm>
              <a:custGeom>
                <a:avLst/>
                <a:gdLst>
                  <a:gd name="connsiteX0" fmla="*/ 0 w 100591"/>
                  <a:gd name="connsiteY0" fmla="*/ 29055 h 58109"/>
                  <a:gd name="connsiteX1" fmla="*/ 50296 w 100591"/>
                  <a:gd name="connsiteY1" fmla="*/ 58109 h 58109"/>
                  <a:gd name="connsiteX2" fmla="*/ 100591 w 100591"/>
                  <a:gd name="connsiteY2" fmla="*/ 29055 h 58109"/>
                  <a:gd name="connsiteX3" fmla="*/ 50599 w 100591"/>
                  <a:gd name="connsiteY3" fmla="*/ 0 h 58109"/>
                  <a:gd name="connsiteX4" fmla="*/ 0 w 100591"/>
                  <a:gd name="connsiteY4" fmla="*/ 29055 h 5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1" h="58109">
                    <a:moveTo>
                      <a:pt x="0" y="29055"/>
                    </a:moveTo>
                    <a:lnTo>
                      <a:pt x="50296" y="58109"/>
                    </a:lnTo>
                    <a:lnTo>
                      <a:pt x="100591" y="29055"/>
                    </a:lnTo>
                    <a:lnTo>
                      <a:pt x="50599" y="0"/>
                    </a:lnTo>
                    <a:lnTo>
                      <a:pt x="0" y="29055"/>
                    </a:lnTo>
                    <a:close/>
                  </a:path>
                </a:pathLst>
              </a:custGeom>
              <a:solidFill>
                <a:srgbClr val="185A97"/>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3" name="Freeform: Shape 234">
                <a:extLst>
                  <a:ext uri="{FF2B5EF4-FFF2-40B4-BE49-F238E27FC236}">
                    <a16:creationId xmlns:a16="http://schemas.microsoft.com/office/drawing/2014/main" id="{CADCB95C-21AA-C747-9DE6-C274F27543DE}"/>
                  </a:ext>
                </a:extLst>
              </p:cNvPr>
              <p:cNvSpPr/>
              <p:nvPr/>
            </p:nvSpPr>
            <p:spPr>
              <a:xfrm>
                <a:off x="8620753" y="3500057"/>
                <a:ext cx="50826" cy="432330"/>
              </a:xfrm>
              <a:custGeom>
                <a:avLst/>
                <a:gdLst>
                  <a:gd name="connsiteX0" fmla="*/ 0 w 50826"/>
                  <a:gd name="connsiteY0" fmla="*/ 0 h 432330"/>
                  <a:gd name="connsiteX1" fmla="*/ 834 w 50826"/>
                  <a:gd name="connsiteY1" fmla="*/ 403428 h 432330"/>
                  <a:gd name="connsiteX2" fmla="*/ 50827 w 50826"/>
                  <a:gd name="connsiteY2" fmla="*/ 432331 h 432330"/>
                  <a:gd name="connsiteX3" fmla="*/ 50220 w 50826"/>
                  <a:gd name="connsiteY3" fmla="*/ 29131 h 432330"/>
                  <a:gd name="connsiteX4" fmla="*/ 0 w 50826"/>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6" h="432330">
                    <a:moveTo>
                      <a:pt x="0" y="0"/>
                    </a:moveTo>
                    <a:lnTo>
                      <a:pt x="834" y="403428"/>
                    </a:lnTo>
                    <a:lnTo>
                      <a:pt x="50827" y="432331"/>
                    </a:lnTo>
                    <a:lnTo>
                      <a:pt x="50220" y="29131"/>
                    </a:lnTo>
                    <a:lnTo>
                      <a:pt x="0" y="0"/>
                    </a:lnTo>
                    <a:close/>
                  </a:path>
                </a:pathLst>
              </a:custGeom>
              <a:solidFill>
                <a:srgbClr val="185A97"/>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4" name="Freeform: Shape 235">
                <a:extLst>
                  <a:ext uri="{FF2B5EF4-FFF2-40B4-BE49-F238E27FC236}">
                    <a16:creationId xmlns:a16="http://schemas.microsoft.com/office/drawing/2014/main" id="{110F58D9-B57A-3941-ADFB-37E25F29CE6F}"/>
                  </a:ext>
                </a:extLst>
              </p:cNvPr>
              <p:cNvSpPr/>
              <p:nvPr/>
            </p:nvSpPr>
            <p:spPr>
              <a:xfrm>
                <a:off x="8671049" y="3500133"/>
                <a:ext cx="50902" cy="432330"/>
              </a:xfrm>
              <a:custGeom>
                <a:avLst/>
                <a:gdLst>
                  <a:gd name="connsiteX0" fmla="*/ 0 w 50902"/>
                  <a:gd name="connsiteY0" fmla="*/ 29131 h 432330"/>
                  <a:gd name="connsiteX1" fmla="*/ 607 w 50902"/>
                  <a:gd name="connsiteY1" fmla="*/ 432331 h 432330"/>
                  <a:gd name="connsiteX2" fmla="*/ 50903 w 50902"/>
                  <a:gd name="connsiteY2" fmla="*/ 403428 h 432330"/>
                  <a:gd name="connsiteX3" fmla="*/ 50296 w 50902"/>
                  <a:gd name="connsiteY3" fmla="*/ 0 h 432330"/>
                  <a:gd name="connsiteX4" fmla="*/ 0 w 50902"/>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2" h="432330">
                    <a:moveTo>
                      <a:pt x="0" y="29131"/>
                    </a:moveTo>
                    <a:lnTo>
                      <a:pt x="607" y="432331"/>
                    </a:lnTo>
                    <a:lnTo>
                      <a:pt x="50903" y="403428"/>
                    </a:lnTo>
                    <a:lnTo>
                      <a:pt x="50296" y="0"/>
                    </a:lnTo>
                    <a:lnTo>
                      <a:pt x="0" y="29131"/>
                    </a:lnTo>
                    <a:close/>
                  </a:path>
                </a:pathLst>
              </a:custGeom>
              <a:solidFill>
                <a:srgbClr val="185A97"/>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5" name="Freeform: Shape 236">
                <a:extLst>
                  <a:ext uri="{FF2B5EF4-FFF2-40B4-BE49-F238E27FC236}">
                    <a16:creationId xmlns:a16="http://schemas.microsoft.com/office/drawing/2014/main" id="{2552FA4F-936B-3A48-B4EA-4DB2B7E3CB22}"/>
                  </a:ext>
                </a:extLst>
              </p:cNvPr>
              <p:cNvSpPr/>
              <p:nvPr/>
            </p:nvSpPr>
            <p:spPr>
              <a:xfrm>
                <a:off x="8706400" y="3520160"/>
                <a:ext cx="100667" cy="58109"/>
              </a:xfrm>
              <a:custGeom>
                <a:avLst/>
                <a:gdLst>
                  <a:gd name="connsiteX0" fmla="*/ 0 w 100667"/>
                  <a:gd name="connsiteY0" fmla="*/ 29055 h 58109"/>
                  <a:gd name="connsiteX1" fmla="*/ 50068 w 100667"/>
                  <a:gd name="connsiteY1" fmla="*/ 58109 h 58109"/>
                  <a:gd name="connsiteX2" fmla="*/ 100667 w 100667"/>
                  <a:gd name="connsiteY2" fmla="*/ 29055 h 58109"/>
                  <a:gd name="connsiteX3" fmla="*/ 50675 w 100667"/>
                  <a:gd name="connsiteY3" fmla="*/ 0 h 58109"/>
                  <a:gd name="connsiteX4" fmla="*/ 0 w 100667"/>
                  <a:gd name="connsiteY4" fmla="*/ 29055 h 5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7" h="58109">
                    <a:moveTo>
                      <a:pt x="0" y="29055"/>
                    </a:moveTo>
                    <a:lnTo>
                      <a:pt x="50068" y="58109"/>
                    </a:lnTo>
                    <a:lnTo>
                      <a:pt x="100667" y="29055"/>
                    </a:lnTo>
                    <a:lnTo>
                      <a:pt x="50675" y="0"/>
                    </a:lnTo>
                    <a:lnTo>
                      <a:pt x="0" y="29055"/>
                    </a:lnTo>
                    <a:close/>
                  </a:path>
                </a:pathLst>
              </a:custGeom>
              <a:solidFill>
                <a:srgbClr val="156AB3"/>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6" name="Freeform: Shape 237">
                <a:extLst>
                  <a:ext uri="{FF2B5EF4-FFF2-40B4-BE49-F238E27FC236}">
                    <a16:creationId xmlns:a16="http://schemas.microsoft.com/office/drawing/2014/main" id="{30B3C2F1-B090-D643-A33F-50473B6DD0F4}"/>
                  </a:ext>
                </a:extLst>
              </p:cNvPr>
              <p:cNvSpPr/>
              <p:nvPr/>
            </p:nvSpPr>
            <p:spPr>
              <a:xfrm>
                <a:off x="8706400" y="3549215"/>
                <a:ext cx="50826" cy="432331"/>
              </a:xfrm>
              <a:custGeom>
                <a:avLst/>
                <a:gdLst>
                  <a:gd name="connsiteX0" fmla="*/ 0 w 50826"/>
                  <a:gd name="connsiteY0" fmla="*/ 0 h 432331"/>
                  <a:gd name="connsiteX1" fmla="*/ 834 w 50826"/>
                  <a:gd name="connsiteY1" fmla="*/ 403200 h 432331"/>
                  <a:gd name="connsiteX2" fmla="*/ 50827 w 50826"/>
                  <a:gd name="connsiteY2" fmla="*/ 432331 h 432331"/>
                  <a:gd name="connsiteX3" fmla="*/ 49992 w 50826"/>
                  <a:gd name="connsiteY3" fmla="*/ 29131 h 432331"/>
                  <a:gd name="connsiteX4" fmla="*/ 0 w 50826"/>
                  <a:gd name="connsiteY4" fmla="*/ 0 h 43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26" h="432331">
                    <a:moveTo>
                      <a:pt x="0" y="0"/>
                    </a:moveTo>
                    <a:lnTo>
                      <a:pt x="834" y="403200"/>
                    </a:lnTo>
                    <a:lnTo>
                      <a:pt x="50827" y="432331"/>
                    </a:lnTo>
                    <a:lnTo>
                      <a:pt x="49992" y="29131"/>
                    </a:lnTo>
                    <a:lnTo>
                      <a:pt x="0" y="0"/>
                    </a:lnTo>
                    <a:close/>
                  </a:path>
                </a:pathLst>
              </a:custGeom>
              <a:solidFill>
                <a:srgbClr val="156AB3"/>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7" name="Freeform: Shape 238">
                <a:extLst>
                  <a:ext uri="{FF2B5EF4-FFF2-40B4-BE49-F238E27FC236}">
                    <a16:creationId xmlns:a16="http://schemas.microsoft.com/office/drawing/2014/main" id="{D55E9D37-2358-224A-B330-C0A1EB9BBED8}"/>
                  </a:ext>
                </a:extLst>
              </p:cNvPr>
              <p:cNvSpPr/>
              <p:nvPr/>
            </p:nvSpPr>
            <p:spPr>
              <a:xfrm>
                <a:off x="8756392" y="3549291"/>
                <a:ext cx="51130" cy="432330"/>
              </a:xfrm>
              <a:custGeom>
                <a:avLst/>
                <a:gdLst>
                  <a:gd name="connsiteX0" fmla="*/ 0 w 51130"/>
                  <a:gd name="connsiteY0" fmla="*/ 29131 h 432330"/>
                  <a:gd name="connsiteX1" fmla="*/ 834 w 51130"/>
                  <a:gd name="connsiteY1" fmla="*/ 432331 h 432330"/>
                  <a:gd name="connsiteX2" fmla="*/ 51130 w 51130"/>
                  <a:gd name="connsiteY2" fmla="*/ 403200 h 432330"/>
                  <a:gd name="connsiteX3" fmla="*/ 50523 w 51130"/>
                  <a:gd name="connsiteY3" fmla="*/ 0 h 432330"/>
                  <a:gd name="connsiteX4" fmla="*/ 0 w 51130"/>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0" h="432330">
                    <a:moveTo>
                      <a:pt x="0" y="29131"/>
                    </a:moveTo>
                    <a:lnTo>
                      <a:pt x="834" y="432331"/>
                    </a:lnTo>
                    <a:lnTo>
                      <a:pt x="51130" y="403200"/>
                    </a:lnTo>
                    <a:lnTo>
                      <a:pt x="50523" y="0"/>
                    </a:lnTo>
                    <a:lnTo>
                      <a:pt x="0" y="29131"/>
                    </a:lnTo>
                    <a:close/>
                  </a:path>
                </a:pathLst>
              </a:custGeom>
              <a:solidFill>
                <a:srgbClr val="156AB3"/>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8" name="Freeform: Shape 239">
                <a:extLst>
                  <a:ext uri="{FF2B5EF4-FFF2-40B4-BE49-F238E27FC236}">
                    <a16:creationId xmlns:a16="http://schemas.microsoft.com/office/drawing/2014/main" id="{B8841703-39D0-8B41-B886-220B4EED3A29}"/>
                  </a:ext>
                </a:extLst>
              </p:cNvPr>
              <p:cNvSpPr/>
              <p:nvPr/>
            </p:nvSpPr>
            <p:spPr>
              <a:xfrm>
                <a:off x="8791516" y="3568939"/>
                <a:ext cx="100591" cy="58261"/>
              </a:xfrm>
              <a:custGeom>
                <a:avLst/>
                <a:gdLst>
                  <a:gd name="connsiteX0" fmla="*/ 0 w 100591"/>
                  <a:gd name="connsiteY0" fmla="*/ 29206 h 58261"/>
                  <a:gd name="connsiteX1" fmla="*/ 49992 w 100591"/>
                  <a:gd name="connsiteY1" fmla="*/ 58261 h 58261"/>
                  <a:gd name="connsiteX2" fmla="*/ 100592 w 100591"/>
                  <a:gd name="connsiteY2" fmla="*/ 29206 h 58261"/>
                  <a:gd name="connsiteX3" fmla="*/ 50296 w 100591"/>
                  <a:gd name="connsiteY3" fmla="*/ 0 h 58261"/>
                  <a:gd name="connsiteX4" fmla="*/ 0 w 100591"/>
                  <a:gd name="connsiteY4" fmla="*/ 29206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1" h="58261">
                    <a:moveTo>
                      <a:pt x="0" y="29206"/>
                    </a:moveTo>
                    <a:lnTo>
                      <a:pt x="49992" y="58261"/>
                    </a:lnTo>
                    <a:lnTo>
                      <a:pt x="100592" y="29206"/>
                    </a:lnTo>
                    <a:lnTo>
                      <a:pt x="50296" y="0"/>
                    </a:lnTo>
                    <a:lnTo>
                      <a:pt x="0" y="29206"/>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9" name="Freeform: Shape 240">
                <a:extLst>
                  <a:ext uri="{FF2B5EF4-FFF2-40B4-BE49-F238E27FC236}">
                    <a16:creationId xmlns:a16="http://schemas.microsoft.com/office/drawing/2014/main" id="{172ACEA8-6082-C941-9A24-7F6FB104A946}"/>
                  </a:ext>
                </a:extLst>
              </p:cNvPr>
              <p:cNvSpPr/>
              <p:nvPr/>
            </p:nvSpPr>
            <p:spPr>
              <a:xfrm>
                <a:off x="8791516" y="3598145"/>
                <a:ext cx="50902" cy="432330"/>
              </a:xfrm>
              <a:custGeom>
                <a:avLst/>
                <a:gdLst>
                  <a:gd name="connsiteX0" fmla="*/ 0 w 50902"/>
                  <a:gd name="connsiteY0" fmla="*/ 0 h 432330"/>
                  <a:gd name="connsiteX1" fmla="*/ 607 w 50902"/>
                  <a:gd name="connsiteY1" fmla="*/ 403200 h 432330"/>
                  <a:gd name="connsiteX2" fmla="*/ 50903 w 50902"/>
                  <a:gd name="connsiteY2" fmla="*/ 432331 h 432330"/>
                  <a:gd name="connsiteX3" fmla="*/ 50068 w 50902"/>
                  <a:gd name="connsiteY3" fmla="*/ 29131 h 432330"/>
                  <a:gd name="connsiteX4" fmla="*/ 0 w 50902"/>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2" h="432330">
                    <a:moveTo>
                      <a:pt x="0" y="0"/>
                    </a:moveTo>
                    <a:lnTo>
                      <a:pt x="607" y="403200"/>
                    </a:lnTo>
                    <a:lnTo>
                      <a:pt x="50903" y="432331"/>
                    </a:lnTo>
                    <a:lnTo>
                      <a:pt x="50068" y="29131"/>
                    </a:lnTo>
                    <a:lnTo>
                      <a:pt x="0"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0" name="Freeform: Shape 241">
                <a:extLst>
                  <a:ext uri="{FF2B5EF4-FFF2-40B4-BE49-F238E27FC236}">
                    <a16:creationId xmlns:a16="http://schemas.microsoft.com/office/drawing/2014/main" id="{48A43CD1-A70C-E945-A259-B77648391523}"/>
                  </a:ext>
                </a:extLst>
              </p:cNvPr>
              <p:cNvSpPr/>
              <p:nvPr/>
            </p:nvSpPr>
            <p:spPr>
              <a:xfrm>
                <a:off x="8841508" y="3598069"/>
                <a:ext cx="51130" cy="432330"/>
              </a:xfrm>
              <a:custGeom>
                <a:avLst/>
                <a:gdLst>
                  <a:gd name="connsiteX0" fmla="*/ 0 w 51130"/>
                  <a:gd name="connsiteY0" fmla="*/ 29131 h 432330"/>
                  <a:gd name="connsiteX1" fmla="*/ 834 w 51130"/>
                  <a:gd name="connsiteY1" fmla="*/ 432331 h 432330"/>
                  <a:gd name="connsiteX2" fmla="*/ 51130 w 51130"/>
                  <a:gd name="connsiteY2" fmla="*/ 403200 h 432330"/>
                  <a:gd name="connsiteX3" fmla="*/ 50523 w 51130"/>
                  <a:gd name="connsiteY3" fmla="*/ 0 h 432330"/>
                  <a:gd name="connsiteX4" fmla="*/ 0 w 51130"/>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30" h="432330">
                    <a:moveTo>
                      <a:pt x="0" y="29131"/>
                    </a:moveTo>
                    <a:lnTo>
                      <a:pt x="834" y="432331"/>
                    </a:lnTo>
                    <a:lnTo>
                      <a:pt x="51130" y="403200"/>
                    </a:lnTo>
                    <a:lnTo>
                      <a:pt x="50523" y="0"/>
                    </a:lnTo>
                    <a:lnTo>
                      <a:pt x="0" y="29131"/>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1" name="Freeform: Shape 242">
                <a:extLst>
                  <a:ext uri="{FF2B5EF4-FFF2-40B4-BE49-F238E27FC236}">
                    <a16:creationId xmlns:a16="http://schemas.microsoft.com/office/drawing/2014/main" id="{48BF4D9F-5753-FC4B-A292-75740A3DAE52}"/>
                  </a:ext>
                </a:extLst>
              </p:cNvPr>
              <p:cNvSpPr/>
              <p:nvPr/>
            </p:nvSpPr>
            <p:spPr>
              <a:xfrm>
                <a:off x="8876252" y="3617641"/>
                <a:ext cx="100363" cy="58109"/>
              </a:xfrm>
              <a:custGeom>
                <a:avLst/>
                <a:gdLst>
                  <a:gd name="connsiteX0" fmla="*/ 0 w 100363"/>
                  <a:gd name="connsiteY0" fmla="*/ 29055 h 58109"/>
                  <a:gd name="connsiteX1" fmla="*/ 50068 w 100363"/>
                  <a:gd name="connsiteY1" fmla="*/ 58109 h 58109"/>
                  <a:gd name="connsiteX2" fmla="*/ 100364 w 100363"/>
                  <a:gd name="connsiteY2" fmla="*/ 29055 h 58109"/>
                  <a:gd name="connsiteX3" fmla="*/ 50372 w 100363"/>
                  <a:gd name="connsiteY3" fmla="*/ 0 h 58109"/>
                  <a:gd name="connsiteX4" fmla="*/ 0 w 100363"/>
                  <a:gd name="connsiteY4" fmla="*/ 29055 h 58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3" h="58109">
                    <a:moveTo>
                      <a:pt x="0" y="29055"/>
                    </a:moveTo>
                    <a:lnTo>
                      <a:pt x="50068" y="58109"/>
                    </a:lnTo>
                    <a:lnTo>
                      <a:pt x="100364" y="29055"/>
                    </a:lnTo>
                    <a:lnTo>
                      <a:pt x="50372" y="0"/>
                    </a:lnTo>
                    <a:lnTo>
                      <a:pt x="0" y="29055"/>
                    </a:lnTo>
                    <a:close/>
                  </a:path>
                </a:pathLst>
              </a:custGeom>
              <a:solidFill>
                <a:srgbClr val="2195DC"/>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2" name="Freeform: Shape 243">
                <a:extLst>
                  <a:ext uri="{FF2B5EF4-FFF2-40B4-BE49-F238E27FC236}">
                    <a16:creationId xmlns:a16="http://schemas.microsoft.com/office/drawing/2014/main" id="{FE5108BD-11C5-084A-A309-964A3FA39FEB}"/>
                  </a:ext>
                </a:extLst>
              </p:cNvPr>
              <p:cNvSpPr/>
              <p:nvPr/>
            </p:nvSpPr>
            <p:spPr>
              <a:xfrm>
                <a:off x="8876252" y="3646696"/>
                <a:ext cx="50674" cy="432255"/>
              </a:xfrm>
              <a:custGeom>
                <a:avLst/>
                <a:gdLst>
                  <a:gd name="connsiteX0" fmla="*/ 0 w 50674"/>
                  <a:gd name="connsiteY0" fmla="*/ 0 h 432255"/>
                  <a:gd name="connsiteX1" fmla="*/ 607 w 50674"/>
                  <a:gd name="connsiteY1" fmla="*/ 403200 h 432255"/>
                  <a:gd name="connsiteX2" fmla="*/ 50675 w 50674"/>
                  <a:gd name="connsiteY2" fmla="*/ 432255 h 432255"/>
                  <a:gd name="connsiteX3" fmla="*/ 50068 w 50674"/>
                  <a:gd name="connsiteY3" fmla="*/ 29055 h 432255"/>
                  <a:gd name="connsiteX4" fmla="*/ 0 w 50674"/>
                  <a:gd name="connsiteY4" fmla="*/ 0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4" h="432255">
                    <a:moveTo>
                      <a:pt x="0" y="0"/>
                    </a:moveTo>
                    <a:lnTo>
                      <a:pt x="607" y="403200"/>
                    </a:lnTo>
                    <a:lnTo>
                      <a:pt x="50675" y="432255"/>
                    </a:lnTo>
                    <a:lnTo>
                      <a:pt x="50068" y="29055"/>
                    </a:lnTo>
                    <a:lnTo>
                      <a:pt x="0" y="0"/>
                    </a:lnTo>
                    <a:close/>
                  </a:path>
                </a:pathLst>
              </a:custGeom>
              <a:solidFill>
                <a:srgbClr val="2195DC"/>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3" name="Freeform: Shape 244">
                <a:extLst>
                  <a:ext uri="{FF2B5EF4-FFF2-40B4-BE49-F238E27FC236}">
                    <a16:creationId xmlns:a16="http://schemas.microsoft.com/office/drawing/2014/main" id="{A014636F-2E4E-9148-AC2A-C169EFF21AEF}"/>
                  </a:ext>
                </a:extLst>
              </p:cNvPr>
              <p:cNvSpPr/>
              <p:nvPr/>
            </p:nvSpPr>
            <p:spPr>
              <a:xfrm>
                <a:off x="8926245" y="3646696"/>
                <a:ext cx="51206" cy="432330"/>
              </a:xfrm>
              <a:custGeom>
                <a:avLst/>
                <a:gdLst>
                  <a:gd name="connsiteX0" fmla="*/ 0 w 51206"/>
                  <a:gd name="connsiteY0" fmla="*/ 29131 h 432330"/>
                  <a:gd name="connsiteX1" fmla="*/ 607 w 51206"/>
                  <a:gd name="connsiteY1" fmla="*/ 432331 h 432330"/>
                  <a:gd name="connsiteX2" fmla="*/ 51206 w 51206"/>
                  <a:gd name="connsiteY2" fmla="*/ 403200 h 432330"/>
                  <a:gd name="connsiteX3" fmla="*/ 50372 w 51206"/>
                  <a:gd name="connsiteY3" fmla="*/ 0 h 432330"/>
                  <a:gd name="connsiteX4" fmla="*/ 0 w 51206"/>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330">
                    <a:moveTo>
                      <a:pt x="0" y="29131"/>
                    </a:moveTo>
                    <a:lnTo>
                      <a:pt x="607" y="432331"/>
                    </a:lnTo>
                    <a:lnTo>
                      <a:pt x="51206" y="403200"/>
                    </a:lnTo>
                    <a:lnTo>
                      <a:pt x="50372" y="0"/>
                    </a:lnTo>
                    <a:lnTo>
                      <a:pt x="0" y="29131"/>
                    </a:lnTo>
                    <a:close/>
                  </a:path>
                </a:pathLst>
              </a:custGeom>
              <a:solidFill>
                <a:srgbClr val="2195DC"/>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4" name="Freeform: Shape 245">
                <a:extLst>
                  <a:ext uri="{FF2B5EF4-FFF2-40B4-BE49-F238E27FC236}">
                    <a16:creationId xmlns:a16="http://schemas.microsoft.com/office/drawing/2014/main" id="{5C88ACE1-C741-BA4E-8DF7-1E38B56F94DC}"/>
                  </a:ext>
                </a:extLst>
              </p:cNvPr>
              <p:cNvSpPr/>
              <p:nvPr/>
            </p:nvSpPr>
            <p:spPr>
              <a:xfrm>
                <a:off x="8961292" y="3666420"/>
                <a:ext cx="100288" cy="58261"/>
              </a:xfrm>
              <a:custGeom>
                <a:avLst/>
                <a:gdLst>
                  <a:gd name="connsiteX0" fmla="*/ 0 w 100288"/>
                  <a:gd name="connsiteY0" fmla="*/ 29206 h 58261"/>
                  <a:gd name="connsiteX1" fmla="*/ 49992 w 100288"/>
                  <a:gd name="connsiteY1" fmla="*/ 58261 h 58261"/>
                  <a:gd name="connsiteX2" fmla="*/ 100288 w 100288"/>
                  <a:gd name="connsiteY2" fmla="*/ 29206 h 58261"/>
                  <a:gd name="connsiteX3" fmla="*/ 50220 w 100288"/>
                  <a:gd name="connsiteY3" fmla="*/ 0 h 58261"/>
                  <a:gd name="connsiteX4" fmla="*/ 0 w 100288"/>
                  <a:gd name="connsiteY4" fmla="*/ 29206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8" h="58261">
                    <a:moveTo>
                      <a:pt x="0" y="29206"/>
                    </a:moveTo>
                    <a:lnTo>
                      <a:pt x="49992" y="58261"/>
                    </a:lnTo>
                    <a:lnTo>
                      <a:pt x="100288" y="29206"/>
                    </a:lnTo>
                    <a:lnTo>
                      <a:pt x="50220" y="0"/>
                    </a:lnTo>
                    <a:lnTo>
                      <a:pt x="0" y="29206"/>
                    </a:lnTo>
                    <a:close/>
                  </a:path>
                </a:pathLst>
              </a:custGeom>
              <a:solidFill>
                <a:srgbClr val="32B0E7"/>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5" name="Freeform: Shape 246">
                <a:extLst>
                  <a:ext uri="{FF2B5EF4-FFF2-40B4-BE49-F238E27FC236}">
                    <a16:creationId xmlns:a16="http://schemas.microsoft.com/office/drawing/2014/main" id="{E72F229B-957F-9343-BBB1-A9361797747D}"/>
                  </a:ext>
                </a:extLst>
              </p:cNvPr>
              <p:cNvSpPr/>
              <p:nvPr/>
            </p:nvSpPr>
            <p:spPr>
              <a:xfrm>
                <a:off x="8961292" y="3695626"/>
                <a:ext cx="50675" cy="432330"/>
              </a:xfrm>
              <a:custGeom>
                <a:avLst/>
                <a:gdLst>
                  <a:gd name="connsiteX0" fmla="*/ 0 w 50675"/>
                  <a:gd name="connsiteY0" fmla="*/ 0 h 432330"/>
                  <a:gd name="connsiteX1" fmla="*/ 607 w 50675"/>
                  <a:gd name="connsiteY1" fmla="*/ 403200 h 432330"/>
                  <a:gd name="connsiteX2" fmla="*/ 50675 w 50675"/>
                  <a:gd name="connsiteY2" fmla="*/ 432331 h 432330"/>
                  <a:gd name="connsiteX3" fmla="*/ 50068 w 50675"/>
                  <a:gd name="connsiteY3" fmla="*/ 29131 h 432330"/>
                  <a:gd name="connsiteX4" fmla="*/ 0 w 50675"/>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75" h="432330">
                    <a:moveTo>
                      <a:pt x="0" y="0"/>
                    </a:moveTo>
                    <a:lnTo>
                      <a:pt x="607" y="403200"/>
                    </a:lnTo>
                    <a:lnTo>
                      <a:pt x="50675" y="432331"/>
                    </a:lnTo>
                    <a:lnTo>
                      <a:pt x="50068" y="29131"/>
                    </a:lnTo>
                    <a:lnTo>
                      <a:pt x="0" y="0"/>
                    </a:lnTo>
                    <a:close/>
                  </a:path>
                </a:pathLst>
              </a:custGeom>
              <a:solidFill>
                <a:srgbClr val="32B0E7"/>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6" name="Freeform: Shape 247">
                <a:extLst>
                  <a:ext uri="{FF2B5EF4-FFF2-40B4-BE49-F238E27FC236}">
                    <a16:creationId xmlns:a16="http://schemas.microsoft.com/office/drawing/2014/main" id="{7623FDA3-9A7D-EC4C-9A37-8CF50D480E48}"/>
                  </a:ext>
                </a:extLst>
              </p:cNvPr>
              <p:cNvSpPr/>
              <p:nvPr/>
            </p:nvSpPr>
            <p:spPr>
              <a:xfrm>
                <a:off x="9011437" y="3695550"/>
                <a:ext cx="51206" cy="432330"/>
              </a:xfrm>
              <a:custGeom>
                <a:avLst/>
                <a:gdLst>
                  <a:gd name="connsiteX0" fmla="*/ 0 w 51206"/>
                  <a:gd name="connsiteY0" fmla="*/ 29131 h 432330"/>
                  <a:gd name="connsiteX1" fmla="*/ 607 w 51206"/>
                  <a:gd name="connsiteY1" fmla="*/ 432331 h 432330"/>
                  <a:gd name="connsiteX2" fmla="*/ 51206 w 51206"/>
                  <a:gd name="connsiteY2" fmla="*/ 403200 h 432330"/>
                  <a:gd name="connsiteX3" fmla="*/ 50371 w 51206"/>
                  <a:gd name="connsiteY3" fmla="*/ 0 h 432330"/>
                  <a:gd name="connsiteX4" fmla="*/ 0 w 51206"/>
                  <a:gd name="connsiteY4" fmla="*/ 29131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330">
                    <a:moveTo>
                      <a:pt x="0" y="29131"/>
                    </a:moveTo>
                    <a:lnTo>
                      <a:pt x="607" y="432331"/>
                    </a:lnTo>
                    <a:lnTo>
                      <a:pt x="51206" y="403200"/>
                    </a:lnTo>
                    <a:lnTo>
                      <a:pt x="50371" y="0"/>
                    </a:lnTo>
                    <a:lnTo>
                      <a:pt x="0" y="29131"/>
                    </a:lnTo>
                    <a:close/>
                  </a:path>
                </a:pathLst>
              </a:custGeom>
              <a:solidFill>
                <a:srgbClr val="32B0E7"/>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7" name="Freeform: Shape 248">
                <a:extLst>
                  <a:ext uri="{FF2B5EF4-FFF2-40B4-BE49-F238E27FC236}">
                    <a16:creationId xmlns:a16="http://schemas.microsoft.com/office/drawing/2014/main" id="{F31D7C72-D8C2-3440-B04A-234DE5BA52C5}"/>
                  </a:ext>
                </a:extLst>
              </p:cNvPr>
              <p:cNvSpPr/>
              <p:nvPr/>
            </p:nvSpPr>
            <p:spPr>
              <a:xfrm>
                <a:off x="9046029" y="3715881"/>
                <a:ext cx="100363" cy="58261"/>
              </a:xfrm>
              <a:custGeom>
                <a:avLst/>
                <a:gdLst>
                  <a:gd name="connsiteX0" fmla="*/ 0 w 100363"/>
                  <a:gd name="connsiteY0" fmla="*/ 29055 h 58261"/>
                  <a:gd name="connsiteX1" fmla="*/ 50068 w 100363"/>
                  <a:gd name="connsiteY1" fmla="*/ 58261 h 58261"/>
                  <a:gd name="connsiteX2" fmla="*/ 100364 w 100363"/>
                  <a:gd name="connsiteY2" fmla="*/ 29055 h 58261"/>
                  <a:gd name="connsiteX3" fmla="*/ 50296 w 100363"/>
                  <a:gd name="connsiteY3" fmla="*/ 0 h 58261"/>
                  <a:gd name="connsiteX4" fmla="*/ 0 w 100363"/>
                  <a:gd name="connsiteY4" fmla="*/ 29055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63" h="58261">
                    <a:moveTo>
                      <a:pt x="0" y="29055"/>
                    </a:moveTo>
                    <a:lnTo>
                      <a:pt x="50068" y="58261"/>
                    </a:lnTo>
                    <a:lnTo>
                      <a:pt x="100364" y="29055"/>
                    </a:lnTo>
                    <a:lnTo>
                      <a:pt x="50296" y="0"/>
                    </a:lnTo>
                    <a:lnTo>
                      <a:pt x="0" y="29055"/>
                    </a:lnTo>
                    <a:close/>
                  </a:path>
                </a:pathLst>
              </a:custGeom>
              <a:solidFill>
                <a:srgbClr val="45CAF2"/>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8" name="Freeform: Shape 249">
                <a:extLst>
                  <a:ext uri="{FF2B5EF4-FFF2-40B4-BE49-F238E27FC236}">
                    <a16:creationId xmlns:a16="http://schemas.microsoft.com/office/drawing/2014/main" id="{9D0862C9-61F0-B64F-BDAB-C18635E3FD76}"/>
                  </a:ext>
                </a:extLst>
              </p:cNvPr>
              <p:cNvSpPr/>
              <p:nvPr/>
            </p:nvSpPr>
            <p:spPr>
              <a:xfrm>
                <a:off x="9046029" y="3744936"/>
                <a:ext cx="50599" cy="432330"/>
              </a:xfrm>
              <a:custGeom>
                <a:avLst/>
                <a:gdLst>
                  <a:gd name="connsiteX0" fmla="*/ 0 w 50599"/>
                  <a:gd name="connsiteY0" fmla="*/ 0 h 432330"/>
                  <a:gd name="connsiteX1" fmla="*/ 607 w 50599"/>
                  <a:gd name="connsiteY1" fmla="*/ 403200 h 432330"/>
                  <a:gd name="connsiteX2" fmla="*/ 50599 w 50599"/>
                  <a:gd name="connsiteY2" fmla="*/ 432331 h 432330"/>
                  <a:gd name="connsiteX3" fmla="*/ 49992 w 50599"/>
                  <a:gd name="connsiteY3" fmla="*/ 29131 h 432330"/>
                  <a:gd name="connsiteX4" fmla="*/ 0 w 50599"/>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9" h="432330">
                    <a:moveTo>
                      <a:pt x="0" y="0"/>
                    </a:moveTo>
                    <a:lnTo>
                      <a:pt x="607" y="403200"/>
                    </a:lnTo>
                    <a:lnTo>
                      <a:pt x="50599" y="432331"/>
                    </a:lnTo>
                    <a:lnTo>
                      <a:pt x="49992" y="29131"/>
                    </a:lnTo>
                    <a:lnTo>
                      <a:pt x="0" y="0"/>
                    </a:lnTo>
                    <a:close/>
                  </a:path>
                </a:pathLst>
              </a:custGeom>
              <a:solidFill>
                <a:srgbClr val="45CAF2"/>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9" name="Freeform: Shape 250">
                <a:extLst>
                  <a:ext uri="{FF2B5EF4-FFF2-40B4-BE49-F238E27FC236}">
                    <a16:creationId xmlns:a16="http://schemas.microsoft.com/office/drawing/2014/main" id="{D45C04BF-B859-314A-94D9-667F5C5EC35D}"/>
                  </a:ext>
                </a:extLst>
              </p:cNvPr>
              <p:cNvSpPr/>
              <p:nvPr/>
            </p:nvSpPr>
            <p:spPr>
              <a:xfrm>
                <a:off x="9096173" y="3745088"/>
                <a:ext cx="51206" cy="432255"/>
              </a:xfrm>
              <a:custGeom>
                <a:avLst/>
                <a:gdLst>
                  <a:gd name="connsiteX0" fmla="*/ 0 w 51206"/>
                  <a:gd name="connsiteY0" fmla="*/ 29055 h 432255"/>
                  <a:gd name="connsiteX1" fmla="*/ 607 w 51206"/>
                  <a:gd name="connsiteY1" fmla="*/ 432255 h 432255"/>
                  <a:gd name="connsiteX2" fmla="*/ 51206 w 51206"/>
                  <a:gd name="connsiteY2" fmla="*/ 403200 h 432255"/>
                  <a:gd name="connsiteX3" fmla="*/ 50372 w 51206"/>
                  <a:gd name="connsiteY3" fmla="*/ 0 h 432255"/>
                  <a:gd name="connsiteX4" fmla="*/ 0 w 51206"/>
                  <a:gd name="connsiteY4" fmla="*/ 29055 h 432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255">
                    <a:moveTo>
                      <a:pt x="0" y="29055"/>
                    </a:moveTo>
                    <a:lnTo>
                      <a:pt x="607" y="432255"/>
                    </a:lnTo>
                    <a:lnTo>
                      <a:pt x="51206" y="403200"/>
                    </a:lnTo>
                    <a:lnTo>
                      <a:pt x="50372" y="0"/>
                    </a:lnTo>
                    <a:lnTo>
                      <a:pt x="0" y="29055"/>
                    </a:lnTo>
                    <a:close/>
                  </a:path>
                </a:pathLst>
              </a:custGeom>
              <a:solidFill>
                <a:srgbClr val="45CAF2"/>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0" name="Freeform: Shape 251">
                <a:extLst>
                  <a:ext uri="{FF2B5EF4-FFF2-40B4-BE49-F238E27FC236}">
                    <a16:creationId xmlns:a16="http://schemas.microsoft.com/office/drawing/2014/main" id="{CC991501-3DD6-CB42-8BD9-0FC7A6FE94ED}"/>
                  </a:ext>
                </a:extLst>
              </p:cNvPr>
              <p:cNvSpPr/>
              <p:nvPr/>
            </p:nvSpPr>
            <p:spPr>
              <a:xfrm>
                <a:off x="9131145" y="3765343"/>
                <a:ext cx="100667" cy="57957"/>
              </a:xfrm>
              <a:custGeom>
                <a:avLst/>
                <a:gdLst>
                  <a:gd name="connsiteX0" fmla="*/ 0 w 100667"/>
                  <a:gd name="connsiteY0" fmla="*/ 29055 h 57957"/>
                  <a:gd name="connsiteX1" fmla="*/ 50068 w 100667"/>
                  <a:gd name="connsiteY1" fmla="*/ 57958 h 57957"/>
                  <a:gd name="connsiteX2" fmla="*/ 100667 w 100667"/>
                  <a:gd name="connsiteY2" fmla="*/ 29055 h 57957"/>
                  <a:gd name="connsiteX3" fmla="*/ 50371 w 100667"/>
                  <a:gd name="connsiteY3" fmla="*/ 0 h 57957"/>
                  <a:gd name="connsiteX4" fmla="*/ 0 w 100667"/>
                  <a:gd name="connsiteY4" fmla="*/ 29055 h 57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667" h="57957">
                    <a:moveTo>
                      <a:pt x="0" y="29055"/>
                    </a:moveTo>
                    <a:lnTo>
                      <a:pt x="50068" y="57958"/>
                    </a:lnTo>
                    <a:lnTo>
                      <a:pt x="100667" y="29055"/>
                    </a:lnTo>
                    <a:lnTo>
                      <a:pt x="50371" y="0"/>
                    </a:lnTo>
                    <a:lnTo>
                      <a:pt x="0" y="29055"/>
                    </a:lnTo>
                    <a:close/>
                  </a:path>
                </a:pathLst>
              </a:custGeom>
              <a:solidFill>
                <a:srgbClr val="50E6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1" name="Freeform: Shape 252">
                <a:extLst>
                  <a:ext uri="{FF2B5EF4-FFF2-40B4-BE49-F238E27FC236}">
                    <a16:creationId xmlns:a16="http://schemas.microsoft.com/office/drawing/2014/main" id="{4080AD49-03D3-CD49-8DB2-DDFC413D08AB}"/>
                  </a:ext>
                </a:extLst>
              </p:cNvPr>
              <p:cNvSpPr/>
              <p:nvPr/>
            </p:nvSpPr>
            <p:spPr>
              <a:xfrm>
                <a:off x="9131145" y="3794397"/>
                <a:ext cx="50902" cy="432330"/>
              </a:xfrm>
              <a:custGeom>
                <a:avLst/>
                <a:gdLst>
                  <a:gd name="connsiteX0" fmla="*/ 0 w 50902"/>
                  <a:gd name="connsiteY0" fmla="*/ 0 h 432330"/>
                  <a:gd name="connsiteX1" fmla="*/ 607 w 50902"/>
                  <a:gd name="connsiteY1" fmla="*/ 403200 h 432330"/>
                  <a:gd name="connsiteX2" fmla="*/ 50903 w 50902"/>
                  <a:gd name="connsiteY2" fmla="*/ 432331 h 432330"/>
                  <a:gd name="connsiteX3" fmla="*/ 50068 w 50902"/>
                  <a:gd name="connsiteY3" fmla="*/ 28903 h 432330"/>
                  <a:gd name="connsiteX4" fmla="*/ 0 w 50902"/>
                  <a:gd name="connsiteY4" fmla="*/ 0 h 432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2" h="432330">
                    <a:moveTo>
                      <a:pt x="0" y="0"/>
                    </a:moveTo>
                    <a:lnTo>
                      <a:pt x="607" y="403200"/>
                    </a:lnTo>
                    <a:lnTo>
                      <a:pt x="50903" y="432331"/>
                    </a:lnTo>
                    <a:lnTo>
                      <a:pt x="50068" y="28903"/>
                    </a:lnTo>
                    <a:lnTo>
                      <a:pt x="0" y="0"/>
                    </a:lnTo>
                    <a:close/>
                  </a:path>
                </a:pathLst>
              </a:custGeom>
              <a:solidFill>
                <a:srgbClr val="50E6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2" name="Freeform: Shape 253">
                <a:extLst>
                  <a:ext uri="{FF2B5EF4-FFF2-40B4-BE49-F238E27FC236}">
                    <a16:creationId xmlns:a16="http://schemas.microsoft.com/office/drawing/2014/main" id="{2D0B3EDB-F020-1440-A570-7AF343A38D25}"/>
                  </a:ext>
                </a:extLst>
              </p:cNvPr>
              <p:cNvSpPr/>
              <p:nvPr/>
            </p:nvSpPr>
            <p:spPr>
              <a:xfrm>
                <a:off x="8534500" y="3423665"/>
                <a:ext cx="100591" cy="58261"/>
              </a:xfrm>
              <a:custGeom>
                <a:avLst/>
                <a:gdLst>
                  <a:gd name="connsiteX0" fmla="*/ 0 w 100591"/>
                  <a:gd name="connsiteY0" fmla="*/ 29206 h 58261"/>
                  <a:gd name="connsiteX1" fmla="*/ 50296 w 100591"/>
                  <a:gd name="connsiteY1" fmla="*/ 58261 h 58261"/>
                  <a:gd name="connsiteX2" fmla="*/ 100591 w 100591"/>
                  <a:gd name="connsiteY2" fmla="*/ 29206 h 58261"/>
                  <a:gd name="connsiteX3" fmla="*/ 50599 w 100591"/>
                  <a:gd name="connsiteY3" fmla="*/ 0 h 58261"/>
                  <a:gd name="connsiteX4" fmla="*/ 0 w 100591"/>
                  <a:gd name="connsiteY4" fmla="*/ 29206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1" h="58261">
                    <a:moveTo>
                      <a:pt x="0" y="29206"/>
                    </a:moveTo>
                    <a:lnTo>
                      <a:pt x="50296" y="58261"/>
                    </a:lnTo>
                    <a:lnTo>
                      <a:pt x="100591" y="29206"/>
                    </a:lnTo>
                    <a:lnTo>
                      <a:pt x="50599" y="0"/>
                    </a:lnTo>
                    <a:lnTo>
                      <a:pt x="0" y="29206"/>
                    </a:lnTo>
                    <a:close/>
                  </a:path>
                </a:pathLst>
              </a:custGeom>
              <a:solidFill>
                <a:srgbClr val="1D4A79"/>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3" name="Freeform: Shape 254">
                <a:extLst>
                  <a:ext uri="{FF2B5EF4-FFF2-40B4-BE49-F238E27FC236}">
                    <a16:creationId xmlns:a16="http://schemas.microsoft.com/office/drawing/2014/main" id="{E290B964-76E8-A443-831A-C4580E717D78}"/>
                  </a:ext>
                </a:extLst>
              </p:cNvPr>
              <p:cNvSpPr/>
              <p:nvPr/>
            </p:nvSpPr>
            <p:spPr>
              <a:xfrm>
                <a:off x="8449611" y="3374356"/>
                <a:ext cx="100591" cy="58261"/>
              </a:xfrm>
              <a:custGeom>
                <a:avLst/>
                <a:gdLst>
                  <a:gd name="connsiteX0" fmla="*/ 0 w 100591"/>
                  <a:gd name="connsiteY0" fmla="*/ 29206 h 58261"/>
                  <a:gd name="connsiteX1" fmla="*/ 50296 w 100591"/>
                  <a:gd name="connsiteY1" fmla="*/ 58261 h 58261"/>
                  <a:gd name="connsiteX2" fmla="*/ 100591 w 100591"/>
                  <a:gd name="connsiteY2" fmla="*/ 29206 h 58261"/>
                  <a:gd name="connsiteX3" fmla="*/ 50599 w 100591"/>
                  <a:gd name="connsiteY3" fmla="*/ 0 h 58261"/>
                  <a:gd name="connsiteX4" fmla="*/ 0 w 100591"/>
                  <a:gd name="connsiteY4" fmla="*/ 29206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91" h="58261">
                    <a:moveTo>
                      <a:pt x="0" y="29206"/>
                    </a:moveTo>
                    <a:lnTo>
                      <a:pt x="50296" y="58261"/>
                    </a:lnTo>
                    <a:lnTo>
                      <a:pt x="100591" y="29206"/>
                    </a:lnTo>
                    <a:lnTo>
                      <a:pt x="50599" y="0"/>
                    </a:lnTo>
                    <a:lnTo>
                      <a:pt x="0" y="29206"/>
                    </a:lnTo>
                    <a:close/>
                  </a:path>
                </a:pathLst>
              </a:custGeom>
              <a:solidFill>
                <a:srgbClr val="243A5E"/>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4" name="Freeform: Shape 255">
                <a:extLst>
                  <a:ext uri="{FF2B5EF4-FFF2-40B4-BE49-F238E27FC236}">
                    <a16:creationId xmlns:a16="http://schemas.microsoft.com/office/drawing/2014/main" id="{9AED5FC0-144D-B84B-9F59-1F71F6D55319}"/>
                  </a:ext>
                </a:extLst>
              </p:cNvPr>
              <p:cNvSpPr/>
              <p:nvPr/>
            </p:nvSpPr>
            <p:spPr>
              <a:xfrm>
                <a:off x="9180606" y="3794094"/>
                <a:ext cx="51206" cy="432331"/>
              </a:xfrm>
              <a:custGeom>
                <a:avLst/>
                <a:gdLst>
                  <a:gd name="connsiteX0" fmla="*/ 0 w 51206"/>
                  <a:gd name="connsiteY0" fmla="*/ 29131 h 432331"/>
                  <a:gd name="connsiteX1" fmla="*/ 607 w 51206"/>
                  <a:gd name="connsiteY1" fmla="*/ 432331 h 432331"/>
                  <a:gd name="connsiteX2" fmla="*/ 51206 w 51206"/>
                  <a:gd name="connsiteY2" fmla="*/ 403276 h 432331"/>
                  <a:gd name="connsiteX3" fmla="*/ 50372 w 51206"/>
                  <a:gd name="connsiteY3" fmla="*/ 0 h 432331"/>
                  <a:gd name="connsiteX4" fmla="*/ 0 w 51206"/>
                  <a:gd name="connsiteY4" fmla="*/ 29131 h 432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06" h="432331">
                    <a:moveTo>
                      <a:pt x="0" y="29131"/>
                    </a:moveTo>
                    <a:lnTo>
                      <a:pt x="607" y="432331"/>
                    </a:lnTo>
                    <a:lnTo>
                      <a:pt x="51206" y="403276"/>
                    </a:lnTo>
                    <a:lnTo>
                      <a:pt x="50372" y="0"/>
                    </a:lnTo>
                    <a:lnTo>
                      <a:pt x="0" y="29131"/>
                    </a:lnTo>
                    <a:close/>
                  </a:path>
                </a:pathLst>
              </a:custGeom>
              <a:solidFill>
                <a:srgbClr val="50E6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5" name="Freeform: Shape 256">
                <a:extLst>
                  <a:ext uri="{FF2B5EF4-FFF2-40B4-BE49-F238E27FC236}">
                    <a16:creationId xmlns:a16="http://schemas.microsoft.com/office/drawing/2014/main" id="{6209C81B-26F3-DD4D-97B3-8B3C25F34721}"/>
                  </a:ext>
                </a:extLst>
              </p:cNvPr>
              <p:cNvSpPr/>
              <p:nvPr/>
            </p:nvSpPr>
            <p:spPr>
              <a:xfrm>
                <a:off x="8966754" y="3907050"/>
                <a:ext cx="52192" cy="163707"/>
              </a:xfrm>
              <a:custGeom>
                <a:avLst/>
                <a:gdLst>
                  <a:gd name="connsiteX0" fmla="*/ 52192 w 52192"/>
                  <a:gd name="connsiteY0" fmla="*/ 29586 h 163707"/>
                  <a:gd name="connsiteX1" fmla="*/ 51434 w 52192"/>
                  <a:gd name="connsiteY1" fmla="*/ 163708 h 163707"/>
                  <a:gd name="connsiteX2" fmla="*/ 0 w 52192"/>
                  <a:gd name="connsiteY2" fmla="*/ 133970 h 163707"/>
                  <a:gd name="connsiteX3" fmla="*/ 0 w 52192"/>
                  <a:gd name="connsiteY3" fmla="*/ 0 h 163707"/>
                  <a:gd name="connsiteX4" fmla="*/ 52192 w 52192"/>
                  <a:gd name="connsiteY4" fmla="*/ 29586 h 163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2" h="163707">
                    <a:moveTo>
                      <a:pt x="52192" y="29586"/>
                    </a:moveTo>
                    <a:lnTo>
                      <a:pt x="51434" y="163708"/>
                    </a:lnTo>
                    <a:lnTo>
                      <a:pt x="0" y="133970"/>
                    </a:lnTo>
                    <a:lnTo>
                      <a:pt x="0" y="0"/>
                    </a:lnTo>
                    <a:lnTo>
                      <a:pt x="52192" y="29586"/>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6" name="Freeform: Shape 257">
                <a:extLst>
                  <a:ext uri="{FF2B5EF4-FFF2-40B4-BE49-F238E27FC236}">
                    <a16:creationId xmlns:a16="http://schemas.microsoft.com/office/drawing/2014/main" id="{1962073C-83E2-8A4F-BDF5-B6C378E2D8E5}"/>
                  </a:ext>
                </a:extLst>
              </p:cNvPr>
              <p:cNvSpPr/>
              <p:nvPr/>
            </p:nvSpPr>
            <p:spPr>
              <a:xfrm>
                <a:off x="8878528" y="3758591"/>
                <a:ext cx="52950" cy="258078"/>
              </a:xfrm>
              <a:custGeom>
                <a:avLst/>
                <a:gdLst>
                  <a:gd name="connsiteX0" fmla="*/ 52951 w 52950"/>
                  <a:gd name="connsiteY0" fmla="*/ 29738 h 258078"/>
                  <a:gd name="connsiteX1" fmla="*/ 52192 w 52950"/>
                  <a:gd name="connsiteY1" fmla="*/ 258078 h 258078"/>
                  <a:gd name="connsiteX2" fmla="*/ 0 w 52950"/>
                  <a:gd name="connsiteY2" fmla="*/ 228341 h 258078"/>
                  <a:gd name="connsiteX3" fmla="*/ 759 w 52950"/>
                  <a:gd name="connsiteY3" fmla="*/ 0 h 258078"/>
                  <a:gd name="connsiteX4" fmla="*/ 52951 w 52950"/>
                  <a:gd name="connsiteY4" fmla="*/ 29738 h 258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50" h="258078">
                    <a:moveTo>
                      <a:pt x="52951" y="29738"/>
                    </a:moveTo>
                    <a:lnTo>
                      <a:pt x="52192" y="258078"/>
                    </a:lnTo>
                    <a:lnTo>
                      <a:pt x="0" y="228341"/>
                    </a:lnTo>
                    <a:lnTo>
                      <a:pt x="759" y="0"/>
                    </a:lnTo>
                    <a:lnTo>
                      <a:pt x="52951" y="29738"/>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7" name="Freeform: Shape 258">
                <a:extLst>
                  <a:ext uri="{FF2B5EF4-FFF2-40B4-BE49-F238E27FC236}">
                    <a16:creationId xmlns:a16="http://schemas.microsoft.com/office/drawing/2014/main" id="{BCFC6688-225B-854D-8D01-4163FCD5ECC1}"/>
                  </a:ext>
                </a:extLst>
              </p:cNvPr>
              <p:cNvSpPr/>
              <p:nvPr/>
            </p:nvSpPr>
            <p:spPr>
              <a:xfrm>
                <a:off x="8717021" y="3833996"/>
                <a:ext cx="51433" cy="89212"/>
              </a:xfrm>
              <a:custGeom>
                <a:avLst/>
                <a:gdLst>
                  <a:gd name="connsiteX0" fmla="*/ 0 w 51433"/>
                  <a:gd name="connsiteY0" fmla="*/ 59475 h 89212"/>
                  <a:gd name="connsiteX1" fmla="*/ 0 w 51433"/>
                  <a:gd name="connsiteY1" fmla="*/ 0 h 89212"/>
                  <a:gd name="connsiteX2" fmla="*/ 51434 w 51433"/>
                  <a:gd name="connsiteY2" fmla="*/ 29738 h 89212"/>
                  <a:gd name="connsiteX3" fmla="*/ 51434 w 51433"/>
                  <a:gd name="connsiteY3" fmla="*/ 89212 h 89212"/>
                  <a:gd name="connsiteX4" fmla="*/ 0 w 51433"/>
                  <a:gd name="connsiteY4" fmla="*/ 59475 h 8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89212">
                    <a:moveTo>
                      <a:pt x="0" y="59475"/>
                    </a:moveTo>
                    <a:lnTo>
                      <a:pt x="0" y="0"/>
                    </a:lnTo>
                    <a:lnTo>
                      <a:pt x="51434" y="29738"/>
                    </a:lnTo>
                    <a:lnTo>
                      <a:pt x="51434" y="89212"/>
                    </a:lnTo>
                    <a:lnTo>
                      <a:pt x="0" y="59475"/>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8" name="Freeform: Shape 259">
                <a:extLst>
                  <a:ext uri="{FF2B5EF4-FFF2-40B4-BE49-F238E27FC236}">
                    <a16:creationId xmlns:a16="http://schemas.microsoft.com/office/drawing/2014/main" id="{1C23520B-ABBE-6343-AF45-CCB800DA6A43}"/>
                  </a:ext>
                </a:extLst>
              </p:cNvPr>
              <p:cNvSpPr/>
              <p:nvPr/>
            </p:nvSpPr>
            <p:spPr>
              <a:xfrm>
                <a:off x="8717021" y="3912057"/>
                <a:ext cx="51433" cy="37171"/>
              </a:xfrm>
              <a:custGeom>
                <a:avLst/>
                <a:gdLst>
                  <a:gd name="connsiteX0" fmla="*/ 0 w 51433"/>
                  <a:gd name="connsiteY0" fmla="*/ 7434 h 37171"/>
                  <a:gd name="connsiteX1" fmla="*/ 0 w 51433"/>
                  <a:gd name="connsiteY1" fmla="*/ 0 h 37171"/>
                  <a:gd name="connsiteX2" fmla="*/ 51434 w 51433"/>
                  <a:gd name="connsiteY2" fmla="*/ 29737 h 37171"/>
                  <a:gd name="connsiteX3" fmla="*/ 51434 w 51433"/>
                  <a:gd name="connsiteY3" fmla="*/ 37172 h 37171"/>
                  <a:gd name="connsiteX4" fmla="*/ 0 w 51433"/>
                  <a:gd name="connsiteY4" fmla="*/ 7434 h 3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37171">
                    <a:moveTo>
                      <a:pt x="0" y="7434"/>
                    </a:moveTo>
                    <a:lnTo>
                      <a:pt x="0" y="0"/>
                    </a:lnTo>
                    <a:lnTo>
                      <a:pt x="51434" y="29737"/>
                    </a:lnTo>
                    <a:lnTo>
                      <a:pt x="51434" y="37172"/>
                    </a:lnTo>
                    <a:lnTo>
                      <a:pt x="0" y="7434"/>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9" name="Freeform: Shape 260">
                <a:extLst>
                  <a:ext uri="{FF2B5EF4-FFF2-40B4-BE49-F238E27FC236}">
                    <a16:creationId xmlns:a16="http://schemas.microsoft.com/office/drawing/2014/main" id="{5BBE6B6D-4654-E845-9A75-6EB2EB2921B9}"/>
                  </a:ext>
                </a:extLst>
              </p:cNvPr>
              <p:cNvSpPr/>
              <p:nvPr/>
            </p:nvSpPr>
            <p:spPr>
              <a:xfrm>
                <a:off x="8562568" y="3786128"/>
                <a:ext cx="105825" cy="79729"/>
              </a:xfrm>
              <a:custGeom>
                <a:avLst/>
                <a:gdLst>
                  <a:gd name="connsiteX0" fmla="*/ 105826 w 105825"/>
                  <a:gd name="connsiteY0" fmla="*/ 60916 h 79729"/>
                  <a:gd name="connsiteX1" fmla="*/ 105826 w 105825"/>
                  <a:gd name="connsiteY1" fmla="*/ 79730 h 79729"/>
                  <a:gd name="connsiteX2" fmla="*/ 0 w 105825"/>
                  <a:gd name="connsiteY2" fmla="*/ 18814 h 79729"/>
                  <a:gd name="connsiteX3" fmla="*/ 0 w 105825"/>
                  <a:gd name="connsiteY3" fmla="*/ 0 h 79729"/>
                  <a:gd name="connsiteX4" fmla="*/ 105826 w 105825"/>
                  <a:gd name="connsiteY4" fmla="*/ 60916 h 79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25" h="79729">
                    <a:moveTo>
                      <a:pt x="105826" y="60916"/>
                    </a:moveTo>
                    <a:lnTo>
                      <a:pt x="105826" y="79730"/>
                    </a:lnTo>
                    <a:lnTo>
                      <a:pt x="0" y="18814"/>
                    </a:lnTo>
                    <a:lnTo>
                      <a:pt x="0" y="0"/>
                    </a:lnTo>
                    <a:lnTo>
                      <a:pt x="105826" y="60916"/>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0" name="Freeform: Shape 261">
                <a:extLst>
                  <a:ext uri="{FF2B5EF4-FFF2-40B4-BE49-F238E27FC236}">
                    <a16:creationId xmlns:a16="http://schemas.microsoft.com/office/drawing/2014/main" id="{0A1D1091-2D8F-FA41-891F-31C1D121240D}"/>
                  </a:ext>
                </a:extLst>
              </p:cNvPr>
              <p:cNvSpPr/>
              <p:nvPr/>
            </p:nvSpPr>
            <p:spPr>
              <a:xfrm>
                <a:off x="8563402" y="3744708"/>
                <a:ext cx="104991" cy="79881"/>
              </a:xfrm>
              <a:custGeom>
                <a:avLst/>
                <a:gdLst>
                  <a:gd name="connsiteX0" fmla="*/ 104991 w 104991"/>
                  <a:gd name="connsiteY0" fmla="*/ 61068 h 79881"/>
                  <a:gd name="connsiteX1" fmla="*/ 104991 w 104991"/>
                  <a:gd name="connsiteY1" fmla="*/ 79881 h 79881"/>
                  <a:gd name="connsiteX2" fmla="*/ 0 w 104991"/>
                  <a:gd name="connsiteY2" fmla="*/ 18207 h 79881"/>
                  <a:gd name="connsiteX3" fmla="*/ 0 w 104991"/>
                  <a:gd name="connsiteY3" fmla="*/ 0 h 79881"/>
                  <a:gd name="connsiteX4" fmla="*/ 104991 w 104991"/>
                  <a:gd name="connsiteY4" fmla="*/ 61068 h 7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991" h="79881">
                    <a:moveTo>
                      <a:pt x="104991" y="61068"/>
                    </a:moveTo>
                    <a:lnTo>
                      <a:pt x="104991" y="79881"/>
                    </a:lnTo>
                    <a:lnTo>
                      <a:pt x="0" y="18207"/>
                    </a:lnTo>
                    <a:lnTo>
                      <a:pt x="0" y="0"/>
                    </a:lnTo>
                    <a:lnTo>
                      <a:pt x="104991" y="61068"/>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1" name="Freeform: Shape 262">
                <a:extLst>
                  <a:ext uri="{FF2B5EF4-FFF2-40B4-BE49-F238E27FC236}">
                    <a16:creationId xmlns:a16="http://schemas.microsoft.com/office/drawing/2014/main" id="{ACDC7B50-FE18-F34F-B101-E1E36DCE063A}"/>
                  </a:ext>
                </a:extLst>
              </p:cNvPr>
              <p:cNvSpPr/>
              <p:nvPr/>
            </p:nvSpPr>
            <p:spPr>
              <a:xfrm>
                <a:off x="8563327" y="3703364"/>
                <a:ext cx="105825" cy="79881"/>
              </a:xfrm>
              <a:custGeom>
                <a:avLst/>
                <a:gdLst>
                  <a:gd name="connsiteX0" fmla="*/ 105826 w 105825"/>
                  <a:gd name="connsiteY0" fmla="*/ 61068 h 79881"/>
                  <a:gd name="connsiteX1" fmla="*/ 105826 w 105825"/>
                  <a:gd name="connsiteY1" fmla="*/ 79881 h 79881"/>
                  <a:gd name="connsiteX2" fmla="*/ 0 w 105825"/>
                  <a:gd name="connsiteY2" fmla="*/ 18207 h 79881"/>
                  <a:gd name="connsiteX3" fmla="*/ 0 w 105825"/>
                  <a:gd name="connsiteY3" fmla="*/ 0 h 79881"/>
                  <a:gd name="connsiteX4" fmla="*/ 105826 w 105825"/>
                  <a:gd name="connsiteY4" fmla="*/ 61068 h 7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25" h="79881">
                    <a:moveTo>
                      <a:pt x="105826" y="61068"/>
                    </a:moveTo>
                    <a:lnTo>
                      <a:pt x="105826" y="79881"/>
                    </a:lnTo>
                    <a:lnTo>
                      <a:pt x="0" y="18207"/>
                    </a:lnTo>
                    <a:lnTo>
                      <a:pt x="0" y="0"/>
                    </a:lnTo>
                    <a:lnTo>
                      <a:pt x="105826" y="61068"/>
                    </a:lnTo>
                    <a:close/>
                  </a:path>
                </a:pathLst>
              </a:custGeom>
              <a:solidFill>
                <a:srgbClr val="50E6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2" name="Freeform: Shape 263">
                <a:extLst>
                  <a:ext uri="{FF2B5EF4-FFF2-40B4-BE49-F238E27FC236}">
                    <a16:creationId xmlns:a16="http://schemas.microsoft.com/office/drawing/2014/main" id="{22038280-9764-4D4F-A88A-340D8CE1C428}"/>
                  </a:ext>
                </a:extLst>
              </p:cNvPr>
              <p:cNvSpPr/>
              <p:nvPr/>
            </p:nvSpPr>
            <p:spPr>
              <a:xfrm>
                <a:off x="8550734" y="3525235"/>
                <a:ext cx="71385" cy="95819"/>
              </a:xfrm>
              <a:custGeom>
                <a:avLst/>
                <a:gdLst>
                  <a:gd name="connsiteX0" fmla="*/ 71385 w 71385"/>
                  <a:gd name="connsiteY0" fmla="*/ 10173 h 95819"/>
                  <a:gd name="connsiteX1" fmla="*/ 71385 w 71385"/>
                  <a:gd name="connsiteY1" fmla="*/ 25421 h 95819"/>
                  <a:gd name="connsiteX2" fmla="*/ 13427 w 71385"/>
                  <a:gd name="connsiteY2" fmla="*/ 58117 h 95819"/>
                  <a:gd name="connsiteX3" fmla="*/ 20710 w 71385"/>
                  <a:gd name="connsiteY3" fmla="*/ 95820 h 95819"/>
                  <a:gd name="connsiteX4" fmla="*/ 13427 w 71385"/>
                  <a:gd name="connsiteY4" fmla="*/ 95820 h 95819"/>
                  <a:gd name="connsiteX5" fmla="*/ 9786 w 71385"/>
                  <a:gd name="connsiteY5" fmla="*/ 95820 h 95819"/>
                  <a:gd name="connsiteX6" fmla="*/ 13427 w 71385"/>
                  <a:gd name="connsiteY6" fmla="*/ 95820 h 95819"/>
                  <a:gd name="connsiteX7" fmla="*/ 9786 w 71385"/>
                  <a:gd name="connsiteY7" fmla="*/ 95820 h 95819"/>
                  <a:gd name="connsiteX8" fmla="*/ 9786 w 71385"/>
                  <a:gd name="connsiteY8" fmla="*/ 14649 h 95819"/>
                  <a:gd name="connsiteX9" fmla="*/ 71385 w 71385"/>
                  <a:gd name="connsiteY9" fmla="*/ 10173 h 95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5" h="95819">
                    <a:moveTo>
                      <a:pt x="71385" y="10173"/>
                    </a:moveTo>
                    <a:lnTo>
                      <a:pt x="71385" y="25421"/>
                    </a:lnTo>
                    <a:cubicBezTo>
                      <a:pt x="39448" y="7215"/>
                      <a:pt x="14110" y="21780"/>
                      <a:pt x="13427" y="58117"/>
                    </a:cubicBezTo>
                    <a:cubicBezTo>
                      <a:pt x="13427" y="70407"/>
                      <a:pt x="16386" y="82772"/>
                      <a:pt x="20710" y="95820"/>
                    </a:cubicBezTo>
                    <a:lnTo>
                      <a:pt x="13427" y="95820"/>
                    </a:lnTo>
                    <a:lnTo>
                      <a:pt x="9786" y="95820"/>
                    </a:lnTo>
                    <a:lnTo>
                      <a:pt x="13427" y="95820"/>
                    </a:lnTo>
                    <a:lnTo>
                      <a:pt x="9786" y="95820"/>
                    </a:lnTo>
                    <a:cubicBezTo>
                      <a:pt x="-3262" y="62517"/>
                      <a:pt x="-3262" y="32780"/>
                      <a:pt x="9786" y="14649"/>
                    </a:cubicBezTo>
                    <a:cubicBezTo>
                      <a:pt x="23441" y="-2951"/>
                      <a:pt x="45213" y="-4999"/>
                      <a:pt x="71385" y="10173"/>
                    </a:cubicBezTo>
                    <a:close/>
                  </a:path>
                </a:pathLst>
              </a:custGeom>
              <a:solidFill>
                <a:srgbClr val="50E6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3" name="Freeform: Shape 264">
                <a:extLst>
                  <a:ext uri="{FF2B5EF4-FFF2-40B4-BE49-F238E27FC236}">
                    <a16:creationId xmlns:a16="http://schemas.microsoft.com/office/drawing/2014/main" id="{368F3A67-DCB7-534E-ACB1-97D6CC9F2457}"/>
                  </a:ext>
                </a:extLst>
              </p:cNvPr>
              <p:cNvSpPr/>
              <p:nvPr/>
            </p:nvSpPr>
            <p:spPr>
              <a:xfrm>
                <a:off x="8561202" y="3535408"/>
                <a:ext cx="131163" cy="171961"/>
              </a:xfrm>
              <a:custGeom>
                <a:avLst/>
                <a:gdLst>
                  <a:gd name="connsiteX0" fmla="*/ 60916 w 131163"/>
                  <a:gd name="connsiteY0" fmla="*/ 0 h 171961"/>
                  <a:gd name="connsiteX1" fmla="*/ 131163 w 131163"/>
                  <a:gd name="connsiteY1" fmla="*/ 121757 h 171961"/>
                  <a:gd name="connsiteX2" fmla="*/ 60916 w 131163"/>
                  <a:gd name="connsiteY2" fmla="*/ 162266 h 171961"/>
                  <a:gd name="connsiteX3" fmla="*/ 0 w 131163"/>
                  <a:gd name="connsiteY3" fmla="*/ 86861 h 171961"/>
                  <a:gd name="connsiteX4" fmla="*/ 10924 w 131163"/>
                  <a:gd name="connsiteY4" fmla="*/ 86102 h 171961"/>
                  <a:gd name="connsiteX5" fmla="*/ 60158 w 131163"/>
                  <a:gd name="connsiteY5" fmla="*/ 147777 h 171961"/>
                  <a:gd name="connsiteX6" fmla="*/ 117433 w 131163"/>
                  <a:gd name="connsiteY6" fmla="*/ 115081 h 171961"/>
                  <a:gd name="connsiteX7" fmla="*/ 60158 w 131163"/>
                  <a:gd name="connsiteY7" fmla="*/ 16462 h 171961"/>
                  <a:gd name="connsiteX8" fmla="*/ 60916 w 131163"/>
                  <a:gd name="connsiteY8" fmla="*/ 0 h 17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163" h="171961">
                    <a:moveTo>
                      <a:pt x="60916" y="0"/>
                    </a:moveTo>
                    <a:cubicBezTo>
                      <a:pt x="100060" y="22455"/>
                      <a:pt x="131163" y="76771"/>
                      <a:pt x="131163" y="121757"/>
                    </a:cubicBezTo>
                    <a:cubicBezTo>
                      <a:pt x="131163" y="166742"/>
                      <a:pt x="99226" y="184797"/>
                      <a:pt x="60916" y="162266"/>
                    </a:cubicBezTo>
                    <a:cubicBezTo>
                      <a:pt x="34896" y="147018"/>
                      <a:pt x="13124" y="119557"/>
                      <a:pt x="0" y="86861"/>
                    </a:cubicBezTo>
                    <a:lnTo>
                      <a:pt x="10924" y="86102"/>
                    </a:lnTo>
                    <a:cubicBezTo>
                      <a:pt x="21089" y="111515"/>
                      <a:pt x="39144" y="135336"/>
                      <a:pt x="60158" y="147777"/>
                    </a:cubicBezTo>
                    <a:cubicBezTo>
                      <a:pt x="92095" y="165983"/>
                      <a:pt x="117433" y="151418"/>
                      <a:pt x="117433" y="115081"/>
                    </a:cubicBezTo>
                    <a:cubicBezTo>
                      <a:pt x="117433" y="78744"/>
                      <a:pt x="92019" y="34668"/>
                      <a:pt x="60158" y="16462"/>
                    </a:cubicBezTo>
                    <a:lnTo>
                      <a:pt x="60916" y="0"/>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4" name="Freeform: Shape 265">
                <a:extLst>
                  <a:ext uri="{FF2B5EF4-FFF2-40B4-BE49-F238E27FC236}">
                    <a16:creationId xmlns:a16="http://schemas.microsoft.com/office/drawing/2014/main" id="{01A88AF1-9C1B-044C-959B-B9380780E071}"/>
                  </a:ext>
                </a:extLst>
              </p:cNvPr>
              <p:cNvSpPr/>
              <p:nvPr/>
            </p:nvSpPr>
            <p:spPr>
              <a:xfrm>
                <a:off x="8797357" y="3789011"/>
                <a:ext cx="52192" cy="180472"/>
              </a:xfrm>
              <a:custGeom>
                <a:avLst/>
                <a:gdLst>
                  <a:gd name="connsiteX0" fmla="*/ 52192 w 52192"/>
                  <a:gd name="connsiteY0" fmla="*/ 30496 h 180472"/>
                  <a:gd name="connsiteX1" fmla="*/ 51434 w 52192"/>
                  <a:gd name="connsiteY1" fmla="*/ 180473 h 180472"/>
                  <a:gd name="connsiteX2" fmla="*/ 0 w 52192"/>
                  <a:gd name="connsiteY2" fmla="*/ 150735 h 180472"/>
                  <a:gd name="connsiteX3" fmla="*/ 0 w 52192"/>
                  <a:gd name="connsiteY3" fmla="*/ 0 h 180472"/>
                  <a:gd name="connsiteX4" fmla="*/ 52192 w 52192"/>
                  <a:gd name="connsiteY4" fmla="*/ 30496 h 180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2" h="180472">
                    <a:moveTo>
                      <a:pt x="52192" y="30496"/>
                    </a:moveTo>
                    <a:lnTo>
                      <a:pt x="51434" y="180473"/>
                    </a:lnTo>
                    <a:lnTo>
                      <a:pt x="0" y="150735"/>
                    </a:lnTo>
                    <a:lnTo>
                      <a:pt x="0" y="0"/>
                    </a:lnTo>
                    <a:lnTo>
                      <a:pt x="52192" y="30496"/>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5" name="Freeform: Shape 266">
                <a:extLst>
                  <a:ext uri="{FF2B5EF4-FFF2-40B4-BE49-F238E27FC236}">
                    <a16:creationId xmlns:a16="http://schemas.microsoft.com/office/drawing/2014/main" id="{F85E1890-015A-904D-B61F-A33274492402}"/>
                  </a:ext>
                </a:extLst>
              </p:cNvPr>
              <p:cNvSpPr/>
              <p:nvPr/>
            </p:nvSpPr>
            <p:spPr>
              <a:xfrm>
                <a:off x="8619464" y="3595187"/>
                <a:ext cx="35275" cy="61447"/>
              </a:xfrm>
              <a:custGeom>
                <a:avLst/>
                <a:gdLst>
                  <a:gd name="connsiteX0" fmla="*/ 35275 w 35275"/>
                  <a:gd name="connsiteY0" fmla="*/ 0 h 61447"/>
                  <a:gd name="connsiteX1" fmla="*/ 35275 w 35275"/>
                  <a:gd name="connsiteY1" fmla="*/ 40889 h 61447"/>
                  <a:gd name="connsiteX2" fmla="*/ 0 w 35275"/>
                  <a:gd name="connsiteY2" fmla="*/ 61447 h 61447"/>
                  <a:gd name="connsiteX3" fmla="*/ 0 w 35275"/>
                  <a:gd name="connsiteY3" fmla="*/ 20482 h 61447"/>
                  <a:gd name="connsiteX4" fmla="*/ 35275 w 35275"/>
                  <a:gd name="connsiteY4" fmla="*/ 0 h 6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75" h="61447">
                    <a:moveTo>
                      <a:pt x="35275" y="0"/>
                    </a:moveTo>
                    <a:lnTo>
                      <a:pt x="35275" y="40889"/>
                    </a:lnTo>
                    <a:lnTo>
                      <a:pt x="0" y="61447"/>
                    </a:lnTo>
                    <a:lnTo>
                      <a:pt x="0" y="20482"/>
                    </a:lnTo>
                    <a:lnTo>
                      <a:pt x="35275" y="0"/>
                    </a:lnTo>
                    <a:close/>
                  </a:path>
                </a:pathLst>
              </a:custGeom>
              <a:solidFill>
                <a:srgbClr val="50E6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6" name="Freeform: Shape 267">
                <a:extLst>
                  <a:ext uri="{FF2B5EF4-FFF2-40B4-BE49-F238E27FC236}">
                    <a16:creationId xmlns:a16="http://schemas.microsoft.com/office/drawing/2014/main" id="{50816EA5-A26F-E04A-AB63-DDB4A9BD7238}"/>
                  </a:ext>
                </a:extLst>
              </p:cNvPr>
              <p:cNvSpPr/>
              <p:nvPr/>
            </p:nvSpPr>
            <p:spPr>
              <a:xfrm>
                <a:off x="8584188" y="3574628"/>
                <a:ext cx="70550" cy="41040"/>
              </a:xfrm>
              <a:custGeom>
                <a:avLst/>
                <a:gdLst>
                  <a:gd name="connsiteX0" fmla="*/ 70550 w 70550"/>
                  <a:gd name="connsiteY0" fmla="*/ 20482 h 41040"/>
                  <a:gd name="connsiteX1" fmla="*/ 35275 w 70550"/>
                  <a:gd name="connsiteY1" fmla="*/ 41041 h 41040"/>
                  <a:gd name="connsiteX2" fmla="*/ 0 w 70550"/>
                  <a:gd name="connsiteY2" fmla="*/ 20482 h 41040"/>
                  <a:gd name="connsiteX3" fmla="*/ 35275 w 70550"/>
                  <a:gd name="connsiteY3" fmla="*/ 0 h 41040"/>
                  <a:gd name="connsiteX4" fmla="*/ 70550 w 70550"/>
                  <a:gd name="connsiteY4" fmla="*/ 20482 h 41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50" h="41040">
                    <a:moveTo>
                      <a:pt x="70550" y="20482"/>
                    </a:moveTo>
                    <a:lnTo>
                      <a:pt x="35275" y="41041"/>
                    </a:lnTo>
                    <a:lnTo>
                      <a:pt x="0" y="20482"/>
                    </a:lnTo>
                    <a:lnTo>
                      <a:pt x="35275" y="0"/>
                    </a:lnTo>
                    <a:lnTo>
                      <a:pt x="70550" y="20482"/>
                    </a:lnTo>
                    <a:close/>
                  </a:path>
                </a:pathLst>
              </a:custGeom>
              <a:solidFill>
                <a:srgbClr val="C3F1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7" name="Freeform: Shape 268">
                <a:extLst>
                  <a:ext uri="{FF2B5EF4-FFF2-40B4-BE49-F238E27FC236}">
                    <a16:creationId xmlns:a16="http://schemas.microsoft.com/office/drawing/2014/main" id="{D6490781-010A-304E-B679-3C5441676F74}"/>
                  </a:ext>
                </a:extLst>
              </p:cNvPr>
              <p:cNvSpPr/>
              <p:nvPr/>
            </p:nvSpPr>
            <p:spPr>
              <a:xfrm>
                <a:off x="8584188" y="3595262"/>
                <a:ext cx="35275" cy="61447"/>
              </a:xfrm>
              <a:custGeom>
                <a:avLst/>
                <a:gdLst>
                  <a:gd name="connsiteX0" fmla="*/ 35275 w 35275"/>
                  <a:gd name="connsiteY0" fmla="*/ 20558 h 61447"/>
                  <a:gd name="connsiteX1" fmla="*/ 35275 w 35275"/>
                  <a:gd name="connsiteY1" fmla="*/ 61447 h 61447"/>
                  <a:gd name="connsiteX2" fmla="*/ 0 w 35275"/>
                  <a:gd name="connsiteY2" fmla="*/ 40889 h 61447"/>
                  <a:gd name="connsiteX3" fmla="*/ 0 w 35275"/>
                  <a:gd name="connsiteY3" fmla="*/ 0 h 61447"/>
                  <a:gd name="connsiteX4" fmla="*/ 35275 w 35275"/>
                  <a:gd name="connsiteY4" fmla="*/ 20558 h 61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75" h="61447">
                    <a:moveTo>
                      <a:pt x="35275" y="20558"/>
                    </a:moveTo>
                    <a:lnTo>
                      <a:pt x="35275" y="61447"/>
                    </a:lnTo>
                    <a:lnTo>
                      <a:pt x="0" y="40889"/>
                    </a:lnTo>
                    <a:lnTo>
                      <a:pt x="0" y="0"/>
                    </a:lnTo>
                    <a:lnTo>
                      <a:pt x="35275" y="20558"/>
                    </a:lnTo>
                    <a:close/>
                  </a:path>
                </a:pathLst>
              </a:custGeom>
              <a:solidFill>
                <a:srgbClr val="9CEB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8" name="Freeform: Shape 269">
                <a:extLst>
                  <a:ext uri="{FF2B5EF4-FFF2-40B4-BE49-F238E27FC236}">
                    <a16:creationId xmlns:a16="http://schemas.microsoft.com/office/drawing/2014/main" id="{FA604FD8-682C-8C43-851B-2BC52195B058}"/>
                  </a:ext>
                </a:extLst>
              </p:cNvPr>
              <p:cNvSpPr/>
              <p:nvPr/>
            </p:nvSpPr>
            <p:spPr>
              <a:xfrm>
                <a:off x="8584188" y="3615669"/>
                <a:ext cx="35275" cy="40964"/>
              </a:xfrm>
              <a:custGeom>
                <a:avLst/>
                <a:gdLst>
                  <a:gd name="connsiteX0" fmla="*/ 0 w 35275"/>
                  <a:gd name="connsiteY0" fmla="*/ 20407 h 40964"/>
                  <a:gd name="connsiteX1" fmla="*/ 35275 w 35275"/>
                  <a:gd name="connsiteY1" fmla="*/ 0 h 40964"/>
                  <a:gd name="connsiteX2" fmla="*/ 35275 w 35275"/>
                  <a:gd name="connsiteY2" fmla="*/ 40965 h 40964"/>
                  <a:gd name="connsiteX3" fmla="*/ 0 w 35275"/>
                  <a:gd name="connsiteY3" fmla="*/ 20407 h 40964"/>
                </a:gdLst>
                <a:ahLst/>
                <a:cxnLst>
                  <a:cxn ang="0">
                    <a:pos x="connsiteX0" y="connsiteY0"/>
                  </a:cxn>
                  <a:cxn ang="0">
                    <a:pos x="connsiteX1" y="connsiteY1"/>
                  </a:cxn>
                  <a:cxn ang="0">
                    <a:pos x="connsiteX2" y="connsiteY2"/>
                  </a:cxn>
                  <a:cxn ang="0">
                    <a:pos x="connsiteX3" y="connsiteY3"/>
                  </a:cxn>
                </a:cxnLst>
                <a:rect l="l" t="t" r="r" b="b"/>
                <a:pathLst>
                  <a:path w="35275" h="40964">
                    <a:moveTo>
                      <a:pt x="0" y="20407"/>
                    </a:moveTo>
                    <a:lnTo>
                      <a:pt x="35275" y="0"/>
                    </a:lnTo>
                    <a:lnTo>
                      <a:pt x="35275" y="40965"/>
                    </a:lnTo>
                    <a:lnTo>
                      <a:pt x="0" y="20407"/>
                    </a:lnTo>
                    <a:close/>
                  </a:path>
                </a:pathLst>
              </a:custGeom>
              <a:solidFill>
                <a:srgbClr val="C3F1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9" name="Freeform: Shape 270">
                <a:extLst>
                  <a:ext uri="{FF2B5EF4-FFF2-40B4-BE49-F238E27FC236}">
                    <a16:creationId xmlns:a16="http://schemas.microsoft.com/office/drawing/2014/main" id="{44F1334D-2C04-924D-9362-25F60742D1B0}"/>
                  </a:ext>
                </a:extLst>
              </p:cNvPr>
              <p:cNvSpPr/>
              <p:nvPr/>
            </p:nvSpPr>
            <p:spPr>
              <a:xfrm>
                <a:off x="8619464" y="3615669"/>
                <a:ext cx="35275" cy="40964"/>
              </a:xfrm>
              <a:custGeom>
                <a:avLst/>
                <a:gdLst>
                  <a:gd name="connsiteX0" fmla="*/ 35275 w 35275"/>
                  <a:gd name="connsiteY0" fmla="*/ 20407 h 40964"/>
                  <a:gd name="connsiteX1" fmla="*/ 0 w 35275"/>
                  <a:gd name="connsiteY1" fmla="*/ 0 h 40964"/>
                  <a:gd name="connsiteX2" fmla="*/ 0 w 35275"/>
                  <a:gd name="connsiteY2" fmla="*/ 40965 h 40964"/>
                  <a:gd name="connsiteX3" fmla="*/ 35275 w 35275"/>
                  <a:gd name="connsiteY3" fmla="*/ 20407 h 40964"/>
                </a:gdLst>
                <a:ahLst/>
                <a:cxnLst>
                  <a:cxn ang="0">
                    <a:pos x="connsiteX0" y="connsiteY0"/>
                  </a:cxn>
                  <a:cxn ang="0">
                    <a:pos x="connsiteX1" y="connsiteY1"/>
                  </a:cxn>
                  <a:cxn ang="0">
                    <a:pos x="connsiteX2" y="connsiteY2"/>
                  </a:cxn>
                  <a:cxn ang="0">
                    <a:pos x="connsiteX3" y="connsiteY3"/>
                  </a:cxn>
                </a:cxnLst>
                <a:rect l="l" t="t" r="r" b="b"/>
                <a:pathLst>
                  <a:path w="35275" h="40964">
                    <a:moveTo>
                      <a:pt x="35275" y="20407"/>
                    </a:moveTo>
                    <a:lnTo>
                      <a:pt x="0" y="0"/>
                    </a:lnTo>
                    <a:lnTo>
                      <a:pt x="0" y="40965"/>
                    </a:lnTo>
                    <a:lnTo>
                      <a:pt x="35275" y="20407"/>
                    </a:lnTo>
                    <a:close/>
                  </a:path>
                </a:pathLst>
              </a:custGeom>
              <a:solidFill>
                <a:srgbClr val="9CEBFF"/>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0" name="Freeform: Shape 271">
                <a:extLst>
                  <a:ext uri="{FF2B5EF4-FFF2-40B4-BE49-F238E27FC236}">
                    <a16:creationId xmlns:a16="http://schemas.microsoft.com/office/drawing/2014/main" id="{DE627438-9DE6-7542-90EF-A9D47772DCFC}"/>
                  </a:ext>
                </a:extLst>
              </p:cNvPr>
              <p:cNvSpPr/>
              <p:nvPr/>
            </p:nvSpPr>
            <p:spPr>
              <a:xfrm>
                <a:off x="8796599" y="3953326"/>
                <a:ext cx="51433" cy="37171"/>
              </a:xfrm>
              <a:custGeom>
                <a:avLst/>
                <a:gdLst>
                  <a:gd name="connsiteX0" fmla="*/ 0 w 51433"/>
                  <a:gd name="connsiteY0" fmla="*/ 7434 h 37171"/>
                  <a:gd name="connsiteX1" fmla="*/ 0 w 51433"/>
                  <a:gd name="connsiteY1" fmla="*/ 0 h 37171"/>
                  <a:gd name="connsiteX2" fmla="*/ 51434 w 51433"/>
                  <a:gd name="connsiteY2" fmla="*/ 29737 h 37171"/>
                  <a:gd name="connsiteX3" fmla="*/ 51434 w 51433"/>
                  <a:gd name="connsiteY3" fmla="*/ 37172 h 37171"/>
                  <a:gd name="connsiteX4" fmla="*/ 0 w 51433"/>
                  <a:gd name="connsiteY4" fmla="*/ 7434 h 3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37171">
                    <a:moveTo>
                      <a:pt x="0" y="7434"/>
                    </a:moveTo>
                    <a:lnTo>
                      <a:pt x="0" y="0"/>
                    </a:lnTo>
                    <a:lnTo>
                      <a:pt x="51434" y="29737"/>
                    </a:lnTo>
                    <a:lnTo>
                      <a:pt x="51434" y="37172"/>
                    </a:lnTo>
                    <a:lnTo>
                      <a:pt x="0" y="7434"/>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1" name="Freeform: Shape 272">
                <a:extLst>
                  <a:ext uri="{FF2B5EF4-FFF2-40B4-BE49-F238E27FC236}">
                    <a16:creationId xmlns:a16="http://schemas.microsoft.com/office/drawing/2014/main" id="{5722E80D-C5CD-E54A-9D91-BD0A76850260}"/>
                  </a:ext>
                </a:extLst>
              </p:cNvPr>
              <p:cNvSpPr/>
              <p:nvPr/>
            </p:nvSpPr>
            <p:spPr>
              <a:xfrm>
                <a:off x="8878756" y="3999752"/>
                <a:ext cx="51433" cy="37171"/>
              </a:xfrm>
              <a:custGeom>
                <a:avLst/>
                <a:gdLst>
                  <a:gd name="connsiteX0" fmla="*/ 0 w 51433"/>
                  <a:gd name="connsiteY0" fmla="*/ 7434 h 37171"/>
                  <a:gd name="connsiteX1" fmla="*/ 0 w 51433"/>
                  <a:gd name="connsiteY1" fmla="*/ 0 h 37171"/>
                  <a:gd name="connsiteX2" fmla="*/ 51434 w 51433"/>
                  <a:gd name="connsiteY2" fmla="*/ 29737 h 37171"/>
                  <a:gd name="connsiteX3" fmla="*/ 51434 w 51433"/>
                  <a:gd name="connsiteY3" fmla="*/ 37172 h 37171"/>
                  <a:gd name="connsiteX4" fmla="*/ 0 w 51433"/>
                  <a:gd name="connsiteY4" fmla="*/ 7434 h 3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37171">
                    <a:moveTo>
                      <a:pt x="0" y="7434"/>
                    </a:moveTo>
                    <a:lnTo>
                      <a:pt x="0" y="0"/>
                    </a:lnTo>
                    <a:lnTo>
                      <a:pt x="51434" y="29737"/>
                    </a:lnTo>
                    <a:lnTo>
                      <a:pt x="51434" y="37172"/>
                    </a:lnTo>
                    <a:lnTo>
                      <a:pt x="0" y="7434"/>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2" name="Freeform: Shape 273">
                <a:extLst>
                  <a:ext uri="{FF2B5EF4-FFF2-40B4-BE49-F238E27FC236}">
                    <a16:creationId xmlns:a16="http://schemas.microsoft.com/office/drawing/2014/main" id="{949CB4BD-2CEF-B049-B41E-758C5BF1D005}"/>
                  </a:ext>
                </a:extLst>
              </p:cNvPr>
              <p:cNvSpPr/>
              <p:nvPr/>
            </p:nvSpPr>
            <p:spPr>
              <a:xfrm>
                <a:off x="8966982" y="4052248"/>
                <a:ext cx="51433" cy="37171"/>
              </a:xfrm>
              <a:custGeom>
                <a:avLst/>
                <a:gdLst>
                  <a:gd name="connsiteX0" fmla="*/ 0 w 51433"/>
                  <a:gd name="connsiteY0" fmla="*/ 7434 h 37171"/>
                  <a:gd name="connsiteX1" fmla="*/ 0 w 51433"/>
                  <a:gd name="connsiteY1" fmla="*/ 0 h 37171"/>
                  <a:gd name="connsiteX2" fmla="*/ 51434 w 51433"/>
                  <a:gd name="connsiteY2" fmla="*/ 29738 h 37171"/>
                  <a:gd name="connsiteX3" fmla="*/ 51434 w 51433"/>
                  <a:gd name="connsiteY3" fmla="*/ 37172 h 37171"/>
                  <a:gd name="connsiteX4" fmla="*/ 0 w 51433"/>
                  <a:gd name="connsiteY4" fmla="*/ 7434 h 37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33" h="37171">
                    <a:moveTo>
                      <a:pt x="0" y="7434"/>
                    </a:moveTo>
                    <a:lnTo>
                      <a:pt x="0" y="0"/>
                    </a:lnTo>
                    <a:lnTo>
                      <a:pt x="51434" y="29738"/>
                    </a:lnTo>
                    <a:lnTo>
                      <a:pt x="51434" y="37172"/>
                    </a:lnTo>
                    <a:lnTo>
                      <a:pt x="0" y="7434"/>
                    </a:lnTo>
                    <a:close/>
                  </a:path>
                </a:pathLst>
              </a:custGeom>
              <a:solidFill>
                <a:srgbClr val="FAF9F8"/>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762" name="Graphic 761"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84AA662B-723B-B24D-BE02-C5972E0518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19252" y="706777"/>
              <a:ext cx="2151631" cy="1277098"/>
            </a:xfrm>
            <a:prstGeom prst="rect">
              <a:avLst/>
            </a:prstGeom>
          </p:spPr>
        </p:pic>
        <p:pic>
          <p:nvPicPr>
            <p:cNvPr id="763" name="Graphic 762">
              <a:extLst>
                <a:ext uri="{FF2B5EF4-FFF2-40B4-BE49-F238E27FC236}">
                  <a16:creationId xmlns:a16="http://schemas.microsoft.com/office/drawing/2014/main" id="{C16E8F18-EB23-2B4F-9909-B3E651B5CA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99463" y="917299"/>
              <a:ext cx="733238" cy="453912"/>
            </a:xfrm>
            <a:prstGeom prst="rect">
              <a:avLst/>
            </a:prstGeom>
            <a:scene3d>
              <a:camera prst="orthographicFront">
                <a:rot lat="1200000" lon="2700000" rev="0"/>
              </a:camera>
              <a:lightRig rig="threePt" dir="t"/>
            </a:scene3d>
          </p:spPr>
        </p:pic>
        <p:grpSp>
          <p:nvGrpSpPr>
            <p:cNvPr id="764" name="Graphic 3">
              <a:extLst>
                <a:ext uri="{FF2B5EF4-FFF2-40B4-BE49-F238E27FC236}">
                  <a16:creationId xmlns:a16="http://schemas.microsoft.com/office/drawing/2014/main" id="{EE7EE970-D9FF-3F4F-B1D8-C2E360FE7040}"/>
                </a:ext>
              </a:extLst>
            </p:cNvPr>
            <p:cNvGrpSpPr/>
            <p:nvPr/>
          </p:nvGrpSpPr>
          <p:grpSpPr>
            <a:xfrm>
              <a:off x="5883327" y="5412609"/>
              <a:ext cx="295887" cy="726618"/>
              <a:chOff x="7380935" y="4888895"/>
              <a:chExt cx="387293" cy="951087"/>
            </a:xfrm>
          </p:grpSpPr>
          <p:sp>
            <p:nvSpPr>
              <p:cNvPr id="846" name="Freeform: Shape 6">
                <a:extLst>
                  <a:ext uri="{FF2B5EF4-FFF2-40B4-BE49-F238E27FC236}">
                    <a16:creationId xmlns:a16="http://schemas.microsoft.com/office/drawing/2014/main" id="{7C0B75D3-42CF-E84D-A488-7952937E9191}"/>
                  </a:ext>
                </a:extLst>
              </p:cNvPr>
              <p:cNvSpPr/>
              <p:nvPr/>
            </p:nvSpPr>
            <p:spPr>
              <a:xfrm>
                <a:off x="7380935" y="5627265"/>
                <a:ext cx="387293" cy="212716"/>
              </a:xfrm>
              <a:custGeom>
                <a:avLst/>
                <a:gdLst>
                  <a:gd name="connsiteX0" fmla="*/ 387294 w 387293"/>
                  <a:gd name="connsiteY0" fmla="*/ 176540 h 212716"/>
                  <a:gd name="connsiteX1" fmla="*/ 321545 w 387293"/>
                  <a:gd name="connsiteY1" fmla="*/ 212717 h 212716"/>
                  <a:gd name="connsiteX2" fmla="*/ 0 w 387293"/>
                  <a:gd name="connsiteY2" fmla="*/ 36177 h 212716"/>
                  <a:gd name="connsiteX3" fmla="*/ 65749 w 387293"/>
                  <a:gd name="connsiteY3" fmla="*/ 0 h 212716"/>
                  <a:gd name="connsiteX4" fmla="*/ 387294 w 387293"/>
                  <a:gd name="connsiteY4" fmla="*/ 176540 h 212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293" h="212716">
                    <a:moveTo>
                      <a:pt x="387294" y="176540"/>
                    </a:moveTo>
                    <a:lnTo>
                      <a:pt x="321545" y="212717"/>
                    </a:lnTo>
                    <a:lnTo>
                      <a:pt x="0" y="36177"/>
                    </a:lnTo>
                    <a:lnTo>
                      <a:pt x="65749" y="0"/>
                    </a:lnTo>
                    <a:lnTo>
                      <a:pt x="387294" y="176540"/>
                    </a:lnTo>
                    <a:close/>
                  </a:path>
                </a:pathLst>
              </a:custGeom>
              <a:solidFill>
                <a:srgbClr val="1F1D21">
                  <a:alpha val="20000"/>
                </a:srgbClr>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7" name="Freeform: Shape 7">
                <a:extLst>
                  <a:ext uri="{FF2B5EF4-FFF2-40B4-BE49-F238E27FC236}">
                    <a16:creationId xmlns:a16="http://schemas.microsoft.com/office/drawing/2014/main" id="{6CE8189C-80A3-F646-A9EB-ADEACBE9C340}"/>
                  </a:ext>
                </a:extLst>
              </p:cNvPr>
              <p:cNvSpPr/>
              <p:nvPr/>
            </p:nvSpPr>
            <p:spPr>
              <a:xfrm>
                <a:off x="7515453" y="5099773"/>
                <a:ext cx="44832" cy="44823"/>
              </a:xfrm>
              <a:custGeom>
                <a:avLst/>
                <a:gdLst>
                  <a:gd name="connsiteX0" fmla="*/ 44759 w 44832"/>
                  <a:gd name="connsiteY0" fmla="*/ 23874 h 44823"/>
                  <a:gd name="connsiteX1" fmla="*/ 23874 w 44832"/>
                  <a:gd name="connsiteY1" fmla="*/ 74 h 44823"/>
                  <a:gd name="connsiteX2" fmla="*/ 74 w 44832"/>
                  <a:gd name="connsiteY2" fmla="*/ 20959 h 44823"/>
                  <a:gd name="connsiteX3" fmla="*/ 20959 w 44832"/>
                  <a:gd name="connsiteY3" fmla="*/ 44759 h 44823"/>
                  <a:gd name="connsiteX4" fmla="*/ 44759 w 44832"/>
                  <a:gd name="connsiteY4" fmla="*/ 23874 h 44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32" h="44823">
                    <a:moveTo>
                      <a:pt x="44759" y="23874"/>
                    </a:moveTo>
                    <a:cubicBezTo>
                      <a:pt x="45771" y="11498"/>
                      <a:pt x="36250" y="1085"/>
                      <a:pt x="23874" y="74"/>
                    </a:cubicBezTo>
                    <a:cubicBezTo>
                      <a:pt x="11438" y="-938"/>
                      <a:pt x="1085" y="8582"/>
                      <a:pt x="74" y="20959"/>
                    </a:cubicBezTo>
                    <a:cubicBezTo>
                      <a:pt x="-938" y="33335"/>
                      <a:pt x="8582" y="43748"/>
                      <a:pt x="20959" y="44759"/>
                    </a:cubicBezTo>
                    <a:cubicBezTo>
                      <a:pt x="33394" y="45652"/>
                      <a:pt x="43748" y="37143"/>
                      <a:pt x="44759" y="23874"/>
                    </a:cubicBezTo>
                    <a:close/>
                  </a:path>
                </a:pathLst>
              </a:custGeom>
              <a:solidFill>
                <a:srgbClr val="0078D4"/>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8" name="Freeform: Shape 10">
                <a:extLst>
                  <a:ext uri="{FF2B5EF4-FFF2-40B4-BE49-F238E27FC236}">
                    <a16:creationId xmlns:a16="http://schemas.microsoft.com/office/drawing/2014/main" id="{ABA3CA87-A143-AB45-98AF-5A06D91D7BB4}"/>
                  </a:ext>
                </a:extLst>
              </p:cNvPr>
              <p:cNvSpPr/>
              <p:nvPr/>
            </p:nvSpPr>
            <p:spPr>
              <a:xfrm>
                <a:off x="7521119" y="5601739"/>
                <a:ext cx="130188" cy="75090"/>
              </a:xfrm>
              <a:custGeom>
                <a:avLst/>
                <a:gdLst>
                  <a:gd name="connsiteX0" fmla="*/ 0 w 130188"/>
                  <a:gd name="connsiteY0" fmla="*/ 30405 h 75090"/>
                  <a:gd name="connsiteX1" fmla="*/ 53194 w 130188"/>
                  <a:gd name="connsiteY1" fmla="*/ 0 h 75090"/>
                  <a:gd name="connsiteX2" fmla="*/ 130189 w 130188"/>
                  <a:gd name="connsiteY2" fmla="*/ 44685 h 75090"/>
                  <a:gd name="connsiteX3" fmla="*/ 76995 w 130188"/>
                  <a:gd name="connsiteY3" fmla="*/ 75091 h 75090"/>
                  <a:gd name="connsiteX4" fmla="*/ 0 w 130188"/>
                  <a:gd name="connsiteY4" fmla="*/ 30405 h 75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188" h="75090">
                    <a:moveTo>
                      <a:pt x="0" y="30405"/>
                    </a:moveTo>
                    <a:lnTo>
                      <a:pt x="53194" y="0"/>
                    </a:lnTo>
                    <a:lnTo>
                      <a:pt x="130189" y="44685"/>
                    </a:lnTo>
                    <a:lnTo>
                      <a:pt x="76995" y="75091"/>
                    </a:lnTo>
                    <a:lnTo>
                      <a:pt x="0" y="30405"/>
                    </a:lnTo>
                    <a:close/>
                  </a:path>
                </a:pathLst>
              </a:custGeom>
              <a:solidFill>
                <a:srgbClr val="505659"/>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9" name="Freeform: Shape 13">
                <a:extLst>
                  <a:ext uri="{FF2B5EF4-FFF2-40B4-BE49-F238E27FC236}">
                    <a16:creationId xmlns:a16="http://schemas.microsoft.com/office/drawing/2014/main" id="{262EF5F0-7A46-0B4A-A5C3-B7F4C1611F86}"/>
                  </a:ext>
                </a:extLst>
              </p:cNvPr>
              <p:cNvSpPr/>
              <p:nvPr/>
            </p:nvSpPr>
            <p:spPr>
              <a:xfrm>
                <a:off x="7598292" y="5646425"/>
                <a:ext cx="53194" cy="59977"/>
              </a:xfrm>
              <a:custGeom>
                <a:avLst/>
                <a:gdLst>
                  <a:gd name="connsiteX0" fmla="*/ 0 w 53194"/>
                  <a:gd name="connsiteY0" fmla="*/ 30405 h 59977"/>
                  <a:gd name="connsiteX1" fmla="*/ 53194 w 53194"/>
                  <a:gd name="connsiteY1" fmla="*/ 0 h 59977"/>
                  <a:gd name="connsiteX2" fmla="*/ 53194 w 53194"/>
                  <a:gd name="connsiteY2" fmla="*/ 29394 h 59977"/>
                  <a:gd name="connsiteX3" fmla="*/ 0 w 53194"/>
                  <a:gd name="connsiteY3" fmla="*/ 59977 h 59977"/>
                  <a:gd name="connsiteX4" fmla="*/ 0 w 53194"/>
                  <a:gd name="connsiteY4" fmla="*/ 30405 h 59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94" h="59977">
                    <a:moveTo>
                      <a:pt x="0" y="30405"/>
                    </a:moveTo>
                    <a:lnTo>
                      <a:pt x="53194" y="0"/>
                    </a:lnTo>
                    <a:lnTo>
                      <a:pt x="53194" y="29394"/>
                    </a:lnTo>
                    <a:lnTo>
                      <a:pt x="0" y="59977"/>
                    </a:lnTo>
                    <a:lnTo>
                      <a:pt x="0" y="30405"/>
                    </a:lnTo>
                    <a:close/>
                  </a:path>
                </a:pathLst>
              </a:custGeom>
              <a:solidFill>
                <a:srgbClr val="505659"/>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0" name="Freeform: Shape 15">
                <a:extLst>
                  <a:ext uri="{FF2B5EF4-FFF2-40B4-BE49-F238E27FC236}">
                    <a16:creationId xmlns:a16="http://schemas.microsoft.com/office/drawing/2014/main" id="{B664D8DE-8A7D-DA4E-AB9A-52F0C7BE6D66}"/>
                  </a:ext>
                </a:extLst>
              </p:cNvPr>
              <p:cNvSpPr/>
              <p:nvPr/>
            </p:nvSpPr>
            <p:spPr>
              <a:xfrm>
                <a:off x="7411042" y="4983819"/>
                <a:ext cx="54205" cy="543781"/>
              </a:xfrm>
              <a:custGeom>
                <a:avLst/>
                <a:gdLst>
                  <a:gd name="connsiteX0" fmla="*/ 1845 w 54205"/>
                  <a:gd name="connsiteY0" fmla="*/ 30405 h 543781"/>
                  <a:gd name="connsiteX1" fmla="*/ 54206 w 54205"/>
                  <a:gd name="connsiteY1" fmla="*/ 0 h 543781"/>
                  <a:gd name="connsiteX2" fmla="*/ 53194 w 54205"/>
                  <a:gd name="connsiteY2" fmla="*/ 513377 h 543781"/>
                  <a:gd name="connsiteX3" fmla="*/ 0 w 54205"/>
                  <a:gd name="connsiteY3" fmla="*/ 543782 h 543781"/>
                  <a:gd name="connsiteX4" fmla="*/ 1845 w 54205"/>
                  <a:gd name="connsiteY4" fmla="*/ 30405 h 543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5" h="543781">
                    <a:moveTo>
                      <a:pt x="1845" y="30405"/>
                    </a:moveTo>
                    <a:lnTo>
                      <a:pt x="54206" y="0"/>
                    </a:lnTo>
                    <a:lnTo>
                      <a:pt x="53194" y="513377"/>
                    </a:lnTo>
                    <a:lnTo>
                      <a:pt x="0" y="543782"/>
                    </a:lnTo>
                    <a:lnTo>
                      <a:pt x="1845" y="30405"/>
                    </a:lnTo>
                    <a:close/>
                  </a:path>
                </a:pathLst>
              </a:custGeom>
              <a:solidFill>
                <a:srgbClr val="454C50"/>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1" name="Freeform: Shape 345">
                <a:extLst>
                  <a:ext uri="{FF2B5EF4-FFF2-40B4-BE49-F238E27FC236}">
                    <a16:creationId xmlns:a16="http://schemas.microsoft.com/office/drawing/2014/main" id="{A52995A3-C2F6-6E4A-9966-845BFC88868D}"/>
                  </a:ext>
                </a:extLst>
              </p:cNvPr>
              <p:cNvSpPr/>
              <p:nvPr/>
            </p:nvSpPr>
            <p:spPr>
              <a:xfrm>
                <a:off x="7412887" y="4983819"/>
                <a:ext cx="349926" cy="202542"/>
              </a:xfrm>
              <a:custGeom>
                <a:avLst/>
                <a:gdLst>
                  <a:gd name="connsiteX0" fmla="*/ 0 w 349926"/>
                  <a:gd name="connsiteY0" fmla="*/ 30405 h 202542"/>
                  <a:gd name="connsiteX1" fmla="*/ 52361 w 349926"/>
                  <a:gd name="connsiteY1" fmla="*/ 0 h 202542"/>
                  <a:gd name="connsiteX2" fmla="*/ 349927 w 349926"/>
                  <a:gd name="connsiteY2" fmla="*/ 171126 h 202542"/>
                  <a:gd name="connsiteX3" fmla="*/ 296554 w 349926"/>
                  <a:gd name="connsiteY3" fmla="*/ 202542 h 202542"/>
                  <a:gd name="connsiteX4" fmla="*/ 0 w 349926"/>
                  <a:gd name="connsiteY4" fmla="*/ 30405 h 202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926" h="202542">
                    <a:moveTo>
                      <a:pt x="0" y="30405"/>
                    </a:moveTo>
                    <a:lnTo>
                      <a:pt x="52361" y="0"/>
                    </a:lnTo>
                    <a:lnTo>
                      <a:pt x="349927" y="171126"/>
                    </a:lnTo>
                    <a:lnTo>
                      <a:pt x="296554" y="202542"/>
                    </a:lnTo>
                    <a:lnTo>
                      <a:pt x="0" y="30405"/>
                    </a:lnTo>
                    <a:close/>
                  </a:path>
                </a:pathLst>
              </a:custGeom>
              <a:solidFill>
                <a:srgbClr val="FFFFFF"/>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2" name="Freeform: Shape 469">
                <a:extLst>
                  <a:ext uri="{FF2B5EF4-FFF2-40B4-BE49-F238E27FC236}">
                    <a16:creationId xmlns:a16="http://schemas.microsoft.com/office/drawing/2014/main" id="{DA6B9BF4-315C-E04A-A11E-651FA9917BC0}"/>
                  </a:ext>
                </a:extLst>
              </p:cNvPr>
              <p:cNvSpPr/>
              <p:nvPr/>
            </p:nvSpPr>
            <p:spPr>
              <a:xfrm>
                <a:off x="7552596" y="4997435"/>
                <a:ext cx="62714" cy="32081"/>
              </a:xfrm>
              <a:custGeom>
                <a:avLst/>
                <a:gdLst>
                  <a:gd name="connsiteX0" fmla="*/ 0 w 62714"/>
                  <a:gd name="connsiteY0" fmla="*/ 31070 h 32081"/>
                  <a:gd name="connsiteX1" fmla="*/ 53194 w 62714"/>
                  <a:gd name="connsiteY1" fmla="*/ 664 h 32081"/>
                  <a:gd name="connsiteX2" fmla="*/ 62714 w 62714"/>
                  <a:gd name="connsiteY2" fmla="*/ 1676 h 32081"/>
                  <a:gd name="connsiteX3" fmla="*/ 9520 w 62714"/>
                  <a:gd name="connsiteY3" fmla="*/ 32081 h 32081"/>
                  <a:gd name="connsiteX4" fmla="*/ 0 w 62714"/>
                  <a:gd name="connsiteY4" fmla="*/ 31070 h 32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4" h="32081">
                    <a:moveTo>
                      <a:pt x="0" y="31070"/>
                    </a:moveTo>
                    <a:lnTo>
                      <a:pt x="53194" y="664"/>
                    </a:lnTo>
                    <a:cubicBezTo>
                      <a:pt x="55039" y="-347"/>
                      <a:pt x="58966" y="-347"/>
                      <a:pt x="62714" y="1676"/>
                    </a:cubicBezTo>
                    <a:lnTo>
                      <a:pt x="9520" y="32081"/>
                    </a:lnTo>
                    <a:cubicBezTo>
                      <a:pt x="4760" y="30237"/>
                      <a:pt x="1845" y="30237"/>
                      <a:pt x="0" y="31070"/>
                    </a:cubicBezTo>
                    <a:close/>
                  </a:path>
                </a:pathLst>
              </a:custGeom>
              <a:solidFill>
                <a:srgbClr val="505659"/>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3" name="Freeform: Shape 470">
                <a:extLst>
                  <a:ext uri="{FF2B5EF4-FFF2-40B4-BE49-F238E27FC236}">
                    <a16:creationId xmlns:a16="http://schemas.microsoft.com/office/drawing/2014/main" id="{DC1B8165-5E64-5D40-B83B-4D9A1B20E1EE}"/>
                  </a:ext>
                </a:extLst>
              </p:cNvPr>
              <p:cNvSpPr/>
              <p:nvPr/>
            </p:nvSpPr>
            <p:spPr>
              <a:xfrm>
                <a:off x="7561223" y="4999111"/>
                <a:ext cx="66462" cy="60810"/>
              </a:xfrm>
              <a:custGeom>
                <a:avLst/>
                <a:gdLst>
                  <a:gd name="connsiteX0" fmla="*/ 62714 w 66462"/>
                  <a:gd name="connsiteY0" fmla="*/ 30405 h 60810"/>
                  <a:gd name="connsiteX1" fmla="*/ 9520 w 66462"/>
                  <a:gd name="connsiteY1" fmla="*/ 60810 h 60810"/>
                  <a:gd name="connsiteX2" fmla="*/ 13269 w 66462"/>
                  <a:gd name="connsiteY2" fmla="*/ 52302 h 60810"/>
                  <a:gd name="connsiteX3" fmla="*/ 0 w 66462"/>
                  <a:gd name="connsiteY3" fmla="*/ 30405 h 60810"/>
                  <a:gd name="connsiteX4" fmla="*/ 53194 w 66462"/>
                  <a:gd name="connsiteY4" fmla="*/ 0 h 60810"/>
                  <a:gd name="connsiteX5" fmla="*/ 66463 w 66462"/>
                  <a:gd name="connsiteY5" fmla="*/ 21896 h 60810"/>
                  <a:gd name="connsiteX6" fmla="*/ 62714 w 66462"/>
                  <a:gd name="connsiteY6" fmla="*/ 30405 h 6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462" h="60810">
                    <a:moveTo>
                      <a:pt x="62714" y="30405"/>
                    </a:moveTo>
                    <a:lnTo>
                      <a:pt x="9520" y="60810"/>
                    </a:lnTo>
                    <a:cubicBezTo>
                      <a:pt x="11365" y="59799"/>
                      <a:pt x="13269" y="57062"/>
                      <a:pt x="13269" y="52302"/>
                    </a:cubicBezTo>
                    <a:cubicBezTo>
                      <a:pt x="13269" y="43793"/>
                      <a:pt x="7497" y="34273"/>
                      <a:pt x="0" y="30405"/>
                    </a:cubicBezTo>
                    <a:lnTo>
                      <a:pt x="53194" y="0"/>
                    </a:lnTo>
                    <a:cubicBezTo>
                      <a:pt x="60870" y="3749"/>
                      <a:pt x="66463" y="14280"/>
                      <a:pt x="66463" y="21896"/>
                    </a:cubicBezTo>
                    <a:cubicBezTo>
                      <a:pt x="66463" y="26478"/>
                      <a:pt x="64618" y="29394"/>
                      <a:pt x="62714" y="30405"/>
                    </a:cubicBezTo>
                    <a:close/>
                  </a:path>
                </a:pathLst>
              </a:custGeom>
              <a:solidFill>
                <a:srgbClr val="505659"/>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4" name="Freeform: Shape 471">
                <a:extLst>
                  <a:ext uri="{FF2B5EF4-FFF2-40B4-BE49-F238E27FC236}">
                    <a16:creationId xmlns:a16="http://schemas.microsoft.com/office/drawing/2014/main" id="{E37C9E34-050C-724E-8F06-8EAE1016178D}"/>
                  </a:ext>
                </a:extLst>
              </p:cNvPr>
              <p:cNvSpPr/>
              <p:nvPr/>
            </p:nvSpPr>
            <p:spPr>
              <a:xfrm>
                <a:off x="7708429" y="5154945"/>
                <a:ext cx="54205" cy="544674"/>
              </a:xfrm>
              <a:custGeom>
                <a:avLst/>
                <a:gdLst>
                  <a:gd name="connsiteX0" fmla="*/ 1012 w 54205"/>
                  <a:gd name="connsiteY0" fmla="*/ 31417 h 544674"/>
                  <a:gd name="connsiteX1" fmla="*/ 54206 w 54205"/>
                  <a:gd name="connsiteY1" fmla="*/ 0 h 544674"/>
                  <a:gd name="connsiteX2" fmla="*/ 53194 w 54205"/>
                  <a:gd name="connsiteY2" fmla="*/ 513377 h 544674"/>
                  <a:gd name="connsiteX3" fmla="*/ 0 w 54205"/>
                  <a:gd name="connsiteY3" fmla="*/ 544674 h 544674"/>
                  <a:gd name="connsiteX4" fmla="*/ 1012 w 54205"/>
                  <a:gd name="connsiteY4" fmla="*/ 31417 h 544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05" h="544674">
                    <a:moveTo>
                      <a:pt x="1012" y="31417"/>
                    </a:moveTo>
                    <a:lnTo>
                      <a:pt x="54206" y="0"/>
                    </a:lnTo>
                    <a:lnTo>
                      <a:pt x="53194" y="513377"/>
                    </a:lnTo>
                    <a:lnTo>
                      <a:pt x="0" y="544674"/>
                    </a:lnTo>
                    <a:lnTo>
                      <a:pt x="1012" y="31417"/>
                    </a:lnTo>
                    <a:close/>
                  </a:path>
                </a:pathLst>
              </a:custGeom>
              <a:solidFill>
                <a:srgbClr val="FFFFFF"/>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5" name="Freeform: Shape 472">
                <a:extLst>
                  <a:ext uri="{FF2B5EF4-FFF2-40B4-BE49-F238E27FC236}">
                    <a16:creationId xmlns:a16="http://schemas.microsoft.com/office/drawing/2014/main" id="{220526AC-D5DE-944E-9588-5365ADA85262}"/>
                  </a:ext>
                </a:extLst>
              </p:cNvPr>
              <p:cNvSpPr/>
              <p:nvPr/>
            </p:nvSpPr>
            <p:spPr>
              <a:xfrm>
                <a:off x="7385219" y="4907361"/>
                <a:ext cx="349867" cy="898142"/>
              </a:xfrm>
              <a:custGeom>
                <a:avLst/>
                <a:gdLst>
                  <a:gd name="connsiteX0" fmla="*/ 305182 w 349867"/>
                  <a:gd name="connsiteY0" fmla="*/ 156309 h 898142"/>
                  <a:gd name="connsiteX1" fmla="*/ 349867 w 349867"/>
                  <a:gd name="connsiteY1" fmla="*/ 233304 h 898142"/>
                  <a:gd name="connsiteX2" fmla="*/ 348023 w 349867"/>
                  <a:gd name="connsiteY2" fmla="*/ 866337 h 898142"/>
                  <a:gd name="connsiteX3" fmla="*/ 303337 w 349867"/>
                  <a:gd name="connsiteY3" fmla="*/ 891982 h 898142"/>
                  <a:gd name="connsiteX4" fmla="*/ 21896 w 349867"/>
                  <a:gd name="connsiteY4" fmla="*/ 729544 h 898142"/>
                  <a:gd name="connsiteX5" fmla="*/ 0 w 349867"/>
                  <a:gd name="connsiteY5" fmla="*/ 691463 h 898142"/>
                  <a:gd name="connsiteX6" fmla="*/ 2023 w 349867"/>
                  <a:gd name="connsiteY6" fmla="*/ 31773 h 898142"/>
                  <a:gd name="connsiteX7" fmla="*/ 46708 w 349867"/>
                  <a:gd name="connsiteY7" fmla="*/ 6128 h 898142"/>
                  <a:gd name="connsiteX8" fmla="*/ 305182 w 349867"/>
                  <a:gd name="connsiteY8" fmla="*/ 156309 h 898142"/>
                  <a:gd name="connsiteX9" fmla="*/ 323211 w 349867"/>
                  <a:gd name="connsiteY9" fmla="*/ 792258 h 898142"/>
                  <a:gd name="connsiteX10" fmla="*/ 325055 w 349867"/>
                  <a:gd name="connsiteY10" fmla="*/ 278822 h 898142"/>
                  <a:gd name="connsiteX11" fmla="*/ 27668 w 349867"/>
                  <a:gd name="connsiteY11" fmla="*/ 106863 h 898142"/>
                  <a:gd name="connsiteX12" fmla="*/ 25824 w 349867"/>
                  <a:gd name="connsiteY12" fmla="*/ 620240 h 898142"/>
                  <a:gd name="connsiteX13" fmla="*/ 323211 w 349867"/>
                  <a:gd name="connsiteY13" fmla="*/ 792258 h 8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9867" h="898142">
                    <a:moveTo>
                      <a:pt x="305182" y="156309"/>
                    </a:moveTo>
                    <a:cubicBezTo>
                      <a:pt x="329815" y="170589"/>
                      <a:pt x="349867" y="205755"/>
                      <a:pt x="349867" y="233304"/>
                    </a:cubicBezTo>
                    <a:lnTo>
                      <a:pt x="348023" y="866337"/>
                    </a:lnTo>
                    <a:cubicBezTo>
                      <a:pt x="348023" y="894898"/>
                      <a:pt x="328149" y="906263"/>
                      <a:pt x="303337" y="891982"/>
                    </a:cubicBezTo>
                    <a:lnTo>
                      <a:pt x="21896" y="729544"/>
                    </a:lnTo>
                    <a:cubicBezTo>
                      <a:pt x="9520" y="722939"/>
                      <a:pt x="0" y="705744"/>
                      <a:pt x="0" y="691463"/>
                    </a:cubicBezTo>
                    <a:lnTo>
                      <a:pt x="2023" y="31773"/>
                    </a:lnTo>
                    <a:cubicBezTo>
                      <a:pt x="2023" y="3391"/>
                      <a:pt x="21896" y="-8152"/>
                      <a:pt x="46708" y="6128"/>
                    </a:cubicBezTo>
                    <a:lnTo>
                      <a:pt x="305182" y="156309"/>
                    </a:lnTo>
                    <a:close/>
                    <a:moveTo>
                      <a:pt x="323211" y="792258"/>
                    </a:moveTo>
                    <a:lnTo>
                      <a:pt x="325055" y="278822"/>
                    </a:lnTo>
                    <a:lnTo>
                      <a:pt x="27668" y="106863"/>
                    </a:lnTo>
                    <a:lnTo>
                      <a:pt x="25824" y="620240"/>
                    </a:lnTo>
                    <a:lnTo>
                      <a:pt x="323211" y="792258"/>
                    </a:lnTo>
                    <a:close/>
                  </a:path>
                </a:pathLst>
              </a:custGeom>
              <a:solidFill>
                <a:schemeClr val="tx2"/>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6" name="Freeform: Shape 473">
                <a:extLst>
                  <a:ext uri="{FF2B5EF4-FFF2-40B4-BE49-F238E27FC236}">
                    <a16:creationId xmlns:a16="http://schemas.microsoft.com/office/drawing/2014/main" id="{8A189ED9-6672-7E47-8710-35464808171A}"/>
                  </a:ext>
                </a:extLst>
              </p:cNvPr>
              <p:cNvSpPr/>
              <p:nvPr/>
            </p:nvSpPr>
            <p:spPr>
              <a:xfrm>
                <a:off x="7411042" y="5014284"/>
                <a:ext cx="298398" cy="685335"/>
              </a:xfrm>
              <a:custGeom>
                <a:avLst/>
                <a:gdLst>
                  <a:gd name="connsiteX0" fmla="*/ 298399 w 298398"/>
                  <a:gd name="connsiteY0" fmla="*/ 172078 h 685335"/>
                  <a:gd name="connsiteX1" fmla="*/ 297387 w 298398"/>
                  <a:gd name="connsiteY1" fmla="*/ 685335 h 685335"/>
                  <a:gd name="connsiteX2" fmla="*/ 0 w 298398"/>
                  <a:gd name="connsiteY2" fmla="*/ 513377 h 685335"/>
                  <a:gd name="connsiteX3" fmla="*/ 1845 w 298398"/>
                  <a:gd name="connsiteY3" fmla="*/ 0 h 685335"/>
                  <a:gd name="connsiteX4" fmla="*/ 298399 w 298398"/>
                  <a:gd name="connsiteY4" fmla="*/ 172078 h 685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98" h="685335">
                    <a:moveTo>
                      <a:pt x="298399" y="172078"/>
                    </a:moveTo>
                    <a:lnTo>
                      <a:pt x="297387" y="685335"/>
                    </a:lnTo>
                    <a:lnTo>
                      <a:pt x="0" y="513377"/>
                    </a:lnTo>
                    <a:lnTo>
                      <a:pt x="1845" y="0"/>
                    </a:lnTo>
                    <a:lnTo>
                      <a:pt x="298399" y="172078"/>
                    </a:lnTo>
                    <a:close/>
                  </a:path>
                </a:pathLst>
              </a:custGeom>
              <a:solidFill>
                <a:srgbClr val="0078D4"/>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7" name="Freeform: Shape 474">
                <a:extLst>
                  <a:ext uri="{FF2B5EF4-FFF2-40B4-BE49-F238E27FC236}">
                    <a16:creationId xmlns:a16="http://schemas.microsoft.com/office/drawing/2014/main" id="{31B0292F-9A6A-3E46-9999-B0FB93607E28}"/>
                  </a:ext>
                </a:extLst>
              </p:cNvPr>
              <p:cNvSpPr/>
              <p:nvPr/>
            </p:nvSpPr>
            <p:spPr>
              <a:xfrm>
                <a:off x="7400451" y="4888895"/>
                <a:ext cx="366587" cy="912352"/>
              </a:xfrm>
              <a:custGeom>
                <a:avLst/>
                <a:gdLst>
                  <a:gd name="connsiteX0" fmla="*/ 321723 w 366587"/>
                  <a:gd name="connsiteY0" fmla="*/ 156091 h 912352"/>
                  <a:gd name="connsiteX1" fmla="*/ 63250 w 366587"/>
                  <a:gd name="connsiteY1" fmla="*/ 5850 h 912352"/>
                  <a:gd name="connsiteX2" fmla="*/ 31833 w 366587"/>
                  <a:gd name="connsiteY2" fmla="*/ 2935 h 912352"/>
                  <a:gd name="connsiteX3" fmla="*/ 0 w 366587"/>
                  <a:gd name="connsiteY3" fmla="*/ 21678 h 912352"/>
                  <a:gd name="connsiteX4" fmla="*/ 31417 w 366587"/>
                  <a:gd name="connsiteY4" fmla="*/ 24593 h 912352"/>
                  <a:gd name="connsiteX5" fmla="*/ 290128 w 366587"/>
                  <a:gd name="connsiteY5" fmla="*/ 173763 h 912352"/>
                  <a:gd name="connsiteX6" fmla="*/ 334813 w 366587"/>
                  <a:gd name="connsiteY6" fmla="*/ 250758 h 912352"/>
                  <a:gd name="connsiteX7" fmla="*/ 332969 w 366587"/>
                  <a:gd name="connsiteY7" fmla="*/ 883791 h 912352"/>
                  <a:gd name="connsiteX8" fmla="*/ 319700 w 366587"/>
                  <a:gd name="connsiteY8" fmla="*/ 912352 h 912352"/>
                  <a:gd name="connsiteX9" fmla="*/ 351474 w 366587"/>
                  <a:gd name="connsiteY9" fmla="*/ 893669 h 912352"/>
                  <a:gd name="connsiteX10" fmla="*/ 364743 w 366587"/>
                  <a:gd name="connsiteY10" fmla="*/ 865108 h 912352"/>
                  <a:gd name="connsiteX11" fmla="*/ 366587 w 366587"/>
                  <a:gd name="connsiteY11" fmla="*/ 232074 h 912352"/>
                  <a:gd name="connsiteX12" fmla="*/ 321723 w 366587"/>
                  <a:gd name="connsiteY12" fmla="*/ 156091 h 912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6587" h="912352">
                    <a:moveTo>
                      <a:pt x="321723" y="156091"/>
                    </a:moveTo>
                    <a:lnTo>
                      <a:pt x="63250" y="5850"/>
                    </a:lnTo>
                    <a:cubicBezTo>
                      <a:pt x="50814" y="-754"/>
                      <a:pt x="39449" y="-1825"/>
                      <a:pt x="31833" y="2935"/>
                    </a:cubicBezTo>
                    <a:lnTo>
                      <a:pt x="0" y="21678"/>
                    </a:lnTo>
                    <a:cubicBezTo>
                      <a:pt x="8509" y="16918"/>
                      <a:pt x="19040" y="17929"/>
                      <a:pt x="31417" y="24593"/>
                    </a:cubicBezTo>
                    <a:lnTo>
                      <a:pt x="290128" y="173763"/>
                    </a:lnTo>
                    <a:cubicBezTo>
                      <a:pt x="314762" y="188043"/>
                      <a:pt x="334813" y="223209"/>
                      <a:pt x="334813" y="250758"/>
                    </a:cubicBezTo>
                    <a:lnTo>
                      <a:pt x="332969" y="883791"/>
                    </a:lnTo>
                    <a:cubicBezTo>
                      <a:pt x="332969" y="898072"/>
                      <a:pt x="328209" y="907592"/>
                      <a:pt x="319700" y="912352"/>
                    </a:cubicBezTo>
                    <a:lnTo>
                      <a:pt x="351474" y="893669"/>
                    </a:lnTo>
                    <a:cubicBezTo>
                      <a:pt x="359149" y="888909"/>
                      <a:pt x="364743" y="879388"/>
                      <a:pt x="364743" y="865108"/>
                    </a:cubicBezTo>
                    <a:lnTo>
                      <a:pt x="366587" y="232074"/>
                    </a:lnTo>
                    <a:cubicBezTo>
                      <a:pt x="366409" y="204525"/>
                      <a:pt x="346535" y="169360"/>
                      <a:pt x="321723" y="156091"/>
                    </a:cubicBezTo>
                    <a:close/>
                  </a:path>
                </a:pathLst>
              </a:custGeom>
              <a:solidFill>
                <a:schemeClr val="bg1">
                  <a:lumMod val="50000"/>
                  <a:lumOff val="50000"/>
                </a:schemeClr>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8" name="Freeform: Shape 475">
                <a:extLst>
                  <a:ext uri="{FF2B5EF4-FFF2-40B4-BE49-F238E27FC236}">
                    <a16:creationId xmlns:a16="http://schemas.microsoft.com/office/drawing/2014/main" id="{248876F8-1792-2746-91C8-A0F1587BDC45}"/>
                  </a:ext>
                </a:extLst>
              </p:cNvPr>
              <p:cNvSpPr/>
              <p:nvPr/>
            </p:nvSpPr>
            <p:spPr>
              <a:xfrm>
                <a:off x="7522845" y="5633606"/>
                <a:ext cx="43138" cy="55625"/>
              </a:xfrm>
              <a:custGeom>
                <a:avLst/>
                <a:gdLst>
                  <a:gd name="connsiteX0" fmla="*/ 21242 w 43138"/>
                  <a:gd name="connsiteY0" fmla="*/ 2823 h 55625"/>
                  <a:gd name="connsiteX1" fmla="*/ 43138 w 43138"/>
                  <a:gd name="connsiteY1" fmla="*/ 40190 h 55625"/>
                  <a:gd name="connsiteX2" fmla="*/ 21242 w 43138"/>
                  <a:gd name="connsiteY2" fmla="*/ 52447 h 55625"/>
                  <a:gd name="connsiteX3" fmla="*/ 0 w 43138"/>
                  <a:gd name="connsiteY3" fmla="*/ 15080 h 55625"/>
                  <a:gd name="connsiteX4" fmla="*/ 21242 w 43138"/>
                  <a:gd name="connsiteY4" fmla="*/ 2823 h 55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38" h="55625">
                    <a:moveTo>
                      <a:pt x="21242" y="2823"/>
                    </a:moveTo>
                    <a:cubicBezTo>
                      <a:pt x="33499" y="10142"/>
                      <a:pt x="43138" y="26445"/>
                      <a:pt x="43138" y="40190"/>
                    </a:cubicBezTo>
                    <a:cubicBezTo>
                      <a:pt x="43138" y="53935"/>
                      <a:pt x="33440" y="59766"/>
                      <a:pt x="21242" y="52447"/>
                    </a:cubicBezTo>
                    <a:cubicBezTo>
                      <a:pt x="9877" y="45961"/>
                      <a:pt x="0" y="28825"/>
                      <a:pt x="0" y="15080"/>
                    </a:cubicBezTo>
                    <a:cubicBezTo>
                      <a:pt x="0" y="1276"/>
                      <a:pt x="9877" y="-3663"/>
                      <a:pt x="21242" y="2823"/>
                    </a:cubicBezTo>
                    <a:close/>
                  </a:path>
                </a:pathLst>
              </a:custGeom>
              <a:solidFill>
                <a:srgbClr val="78787D"/>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9" name="Freeform: Shape 476">
                <a:extLst>
                  <a:ext uri="{FF2B5EF4-FFF2-40B4-BE49-F238E27FC236}">
                    <a16:creationId xmlns:a16="http://schemas.microsoft.com/office/drawing/2014/main" id="{DB5FC83B-CA2B-3940-B905-ED2464082C1A}"/>
                  </a:ext>
                </a:extLst>
              </p:cNvPr>
              <p:cNvSpPr/>
              <p:nvPr/>
            </p:nvSpPr>
            <p:spPr>
              <a:xfrm>
                <a:off x="7471197" y="5226312"/>
                <a:ext cx="172138" cy="221321"/>
              </a:xfrm>
              <a:custGeom>
                <a:avLst/>
                <a:gdLst>
                  <a:gd name="connsiteX0" fmla="*/ 86337 w 172138"/>
                  <a:gd name="connsiteY0" fmla="*/ 11756 h 221321"/>
                  <a:gd name="connsiteX1" fmla="*/ 172138 w 172138"/>
                  <a:gd name="connsiteY1" fmla="*/ 160271 h 221321"/>
                  <a:gd name="connsiteX2" fmla="*/ 85801 w 172138"/>
                  <a:gd name="connsiteY2" fmla="*/ 209538 h 221321"/>
                  <a:gd name="connsiteX3" fmla="*/ 1 w 172138"/>
                  <a:gd name="connsiteY3" fmla="*/ 60844 h 221321"/>
                  <a:gd name="connsiteX4" fmla="*/ 86337 w 172138"/>
                  <a:gd name="connsiteY4" fmla="*/ 11756 h 221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138" h="221321">
                    <a:moveTo>
                      <a:pt x="86337" y="11756"/>
                    </a:moveTo>
                    <a:cubicBezTo>
                      <a:pt x="133938" y="39305"/>
                      <a:pt x="172316" y="105708"/>
                      <a:pt x="172138" y="160271"/>
                    </a:cubicBezTo>
                    <a:cubicBezTo>
                      <a:pt x="171959" y="215012"/>
                      <a:pt x="133402" y="236908"/>
                      <a:pt x="85801" y="209538"/>
                    </a:cubicBezTo>
                    <a:cubicBezTo>
                      <a:pt x="38200" y="182167"/>
                      <a:pt x="-178" y="115585"/>
                      <a:pt x="1" y="60844"/>
                    </a:cubicBezTo>
                    <a:cubicBezTo>
                      <a:pt x="1" y="6460"/>
                      <a:pt x="38736" y="-15615"/>
                      <a:pt x="86337" y="11756"/>
                    </a:cubicBezTo>
                    <a:close/>
                  </a:path>
                </a:pathLst>
              </a:custGeom>
              <a:solidFill>
                <a:srgbClr val="84ECFD"/>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0" name="Freeform: Shape 477">
                <a:extLst>
                  <a:ext uri="{FF2B5EF4-FFF2-40B4-BE49-F238E27FC236}">
                    <a16:creationId xmlns:a16="http://schemas.microsoft.com/office/drawing/2014/main" id="{9CBFF6C2-1CC8-1B44-B417-C08CB680FEEF}"/>
                  </a:ext>
                </a:extLst>
              </p:cNvPr>
              <p:cNvSpPr/>
              <p:nvPr/>
            </p:nvSpPr>
            <p:spPr>
              <a:xfrm>
                <a:off x="7501722" y="5312980"/>
                <a:ext cx="109125" cy="66105"/>
              </a:xfrm>
              <a:custGeom>
                <a:avLst/>
                <a:gdLst>
                  <a:gd name="connsiteX0" fmla="*/ 96392 w 109125"/>
                  <a:gd name="connsiteY0" fmla="*/ 0 h 66105"/>
                  <a:gd name="connsiteX1" fmla="*/ 109125 w 109125"/>
                  <a:gd name="connsiteY1" fmla="*/ 22075 h 66105"/>
                  <a:gd name="connsiteX2" fmla="*/ 31952 w 109125"/>
                  <a:gd name="connsiteY2" fmla="*/ 66106 h 66105"/>
                  <a:gd name="connsiteX3" fmla="*/ 0 w 109125"/>
                  <a:gd name="connsiteY3" fmla="*/ 10889 h 66105"/>
                  <a:gd name="connsiteX4" fmla="*/ 12912 w 109125"/>
                  <a:gd name="connsiteY4" fmla="*/ 3392 h 66105"/>
                  <a:gd name="connsiteX5" fmla="*/ 32131 w 109125"/>
                  <a:gd name="connsiteY5" fmla="*/ 36712 h 66105"/>
                  <a:gd name="connsiteX6" fmla="*/ 96392 w 109125"/>
                  <a:gd name="connsiteY6" fmla="*/ 0 h 6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25" h="66105">
                    <a:moveTo>
                      <a:pt x="96392" y="0"/>
                    </a:moveTo>
                    <a:lnTo>
                      <a:pt x="109125" y="22075"/>
                    </a:lnTo>
                    <a:lnTo>
                      <a:pt x="31952" y="66106"/>
                    </a:lnTo>
                    <a:lnTo>
                      <a:pt x="0" y="10889"/>
                    </a:lnTo>
                    <a:lnTo>
                      <a:pt x="12912" y="3392"/>
                    </a:lnTo>
                    <a:lnTo>
                      <a:pt x="32131" y="36712"/>
                    </a:lnTo>
                    <a:lnTo>
                      <a:pt x="96392" y="0"/>
                    </a:lnTo>
                    <a:close/>
                  </a:path>
                </a:pathLst>
              </a:custGeom>
              <a:solidFill>
                <a:srgbClr val="1D4A79"/>
              </a:solidFill>
              <a:ln w="5862"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65" name="Graphic 3">
              <a:extLst>
                <a:ext uri="{FF2B5EF4-FFF2-40B4-BE49-F238E27FC236}">
                  <a16:creationId xmlns:a16="http://schemas.microsoft.com/office/drawing/2014/main" id="{81E96F72-69B3-9747-B09C-88131C6BB505}"/>
                </a:ext>
              </a:extLst>
            </p:cNvPr>
            <p:cNvGrpSpPr/>
            <p:nvPr/>
          </p:nvGrpSpPr>
          <p:grpSpPr>
            <a:xfrm>
              <a:off x="8038843" y="3781185"/>
              <a:ext cx="572575" cy="507124"/>
              <a:chOff x="9616199" y="5297494"/>
              <a:chExt cx="643527" cy="569965"/>
            </a:xfrm>
          </p:grpSpPr>
          <p:sp>
            <p:nvSpPr>
              <p:cNvPr id="839" name="Freeform: Shape 317">
                <a:extLst>
                  <a:ext uri="{FF2B5EF4-FFF2-40B4-BE49-F238E27FC236}">
                    <a16:creationId xmlns:a16="http://schemas.microsoft.com/office/drawing/2014/main" id="{F80931FD-570F-054C-AA18-EB3815D4EE22}"/>
                  </a:ext>
                </a:extLst>
              </p:cNvPr>
              <p:cNvSpPr/>
              <p:nvPr/>
            </p:nvSpPr>
            <p:spPr>
              <a:xfrm>
                <a:off x="9723770" y="5297494"/>
                <a:ext cx="535956" cy="499989"/>
              </a:xfrm>
              <a:custGeom>
                <a:avLst/>
                <a:gdLst>
                  <a:gd name="connsiteX0" fmla="*/ 448793 w 535956"/>
                  <a:gd name="connsiteY0" fmla="*/ 292074 h 499989"/>
                  <a:gd name="connsiteX1" fmla="*/ 448793 w 535956"/>
                  <a:gd name="connsiteY1" fmla="*/ 292377 h 499989"/>
                  <a:gd name="connsiteX2" fmla="*/ 449020 w 535956"/>
                  <a:gd name="connsiteY2" fmla="*/ 292529 h 499989"/>
                  <a:gd name="connsiteX3" fmla="*/ 510619 w 535956"/>
                  <a:gd name="connsiteY3" fmla="*/ 356632 h 499989"/>
                  <a:gd name="connsiteX4" fmla="*/ 535957 w 535956"/>
                  <a:gd name="connsiteY4" fmla="*/ 439699 h 499989"/>
                  <a:gd name="connsiteX5" fmla="*/ 509557 w 535956"/>
                  <a:gd name="connsiteY5" fmla="*/ 494774 h 499989"/>
                  <a:gd name="connsiteX6" fmla="*/ 446138 w 535956"/>
                  <a:gd name="connsiteY6" fmla="*/ 488478 h 499989"/>
                  <a:gd name="connsiteX7" fmla="*/ 89668 w 535956"/>
                  <a:gd name="connsiteY7" fmla="*/ 292301 h 499989"/>
                  <a:gd name="connsiteX8" fmla="*/ 26172 w 535956"/>
                  <a:gd name="connsiteY8" fmla="*/ 227668 h 499989"/>
                  <a:gd name="connsiteX9" fmla="*/ 0 w 535956"/>
                  <a:gd name="connsiteY9" fmla="*/ 143083 h 499989"/>
                  <a:gd name="connsiteX10" fmla="*/ 26400 w 535956"/>
                  <a:gd name="connsiteY10" fmla="*/ 88008 h 499989"/>
                  <a:gd name="connsiteX11" fmla="*/ 79350 w 535956"/>
                  <a:gd name="connsiteY11" fmla="*/ 88767 h 499989"/>
                  <a:gd name="connsiteX12" fmla="*/ 80033 w 535956"/>
                  <a:gd name="connsiteY12" fmla="*/ 89070 h 499989"/>
                  <a:gd name="connsiteX13" fmla="*/ 80109 w 535956"/>
                  <a:gd name="connsiteY13" fmla="*/ 88312 h 499989"/>
                  <a:gd name="connsiteX14" fmla="*/ 122743 w 535956"/>
                  <a:gd name="connsiteY14" fmla="*/ 9340 h 499989"/>
                  <a:gd name="connsiteX15" fmla="*/ 122743 w 535956"/>
                  <a:gd name="connsiteY15" fmla="*/ 9340 h 499989"/>
                  <a:gd name="connsiteX16" fmla="*/ 226975 w 535956"/>
                  <a:gd name="connsiteY16" fmla="*/ 19202 h 499989"/>
                  <a:gd name="connsiteX17" fmla="*/ 349112 w 535956"/>
                  <a:gd name="connsiteY17" fmla="*/ 158179 h 499989"/>
                  <a:gd name="connsiteX18" fmla="*/ 349188 w 535956"/>
                  <a:gd name="connsiteY18" fmla="*/ 158407 h 499989"/>
                  <a:gd name="connsiteX19" fmla="*/ 349415 w 535956"/>
                  <a:gd name="connsiteY19" fmla="*/ 158483 h 499989"/>
                  <a:gd name="connsiteX20" fmla="*/ 368987 w 535956"/>
                  <a:gd name="connsiteY20" fmla="*/ 166904 h 499989"/>
                  <a:gd name="connsiteX21" fmla="*/ 423379 w 535956"/>
                  <a:gd name="connsiteY21" fmla="*/ 220385 h 499989"/>
                  <a:gd name="connsiteX22" fmla="*/ 448793 w 535956"/>
                  <a:gd name="connsiteY22" fmla="*/ 292074 h 49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956" h="499989">
                    <a:moveTo>
                      <a:pt x="448793" y="292074"/>
                    </a:moveTo>
                    <a:lnTo>
                      <a:pt x="448793" y="292377"/>
                    </a:lnTo>
                    <a:lnTo>
                      <a:pt x="449020" y="292529"/>
                    </a:lnTo>
                    <a:cubicBezTo>
                      <a:pt x="473144" y="306867"/>
                      <a:pt x="494916" y="330156"/>
                      <a:pt x="510619" y="356632"/>
                    </a:cubicBezTo>
                    <a:cubicBezTo>
                      <a:pt x="526323" y="383107"/>
                      <a:pt x="535957" y="412692"/>
                      <a:pt x="535957" y="439699"/>
                    </a:cubicBezTo>
                    <a:cubicBezTo>
                      <a:pt x="535957" y="466933"/>
                      <a:pt x="525488" y="485746"/>
                      <a:pt x="509557" y="494774"/>
                    </a:cubicBezTo>
                    <a:cubicBezTo>
                      <a:pt x="492868" y="503119"/>
                      <a:pt x="470565" y="501753"/>
                      <a:pt x="446138" y="488478"/>
                    </a:cubicBezTo>
                    <a:lnTo>
                      <a:pt x="89668" y="292301"/>
                    </a:lnTo>
                    <a:cubicBezTo>
                      <a:pt x="64785" y="278267"/>
                      <a:pt x="42406" y="254674"/>
                      <a:pt x="26172" y="227668"/>
                    </a:cubicBezTo>
                    <a:cubicBezTo>
                      <a:pt x="9938" y="200661"/>
                      <a:pt x="0" y="170317"/>
                      <a:pt x="0" y="143083"/>
                    </a:cubicBezTo>
                    <a:cubicBezTo>
                      <a:pt x="0" y="115773"/>
                      <a:pt x="10469" y="97036"/>
                      <a:pt x="26400" y="88008"/>
                    </a:cubicBezTo>
                    <a:cubicBezTo>
                      <a:pt x="40282" y="80346"/>
                      <a:pt x="59096" y="80346"/>
                      <a:pt x="79350" y="88767"/>
                    </a:cubicBezTo>
                    <a:lnTo>
                      <a:pt x="80033" y="89070"/>
                    </a:lnTo>
                    <a:lnTo>
                      <a:pt x="80109" y="88312"/>
                    </a:lnTo>
                    <a:cubicBezTo>
                      <a:pt x="82916" y="49774"/>
                      <a:pt x="98316" y="22540"/>
                      <a:pt x="122743" y="9340"/>
                    </a:cubicBezTo>
                    <a:lnTo>
                      <a:pt x="122743" y="9340"/>
                    </a:lnTo>
                    <a:cubicBezTo>
                      <a:pt x="149218" y="-5301"/>
                      <a:pt x="186314" y="-3252"/>
                      <a:pt x="226975" y="19202"/>
                    </a:cubicBezTo>
                    <a:cubicBezTo>
                      <a:pt x="277499" y="47271"/>
                      <a:pt x="322409" y="100601"/>
                      <a:pt x="349112" y="158179"/>
                    </a:cubicBezTo>
                    <a:lnTo>
                      <a:pt x="349188" y="158407"/>
                    </a:lnTo>
                    <a:lnTo>
                      <a:pt x="349415" y="158483"/>
                    </a:lnTo>
                    <a:cubicBezTo>
                      <a:pt x="355712" y="160607"/>
                      <a:pt x="362008" y="163414"/>
                      <a:pt x="368987" y="166904"/>
                    </a:cubicBezTo>
                    <a:cubicBezTo>
                      <a:pt x="390000" y="178434"/>
                      <a:pt x="409041" y="197855"/>
                      <a:pt x="423379" y="220385"/>
                    </a:cubicBezTo>
                    <a:cubicBezTo>
                      <a:pt x="437565" y="242688"/>
                      <a:pt x="447048" y="268254"/>
                      <a:pt x="448793" y="292074"/>
                    </a:cubicBezTo>
                    <a:close/>
                  </a:path>
                </a:pathLst>
              </a:custGeom>
              <a:noFill/>
              <a:ln w="2026"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0" name="Freeform: Shape 318">
                <a:extLst>
                  <a:ext uri="{FF2B5EF4-FFF2-40B4-BE49-F238E27FC236}">
                    <a16:creationId xmlns:a16="http://schemas.microsoft.com/office/drawing/2014/main" id="{511D6A02-44AB-CD4D-836D-CFDAA940376B}"/>
                  </a:ext>
                </a:extLst>
              </p:cNvPr>
              <p:cNvSpPr/>
              <p:nvPr/>
            </p:nvSpPr>
            <p:spPr>
              <a:xfrm>
                <a:off x="9704805" y="5311085"/>
                <a:ext cx="534970" cy="499055"/>
              </a:xfrm>
              <a:custGeom>
                <a:avLst/>
                <a:gdLst>
                  <a:gd name="connsiteX0" fmla="*/ 447731 w 534970"/>
                  <a:gd name="connsiteY0" fmla="*/ 291759 h 499055"/>
                  <a:gd name="connsiteX1" fmla="*/ 447807 w 534970"/>
                  <a:gd name="connsiteY1" fmla="*/ 292365 h 499055"/>
                  <a:gd name="connsiteX2" fmla="*/ 448337 w 534970"/>
                  <a:gd name="connsiteY2" fmla="*/ 292669 h 499055"/>
                  <a:gd name="connsiteX3" fmla="*/ 509709 w 534970"/>
                  <a:gd name="connsiteY3" fmla="*/ 356620 h 499055"/>
                  <a:gd name="connsiteX4" fmla="*/ 534971 w 534970"/>
                  <a:gd name="connsiteY4" fmla="*/ 439384 h 499055"/>
                  <a:gd name="connsiteX5" fmla="*/ 508875 w 534970"/>
                  <a:gd name="connsiteY5" fmla="*/ 493928 h 499055"/>
                  <a:gd name="connsiteX6" fmla="*/ 445910 w 534970"/>
                  <a:gd name="connsiteY6" fmla="*/ 487632 h 499055"/>
                  <a:gd name="connsiteX7" fmla="*/ 89440 w 534970"/>
                  <a:gd name="connsiteY7" fmla="*/ 291455 h 499055"/>
                  <a:gd name="connsiteX8" fmla="*/ 89440 w 534970"/>
                  <a:gd name="connsiteY8" fmla="*/ 291455 h 499055"/>
                  <a:gd name="connsiteX9" fmla="*/ 26096 w 534970"/>
                  <a:gd name="connsiteY9" fmla="*/ 226974 h 499055"/>
                  <a:gd name="connsiteX10" fmla="*/ 0 w 534970"/>
                  <a:gd name="connsiteY10" fmla="*/ 142616 h 499055"/>
                  <a:gd name="connsiteX11" fmla="*/ 26172 w 534970"/>
                  <a:gd name="connsiteY11" fmla="*/ 87996 h 499055"/>
                  <a:gd name="connsiteX12" fmla="*/ 78668 w 534970"/>
                  <a:gd name="connsiteY12" fmla="*/ 88755 h 499055"/>
                  <a:gd name="connsiteX13" fmla="*/ 80109 w 534970"/>
                  <a:gd name="connsiteY13" fmla="*/ 89362 h 499055"/>
                  <a:gd name="connsiteX14" fmla="*/ 80185 w 534970"/>
                  <a:gd name="connsiteY14" fmla="*/ 87845 h 499055"/>
                  <a:gd name="connsiteX15" fmla="*/ 122515 w 534970"/>
                  <a:gd name="connsiteY15" fmla="*/ 9253 h 499055"/>
                  <a:gd name="connsiteX16" fmla="*/ 122515 w 534970"/>
                  <a:gd name="connsiteY16" fmla="*/ 9253 h 499055"/>
                  <a:gd name="connsiteX17" fmla="*/ 226217 w 534970"/>
                  <a:gd name="connsiteY17" fmla="*/ 19115 h 499055"/>
                  <a:gd name="connsiteX18" fmla="*/ 348125 w 534970"/>
                  <a:gd name="connsiteY18" fmla="*/ 157789 h 499055"/>
                  <a:gd name="connsiteX19" fmla="*/ 348353 w 534970"/>
                  <a:gd name="connsiteY19" fmla="*/ 158244 h 499055"/>
                  <a:gd name="connsiteX20" fmla="*/ 348808 w 534970"/>
                  <a:gd name="connsiteY20" fmla="*/ 158395 h 499055"/>
                  <a:gd name="connsiteX21" fmla="*/ 368304 w 534970"/>
                  <a:gd name="connsiteY21" fmla="*/ 166740 h 499055"/>
                  <a:gd name="connsiteX22" fmla="*/ 422469 w 534970"/>
                  <a:gd name="connsiteY22" fmla="*/ 220070 h 499055"/>
                  <a:gd name="connsiteX23" fmla="*/ 447731 w 534970"/>
                  <a:gd name="connsiteY23" fmla="*/ 291759 h 4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970" h="499055">
                    <a:moveTo>
                      <a:pt x="447731" y="291759"/>
                    </a:moveTo>
                    <a:lnTo>
                      <a:pt x="447807" y="292365"/>
                    </a:lnTo>
                    <a:lnTo>
                      <a:pt x="448337" y="292669"/>
                    </a:lnTo>
                    <a:cubicBezTo>
                      <a:pt x="472386" y="307007"/>
                      <a:pt x="494082" y="330220"/>
                      <a:pt x="509709" y="356620"/>
                    </a:cubicBezTo>
                    <a:cubicBezTo>
                      <a:pt x="525336" y="383019"/>
                      <a:pt x="534971" y="412529"/>
                      <a:pt x="534971" y="439384"/>
                    </a:cubicBezTo>
                    <a:cubicBezTo>
                      <a:pt x="534971" y="466542"/>
                      <a:pt x="524578" y="485052"/>
                      <a:pt x="508875" y="493928"/>
                    </a:cubicBezTo>
                    <a:cubicBezTo>
                      <a:pt x="492412" y="502121"/>
                      <a:pt x="470337" y="500831"/>
                      <a:pt x="445910" y="487632"/>
                    </a:cubicBezTo>
                    <a:lnTo>
                      <a:pt x="89440" y="291455"/>
                    </a:lnTo>
                    <a:cubicBezTo>
                      <a:pt x="89440" y="291455"/>
                      <a:pt x="89440" y="291455"/>
                      <a:pt x="89440" y="291455"/>
                    </a:cubicBezTo>
                    <a:cubicBezTo>
                      <a:pt x="64709" y="277497"/>
                      <a:pt x="42330" y="253904"/>
                      <a:pt x="26096" y="226974"/>
                    </a:cubicBezTo>
                    <a:cubicBezTo>
                      <a:pt x="9938" y="200043"/>
                      <a:pt x="0" y="169850"/>
                      <a:pt x="0" y="142616"/>
                    </a:cubicBezTo>
                    <a:cubicBezTo>
                      <a:pt x="0" y="115458"/>
                      <a:pt x="10393" y="96948"/>
                      <a:pt x="26172" y="87996"/>
                    </a:cubicBezTo>
                    <a:cubicBezTo>
                      <a:pt x="39827" y="80486"/>
                      <a:pt x="58489" y="80410"/>
                      <a:pt x="78668" y="88755"/>
                    </a:cubicBezTo>
                    <a:lnTo>
                      <a:pt x="80109" y="89362"/>
                    </a:lnTo>
                    <a:lnTo>
                      <a:pt x="80185" y="87845"/>
                    </a:lnTo>
                    <a:cubicBezTo>
                      <a:pt x="82992" y="49383"/>
                      <a:pt x="98316" y="22377"/>
                      <a:pt x="122515" y="9253"/>
                    </a:cubicBezTo>
                    <a:lnTo>
                      <a:pt x="122515" y="9253"/>
                    </a:lnTo>
                    <a:cubicBezTo>
                      <a:pt x="148763" y="-5237"/>
                      <a:pt x="185631" y="-3264"/>
                      <a:pt x="226217" y="19115"/>
                    </a:cubicBezTo>
                    <a:cubicBezTo>
                      <a:pt x="276589" y="47108"/>
                      <a:pt x="321422" y="100362"/>
                      <a:pt x="348125" y="157789"/>
                    </a:cubicBezTo>
                    <a:lnTo>
                      <a:pt x="348353" y="158244"/>
                    </a:lnTo>
                    <a:lnTo>
                      <a:pt x="348808" y="158395"/>
                    </a:lnTo>
                    <a:cubicBezTo>
                      <a:pt x="355029" y="160443"/>
                      <a:pt x="361325" y="163250"/>
                      <a:pt x="368304" y="166740"/>
                    </a:cubicBezTo>
                    <a:cubicBezTo>
                      <a:pt x="389166" y="178271"/>
                      <a:pt x="408207" y="197615"/>
                      <a:pt x="422469" y="220070"/>
                    </a:cubicBezTo>
                    <a:cubicBezTo>
                      <a:pt x="436579" y="242601"/>
                      <a:pt x="446062" y="268090"/>
                      <a:pt x="447731" y="291759"/>
                    </a:cubicBezTo>
                    <a:close/>
                  </a:path>
                </a:pathLst>
              </a:custGeom>
              <a:noFill/>
              <a:ln w="4052"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1" name="Freeform: Shape 319">
                <a:extLst>
                  <a:ext uri="{FF2B5EF4-FFF2-40B4-BE49-F238E27FC236}">
                    <a16:creationId xmlns:a16="http://schemas.microsoft.com/office/drawing/2014/main" id="{6AC5E7FF-3044-554F-AAE6-64B65FFBB2D0}"/>
                  </a:ext>
                </a:extLst>
              </p:cNvPr>
              <p:cNvSpPr/>
              <p:nvPr/>
            </p:nvSpPr>
            <p:spPr>
              <a:xfrm>
                <a:off x="9685915" y="5324772"/>
                <a:ext cx="533908" cy="497982"/>
              </a:xfrm>
              <a:custGeom>
                <a:avLst/>
                <a:gdLst>
                  <a:gd name="connsiteX0" fmla="*/ 446669 w 533908"/>
                  <a:gd name="connsiteY0" fmla="*/ 291347 h 497982"/>
                  <a:gd name="connsiteX1" fmla="*/ 446745 w 533908"/>
                  <a:gd name="connsiteY1" fmla="*/ 292182 h 497982"/>
                  <a:gd name="connsiteX2" fmla="*/ 447503 w 533908"/>
                  <a:gd name="connsiteY2" fmla="*/ 292637 h 497982"/>
                  <a:gd name="connsiteX3" fmla="*/ 508723 w 533908"/>
                  <a:gd name="connsiteY3" fmla="*/ 356360 h 497982"/>
                  <a:gd name="connsiteX4" fmla="*/ 533909 w 533908"/>
                  <a:gd name="connsiteY4" fmla="*/ 438821 h 497982"/>
                  <a:gd name="connsiteX5" fmla="*/ 508040 w 533908"/>
                  <a:gd name="connsiteY5" fmla="*/ 492910 h 497982"/>
                  <a:gd name="connsiteX6" fmla="*/ 445606 w 533908"/>
                  <a:gd name="connsiteY6" fmla="*/ 486613 h 497982"/>
                  <a:gd name="connsiteX7" fmla="*/ 89136 w 533908"/>
                  <a:gd name="connsiteY7" fmla="*/ 290437 h 497982"/>
                  <a:gd name="connsiteX8" fmla="*/ 89136 w 533908"/>
                  <a:gd name="connsiteY8" fmla="*/ 290437 h 497982"/>
                  <a:gd name="connsiteX9" fmla="*/ 26020 w 533908"/>
                  <a:gd name="connsiteY9" fmla="*/ 226183 h 497982"/>
                  <a:gd name="connsiteX10" fmla="*/ 0 w 533908"/>
                  <a:gd name="connsiteY10" fmla="*/ 142129 h 497982"/>
                  <a:gd name="connsiteX11" fmla="*/ 25869 w 533908"/>
                  <a:gd name="connsiteY11" fmla="*/ 88040 h 497982"/>
                  <a:gd name="connsiteX12" fmla="*/ 77833 w 533908"/>
                  <a:gd name="connsiteY12" fmla="*/ 88799 h 497982"/>
                  <a:gd name="connsiteX13" fmla="*/ 79957 w 533908"/>
                  <a:gd name="connsiteY13" fmla="*/ 89633 h 497982"/>
                  <a:gd name="connsiteX14" fmla="*/ 80109 w 533908"/>
                  <a:gd name="connsiteY14" fmla="*/ 87357 h 497982"/>
                  <a:gd name="connsiteX15" fmla="*/ 122136 w 533908"/>
                  <a:gd name="connsiteY15" fmla="*/ 9221 h 497982"/>
                  <a:gd name="connsiteX16" fmla="*/ 122136 w 533908"/>
                  <a:gd name="connsiteY16" fmla="*/ 9221 h 497982"/>
                  <a:gd name="connsiteX17" fmla="*/ 225307 w 533908"/>
                  <a:gd name="connsiteY17" fmla="*/ 19083 h 497982"/>
                  <a:gd name="connsiteX18" fmla="*/ 346911 w 533908"/>
                  <a:gd name="connsiteY18" fmla="*/ 157529 h 497982"/>
                  <a:gd name="connsiteX19" fmla="*/ 347215 w 533908"/>
                  <a:gd name="connsiteY19" fmla="*/ 158211 h 497982"/>
                  <a:gd name="connsiteX20" fmla="*/ 347898 w 533908"/>
                  <a:gd name="connsiteY20" fmla="*/ 158439 h 497982"/>
                  <a:gd name="connsiteX21" fmla="*/ 367318 w 533908"/>
                  <a:gd name="connsiteY21" fmla="*/ 166784 h 497982"/>
                  <a:gd name="connsiteX22" fmla="*/ 421255 w 533908"/>
                  <a:gd name="connsiteY22" fmla="*/ 219886 h 497982"/>
                  <a:gd name="connsiteX23" fmla="*/ 446669 w 533908"/>
                  <a:gd name="connsiteY23" fmla="*/ 291347 h 49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3908" h="497982">
                    <a:moveTo>
                      <a:pt x="446669" y="291347"/>
                    </a:moveTo>
                    <a:lnTo>
                      <a:pt x="446745" y="292182"/>
                    </a:lnTo>
                    <a:lnTo>
                      <a:pt x="447503" y="292637"/>
                    </a:lnTo>
                    <a:cubicBezTo>
                      <a:pt x="471475" y="306899"/>
                      <a:pt x="493095" y="330036"/>
                      <a:pt x="508723" y="356360"/>
                    </a:cubicBezTo>
                    <a:cubicBezTo>
                      <a:pt x="524350" y="382684"/>
                      <a:pt x="533909" y="412118"/>
                      <a:pt x="533909" y="438821"/>
                    </a:cubicBezTo>
                    <a:cubicBezTo>
                      <a:pt x="533909" y="465827"/>
                      <a:pt x="523592" y="484109"/>
                      <a:pt x="508040" y="492910"/>
                    </a:cubicBezTo>
                    <a:cubicBezTo>
                      <a:pt x="491806" y="501027"/>
                      <a:pt x="469882" y="499737"/>
                      <a:pt x="445606" y="486613"/>
                    </a:cubicBezTo>
                    <a:lnTo>
                      <a:pt x="89136" y="290437"/>
                    </a:lnTo>
                    <a:cubicBezTo>
                      <a:pt x="89136" y="290437"/>
                      <a:pt x="89136" y="290437"/>
                      <a:pt x="89136" y="290437"/>
                    </a:cubicBezTo>
                    <a:cubicBezTo>
                      <a:pt x="64482" y="276554"/>
                      <a:pt x="42179" y="253038"/>
                      <a:pt x="26020" y="226183"/>
                    </a:cubicBezTo>
                    <a:cubicBezTo>
                      <a:pt x="9862" y="199328"/>
                      <a:pt x="0" y="169211"/>
                      <a:pt x="0" y="142129"/>
                    </a:cubicBezTo>
                    <a:cubicBezTo>
                      <a:pt x="0" y="115122"/>
                      <a:pt x="10393" y="96764"/>
                      <a:pt x="25869" y="88040"/>
                    </a:cubicBezTo>
                    <a:cubicBezTo>
                      <a:pt x="39372" y="80606"/>
                      <a:pt x="57806" y="80530"/>
                      <a:pt x="77833" y="88799"/>
                    </a:cubicBezTo>
                    <a:lnTo>
                      <a:pt x="79957" y="89633"/>
                    </a:lnTo>
                    <a:lnTo>
                      <a:pt x="80109" y="87357"/>
                    </a:lnTo>
                    <a:cubicBezTo>
                      <a:pt x="82916" y="49048"/>
                      <a:pt x="98164" y="22269"/>
                      <a:pt x="122136" y="9221"/>
                    </a:cubicBezTo>
                    <a:lnTo>
                      <a:pt x="122136" y="9221"/>
                    </a:lnTo>
                    <a:cubicBezTo>
                      <a:pt x="148156" y="-5193"/>
                      <a:pt x="184797" y="-3296"/>
                      <a:pt x="225307" y="19083"/>
                    </a:cubicBezTo>
                    <a:cubicBezTo>
                      <a:pt x="275527" y="46999"/>
                      <a:pt x="320360" y="100102"/>
                      <a:pt x="346911" y="157529"/>
                    </a:cubicBezTo>
                    <a:lnTo>
                      <a:pt x="347215" y="158211"/>
                    </a:lnTo>
                    <a:lnTo>
                      <a:pt x="347898" y="158439"/>
                    </a:lnTo>
                    <a:cubicBezTo>
                      <a:pt x="354118" y="160487"/>
                      <a:pt x="360339" y="163294"/>
                      <a:pt x="367318" y="166784"/>
                    </a:cubicBezTo>
                    <a:cubicBezTo>
                      <a:pt x="388104" y="178239"/>
                      <a:pt x="407069" y="197507"/>
                      <a:pt x="421255" y="219886"/>
                    </a:cubicBezTo>
                    <a:cubicBezTo>
                      <a:pt x="435517" y="242341"/>
                      <a:pt x="444924" y="267755"/>
                      <a:pt x="446669" y="291347"/>
                    </a:cubicBezTo>
                    <a:close/>
                  </a:path>
                </a:pathLst>
              </a:custGeom>
              <a:noFill/>
              <a:ln w="6079"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2" name="Freeform: Shape 320">
                <a:extLst>
                  <a:ext uri="{FF2B5EF4-FFF2-40B4-BE49-F238E27FC236}">
                    <a16:creationId xmlns:a16="http://schemas.microsoft.com/office/drawing/2014/main" id="{3175D976-5D15-9C40-A9B2-21467995568A}"/>
                  </a:ext>
                </a:extLst>
              </p:cNvPr>
              <p:cNvSpPr/>
              <p:nvPr/>
            </p:nvSpPr>
            <p:spPr>
              <a:xfrm>
                <a:off x="9667026" y="5338666"/>
                <a:ext cx="532694" cy="496843"/>
              </a:xfrm>
              <a:custGeom>
                <a:avLst/>
                <a:gdLst>
                  <a:gd name="connsiteX0" fmla="*/ 445531 w 532694"/>
                  <a:gd name="connsiteY0" fmla="*/ 290729 h 496843"/>
                  <a:gd name="connsiteX1" fmla="*/ 445607 w 532694"/>
                  <a:gd name="connsiteY1" fmla="*/ 291866 h 496843"/>
                  <a:gd name="connsiteX2" fmla="*/ 446593 w 532694"/>
                  <a:gd name="connsiteY2" fmla="*/ 292473 h 496843"/>
                  <a:gd name="connsiteX3" fmla="*/ 507585 w 532694"/>
                  <a:gd name="connsiteY3" fmla="*/ 356045 h 496843"/>
                  <a:gd name="connsiteX4" fmla="*/ 532695 w 532694"/>
                  <a:gd name="connsiteY4" fmla="*/ 438202 h 496843"/>
                  <a:gd name="connsiteX5" fmla="*/ 507130 w 532694"/>
                  <a:gd name="connsiteY5" fmla="*/ 491836 h 496843"/>
                  <a:gd name="connsiteX6" fmla="*/ 445227 w 532694"/>
                  <a:gd name="connsiteY6" fmla="*/ 485539 h 496843"/>
                  <a:gd name="connsiteX7" fmla="*/ 445227 w 532694"/>
                  <a:gd name="connsiteY7" fmla="*/ 485539 h 496843"/>
                  <a:gd name="connsiteX8" fmla="*/ 88833 w 532694"/>
                  <a:gd name="connsiteY8" fmla="*/ 289363 h 496843"/>
                  <a:gd name="connsiteX9" fmla="*/ 88833 w 532694"/>
                  <a:gd name="connsiteY9" fmla="*/ 289363 h 496843"/>
                  <a:gd name="connsiteX10" fmla="*/ 25945 w 532694"/>
                  <a:gd name="connsiteY10" fmla="*/ 225261 h 496843"/>
                  <a:gd name="connsiteX11" fmla="*/ 0 w 532694"/>
                  <a:gd name="connsiteY11" fmla="*/ 141510 h 496843"/>
                  <a:gd name="connsiteX12" fmla="*/ 25565 w 532694"/>
                  <a:gd name="connsiteY12" fmla="*/ 87877 h 496843"/>
                  <a:gd name="connsiteX13" fmla="*/ 77075 w 532694"/>
                  <a:gd name="connsiteY13" fmla="*/ 88711 h 496843"/>
                  <a:gd name="connsiteX14" fmla="*/ 79881 w 532694"/>
                  <a:gd name="connsiteY14" fmla="*/ 89849 h 496843"/>
                  <a:gd name="connsiteX15" fmla="*/ 80109 w 532694"/>
                  <a:gd name="connsiteY15" fmla="*/ 86815 h 496843"/>
                  <a:gd name="connsiteX16" fmla="*/ 121832 w 532694"/>
                  <a:gd name="connsiteY16" fmla="*/ 9133 h 496843"/>
                  <a:gd name="connsiteX17" fmla="*/ 121832 w 532694"/>
                  <a:gd name="connsiteY17" fmla="*/ 9133 h 496843"/>
                  <a:gd name="connsiteX18" fmla="*/ 121832 w 532694"/>
                  <a:gd name="connsiteY18" fmla="*/ 9133 h 496843"/>
                  <a:gd name="connsiteX19" fmla="*/ 224472 w 532694"/>
                  <a:gd name="connsiteY19" fmla="*/ 18995 h 496843"/>
                  <a:gd name="connsiteX20" fmla="*/ 345850 w 532694"/>
                  <a:gd name="connsiteY20" fmla="*/ 157213 h 496843"/>
                  <a:gd name="connsiteX21" fmla="*/ 346229 w 532694"/>
                  <a:gd name="connsiteY21" fmla="*/ 158048 h 496843"/>
                  <a:gd name="connsiteX22" fmla="*/ 347139 w 532694"/>
                  <a:gd name="connsiteY22" fmla="*/ 158351 h 496843"/>
                  <a:gd name="connsiteX23" fmla="*/ 366484 w 532694"/>
                  <a:gd name="connsiteY23" fmla="*/ 166620 h 496843"/>
                  <a:gd name="connsiteX24" fmla="*/ 420193 w 532694"/>
                  <a:gd name="connsiteY24" fmla="*/ 219571 h 496843"/>
                  <a:gd name="connsiteX25" fmla="*/ 445531 w 532694"/>
                  <a:gd name="connsiteY25" fmla="*/ 290729 h 49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2694" h="496843">
                    <a:moveTo>
                      <a:pt x="445531" y="290729"/>
                    </a:moveTo>
                    <a:lnTo>
                      <a:pt x="445607" y="291866"/>
                    </a:lnTo>
                    <a:lnTo>
                      <a:pt x="446593" y="292473"/>
                    </a:lnTo>
                    <a:cubicBezTo>
                      <a:pt x="470489" y="306659"/>
                      <a:pt x="492034" y="329721"/>
                      <a:pt x="507585" y="356045"/>
                    </a:cubicBezTo>
                    <a:cubicBezTo>
                      <a:pt x="523136" y="382368"/>
                      <a:pt x="532695" y="411651"/>
                      <a:pt x="532695" y="438202"/>
                    </a:cubicBezTo>
                    <a:cubicBezTo>
                      <a:pt x="532695" y="465057"/>
                      <a:pt x="522454" y="483112"/>
                      <a:pt x="507130" y="491836"/>
                    </a:cubicBezTo>
                    <a:cubicBezTo>
                      <a:pt x="491123" y="499801"/>
                      <a:pt x="469427" y="498663"/>
                      <a:pt x="445227" y="485539"/>
                    </a:cubicBezTo>
                    <a:cubicBezTo>
                      <a:pt x="445227" y="485539"/>
                      <a:pt x="445227" y="485539"/>
                      <a:pt x="445227" y="485539"/>
                    </a:cubicBezTo>
                    <a:lnTo>
                      <a:pt x="88833" y="289363"/>
                    </a:lnTo>
                    <a:cubicBezTo>
                      <a:pt x="88833" y="289363"/>
                      <a:pt x="88833" y="289363"/>
                      <a:pt x="88833" y="289363"/>
                    </a:cubicBezTo>
                    <a:cubicBezTo>
                      <a:pt x="64254" y="275556"/>
                      <a:pt x="42027" y="252115"/>
                      <a:pt x="25945" y="225261"/>
                    </a:cubicBezTo>
                    <a:cubicBezTo>
                      <a:pt x="9862" y="198406"/>
                      <a:pt x="0" y="168441"/>
                      <a:pt x="0" y="141510"/>
                    </a:cubicBezTo>
                    <a:cubicBezTo>
                      <a:pt x="0" y="114655"/>
                      <a:pt x="10317" y="96525"/>
                      <a:pt x="25565" y="87877"/>
                    </a:cubicBezTo>
                    <a:cubicBezTo>
                      <a:pt x="38841" y="80594"/>
                      <a:pt x="57123" y="80442"/>
                      <a:pt x="77075" y="88711"/>
                    </a:cubicBezTo>
                    <a:lnTo>
                      <a:pt x="79881" y="89849"/>
                    </a:lnTo>
                    <a:lnTo>
                      <a:pt x="80109" y="86815"/>
                    </a:lnTo>
                    <a:cubicBezTo>
                      <a:pt x="82916" y="48657"/>
                      <a:pt x="98088" y="22029"/>
                      <a:pt x="121832" y="9133"/>
                    </a:cubicBezTo>
                    <a:lnTo>
                      <a:pt x="121832" y="9133"/>
                    </a:lnTo>
                    <a:lnTo>
                      <a:pt x="121832" y="9133"/>
                    </a:lnTo>
                    <a:cubicBezTo>
                      <a:pt x="147625" y="-5129"/>
                      <a:pt x="184114" y="-3308"/>
                      <a:pt x="224472" y="18995"/>
                    </a:cubicBezTo>
                    <a:cubicBezTo>
                      <a:pt x="274616" y="46836"/>
                      <a:pt x="319298" y="99863"/>
                      <a:pt x="345850" y="157213"/>
                    </a:cubicBezTo>
                    <a:lnTo>
                      <a:pt x="346229" y="158048"/>
                    </a:lnTo>
                    <a:lnTo>
                      <a:pt x="347139" y="158351"/>
                    </a:lnTo>
                    <a:cubicBezTo>
                      <a:pt x="353284" y="160399"/>
                      <a:pt x="359504" y="163131"/>
                      <a:pt x="366484" y="166620"/>
                    </a:cubicBezTo>
                    <a:cubicBezTo>
                      <a:pt x="387194" y="177999"/>
                      <a:pt x="406083" y="197192"/>
                      <a:pt x="420193" y="219571"/>
                    </a:cubicBezTo>
                    <a:cubicBezTo>
                      <a:pt x="434455" y="241950"/>
                      <a:pt x="443786" y="267211"/>
                      <a:pt x="445531" y="290729"/>
                    </a:cubicBezTo>
                    <a:close/>
                  </a:path>
                </a:pathLst>
              </a:custGeom>
              <a:noFill/>
              <a:ln w="8104"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3" name="Freeform: Shape 321">
                <a:extLst>
                  <a:ext uri="{FF2B5EF4-FFF2-40B4-BE49-F238E27FC236}">
                    <a16:creationId xmlns:a16="http://schemas.microsoft.com/office/drawing/2014/main" id="{94324C16-DF0B-8E4F-ADB6-F7C35875B5E1}"/>
                  </a:ext>
                </a:extLst>
              </p:cNvPr>
              <p:cNvSpPr/>
              <p:nvPr/>
            </p:nvSpPr>
            <p:spPr>
              <a:xfrm>
                <a:off x="9648136" y="5352528"/>
                <a:ext cx="531556" cy="495670"/>
              </a:xfrm>
              <a:custGeom>
                <a:avLst/>
                <a:gdLst>
                  <a:gd name="connsiteX0" fmla="*/ 444393 w 531556"/>
                  <a:gd name="connsiteY0" fmla="*/ 290142 h 495670"/>
                  <a:gd name="connsiteX1" fmla="*/ 444469 w 531556"/>
                  <a:gd name="connsiteY1" fmla="*/ 291584 h 495670"/>
                  <a:gd name="connsiteX2" fmla="*/ 445683 w 531556"/>
                  <a:gd name="connsiteY2" fmla="*/ 292342 h 495670"/>
                  <a:gd name="connsiteX3" fmla="*/ 506523 w 531556"/>
                  <a:gd name="connsiteY3" fmla="*/ 355686 h 495670"/>
                  <a:gd name="connsiteX4" fmla="*/ 531557 w 531556"/>
                  <a:gd name="connsiteY4" fmla="*/ 437616 h 495670"/>
                  <a:gd name="connsiteX5" fmla="*/ 506295 w 531556"/>
                  <a:gd name="connsiteY5" fmla="*/ 490718 h 495670"/>
                  <a:gd name="connsiteX6" fmla="*/ 444924 w 531556"/>
                  <a:gd name="connsiteY6" fmla="*/ 484422 h 495670"/>
                  <a:gd name="connsiteX7" fmla="*/ 444924 w 531556"/>
                  <a:gd name="connsiteY7" fmla="*/ 484422 h 495670"/>
                  <a:gd name="connsiteX8" fmla="*/ 88530 w 531556"/>
                  <a:gd name="connsiteY8" fmla="*/ 288322 h 495670"/>
                  <a:gd name="connsiteX9" fmla="*/ 88530 w 531556"/>
                  <a:gd name="connsiteY9" fmla="*/ 288322 h 495670"/>
                  <a:gd name="connsiteX10" fmla="*/ 25869 w 531556"/>
                  <a:gd name="connsiteY10" fmla="*/ 224446 h 495670"/>
                  <a:gd name="connsiteX11" fmla="*/ 0 w 531556"/>
                  <a:gd name="connsiteY11" fmla="*/ 141000 h 495670"/>
                  <a:gd name="connsiteX12" fmla="*/ 25337 w 531556"/>
                  <a:gd name="connsiteY12" fmla="*/ 87821 h 495670"/>
                  <a:gd name="connsiteX13" fmla="*/ 76392 w 531556"/>
                  <a:gd name="connsiteY13" fmla="*/ 88656 h 495670"/>
                  <a:gd name="connsiteX14" fmla="*/ 79881 w 531556"/>
                  <a:gd name="connsiteY14" fmla="*/ 90097 h 495670"/>
                  <a:gd name="connsiteX15" fmla="*/ 80185 w 531556"/>
                  <a:gd name="connsiteY15" fmla="*/ 86304 h 495670"/>
                  <a:gd name="connsiteX16" fmla="*/ 121605 w 531556"/>
                  <a:gd name="connsiteY16" fmla="*/ 9078 h 495670"/>
                  <a:gd name="connsiteX17" fmla="*/ 121605 w 531556"/>
                  <a:gd name="connsiteY17" fmla="*/ 9078 h 495670"/>
                  <a:gd name="connsiteX18" fmla="*/ 121605 w 531556"/>
                  <a:gd name="connsiteY18" fmla="*/ 9078 h 495670"/>
                  <a:gd name="connsiteX19" fmla="*/ 223714 w 531556"/>
                  <a:gd name="connsiteY19" fmla="*/ 18940 h 495670"/>
                  <a:gd name="connsiteX20" fmla="*/ 344863 w 531556"/>
                  <a:gd name="connsiteY20" fmla="*/ 156930 h 495670"/>
                  <a:gd name="connsiteX21" fmla="*/ 345394 w 531556"/>
                  <a:gd name="connsiteY21" fmla="*/ 157993 h 495670"/>
                  <a:gd name="connsiteX22" fmla="*/ 346532 w 531556"/>
                  <a:gd name="connsiteY22" fmla="*/ 158372 h 495670"/>
                  <a:gd name="connsiteX23" fmla="*/ 365801 w 531556"/>
                  <a:gd name="connsiteY23" fmla="*/ 166641 h 495670"/>
                  <a:gd name="connsiteX24" fmla="*/ 419359 w 531556"/>
                  <a:gd name="connsiteY24" fmla="*/ 219364 h 495670"/>
                  <a:gd name="connsiteX25" fmla="*/ 444393 w 531556"/>
                  <a:gd name="connsiteY25" fmla="*/ 290142 h 495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1556" h="495670">
                    <a:moveTo>
                      <a:pt x="444393" y="290142"/>
                    </a:moveTo>
                    <a:lnTo>
                      <a:pt x="444469" y="291584"/>
                    </a:lnTo>
                    <a:lnTo>
                      <a:pt x="445683" y="292342"/>
                    </a:lnTo>
                    <a:cubicBezTo>
                      <a:pt x="469503" y="306452"/>
                      <a:pt x="490971" y="329514"/>
                      <a:pt x="506523" y="355686"/>
                    </a:cubicBezTo>
                    <a:cubicBezTo>
                      <a:pt x="522074" y="381934"/>
                      <a:pt x="531557" y="411140"/>
                      <a:pt x="531557" y="437616"/>
                    </a:cubicBezTo>
                    <a:cubicBezTo>
                      <a:pt x="531557" y="464318"/>
                      <a:pt x="521316" y="482222"/>
                      <a:pt x="506295" y="490718"/>
                    </a:cubicBezTo>
                    <a:cubicBezTo>
                      <a:pt x="490516" y="498608"/>
                      <a:pt x="468972" y="497470"/>
                      <a:pt x="444924" y="484422"/>
                    </a:cubicBezTo>
                    <a:cubicBezTo>
                      <a:pt x="444924" y="484422"/>
                      <a:pt x="444924" y="484422"/>
                      <a:pt x="444924" y="484422"/>
                    </a:cubicBezTo>
                    <a:lnTo>
                      <a:pt x="88530" y="288322"/>
                    </a:lnTo>
                    <a:cubicBezTo>
                      <a:pt x="88530" y="288322"/>
                      <a:pt x="88530" y="288322"/>
                      <a:pt x="88530" y="288322"/>
                    </a:cubicBezTo>
                    <a:cubicBezTo>
                      <a:pt x="64102" y="274515"/>
                      <a:pt x="41875" y="251226"/>
                      <a:pt x="25869" y="224446"/>
                    </a:cubicBezTo>
                    <a:cubicBezTo>
                      <a:pt x="9786" y="197668"/>
                      <a:pt x="0" y="167779"/>
                      <a:pt x="0" y="141000"/>
                    </a:cubicBezTo>
                    <a:cubicBezTo>
                      <a:pt x="0" y="114297"/>
                      <a:pt x="10241" y="96394"/>
                      <a:pt x="25337" y="87821"/>
                    </a:cubicBezTo>
                    <a:cubicBezTo>
                      <a:pt x="38462" y="80614"/>
                      <a:pt x="56516" y="80463"/>
                      <a:pt x="76392" y="88656"/>
                    </a:cubicBezTo>
                    <a:lnTo>
                      <a:pt x="79881" y="90097"/>
                    </a:lnTo>
                    <a:lnTo>
                      <a:pt x="80185" y="86304"/>
                    </a:lnTo>
                    <a:cubicBezTo>
                      <a:pt x="82916" y="48222"/>
                      <a:pt x="98088" y="21822"/>
                      <a:pt x="121605" y="9078"/>
                    </a:cubicBezTo>
                    <a:lnTo>
                      <a:pt x="121605" y="9078"/>
                    </a:lnTo>
                    <a:lnTo>
                      <a:pt x="121605" y="9078"/>
                    </a:lnTo>
                    <a:cubicBezTo>
                      <a:pt x="147246" y="-5108"/>
                      <a:pt x="183431" y="-3288"/>
                      <a:pt x="223714" y="18940"/>
                    </a:cubicBezTo>
                    <a:cubicBezTo>
                      <a:pt x="273706" y="46705"/>
                      <a:pt x="318388" y="99656"/>
                      <a:pt x="344863" y="156930"/>
                    </a:cubicBezTo>
                    <a:lnTo>
                      <a:pt x="345394" y="157993"/>
                    </a:lnTo>
                    <a:lnTo>
                      <a:pt x="346532" y="158372"/>
                    </a:lnTo>
                    <a:cubicBezTo>
                      <a:pt x="352677" y="160420"/>
                      <a:pt x="358822" y="163151"/>
                      <a:pt x="365801" y="166641"/>
                    </a:cubicBezTo>
                    <a:cubicBezTo>
                      <a:pt x="386359" y="177944"/>
                      <a:pt x="405249" y="197137"/>
                      <a:pt x="419359" y="219364"/>
                    </a:cubicBezTo>
                    <a:cubicBezTo>
                      <a:pt x="433393" y="241515"/>
                      <a:pt x="442724" y="266777"/>
                      <a:pt x="444393" y="290142"/>
                    </a:cubicBezTo>
                    <a:close/>
                  </a:path>
                </a:pathLst>
              </a:custGeom>
              <a:noFill/>
              <a:ln w="10130"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4" name="Freeform: Shape 322">
                <a:extLst>
                  <a:ext uri="{FF2B5EF4-FFF2-40B4-BE49-F238E27FC236}">
                    <a16:creationId xmlns:a16="http://schemas.microsoft.com/office/drawing/2014/main" id="{FBA3C38D-3C43-2F45-80A9-7EF25CAD1EB9}"/>
                  </a:ext>
                </a:extLst>
              </p:cNvPr>
              <p:cNvSpPr/>
              <p:nvPr/>
            </p:nvSpPr>
            <p:spPr>
              <a:xfrm>
                <a:off x="9629247" y="5366423"/>
                <a:ext cx="530494" cy="494509"/>
              </a:xfrm>
              <a:custGeom>
                <a:avLst/>
                <a:gdLst>
                  <a:gd name="connsiteX0" fmla="*/ 443255 w 530494"/>
                  <a:gd name="connsiteY0" fmla="*/ 289524 h 494509"/>
                  <a:gd name="connsiteX1" fmla="*/ 443406 w 530494"/>
                  <a:gd name="connsiteY1" fmla="*/ 291268 h 494509"/>
                  <a:gd name="connsiteX2" fmla="*/ 444924 w 530494"/>
                  <a:gd name="connsiteY2" fmla="*/ 292179 h 494509"/>
                  <a:gd name="connsiteX3" fmla="*/ 505536 w 530494"/>
                  <a:gd name="connsiteY3" fmla="*/ 355371 h 494509"/>
                  <a:gd name="connsiteX4" fmla="*/ 530495 w 530494"/>
                  <a:gd name="connsiteY4" fmla="*/ 436997 h 494509"/>
                  <a:gd name="connsiteX5" fmla="*/ 505536 w 530494"/>
                  <a:gd name="connsiteY5" fmla="*/ 489644 h 494509"/>
                  <a:gd name="connsiteX6" fmla="*/ 444696 w 530494"/>
                  <a:gd name="connsiteY6" fmla="*/ 483348 h 494509"/>
                  <a:gd name="connsiteX7" fmla="*/ 444696 w 530494"/>
                  <a:gd name="connsiteY7" fmla="*/ 483348 h 494509"/>
                  <a:gd name="connsiteX8" fmla="*/ 88302 w 530494"/>
                  <a:gd name="connsiteY8" fmla="*/ 287248 h 494509"/>
                  <a:gd name="connsiteX9" fmla="*/ 88302 w 530494"/>
                  <a:gd name="connsiteY9" fmla="*/ 287248 h 494509"/>
                  <a:gd name="connsiteX10" fmla="*/ 25793 w 530494"/>
                  <a:gd name="connsiteY10" fmla="*/ 223600 h 494509"/>
                  <a:gd name="connsiteX11" fmla="*/ 0 w 530494"/>
                  <a:gd name="connsiteY11" fmla="*/ 140381 h 494509"/>
                  <a:gd name="connsiteX12" fmla="*/ 25034 w 530494"/>
                  <a:gd name="connsiteY12" fmla="*/ 87734 h 494509"/>
                  <a:gd name="connsiteX13" fmla="*/ 75633 w 530494"/>
                  <a:gd name="connsiteY13" fmla="*/ 88568 h 494509"/>
                  <a:gd name="connsiteX14" fmla="*/ 79881 w 530494"/>
                  <a:gd name="connsiteY14" fmla="*/ 90313 h 494509"/>
                  <a:gd name="connsiteX15" fmla="*/ 80185 w 530494"/>
                  <a:gd name="connsiteY15" fmla="*/ 85761 h 494509"/>
                  <a:gd name="connsiteX16" fmla="*/ 121377 w 530494"/>
                  <a:gd name="connsiteY16" fmla="*/ 8990 h 494509"/>
                  <a:gd name="connsiteX17" fmla="*/ 121377 w 530494"/>
                  <a:gd name="connsiteY17" fmla="*/ 8990 h 494509"/>
                  <a:gd name="connsiteX18" fmla="*/ 121377 w 530494"/>
                  <a:gd name="connsiteY18" fmla="*/ 8990 h 494509"/>
                  <a:gd name="connsiteX19" fmla="*/ 222955 w 530494"/>
                  <a:gd name="connsiteY19" fmla="*/ 18852 h 494509"/>
                  <a:gd name="connsiteX20" fmla="*/ 343877 w 530494"/>
                  <a:gd name="connsiteY20" fmla="*/ 156539 h 494509"/>
                  <a:gd name="connsiteX21" fmla="*/ 344484 w 530494"/>
                  <a:gd name="connsiteY21" fmla="*/ 157829 h 494509"/>
                  <a:gd name="connsiteX22" fmla="*/ 345850 w 530494"/>
                  <a:gd name="connsiteY22" fmla="*/ 158284 h 494509"/>
                  <a:gd name="connsiteX23" fmla="*/ 365042 w 530494"/>
                  <a:gd name="connsiteY23" fmla="*/ 166477 h 494509"/>
                  <a:gd name="connsiteX24" fmla="*/ 418372 w 530494"/>
                  <a:gd name="connsiteY24" fmla="*/ 219049 h 494509"/>
                  <a:gd name="connsiteX25" fmla="*/ 443255 w 530494"/>
                  <a:gd name="connsiteY25" fmla="*/ 289524 h 49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494" h="494509">
                    <a:moveTo>
                      <a:pt x="443255" y="289524"/>
                    </a:moveTo>
                    <a:lnTo>
                      <a:pt x="443406" y="291268"/>
                    </a:lnTo>
                    <a:lnTo>
                      <a:pt x="444924" y="292179"/>
                    </a:lnTo>
                    <a:cubicBezTo>
                      <a:pt x="468592" y="306289"/>
                      <a:pt x="490061" y="329199"/>
                      <a:pt x="505536" y="355371"/>
                    </a:cubicBezTo>
                    <a:cubicBezTo>
                      <a:pt x="521012" y="381543"/>
                      <a:pt x="530495" y="410673"/>
                      <a:pt x="530495" y="436997"/>
                    </a:cubicBezTo>
                    <a:cubicBezTo>
                      <a:pt x="530495" y="463548"/>
                      <a:pt x="520329" y="481224"/>
                      <a:pt x="505536" y="489644"/>
                    </a:cubicBezTo>
                    <a:cubicBezTo>
                      <a:pt x="489909" y="497382"/>
                      <a:pt x="468668" y="496320"/>
                      <a:pt x="444696" y="483348"/>
                    </a:cubicBezTo>
                    <a:lnTo>
                      <a:pt x="444696" y="483348"/>
                    </a:lnTo>
                    <a:lnTo>
                      <a:pt x="88302" y="287248"/>
                    </a:lnTo>
                    <a:cubicBezTo>
                      <a:pt x="88302" y="287248"/>
                      <a:pt x="88302" y="287248"/>
                      <a:pt x="88302" y="287248"/>
                    </a:cubicBezTo>
                    <a:cubicBezTo>
                      <a:pt x="63951" y="273517"/>
                      <a:pt x="41799" y="250228"/>
                      <a:pt x="25793" y="223600"/>
                    </a:cubicBezTo>
                    <a:cubicBezTo>
                      <a:pt x="9786" y="196897"/>
                      <a:pt x="0" y="167084"/>
                      <a:pt x="0" y="140381"/>
                    </a:cubicBezTo>
                    <a:cubicBezTo>
                      <a:pt x="0" y="113830"/>
                      <a:pt x="10165" y="96154"/>
                      <a:pt x="25034" y="87734"/>
                    </a:cubicBezTo>
                    <a:cubicBezTo>
                      <a:pt x="37930" y="80603"/>
                      <a:pt x="55833" y="80451"/>
                      <a:pt x="75633" y="88568"/>
                    </a:cubicBezTo>
                    <a:lnTo>
                      <a:pt x="79881" y="90313"/>
                    </a:lnTo>
                    <a:lnTo>
                      <a:pt x="80185" y="85761"/>
                    </a:lnTo>
                    <a:cubicBezTo>
                      <a:pt x="82916" y="47831"/>
                      <a:pt x="98012" y="21659"/>
                      <a:pt x="121377" y="8990"/>
                    </a:cubicBezTo>
                    <a:lnTo>
                      <a:pt x="121377" y="8990"/>
                    </a:lnTo>
                    <a:lnTo>
                      <a:pt x="121377" y="8990"/>
                    </a:lnTo>
                    <a:cubicBezTo>
                      <a:pt x="146791" y="-5044"/>
                      <a:pt x="182749" y="-3299"/>
                      <a:pt x="222955" y="18852"/>
                    </a:cubicBezTo>
                    <a:cubicBezTo>
                      <a:pt x="272871" y="46541"/>
                      <a:pt x="317402" y="99416"/>
                      <a:pt x="343877" y="156539"/>
                    </a:cubicBezTo>
                    <a:lnTo>
                      <a:pt x="344484" y="157829"/>
                    </a:lnTo>
                    <a:lnTo>
                      <a:pt x="345850" y="158284"/>
                    </a:lnTo>
                    <a:cubicBezTo>
                      <a:pt x="351918" y="160332"/>
                      <a:pt x="358139" y="163063"/>
                      <a:pt x="365042" y="166477"/>
                    </a:cubicBezTo>
                    <a:cubicBezTo>
                      <a:pt x="385525" y="177780"/>
                      <a:pt x="404262" y="196822"/>
                      <a:pt x="418372" y="219049"/>
                    </a:cubicBezTo>
                    <a:cubicBezTo>
                      <a:pt x="432331" y="241124"/>
                      <a:pt x="441586" y="266234"/>
                      <a:pt x="443255" y="289524"/>
                    </a:cubicBezTo>
                    <a:close/>
                  </a:path>
                </a:pathLst>
              </a:custGeom>
              <a:noFill/>
              <a:ln w="12157" cap="flat">
                <a:solidFill>
                  <a:srgbClr val="FFFFFF"/>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5" name="Freeform: Shape 323">
                <a:extLst>
                  <a:ext uri="{FF2B5EF4-FFF2-40B4-BE49-F238E27FC236}">
                    <a16:creationId xmlns:a16="http://schemas.microsoft.com/office/drawing/2014/main" id="{0DD11A64-5F40-3E4C-A16D-5D8F98998DFE}"/>
                  </a:ext>
                </a:extLst>
              </p:cNvPr>
              <p:cNvSpPr/>
              <p:nvPr/>
            </p:nvSpPr>
            <p:spPr>
              <a:xfrm>
                <a:off x="9616199" y="5386141"/>
                <a:ext cx="517446" cy="481318"/>
              </a:xfrm>
              <a:custGeom>
                <a:avLst/>
                <a:gdLst>
                  <a:gd name="connsiteX0" fmla="*/ 430282 w 517446"/>
                  <a:gd name="connsiteY0" fmla="*/ 283460 h 481318"/>
                  <a:gd name="connsiteX1" fmla="*/ 430662 w 517446"/>
                  <a:gd name="connsiteY1" fmla="*/ 288618 h 481318"/>
                  <a:gd name="connsiteX2" fmla="*/ 435062 w 517446"/>
                  <a:gd name="connsiteY2" fmla="*/ 291273 h 481318"/>
                  <a:gd name="connsiteX3" fmla="*/ 493399 w 517446"/>
                  <a:gd name="connsiteY3" fmla="*/ 352114 h 481318"/>
                  <a:gd name="connsiteX4" fmla="*/ 517447 w 517446"/>
                  <a:gd name="connsiteY4" fmla="*/ 430402 h 481318"/>
                  <a:gd name="connsiteX5" fmla="*/ 495978 w 517446"/>
                  <a:gd name="connsiteY5" fmla="*/ 477208 h 481318"/>
                  <a:gd name="connsiteX6" fmla="*/ 441358 w 517446"/>
                  <a:gd name="connsiteY6" fmla="*/ 470912 h 481318"/>
                  <a:gd name="connsiteX7" fmla="*/ 441358 w 517446"/>
                  <a:gd name="connsiteY7" fmla="*/ 470912 h 481318"/>
                  <a:gd name="connsiteX8" fmla="*/ 84964 w 517446"/>
                  <a:gd name="connsiteY8" fmla="*/ 274811 h 481318"/>
                  <a:gd name="connsiteX9" fmla="*/ 24882 w 517446"/>
                  <a:gd name="connsiteY9" fmla="*/ 213516 h 481318"/>
                  <a:gd name="connsiteX10" fmla="*/ 0 w 517446"/>
                  <a:gd name="connsiteY10" fmla="*/ 133710 h 481318"/>
                  <a:gd name="connsiteX11" fmla="*/ 21620 w 517446"/>
                  <a:gd name="connsiteY11" fmla="*/ 86828 h 481318"/>
                  <a:gd name="connsiteX12" fmla="*/ 66454 w 517446"/>
                  <a:gd name="connsiteY12" fmla="*/ 88042 h 481318"/>
                  <a:gd name="connsiteX13" fmla="*/ 79123 w 517446"/>
                  <a:gd name="connsiteY13" fmla="*/ 93277 h 481318"/>
                  <a:gd name="connsiteX14" fmla="*/ 80109 w 517446"/>
                  <a:gd name="connsiteY14" fmla="*/ 79622 h 481318"/>
                  <a:gd name="connsiteX15" fmla="*/ 117888 w 517446"/>
                  <a:gd name="connsiteY15" fmla="*/ 8161 h 481318"/>
                  <a:gd name="connsiteX16" fmla="*/ 117888 w 517446"/>
                  <a:gd name="connsiteY16" fmla="*/ 8161 h 481318"/>
                  <a:gd name="connsiteX17" fmla="*/ 117888 w 517446"/>
                  <a:gd name="connsiteY17" fmla="*/ 8161 h 481318"/>
                  <a:gd name="connsiteX18" fmla="*/ 213093 w 517446"/>
                  <a:gd name="connsiteY18" fmla="*/ 18023 h 481318"/>
                  <a:gd name="connsiteX19" fmla="*/ 331208 w 517446"/>
                  <a:gd name="connsiteY19" fmla="*/ 152751 h 481318"/>
                  <a:gd name="connsiteX20" fmla="*/ 333029 w 517446"/>
                  <a:gd name="connsiteY20" fmla="*/ 156620 h 481318"/>
                  <a:gd name="connsiteX21" fmla="*/ 337050 w 517446"/>
                  <a:gd name="connsiteY21" fmla="*/ 157986 h 481318"/>
                  <a:gd name="connsiteX22" fmla="*/ 355256 w 517446"/>
                  <a:gd name="connsiteY22" fmla="*/ 165799 h 481318"/>
                  <a:gd name="connsiteX23" fmla="*/ 406083 w 517446"/>
                  <a:gd name="connsiteY23" fmla="*/ 216019 h 481318"/>
                  <a:gd name="connsiteX24" fmla="*/ 430282 w 517446"/>
                  <a:gd name="connsiteY24" fmla="*/ 283460 h 481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17446" h="481318">
                    <a:moveTo>
                      <a:pt x="430282" y="283460"/>
                    </a:moveTo>
                    <a:lnTo>
                      <a:pt x="430662" y="288618"/>
                    </a:lnTo>
                    <a:lnTo>
                      <a:pt x="435062" y="291273"/>
                    </a:lnTo>
                    <a:cubicBezTo>
                      <a:pt x="457669" y="304701"/>
                      <a:pt x="478302" y="326776"/>
                      <a:pt x="493399" y="352114"/>
                    </a:cubicBezTo>
                    <a:cubicBezTo>
                      <a:pt x="508495" y="377527"/>
                      <a:pt x="517447" y="405520"/>
                      <a:pt x="517447" y="430402"/>
                    </a:cubicBezTo>
                    <a:cubicBezTo>
                      <a:pt x="517447" y="455133"/>
                      <a:pt x="508116" y="470229"/>
                      <a:pt x="495978" y="477208"/>
                    </a:cubicBezTo>
                    <a:cubicBezTo>
                      <a:pt x="482930" y="483657"/>
                      <a:pt x="464041" y="483201"/>
                      <a:pt x="441358" y="470912"/>
                    </a:cubicBezTo>
                    <a:cubicBezTo>
                      <a:pt x="441358" y="470912"/>
                      <a:pt x="441358" y="470912"/>
                      <a:pt x="441358" y="470912"/>
                    </a:cubicBezTo>
                    <a:lnTo>
                      <a:pt x="84964" y="274811"/>
                    </a:lnTo>
                    <a:cubicBezTo>
                      <a:pt x="61827" y="261764"/>
                      <a:pt x="40510" y="239461"/>
                      <a:pt x="24882" y="213516"/>
                    </a:cubicBezTo>
                    <a:cubicBezTo>
                      <a:pt x="9255" y="187571"/>
                      <a:pt x="0" y="158896"/>
                      <a:pt x="0" y="133710"/>
                    </a:cubicBezTo>
                    <a:cubicBezTo>
                      <a:pt x="0" y="108828"/>
                      <a:pt x="9407" y="93732"/>
                      <a:pt x="21620" y="86828"/>
                    </a:cubicBezTo>
                    <a:cubicBezTo>
                      <a:pt x="32241" y="80987"/>
                      <a:pt x="47944" y="80380"/>
                      <a:pt x="66454" y="88042"/>
                    </a:cubicBezTo>
                    <a:lnTo>
                      <a:pt x="79123" y="93277"/>
                    </a:lnTo>
                    <a:lnTo>
                      <a:pt x="80109" y="79622"/>
                    </a:lnTo>
                    <a:cubicBezTo>
                      <a:pt x="82764" y="43133"/>
                      <a:pt x="97102" y="19388"/>
                      <a:pt x="117888" y="8161"/>
                    </a:cubicBezTo>
                    <a:lnTo>
                      <a:pt x="117888" y="8161"/>
                    </a:lnTo>
                    <a:lnTo>
                      <a:pt x="117888" y="8161"/>
                    </a:lnTo>
                    <a:cubicBezTo>
                      <a:pt x="140570" y="-4356"/>
                      <a:pt x="174100" y="-3522"/>
                      <a:pt x="213093" y="18023"/>
                    </a:cubicBezTo>
                    <a:cubicBezTo>
                      <a:pt x="261492" y="44953"/>
                      <a:pt x="305188" y="96538"/>
                      <a:pt x="331208" y="152751"/>
                    </a:cubicBezTo>
                    <a:lnTo>
                      <a:pt x="333029" y="156620"/>
                    </a:lnTo>
                    <a:lnTo>
                      <a:pt x="337050" y="157986"/>
                    </a:lnTo>
                    <a:cubicBezTo>
                      <a:pt x="342739" y="159882"/>
                      <a:pt x="348505" y="162462"/>
                      <a:pt x="355256" y="165799"/>
                    </a:cubicBezTo>
                    <a:cubicBezTo>
                      <a:pt x="374525" y="176420"/>
                      <a:pt x="392504" y="194551"/>
                      <a:pt x="406083" y="216019"/>
                    </a:cubicBezTo>
                    <a:cubicBezTo>
                      <a:pt x="419890" y="237412"/>
                      <a:pt x="428690" y="261536"/>
                      <a:pt x="430282" y="283460"/>
                    </a:cubicBezTo>
                    <a:close/>
                  </a:path>
                </a:pathLst>
              </a:custGeom>
              <a:solidFill>
                <a:srgbClr val="F4F5F6">
                  <a:alpha val="70000"/>
                </a:srgbClr>
              </a:solidFill>
              <a:ln w="36470" cap="flat">
                <a:solidFill>
                  <a:srgbClr val="747479"/>
                </a:solid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766" name="Group 765">
              <a:extLst>
                <a:ext uri="{FF2B5EF4-FFF2-40B4-BE49-F238E27FC236}">
                  <a16:creationId xmlns:a16="http://schemas.microsoft.com/office/drawing/2014/main" id="{26D2D331-0090-4C4A-97C7-013604D59F2A}"/>
                </a:ext>
              </a:extLst>
            </p:cNvPr>
            <p:cNvGrpSpPr/>
            <p:nvPr/>
          </p:nvGrpSpPr>
          <p:grpSpPr>
            <a:xfrm>
              <a:off x="3633013" y="3609403"/>
              <a:ext cx="602100" cy="736348"/>
              <a:chOff x="9311937" y="917299"/>
              <a:chExt cx="731801" cy="894968"/>
            </a:xfrm>
          </p:grpSpPr>
          <p:sp>
            <p:nvSpPr>
              <p:cNvPr id="770" name="Freeform: Shape 324">
                <a:extLst>
                  <a:ext uri="{FF2B5EF4-FFF2-40B4-BE49-F238E27FC236}">
                    <a16:creationId xmlns:a16="http://schemas.microsoft.com/office/drawing/2014/main" id="{BB0918A9-326F-A241-9EFC-6365054BF99D}"/>
                  </a:ext>
                </a:extLst>
              </p:cNvPr>
              <p:cNvSpPr/>
              <p:nvPr/>
            </p:nvSpPr>
            <p:spPr>
              <a:xfrm>
                <a:off x="9597481" y="1556937"/>
                <a:ext cx="446257" cy="255330"/>
              </a:xfrm>
              <a:custGeom>
                <a:avLst/>
                <a:gdLst>
                  <a:gd name="connsiteX0" fmla="*/ 400014 w 400014"/>
                  <a:gd name="connsiteY0" fmla="*/ 121074 h 228872"/>
                  <a:gd name="connsiteX1" fmla="*/ 192080 w 400014"/>
                  <a:gd name="connsiteY1" fmla="*/ 0 h 228872"/>
                  <a:gd name="connsiteX2" fmla="*/ 0 w 400014"/>
                  <a:gd name="connsiteY2" fmla="*/ 110377 h 228872"/>
                  <a:gd name="connsiteX3" fmla="*/ 207935 w 400014"/>
                  <a:gd name="connsiteY3" fmla="*/ 228872 h 228872"/>
                  <a:gd name="connsiteX4" fmla="*/ 400014 w 400014"/>
                  <a:gd name="connsiteY4" fmla="*/ 121074 h 22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14" h="228872">
                    <a:moveTo>
                      <a:pt x="400014" y="121074"/>
                    </a:moveTo>
                    <a:lnTo>
                      <a:pt x="192080" y="0"/>
                    </a:lnTo>
                    <a:lnTo>
                      <a:pt x="0" y="110377"/>
                    </a:lnTo>
                    <a:lnTo>
                      <a:pt x="207935" y="228872"/>
                    </a:lnTo>
                    <a:lnTo>
                      <a:pt x="400014" y="121074"/>
                    </a:lnTo>
                    <a:close/>
                  </a:path>
                </a:pathLst>
              </a:custGeom>
              <a:solidFill>
                <a:srgbClr val="000000">
                  <a:alpha val="15000"/>
                </a:srgbClr>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1" name="Freeform: Shape 11">
                <a:extLst>
                  <a:ext uri="{FF2B5EF4-FFF2-40B4-BE49-F238E27FC236}">
                    <a16:creationId xmlns:a16="http://schemas.microsoft.com/office/drawing/2014/main" id="{4449B157-D3D6-0B48-BB3F-348094BA82F0}"/>
                  </a:ext>
                </a:extLst>
              </p:cNvPr>
              <p:cNvSpPr/>
              <p:nvPr/>
            </p:nvSpPr>
            <p:spPr>
              <a:xfrm>
                <a:off x="9599173" y="1469091"/>
                <a:ext cx="166383" cy="302724"/>
              </a:xfrm>
              <a:custGeom>
                <a:avLst/>
                <a:gdLst>
                  <a:gd name="connsiteX0" fmla="*/ 149142 w 149142"/>
                  <a:gd name="connsiteY0" fmla="*/ 89440 h 271354"/>
                  <a:gd name="connsiteX1" fmla="*/ 148611 w 149142"/>
                  <a:gd name="connsiteY1" fmla="*/ 271354 h 271354"/>
                  <a:gd name="connsiteX2" fmla="*/ 0 w 149142"/>
                  <a:gd name="connsiteY2" fmla="*/ 183963 h 271354"/>
                  <a:gd name="connsiteX3" fmla="*/ 531 w 149142"/>
                  <a:gd name="connsiteY3" fmla="*/ 0 h 271354"/>
                  <a:gd name="connsiteX4" fmla="*/ 149142 w 149142"/>
                  <a:gd name="connsiteY4" fmla="*/ 89440 h 271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42" h="271354">
                    <a:moveTo>
                      <a:pt x="149142" y="89440"/>
                    </a:moveTo>
                    <a:lnTo>
                      <a:pt x="148611" y="271354"/>
                    </a:lnTo>
                    <a:lnTo>
                      <a:pt x="0" y="183963"/>
                    </a:lnTo>
                    <a:lnTo>
                      <a:pt x="531" y="0"/>
                    </a:lnTo>
                    <a:lnTo>
                      <a:pt x="149142" y="89440"/>
                    </a:lnTo>
                    <a:close/>
                  </a:path>
                </a:pathLst>
              </a:custGeom>
              <a:solidFill>
                <a:srgbClr val="EBEBEB"/>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2" name="Freeform: Shape 12">
                <a:extLst>
                  <a:ext uri="{FF2B5EF4-FFF2-40B4-BE49-F238E27FC236}">
                    <a16:creationId xmlns:a16="http://schemas.microsoft.com/office/drawing/2014/main" id="{59D463A8-4FB8-4947-BED7-96D7205430AF}"/>
                  </a:ext>
                </a:extLst>
              </p:cNvPr>
              <p:cNvSpPr/>
              <p:nvPr/>
            </p:nvSpPr>
            <p:spPr>
              <a:xfrm>
                <a:off x="9764457" y="1466890"/>
                <a:ext cx="163591" cy="304924"/>
              </a:xfrm>
              <a:custGeom>
                <a:avLst/>
                <a:gdLst>
                  <a:gd name="connsiteX0" fmla="*/ 0 w 146639"/>
                  <a:gd name="connsiteY0" fmla="*/ 89364 h 273326"/>
                  <a:gd name="connsiteX1" fmla="*/ 531 w 146639"/>
                  <a:gd name="connsiteY1" fmla="*/ 273327 h 273326"/>
                  <a:gd name="connsiteX2" fmla="*/ 146639 w 146639"/>
                  <a:gd name="connsiteY2" fmla="*/ 186997 h 273326"/>
                  <a:gd name="connsiteX3" fmla="*/ 146108 w 146639"/>
                  <a:gd name="connsiteY3" fmla="*/ 0 h 273326"/>
                  <a:gd name="connsiteX4" fmla="*/ 0 w 146639"/>
                  <a:gd name="connsiteY4" fmla="*/ 89364 h 273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39" h="273326">
                    <a:moveTo>
                      <a:pt x="0" y="89364"/>
                    </a:moveTo>
                    <a:lnTo>
                      <a:pt x="531" y="273327"/>
                    </a:lnTo>
                    <a:lnTo>
                      <a:pt x="146639" y="186997"/>
                    </a:lnTo>
                    <a:lnTo>
                      <a:pt x="146108" y="0"/>
                    </a:lnTo>
                    <a:lnTo>
                      <a:pt x="0" y="89364"/>
                    </a:ln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773" name="Group 772">
                <a:extLst>
                  <a:ext uri="{FF2B5EF4-FFF2-40B4-BE49-F238E27FC236}">
                    <a16:creationId xmlns:a16="http://schemas.microsoft.com/office/drawing/2014/main" id="{A0E798B4-00D9-6F4D-9C0D-7D4814A53227}"/>
                  </a:ext>
                </a:extLst>
              </p:cNvPr>
              <p:cNvGrpSpPr/>
              <p:nvPr/>
            </p:nvGrpSpPr>
            <p:grpSpPr>
              <a:xfrm>
                <a:off x="9311937" y="917299"/>
                <a:ext cx="615518" cy="818547"/>
                <a:chOff x="7156336" y="3800542"/>
                <a:chExt cx="551735" cy="733726"/>
              </a:xfrm>
            </p:grpSpPr>
            <p:sp>
              <p:nvSpPr>
                <p:cNvPr id="774" name="Freeform: Shape 325">
                  <a:extLst>
                    <a:ext uri="{FF2B5EF4-FFF2-40B4-BE49-F238E27FC236}">
                      <a16:creationId xmlns:a16="http://schemas.microsoft.com/office/drawing/2014/main" id="{CB7E9445-61BF-0D41-9BB5-2A993C2F19BE}"/>
                    </a:ext>
                  </a:extLst>
                </p:cNvPr>
                <p:cNvSpPr/>
                <p:nvPr/>
              </p:nvSpPr>
              <p:spPr>
                <a:xfrm>
                  <a:off x="7156336" y="4216487"/>
                  <a:ext cx="400014" cy="228872"/>
                </a:xfrm>
                <a:custGeom>
                  <a:avLst/>
                  <a:gdLst>
                    <a:gd name="connsiteX0" fmla="*/ 400014 w 400014"/>
                    <a:gd name="connsiteY0" fmla="*/ 121074 h 228872"/>
                    <a:gd name="connsiteX1" fmla="*/ 192080 w 400014"/>
                    <a:gd name="connsiteY1" fmla="*/ 0 h 228872"/>
                    <a:gd name="connsiteX2" fmla="*/ 0 w 400014"/>
                    <a:gd name="connsiteY2" fmla="*/ 110377 h 228872"/>
                    <a:gd name="connsiteX3" fmla="*/ 207935 w 400014"/>
                    <a:gd name="connsiteY3" fmla="*/ 228872 h 228872"/>
                    <a:gd name="connsiteX4" fmla="*/ 400014 w 400014"/>
                    <a:gd name="connsiteY4" fmla="*/ 121074 h 22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14" h="228872">
                      <a:moveTo>
                        <a:pt x="400014" y="121074"/>
                      </a:moveTo>
                      <a:lnTo>
                        <a:pt x="192080" y="0"/>
                      </a:lnTo>
                      <a:lnTo>
                        <a:pt x="0" y="110377"/>
                      </a:lnTo>
                      <a:lnTo>
                        <a:pt x="207935" y="228872"/>
                      </a:lnTo>
                      <a:lnTo>
                        <a:pt x="400014" y="121074"/>
                      </a:lnTo>
                      <a:close/>
                    </a:path>
                  </a:pathLst>
                </a:custGeom>
                <a:solidFill>
                  <a:srgbClr val="000000">
                    <a:alpha val="15000"/>
                  </a:srgbClr>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5" name="Freeform: Shape 326">
                  <a:extLst>
                    <a:ext uri="{FF2B5EF4-FFF2-40B4-BE49-F238E27FC236}">
                      <a16:creationId xmlns:a16="http://schemas.microsoft.com/office/drawing/2014/main" id="{69E168A7-4902-AA4B-B8E4-FF58F9B9D504}"/>
                    </a:ext>
                  </a:extLst>
                </p:cNvPr>
                <p:cNvSpPr/>
                <p:nvPr/>
              </p:nvSpPr>
              <p:spPr>
                <a:xfrm>
                  <a:off x="7159370" y="3908947"/>
                  <a:ext cx="195645" cy="525184"/>
                </a:xfrm>
                <a:custGeom>
                  <a:avLst/>
                  <a:gdLst>
                    <a:gd name="connsiteX0" fmla="*/ 195645 w 195645"/>
                    <a:gd name="connsiteY0" fmla="*/ 107798 h 525184"/>
                    <a:gd name="connsiteX1" fmla="*/ 194659 w 195645"/>
                    <a:gd name="connsiteY1" fmla="*/ 525184 h 525184"/>
                    <a:gd name="connsiteX2" fmla="*/ 0 w 195645"/>
                    <a:gd name="connsiteY2" fmla="*/ 419435 h 525184"/>
                    <a:gd name="connsiteX3" fmla="*/ 531 w 195645"/>
                    <a:gd name="connsiteY3" fmla="*/ 0 h 525184"/>
                    <a:gd name="connsiteX4" fmla="*/ 195645 w 195645"/>
                    <a:gd name="connsiteY4" fmla="*/ 107798 h 525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5" h="525184">
                      <a:moveTo>
                        <a:pt x="195645" y="107798"/>
                      </a:moveTo>
                      <a:lnTo>
                        <a:pt x="194659" y="525184"/>
                      </a:lnTo>
                      <a:lnTo>
                        <a:pt x="0" y="419435"/>
                      </a:lnTo>
                      <a:lnTo>
                        <a:pt x="531" y="0"/>
                      </a:lnTo>
                      <a:lnTo>
                        <a:pt x="195645" y="107798"/>
                      </a:lnTo>
                      <a:close/>
                    </a:path>
                  </a:pathLst>
                </a:custGeom>
                <a:solidFill>
                  <a:srgbClr val="EBEBEB"/>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6" name="Freeform: Shape 327">
                  <a:extLst>
                    <a:ext uri="{FF2B5EF4-FFF2-40B4-BE49-F238E27FC236}">
                      <a16:creationId xmlns:a16="http://schemas.microsoft.com/office/drawing/2014/main" id="{96CAB056-3365-5A4C-A60C-F2F42E8C839E}"/>
                    </a:ext>
                  </a:extLst>
                </p:cNvPr>
                <p:cNvSpPr/>
                <p:nvPr/>
              </p:nvSpPr>
              <p:spPr>
                <a:xfrm>
                  <a:off x="7353498" y="3906368"/>
                  <a:ext cx="195720" cy="527763"/>
                </a:xfrm>
                <a:custGeom>
                  <a:avLst/>
                  <a:gdLst>
                    <a:gd name="connsiteX0" fmla="*/ 0 w 195720"/>
                    <a:gd name="connsiteY0" fmla="*/ 108329 h 527763"/>
                    <a:gd name="connsiteX1" fmla="*/ 531 w 195720"/>
                    <a:gd name="connsiteY1" fmla="*/ 527764 h 527763"/>
                    <a:gd name="connsiteX2" fmla="*/ 195721 w 195720"/>
                    <a:gd name="connsiteY2" fmla="*/ 418979 h 527763"/>
                    <a:gd name="connsiteX3" fmla="*/ 195190 w 195720"/>
                    <a:gd name="connsiteY3" fmla="*/ 0 h 527763"/>
                    <a:gd name="connsiteX4" fmla="*/ 0 w 195720"/>
                    <a:gd name="connsiteY4" fmla="*/ 108329 h 527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720" h="527763">
                      <a:moveTo>
                        <a:pt x="0" y="108329"/>
                      </a:moveTo>
                      <a:lnTo>
                        <a:pt x="531" y="527764"/>
                      </a:lnTo>
                      <a:lnTo>
                        <a:pt x="195721" y="418979"/>
                      </a:lnTo>
                      <a:lnTo>
                        <a:pt x="195190" y="0"/>
                      </a:lnTo>
                      <a:lnTo>
                        <a:pt x="0" y="108329"/>
                      </a:ln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7" name="Freeform: Shape 328">
                  <a:extLst>
                    <a:ext uri="{FF2B5EF4-FFF2-40B4-BE49-F238E27FC236}">
                      <a16:creationId xmlns:a16="http://schemas.microsoft.com/office/drawing/2014/main" id="{EFD48229-E073-8346-9E8D-5976736DFE32}"/>
                    </a:ext>
                  </a:extLst>
                </p:cNvPr>
                <p:cNvSpPr/>
                <p:nvPr/>
              </p:nvSpPr>
              <p:spPr>
                <a:xfrm>
                  <a:off x="7159901" y="3800542"/>
                  <a:ext cx="388786" cy="215141"/>
                </a:xfrm>
                <a:custGeom>
                  <a:avLst/>
                  <a:gdLst>
                    <a:gd name="connsiteX0" fmla="*/ 388787 w 388786"/>
                    <a:gd name="connsiteY0" fmla="*/ 105826 h 215141"/>
                    <a:gd name="connsiteX1" fmla="*/ 193597 w 388786"/>
                    <a:gd name="connsiteY1" fmla="*/ 215141 h 215141"/>
                    <a:gd name="connsiteX2" fmla="*/ 0 w 388786"/>
                    <a:gd name="connsiteY2" fmla="*/ 108329 h 215141"/>
                    <a:gd name="connsiteX3" fmla="*/ 195190 w 388786"/>
                    <a:gd name="connsiteY3" fmla="*/ 0 h 215141"/>
                    <a:gd name="connsiteX4" fmla="*/ 388787 w 388786"/>
                    <a:gd name="connsiteY4" fmla="*/ 105826 h 215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786" h="215141">
                      <a:moveTo>
                        <a:pt x="388787" y="105826"/>
                      </a:moveTo>
                      <a:lnTo>
                        <a:pt x="193597" y="215141"/>
                      </a:lnTo>
                      <a:lnTo>
                        <a:pt x="0" y="108329"/>
                      </a:lnTo>
                      <a:lnTo>
                        <a:pt x="195190" y="0"/>
                      </a:lnTo>
                      <a:lnTo>
                        <a:pt x="388787" y="105826"/>
                      </a:ln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8" name="Freeform: Shape 329">
                  <a:extLst>
                    <a:ext uri="{FF2B5EF4-FFF2-40B4-BE49-F238E27FC236}">
                      <a16:creationId xmlns:a16="http://schemas.microsoft.com/office/drawing/2014/main" id="{B86A3B97-C909-6343-98A0-444A551945F6}"/>
                    </a:ext>
                  </a:extLst>
                </p:cNvPr>
                <p:cNvSpPr/>
                <p:nvPr/>
              </p:nvSpPr>
              <p:spPr>
                <a:xfrm>
                  <a:off x="7172646" y="3938078"/>
                  <a:ext cx="165528" cy="130252"/>
                </a:xfrm>
                <a:custGeom>
                  <a:avLst/>
                  <a:gdLst>
                    <a:gd name="connsiteX0" fmla="*/ 165528 w 165528"/>
                    <a:gd name="connsiteY0" fmla="*/ 94523 h 130252"/>
                    <a:gd name="connsiteX1" fmla="*/ 165528 w 165528"/>
                    <a:gd name="connsiteY1" fmla="*/ 130253 h 130252"/>
                    <a:gd name="connsiteX2" fmla="*/ 0 w 165528"/>
                    <a:gd name="connsiteY2" fmla="*/ 35730 h 130252"/>
                    <a:gd name="connsiteX3" fmla="*/ 0 w 165528"/>
                    <a:gd name="connsiteY3" fmla="*/ 0 h 130252"/>
                    <a:gd name="connsiteX4" fmla="*/ 165528 w 165528"/>
                    <a:gd name="connsiteY4" fmla="*/ 94523 h 13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252">
                      <a:moveTo>
                        <a:pt x="165528" y="94523"/>
                      </a:moveTo>
                      <a:lnTo>
                        <a:pt x="165528" y="130253"/>
                      </a:lnTo>
                      <a:lnTo>
                        <a:pt x="0" y="35730"/>
                      </a:lnTo>
                      <a:lnTo>
                        <a:pt x="0" y="0"/>
                      </a:lnTo>
                      <a:lnTo>
                        <a:pt x="165528" y="94523"/>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9" name="Freeform: Shape 330">
                  <a:extLst>
                    <a:ext uri="{FF2B5EF4-FFF2-40B4-BE49-F238E27FC236}">
                      <a16:creationId xmlns:a16="http://schemas.microsoft.com/office/drawing/2014/main" id="{B672C3B1-CAE9-4440-9674-EDF6BB8A02E5}"/>
                    </a:ext>
                  </a:extLst>
                </p:cNvPr>
                <p:cNvSpPr/>
                <p:nvPr/>
              </p:nvSpPr>
              <p:spPr>
                <a:xfrm>
                  <a:off x="7172646" y="3980484"/>
                  <a:ext cx="165528" cy="130784"/>
                </a:xfrm>
                <a:custGeom>
                  <a:avLst/>
                  <a:gdLst>
                    <a:gd name="connsiteX0" fmla="*/ 165528 w 165528"/>
                    <a:gd name="connsiteY0" fmla="*/ 94523 h 130784"/>
                    <a:gd name="connsiteX1" fmla="*/ 165528 w 165528"/>
                    <a:gd name="connsiteY1" fmla="*/ 130784 h 130784"/>
                    <a:gd name="connsiteX2" fmla="*/ 0 w 165528"/>
                    <a:gd name="connsiteY2" fmla="*/ 35730 h 130784"/>
                    <a:gd name="connsiteX3" fmla="*/ 0 w 165528"/>
                    <a:gd name="connsiteY3" fmla="*/ 0 h 130784"/>
                    <a:gd name="connsiteX4" fmla="*/ 165528 w 165528"/>
                    <a:gd name="connsiteY4" fmla="*/ 94523 h 13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784">
                      <a:moveTo>
                        <a:pt x="165528" y="94523"/>
                      </a:moveTo>
                      <a:lnTo>
                        <a:pt x="165528" y="130784"/>
                      </a:lnTo>
                      <a:lnTo>
                        <a:pt x="0" y="35730"/>
                      </a:lnTo>
                      <a:lnTo>
                        <a:pt x="0" y="0"/>
                      </a:lnTo>
                      <a:lnTo>
                        <a:pt x="165528" y="94523"/>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0" name="Freeform: Shape 331">
                  <a:extLst>
                    <a:ext uri="{FF2B5EF4-FFF2-40B4-BE49-F238E27FC236}">
                      <a16:creationId xmlns:a16="http://schemas.microsoft.com/office/drawing/2014/main" id="{DBB55582-363C-AB44-9F45-4A43579C8DA5}"/>
                    </a:ext>
                  </a:extLst>
                </p:cNvPr>
                <p:cNvSpPr/>
                <p:nvPr/>
              </p:nvSpPr>
              <p:spPr>
                <a:xfrm>
                  <a:off x="7172646" y="4023800"/>
                  <a:ext cx="165528" cy="130329"/>
                </a:xfrm>
                <a:custGeom>
                  <a:avLst/>
                  <a:gdLst>
                    <a:gd name="connsiteX0" fmla="*/ 165528 w 165528"/>
                    <a:gd name="connsiteY0" fmla="*/ 94598 h 130329"/>
                    <a:gd name="connsiteX1" fmla="*/ 165528 w 165528"/>
                    <a:gd name="connsiteY1" fmla="*/ 130329 h 130329"/>
                    <a:gd name="connsiteX2" fmla="*/ 0 w 165528"/>
                    <a:gd name="connsiteY2" fmla="*/ 35275 h 130329"/>
                    <a:gd name="connsiteX3" fmla="*/ 0 w 165528"/>
                    <a:gd name="connsiteY3" fmla="*/ 0 h 130329"/>
                    <a:gd name="connsiteX4" fmla="*/ 165528 w 165528"/>
                    <a:gd name="connsiteY4" fmla="*/ 94598 h 13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329">
                      <a:moveTo>
                        <a:pt x="165528" y="94598"/>
                      </a:moveTo>
                      <a:lnTo>
                        <a:pt x="165528" y="130329"/>
                      </a:lnTo>
                      <a:lnTo>
                        <a:pt x="0" y="35275"/>
                      </a:lnTo>
                      <a:lnTo>
                        <a:pt x="0" y="0"/>
                      </a:lnTo>
                      <a:lnTo>
                        <a:pt x="165528" y="9459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1" name="Freeform: Shape 332">
                  <a:extLst>
                    <a:ext uri="{FF2B5EF4-FFF2-40B4-BE49-F238E27FC236}">
                      <a16:creationId xmlns:a16="http://schemas.microsoft.com/office/drawing/2014/main" id="{2044905B-8698-534A-BDCF-59F89B9EF953}"/>
                    </a:ext>
                  </a:extLst>
                </p:cNvPr>
                <p:cNvSpPr/>
                <p:nvPr/>
              </p:nvSpPr>
              <p:spPr>
                <a:xfrm>
                  <a:off x="7172646" y="4067269"/>
                  <a:ext cx="165528" cy="130328"/>
                </a:xfrm>
                <a:custGeom>
                  <a:avLst/>
                  <a:gdLst>
                    <a:gd name="connsiteX0" fmla="*/ 165528 w 165528"/>
                    <a:gd name="connsiteY0" fmla="*/ 94598 h 130328"/>
                    <a:gd name="connsiteX1" fmla="*/ 165528 w 165528"/>
                    <a:gd name="connsiteY1" fmla="*/ 130329 h 130328"/>
                    <a:gd name="connsiteX2" fmla="*/ 0 w 165528"/>
                    <a:gd name="connsiteY2" fmla="*/ 35275 h 130328"/>
                    <a:gd name="connsiteX3" fmla="*/ 0 w 165528"/>
                    <a:gd name="connsiteY3" fmla="*/ 0 h 130328"/>
                    <a:gd name="connsiteX4" fmla="*/ 165528 w 165528"/>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328">
                      <a:moveTo>
                        <a:pt x="165528" y="94598"/>
                      </a:moveTo>
                      <a:lnTo>
                        <a:pt x="165528" y="130329"/>
                      </a:lnTo>
                      <a:lnTo>
                        <a:pt x="0" y="35275"/>
                      </a:lnTo>
                      <a:lnTo>
                        <a:pt x="0" y="0"/>
                      </a:lnTo>
                      <a:lnTo>
                        <a:pt x="165528" y="9459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2" name="Freeform: Shape 333">
                  <a:extLst>
                    <a:ext uri="{FF2B5EF4-FFF2-40B4-BE49-F238E27FC236}">
                      <a16:creationId xmlns:a16="http://schemas.microsoft.com/office/drawing/2014/main" id="{E7986FDE-1D00-E345-BAEE-2F7A539E2D75}"/>
                    </a:ext>
                  </a:extLst>
                </p:cNvPr>
                <p:cNvSpPr/>
                <p:nvPr/>
              </p:nvSpPr>
              <p:spPr>
                <a:xfrm>
                  <a:off x="7172646" y="4110206"/>
                  <a:ext cx="165528" cy="130784"/>
                </a:xfrm>
                <a:custGeom>
                  <a:avLst/>
                  <a:gdLst>
                    <a:gd name="connsiteX0" fmla="*/ 165528 w 165528"/>
                    <a:gd name="connsiteY0" fmla="*/ 94523 h 130784"/>
                    <a:gd name="connsiteX1" fmla="*/ 165528 w 165528"/>
                    <a:gd name="connsiteY1" fmla="*/ 130784 h 130784"/>
                    <a:gd name="connsiteX2" fmla="*/ 0 w 165528"/>
                    <a:gd name="connsiteY2" fmla="*/ 35730 h 130784"/>
                    <a:gd name="connsiteX3" fmla="*/ 0 w 165528"/>
                    <a:gd name="connsiteY3" fmla="*/ 0 h 130784"/>
                    <a:gd name="connsiteX4" fmla="*/ 165528 w 165528"/>
                    <a:gd name="connsiteY4" fmla="*/ 94523 h 130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784">
                      <a:moveTo>
                        <a:pt x="165528" y="94523"/>
                      </a:moveTo>
                      <a:lnTo>
                        <a:pt x="165528" y="130784"/>
                      </a:lnTo>
                      <a:lnTo>
                        <a:pt x="0" y="35730"/>
                      </a:lnTo>
                      <a:lnTo>
                        <a:pt x="0" y="0"/>
                      </a:lnTo>
                      <a:lnTo>
                        <a:pt x="165528" y="94523"/>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3" name="Freeform: Shape 334">
                  <a:extLst>
                    <a:ext uri="{FF2B5EF4-FFF2-40B4-BE49-F238E27FC236}">
                      <a16:creationId xmlns:a16="http://schemas.microsoft.com/office/drawing/2014/main" id="{4FB2CA7C-40D5-F540-9B00-57B7B4EA2D94}"/>
                    </a:ext>
                  </a:extLst>
                </p:cNvPr>
                <p:cNvSpPr/>
                <p:nvPr/>
              </p:nvSpPr>
              <p:spPr>
                <a:xfrm>
                  <a:off x="7172646" y="4153674"/>
                  <a:ext cx="165528" cy="130253"/>
                </a:xfrm>
                <a:custGeom>
                  <a:avLst/>
                  <a:gdLst>
                    <a:gd name="connsiteX0" fmla="*/ 165528 w 165528"/>
                    <a:gd name="connsiteY0" fmla="*/ 94523 h 130253"/>
                    <a:gd name="connsiteX1" fmla="*/ 165528 w 165528"/>
                    <a:gd name="connsiteY1" fmla="*/ 130253 h 130253"/>
                    <a:gd name="connsiteX2" fmla="*/ 0 w 165528"/>
                    <a:gd name="connsiteY2" fmla="*/ 35731 h 130253"/>
                    <a:gd name="connsiteX3" fmla="*/ 0 w 165528"/>
                    <a:gd name="connsiteY3" fmla="*/ 0 h 130253"/>
                    <a:gd name="connsiteX4" fmla="*/ 165528 w 165528"/>
                    <a:gd name="connsiteY4" fmla="*/ 94523 h 13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253">
                      <a:moveTo>
                        <a:pt x="165528" y="94523"/>
                      </a:moveTo>
                      <a:lnTo>
                        <a:pt x="165528" y="130253"/>
                      </a:lnTo>
                      <a:lnTo>
                        <a:pt x="0" y="35731"/>
                      </a:lnTo>
                      <a:lnTo>
                        <a:pt x="0" y="0"/>
                      </a:lnTo>
                      <a:lnTo>
                        <a:pt x="165528" y="94523"/>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4" name="Freeform: Shape 335">
                  <a:extLst>
                    <a:ext uri="{FF2B5EF4-FFF2-40B4-BE49-F238E27FC236}">
                      <a16:creationId xmlns:a16="http://schemas.microsoft.com/office/drawing/2014/main" id="{D68A857B-F496-FF44-AAE6-DBDFB40B672F}"/>
                    </a:ext>
                  </a:extLst>
                </p:cNvPr>
                <p:cNvSpPr/>
                <p:nvPr/>
              </p:nvSpPr>
              <p:spPr>
                <a:xfrm>
                  <a:off x="7172646" y="4196991"/>
                  <a:ext cx="165528" cy="130328"/>
                </a:xfrm>
                <a:custGeom>
                  <a:avLst/>
                  <a:gdLst>
                    <a:gd name="connsiteX0" fmla="*/ 165528 w 165528"/>
                    <a:gd name="connsiteY0" fmla="*/ 94598 h 130328"/>
                    <a:gd name="connsiteX1" fmla="*/ 165528 w 165528"/>
                    <a:gd name="connsiteY1" fmla="*/ 130329 h 130328"/>
                    <a:gd name="connsiteX2" fmla="*/ 0 w 165528"/>
                    <a:gd name="connsiteY2" fmla="*/ 35275 h 130328"/>
                    <a:gd name="connsiteX3" fmla="*/ 0 w 165528"/>
                    <a:gd name="connsiteY3" fmla="*/ 0 h 130328"/>
                    <a:gd name="connsiteX4" fmla="*/ 165528 w 165528"/>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328">
                      <a:moveTo>
                        <a:pt x="165528" y="94598"/>
                      </a:moveTo>
                      <a:lnTo>
                        <a:pt x="165528" y="130329"/>
                      </a:lnTo>
                      <a:lnTo>
                        <a:pt x="0" y="35275"/>
                      </a:lnTo>
                      <a:lnTo>
                        <a:pt x="0" y="0"/>
                      </a:lnTo>
                      <a:lnTo>
                        <a:pt x="165528" y="9459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5" name="Freeform: Shape 336">
                  <a:extLst>
                    <a:ext uri="{FF2B5EF4-FFF2-40B4-BE49-F238E27FC236}">
                      <a16:creationId xmlns:a16="http://schemas.microsoft.com/office/drawing/2014/main" id="{D990B579-3894-F045-A7B5-D27EF1E4E00D}"/>
                    </a:ext>
                  </a:extLst>
                </p:cNvPr>
                <p:cNvSpPr/>
                <p:nvPr/>
              </p:nvSpPr>
              <p:spPr>
                <a:xfrm>
                  <a:off x="7172646" y="4240459"/>
                  <a:ext cx="165528" cy="130329"/>
                </a:xfrm>
                <a:custGeom>
                  <a:avLst/>
                  <a:gdLst>
                    <a:gd name="connsiteX0" fmla="*/ 165528 w 165528"/>
                    <a:gd name="connsiteY0" fmla="*/ 94068 h 130329"/>
                    <a:gd name="connsiteX1" fmla="*/ 165528 w 165528"/>
                    <a:gd name="connsiteY1" fmla="*/ 130329 h 130329"/>
                    <a:gd name="connsiteX2" fmla="*/ 0 w 165528"/>
                    <a:gd name="connsiteY2" fmla="*/ 35275 h 130329"/>
                    <a:gd name="connsiteX3" fmla="*/ 0 w 165528"/>
                    <a:gd name="connsiteY3" fmla="*/ 0 h 130329"/>
                    <a:gd name="connsiteX4" fmla="*/ 165528 w 165528"/>
                    <a:gd name="connsiteY4" fmla="*/ 94068 h 13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28" h="130329">
                      <a:moveTo>
                        <a:pt x="165528" y="94068"/>
                      </a:moveTo>
                      <a:lnTo>
                        <a:pt x="165528" y="130329"/>
                      </a:lnTo>
                      <a:lnTo>
                        <a:pt x="0" y="35275"/>
                      </a:lnTo>
                      <a:lnTo>
                        <a:pt x="0" y="0"/>
                      </a:lnTo>
                      <a:lnTo>
                        <a:pt x="165528" y="9406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6" name="Freeform: Shape 337">
                  <a:extLst>
                    <a:ext uri="{FF2B5EF4-FFF2-40B4-BE49-F238E27FC236}">
                      <a16:creationId xmlns:a16="http://schemas.microsoft.com/office/drawing/2014/main" id="{5DDC1959-F114-1A49-9616-6EF7A7DA219C}"/>
                    </a:ext>
                  </a:extLst>
                </p:cNvPr>
                <p:cNvSpPr/>
                <p:nvPr/>
              </p:nvSpPr>
              <p:spPr>
                <a:xfrm>
                  <a:off x="7368822" y="3935953"/>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7" name="Freeform: Shape 338">
                  <a:extLst>
                    <a:ext uri="{FF2B5EF4-FFF2-40B4-BE49-F238E27FC236}">
                      <a16:creationId xmlns:a16="http://schemas.microsoft.com/office/drawing/2014/main" id="{9F8A65CE-9EA2-E844-9823-BE42D2CA5F11}"/>
                    </a:ext>
                  </a:extLst>
                </p:cNvPr>
                <p:cNvSpPr/>
                <p:nvPr/>
              </p:nvSpPr>
              <p:spPr>
                <a:xfrm>
                  <a:off x="7368822" y="3978891"/>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8" name="Freeform: Shape 339">
                  <a:extLst>
                    <a:ext uri="{FF2B5EF4-FFF2-40B4-BE49-F238E27FC236}">
                      <a16:creationId xmlns:a16="http://schemas.microsoft.com/office/drawing/2014/main" id="{AF879BE2-B523-1B42-AF41-3FAFCCAC028F}"/>
                    </a:ext>
                  </a:extLst>
                </p:cNvPr>
                <p:cNvSpPr/>
                <p:nvPr/>
              </p:nvSpPr>
              <p:spPr>
                <a:xfrm>
                  <a:off x="7368822" y="4021828"/>
                  <a:ext cx="164997" cy="130252"/>
                </a:xfrm>
                <a:custGeom>
                  <a:avLst/>
                  <a:gdLst>
                    <a:gd name="connsiteX0" fmla="*/ 0 w 164997"/>
                    <a:gd name="connsiteY0" fmla="*/ 94523 h 130252"/>
                    <a:gd name="connsiteX1" fmla="*/ 0 w 164997"/>
                    <a:gd name="connsiteY1" fmla="*/ 130253 h 130252"/>
                    <a:gd name="connsiteX2" fmla="*/ 164997 w 164997"/>
                    <a:gd name="connsiteY2" fmla="*/ 35730 h 130252"/>
                    <a:gd name="connsiteX3" fmla="*/ 164997 w 164997"/>
                    <a:gd name="connsiteY3" fmla="*/ 0 h 130252"/>
                    <a:gd name="connsiteX4" fmla="*/ 0 w 164997"/>
                    <a:gd name="connsiteY4" fmla="*/ 94523 h 130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252">
                      <a:moveTo>
                        <a:pt x="0" y="94523"/>
                      </a:moveTo>
                      <a:lnTo>
                        <a:pt x="0" y="130253"/>
                      </a:lnTo>
                      <a:lnTo>
                        <a:pt x="164997" y="35730"/>
                      </a:lnTo>
                      <a:lnTo>
                        <a:pt x="164997" y="0"/>
                      </a:lnTo>
                      <a:lnTo>
                        <a:pt x="0" y="94523"/>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9" name="Freeform: Shape 340">
                  <a:extLst>
                    <a:ext uri="{FF2B5EF4-FFF2-40B4-BE49-F238E27FC236}">
                      <a16:creationId xmlns:a16="http://schemas.microsoft.com/office/drawing/2014/main" id="{685E21F3-1B2C-8C4A-893A-F521D6D15BB0}"/>
                    </a:ext>
                  </a:extLst>
                </p:cNvPr>
                <p:cNvSpPr/>
                <p:nvPr/>
              </p:nvSpPr>
              <p:spPr>
                <a:xfrm>
                  <a:off x="7368822" y="4065220"/>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0" name="Freeform: Shape 341">
                  <a:extLst>
                    <a:ext uri="{FF2B5EF4-FFF2-40B4-BE49-F238E27FC236}">
                      <a16:creationId xmlns:a16="http://schemas.microsoft.com/office/drawing/2014/main" id="{6B40B621-4745-7342-A675-8798565E3153}"/>
                    </a:ext>
                  </a:extLst>
                </p:cNvPr>
                <p:cNvSpPr/>
                <p:nvPr/>
              </p:nvSpPr>
              <p:spPr>
                <a:xfrm>
                  <a:off x="7368822" y="4108613"/>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1" name="Freeform: Shape 342">
                  <a:extLst>
                    <a:ext uri="{FF2B5EF4-FFF2-40B4-BE49-F238E27FC236}">
                      <a16:creationId xmlns:a16="http://schemas.microsoft.com/office/drawing/2014/main" id="{7A90E679-C5C3-0645-B439-4F16655D6F77}"/>
                    </a:ext>
                  </a:extLst>
                </p:cNvPr>
                <p:cNvSpPr/>
                <p:nvPr/>
              </p:nvSpPr>
              <p:spPr>
                <a:xfrm>
                  <a:off x="7368822" y="4152081"/>
                  <a:ext cx="164997" cy="130328"/>
                </a:xfrm>
                <a:custGeom>
                  <a:avLst/>
                  <a:gdLst>
                    <a:gd name="connsiteX0" fmla="*/ 0 w 164997"/>
                    <a:gd name="connsiteY0" fmla="*/ 94067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067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067"/>
                      </a:moveTo>
                      <a:lnTo>
                        <a:pt x="0" y="130329"/>
                      </a:lnTo>
                      <a:lnTo>
                        <a:pt x="164997" y="35275"/>
                      </a:lnTo>
                      <a:lnTo>
                        <a:pt x="164997" y="0"/>
                      </a:lnTo>
                      <a:lnTo>
                        <a:pt x="0" y="94067"/>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2" name="Freeform: Shape 343">
                  <a:extLst>
                    <a:ext uri="{FF2B5EF4-FFF2-40B4-BE49-F238E27FC236}">
                      <a16:creationId xmlns:a16="http://schemas.microsoft.com/office/drawing/2014/main" id="{1D0CEA3F-F54F-C54F-89FF-7BADE6C73E08}"/>
                    </a:ext>
                  </a:extLst>
                </p:cNvPr>
                <p:cNvSpPr/>
                <p:nvPr/>
              </p:nvSpPr>
              <p:spPr>
                <a:xfrm>
                  <a:off x="7368822" y="4195018"/>
                  <a:ext cx="164997" cy="130253"/>
                </a:xfrm>
                <a:custGeom>
                  <a:avLst/>
                  <a:gdLst>
                    <a:gd name="connsiteX0" fmla="*/ 0 w 164997"/>
                    <a:gd name="connsiteY0" fmla="*/ 94523 h 130253"/>
                    <a:gd name="connsiteX1" fmla="*/ 0 w 164997"/>
                    <a:gd name="connsiteY1" fmla="*/ 130253 h 130253"/>
                    <a:gd name="connsiteX2" fmla="*/ 164997 w 164997"/>
                    <a:gd name="connsiteY2" fmla="*/ 35730 h 130253"/>
                    <a:gd name="connsiteX3" fmla="*/ 164997 w 164997"/>
                    <a:gd name="connsiteY3" fmla="*/ 0 h 130253"/>
                    <a:gd name="connsiteX4" fmla="*/ 0 w 164997"/>
                    <a:gd name="connsiteY4" fmla="*/ 94523 h 130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253">
                      <a:moveTo>
                        <a:pt x="0" y="94523"/>
                      </a:moveTo>
                      <a:lnTo>
                        <a:pt x="0" y="130253"/>
                      </a:lnTo>
                      <a:lnTo>
                        <a:pt x="164997" y="35730"/>
                      </a:lnTo>
                      <a:lnTo>
                        <a:pt x="164997" y="0"/>
                      </a:lnTo>
                      <a:lnTo>
                        <a:pt x="0" y="94523"/>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3" name="Freeform: Shape 344">
                  <a:extLst>
                    <a:ext uri="{FF2B5EF4-FFF2-40B4-BE49-F238E27FC236}">
                      <a16:creationId xmlns:a16="http://schemas.microsoft.com/office/drawing/2014/main" id="{80B94F89-0800-164F-A855-C06541B0E123}"/>
                    </a:ext>
                  </a:extLst>
                </p:cNvPr>
                <p:cNvSpPr/>
                <p:nvPr/>
              </p:nvSpPr>
              <p:spPr>
                <a:xfrm>
                  <a:off x="7368822" y="4238411"/>
                  <a:ext cx="164997" cy="130328"/>
                </a:xfrm>
                <a:custGeom>
                  <a:avLst/>
                  <a:gdLst>
                    <a:gd name="connsiteX0" fmla="*/ 0 w 164997"/>
                    <a:gd name="connsiteY0" fmla="*/ 94598 h 130328"/>
                    <a:gd name="connsiteX1" fmla="*/ 0 w 164997"/>
                    <a:gd name="connsiteY1" fmla="*/ 130329 h 130328"/>
                    <a:gd name="connsiteX2" fmla="*/ 164997 w 164997"/>
                    <a:gd name="connsiteY2" fmla="*/ 35275 h 130328"/>
                    <a:gd name="connsiteX3" fmla="*/ 164997 w 164997"/>
                    <a:gd name="connsiteY3" fmla="*/ 0 h 130328"/>
                    <a:gd name="connsiteX4" fmla="*/ 0 w 164997"/>
                    <a:gd name="connsiteY4" fmla="*/ 94598 h 130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997" h="130328">
                      <a:moveTo>
                        <a:pt x="0" y="94598"/>
                      </a:moveTo>
                      <a:lnTo>
                        <a:pt x="0" y="130329"/>
                      </a:lnTo>
                      <a:lnTo>
                        <a:pt x="164997" y="35275"/>
                      </a:lnTo>
                      <a:lnTo>
                        <a:pt x="164997" y="0"/>
                      </a:lnTo>
                      <a:lnTo>
                        <a:pt x="0" y="94598"/>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4" name="Freeform: Shape 346">
                  <a:extLst>
                    <a:ext uri="{FF2B5EF4-FFF2-40B4-BE49-F238E27FC236}">
                      <a16:creationId xmlns:a16="http://schemas.microsoft.com/office/drawing/2014/main" id="{E328DEF2-1C02-4347-8865-C870AE095320}"/>
                    </a:ext>
                  </a:extLst>
                </p:cNvPr>
                <p:cNvSpPr/>
                <p:nvPr/>
              </p:nvSpPr>
              <p:spPr>
                <a:xfrm>
                  <a:off x="7353498" y="3801680"/>
                  <a:ext cx="169624" cy="98088"/>
                </a:xfrm>
                <a:custGeom>
                  <a:avLst/>
                  <a:gdLst>
                    <a:gd name="connsiteX0" fmla="*/ 0 w 169624"/>
                    <a:gd name="connsiteY0" fmla="*/ 0 h 98088"/>
                    <a:gd name="connsiteX1" fmla="*/ 169625 w 169624"/>
                    <a:gd name="connsiteY1" fmla="*/ 98088 h 98088"/>
                    <a:gd name="connsiteX2" fmla="*/ 156349 w 169624"/>
                    <a:gd name="connsiteY2" fmla="*/ 95054 h 98088"/>
                    <a:gd name="connsiteX3" fmla="*/ 0 w 169624"/>
                    <a:gd name="connsiteY3" fmla="*/ 4628 h 98088"/>
                    <a:gd name="connsiteX4" fmla="*/ 0 w 169624"/>
                    <a:gd name="connsiteY4" fmla="*/ 0 h 98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24" h="98088">
                      <a:moveTo>
                        <a:pt x="0" y="0"/>
                      </a:moveTo>
                      <a:cubicBezTo>
                        <a:pt x="56213" y="32696"/>
                        <a:pt x="112881" y="65392"/>
                        <a:pt x="169625" y="98088"/>
                      </a:cubicBezTo>
                      <a:cubicBezTo>
                        <a:pt x="167046" y="96571"/>
                        <a:pt x="162949" y="95509"/>
                        <a:pt x="156349" y="95054"/>
                      </a:cubicBezTo>
                      <a:lnTo>
                        <a:pt x="0" y="4628"/>
                      </a:lnTo>
                      <a:cubicBezTo>
                        <a:pt x="0" y="986"/>
                        <a:pt x="0" y="0"/>
                        <a:pt x="0" y="0"/>
                      </a:cubicBez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5" name="Freeform: Shape 347">
                  <a:extLst>
                    <a:ext uri="{FF2B5EF4-FFF2-40B4-BE49-F238E27FC236}">
                      <a16:creationId xmlns:a16="http://schemas.microsoft.com/office/drawing/2014/main" id="{1880B196-AC1F-5A40-86A7-87371E1DD34F}"/>
                    </a:ext>
                  </a:extLst>
                </p:cNvPr>
                <p:cNvSpPr/>
                <p:nvPr/>
              </p:nvSpPr>
              <p:spPr>
                <a:xfrm>
                  <a:off x="7184404" y="3801680"/>
                  <a:ext cx="169093" cy="98088"/>
                </a:xfrm>
                <a:custGeom>
                  <a:avLst/>
                  <a:gdLst>
                    <a:gd name="connsiteX0" fmla="*/ 0 w 169093"/>
                    <a:gd name="connsiteY0" fmla="*/ 98088 h 98088"/>
                    <a:gd name="connsiteX1" fmla="*/ 152253 w 169093"/>
                    <a:gd name="connsiteY1" fmla="*/ 9710 h 98088"/>
                    <a:gd name="connsiteX2" fmla="*/ 169094 w 169093"/>
                    <a:gd name="connsiteY2" fmla="*/ 0 h 98088"/>
                    <a:gd name="connsiteX3" fmla="*/ 169094 w 169093"/>
                    <a:gd name="connsiteY3" fmla="*/ 4628 h 98088"/>
                    <a:gd name="connsiteX4" fmla="*/ 13276 w 169093"/>
                    <a:gd name="connsiteY4" fmla="*/ 95054 h 98088"/>
                    <a:gd name="connsiteX5" fmla="*/ 0 w 169093"/>
                    <a:gd name="connsiteY5" fmla="*/ 98088 h 9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3" h="98088">
                      <a:moveTo>
                        <a:pt x="0" y="98088"/>
                      </a:moveTo>
                      <a:cubicBezTo>
                        <a:pt x="50599" y="68427"/>
                        <a:pt x="101654" y="39372"/>
                        <a:pt x="152253" y="9710"/>
                      </a:cubicBezTo>
                      <a:cubicBezTo>
                        <a:pt x="157335" y="6676"/>
                        <a:pt x="164011" y="3034"/>
                        <a:pt x="169094" y="0"/>
                      </a:cubicBezTo>
                      <a:cubicBezTo>
                        <a:pt x="169094" y="0"/>
                        <a:pt x="169094" y="986"/>
                        <a:pt x="169094" y="4628"/>
                      </a:cubicBezTo>
                      <a:lnTo>
                        <a:pt x="13276" y="95054"/>
                      </a:lnTo>
                      <a:cubicBezTo>
                        <a:pt x="6600" y="95509"/>
                        <a:pt x="2579" y="96495"/>
                        <a:pt x="0" y="98088"/>
                      </a:cubicBez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6" name="Freeform: Shape 348">
                  <a:extLst>
                    <a:ext uri="{FF2B5EF4-FFF2-40B4-BE49-F238E27FC236}">
                      <a16:creationId xmlns:a16="http://schemas.microsoft.com/office/drawing/2014/main" id="{109E4A3C-402B-B44A-AA35-A001312FD10D}"/>
                    </a:ext>
                  </a:extLst>
                </p:cNvPr>
                <p:cNvSpPr/>
                <p:nvPr/>
              </p:nvSpPr>
              <p:spPr>
                <a:xfrm>
                  <a:off x="7181181" y="3896658"/>
                  <a:ext cx="173379" cy="109846"/>
                </a:xfrm>
                <a:custGeom>
                  <a:avLst/>
                  <a:gdLst>
                    <a:gd name="connsiteX0" fmla="*/ 173379 w 173379"/>
                    <a:gd name="connsiteY0" fmla="*/ 109846 h 109846"/>
                    <a:gd name="connsiteX1" fmla="*/ 105408 w 173379"/>
                    <a:gd name="connsiteY1" fmla="*/ 70475 h 109846"/>
                    <a:gd name="connsiteX2" fmla="*/ 3223 w 173379"/>
                    <a:gd name="connsiteY2" fmla="*/ 11227 h 109846"/>
                    <a:gd name="connsiteX3" fmla="*/ 189 w 173379"/>
                    <a:gd name="connsiteY3" fmla="*/ 8193 h 109846"/>
                    <a:gd name="connsiteX4" fmla="*/ 16575 w 173379"/>
                    <a:gd name="connsiteY4" fmla="*/ 0 h 109846"/>
                    <a:gd name="connsiteX5" fmla="*/ 172924 w 173379"/>
                    <a:gd name="connsiteY5" fmla="*/ 90426 h 109846"/>
                    <a:gd name="connsiteX6" fmla="*/ 172924 w 173379"/>
                    <a:gd name="connsiteY6" fmla="*/ 108329 h 109846"/>
                    <a:gd name="connsiteX7" fmla="*/ 173379 w 173379"/>
                    <a:gd name="connsiteY7" fmla="*/ 109846 h 10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379" h="109846">
                      <a:moveTo>
                        <a:pt x="173379" y="109846"/>
                      </a:moveTo>
                      <a:cubicBezTo>
                        <a:pt x="150924" y="96571"/>
                        <a:pt x="127939" y="83826"/>
                        <a:pt x="105408" y="70475"/>
                      </a:cubicBezTo>
                      <a:cubicBezTo>
                        <a:pt x="71195" y="50523"/>
                        <a:pt x="37437" y="31103"/>
                        <a:pt x="3223" y="11227"/>
                      </a:cubicBezTo>
                      <a:cubicBezTo>
                        <a:pt x="1706" y="10241"/>
                        <a:pt x="644" y="9179"/>
                        <a:pt x="189" y="8193"/>
                      </a:cubicBezTo>
                      <a:cubicBezTo>
                        <a:pt x="-797" y="6145"/>
                        <a:pt x="1706" y="1062"/>
                        <a:pt x="16575" y="0"/>
                      </a:cubicBezTo>
                      <a:lnTo>
                        <a:pt x="172924" y="90426"/>
                      </a:lnTo>
                      <a:cubicBezTo>
                        <a:pt x="172924" y="100136"/>
                        <a:pt x="172924" y="106812"/>
                        <a:pt x="172924" y="108329"/>
                      </a:cubicBezTo>
                      <a:cubicBezTo>
                        <a:pt x="173379" y="109391"/>
                        <a:pt x="173379" y="109846"/>
                        <a:pt x="173379" y="109846"/>
                      </a:cubicBezTo>
                      <a:close/>
                    </a:path>
                  </a:pathLst>
                </a:custGeom>
                <a:solidFill>
                  <a:srgbClr val="EBEBEB"/>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7" name="Freeform: Shape 349">
                  <a:extLst>
                    <a:ext uri="{FF2B5EF4-FFF2-40B4-BE49-F238E27FC236}">
                      <a16:creationId xmlns:a16="http://schemas.microsoft.com/office/drawing/2014/main" id="{7A7A4251-CDC1-0E46-B94C-DEFC78D06433}"/>
                    </a:ext>
                  </a:extLst>
                </p:cNvPr>
                <p:cNvSpPr/>
                <p:nvPr/>
              </p:nvSpPr>
              <p:spPr>
                <a:xfrm>
                  <a:off x="7354636" y="3896202"/>
                  <a:ext cx="172191" cy="109846"/>
                </a:xfrm>
                <a:custGeom>
                  <a:avLst/>
                  <a:gdLst>
                    <a:gd name="connsiteX0" fmla="*/ 169018 w 172191"/>
                    <a:gd name="connsiteY0" fmla="*/ 12213 h 109846"/>
                    <a:gd name="connsiteX1" fmla="*/ 152177 w 172191"/>
                    <a:gd name="connsiteY1" fmla="*/ 21924 h 109846"/>
                    <a:gd name="connsiteX2" fmla="*/ 118495 w 172191"/>
                    <a:gd name="connsiteY2" fmla="*/ 41344 h 109846"/>
                    <a:gd name="connsiteX3" fmla="*/ 101654 w 172191"/>
                    <a:gd name="connsiteY3" fmla="*/ 51054 h 109846"/>
                    <a:gd name="connsiteX4" fmla="*/ 84812 w 172191"/>
                    <a:gd name="connsiteY4" fmla="*/ 60764 h 109846"/>
                    <a:gd name="connsiteX5" fmla="*/ 0 w 172191"/>
                    <a:gd name="connsiteY5" fmla="*/ 109846 h 109846"/>
                    <a:gd name="connsiteX6" fmla="*/ 0 w 172191"/>
                    <a:gd name="connsiteY6" fmla="*/ 108329 h 109846"/>
                    <a:gd name="connsiteX7" fmla="*/ 0 w 172191"/>
                    <a:gd name="connsiteY7" fmla="*/ 90426 h 109846"/>
                    <a:gd name="connsiteX8" fmla="*/ 155287 w 172191"/>
                    <a:gd name="connsiteY8" fmla="*/ 0 h 109846"/>
                    <a:gd name="connsiteX9" fmla="*/ 172128 w 172191"/>
                    <a:gd name="connsiteY9" fmla="*/ 8193 h 109846"/>
                    <a:gd name="connsiteX10" fmla="*/ 169018 w 172191"/>
                    <a:gd name="connsiteY10" fmla="*/ 12213 h 10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191" h="109846">
                      <a:moveTo>
                        <a:pt x="169018" y="12213"/>
                      </a:moveTo>
                      <a:lnTo>
                        <a:pt x="152177" y="21924"/>
                      </a:lnTo>
                      <a:cubicBezTo>
                        <a:pt x="140949" y="28599"/>
                        <a:pt x="129722" y="35199"/>
                        <a:pt x="118495" y="41344"/>
                      </a:cubicBezTo>
                      <a:lnTo>
                        <a:pt x="101654" y="51054"/>
                      </a:lnTo>
                      <a:lnTo>
                        <a:pt x="84812" y="60764"/>
                      </a:lnTo>
                      <a:cubicBezTo>
                        <a:pt x="56744" y="77150"/>
                        <a:pt x="28600" y="93460"/>
                        <a:pt x="0" y="109846"/>
                      </a:cubicBezTo>
                      <a:cubicBezTo>
                        <a:pt x="0" y="109846"/>
                        <a:pt x="0" y="109315"/>
                        <a:pt x="0" y="108329"/>
                      </a:cubicBezTo>
                      <a:cubicBezTo>
                        <a:pt x="0" y="106281"/>
                        <a:pt x="0" y="100136"/>
                        <a:pt x="0" y="90426"/>
                      </a:cubicBezTo>
                      <a:lnTo>
                        <a:pt x="155287" y="0"/>
                      </a:lnTo>
                      <a:cubicBezTo>
                        <a:pt x="170080" y="986"/>
                        <a:pt x="172659" y="6145"/>
                        <a:pt x="172128" y="8193"/>
                      </a:cubicBezTo>
                      <a:cubicBezTo>
                        <a:pt x="171521" y="10165"/>
                        <a:pt x="170004" y="11227"/>
                        <a:pt x="169018" y="12213"/>
                      </a:cubicBezTo>
                      <a:close/>
                    </a:path>
                  </a:pathLst>
                </a:custGeom>
                <a:solidFill>
                  <a:srgbClr val="9B9BA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8" name="Freeform: Shape 352">
                  <a:extLst>
                    <a:ext uri="{FF2B5EF4-FFF2-40B4-BE49-F238E27FC236}">
                      <a16:creationId xmlns:a16="http://schemas.microsoft.com/office/drawing/2014/main" id="{24766F15-7F20-D94C-93AD-8249D7C3149E}"/>
                    </a:ext>
                  </a:extLst>
                </p:cNvPr>
                <p:cNvSpPr/>
                <p:nvPr/>
              </p:nvSpPr>
              <p:spPr>
                <a:xfrm>
                  <a:off x="7414338" y="4204728"/>
                  <a:ext cx="293733" cy="178804"/>
                </a:xfrm>
                <a:custGeom>
                  <a:avLst/>
                  <a:gdLst>
                    <a:gd name="connsiteX0" fmla="*/ 293733 w 293733"/>
                    <a:gd name="connsiteY0" fmla="*/ 88378 h 178804"/>
                    <a:gd name="connsiteX1" fmla="*/ 147625 w 293733"/>
                    <a:gd name="connsiteY1" fmla="*/ 178804 h 178804"/>
                    <a:gd name="connsiteX2" fmla="*/ 0 w 293733"/>
                    <a:gd name="connsiteY2" fmla="*/ 90426 h 178804"/>
                    <a:gd name="connsiteX3" fmla="*/ 146108 w 293733"/>
                    <a:gd name="connsiteY3" fmla="*/ 0 h 178804"/>
                    <a:gd name="connsiteX4" fmla="*/ 293733 w 293733"/>
                    <a:gd name="connsiteY4" fmla="*/ 88378 h 178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33" h="178804">
                      <a:moveTo>
                        <a:pt x="293733" y="88378"/>
                      </a:moveTo>
                      <a:lnTo>
                        <a:pt x="147625" y="178804"/>
                      </a:lnTo>
                      <a:lnTo>
                        <a:pt x="0" y="90426"/>
                      </a:lnTo>
                      <a:lnTo>
                        <a:pt x="146108" y="0"/>
                      </a:lnTo>
                      <a:lnTo>
                        <a:pt x="293733" y="88378"/>
                      </a:lnTo>
                      <a:close/>
                    </a:path>
                  </a:pathLst>
                </a:custGeom>
                <a:solidFill>
                  <a:srgbClr val="F4F4F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9" name="Freeform: Shape 353">
                  <a:extLst>
                    <a:ext uri="{FF2B5EF4-FFF2-40B4-BE49-F238E27FC236}">
                      <a16:creationId xmlns:a16="http://schemas.microsoft.com/office/drawing/2014/main" id="{BCC3A19B-4C68-4540-8842-4C705FCF472C}"/>
                    </a:ext>
                  </a:extLst>
                </p:cNvPr>
                <p:cNvSpPr/>
                <p:nvPr/>
              </p:nvSpPr>
              <p:spPr>
                <a:xfrm>
                  <a:off x="7478137" y="4370257"/>
                  <a:ext cx="14337" cy="61371"/>
                </a:xfrm>
                <a:custGeom>
                  <a:avLst/>
                  <a:gdLst>
                    <a:gd name="connsiteX0" fmla="*/ 0 w 14337"/>
                    <a:gd name="connsiteY0" fmla="*/ 0 h 61371"/>
                    <a:gd name="connsiteX1" fmla="*/ 0 w 14337"/>
                    <a:gd name="connsiteY1" fmla="*/ 52647 h 61371"/>
                    <a:gd name="connsiteX2" fmla="*/ 14338 w 14337"/>
                    <a:gd name="connsiteY2" fmla="*/ 61371 h 61371"/>
                    <a:gd name="connsiteX3" fmla="*/ 14338 w 14337"/>
                    <a:gd name="connsiteY3" fmla="*/ 8269 h 61371"/>
                    <a:gd name="connsiteX4" fmla="*/ 0 w 14337"/>
                    <a:gd name="connsiteY4" fmla="*/ 0 h 6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371">
                      <a:moveTo>
                        <a:pt x="0" y="0"/>
                      </a:moveTo>
                      <a:lnTo>
                        <a:pt x="0" y="52647"/>
                      </a:lnTo>
                      <a:lnTo>
                        <a:pt x="14338" y="61371"/>
                      </a:lnTo>
                      <a:lnTo>
                        <a:pt x="14338" y="8269"/>
                      </a:lnTo>
                      <a:lnTo>
                        <a:pt x="0"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0" name="Freeform: Shape 354">
                  <a:extLst>
                    <a:ext uri="{FF2B5EF4-FFF2-40B4-BE49-F238E27FC236}">
                      <a16:creationId xmlns:a16="http://schemas.microsoft.com/office/drawing/2014/main" id="{E6B7D628-19F1-FB4B-A1FE-55FD0236EE7E}"/>
                    </a:ext>
                  </a:extLst>
                </p:cNvPr>
                <p:cNvSpPr/>
                <p:nvPr/>
              </p:nvSpPr>
              <p:spPr>
                <a:xfrm>
                  <a:off x="7429131" y="4341657"/>
                  <a:ext cx="13275" cy="60309"/>
                </a:xfrm>
                <a:custGeom>
                  <a:avLst/>
                  <a:gdLst>
                    <a:gd name="connsiteX0" fmla="*/ 531 w 13275"/>
                    <a:gd name="connsiteY0" fmla="*/ 0 h 60309"/>
                    <a:gd name="connsiteX1" fmla="*/ 0 w 13275"/>
                    <a:gd name="connsiteY1" fmla="*/ 52647 h 60309"/>
                    <a:gd name="connsiteX2" fmla="*/ 13276 w 13275"/>
                    <a:gd name="connsiteY2" fmla="*/ 60309 h 60309"/>
                    <a:gd name="connsiteX3" fmla="*/ 13276 w 13275"/>
                    <a:gd name="connsiteY3" fmla="*/ 7662 h 60309"/>
                    <a:gd name="connsiteX4" fmla="*/ 531 w 13275"/>
                    <a:gd name="connsiteY4" fmla="*/ 0 h 6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60309">
                      <a:moveTo>
                        <a:pt x="531" y="0"/>
                      </a:moveTo>
                      <a:lnTo>
                        <a:pt x="0" y="52647"/>
                      </a:lnTo>
                      <a:lnTo>
                        <a:pt x="13276" y="60309"/>
                      </a:lnTo>
                      <a:lnTo>
                        <a:pt x="13276" y="7662"/>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1" name="Freeform: Shape 355">
                  <a:extLst>
                    <a:ext uri="{FF2B5EF4-FFF2-40B4-BE49-F238E27FC236}">
                      <a16:creationId xmlns:a16="http://schemas.microsoft.com/office/drawing/2014/main" id="{0BB03027-8D2E-6640-9449-475BE9865CF5}"/>
                    </a:ext>
                  </a:extLst>
                </p:cNvPr>
                <p:cNvSpPr/>
                <p:nvPr/>
              </p:nvSpPr>
              <p:spPr>
                <a:xfrm>
                  <a:off x="7511364" y="4389677"/>
                  <a:ext cx="14792" cy="61371"/>
                </a:xfrm>
                <a:custGeom>
                  <a:avLst/>
                  <a:gdLst>
                    <a:gd name="connsiteX0" fmla="*/ 531 w 14792"/>
                    <a:gd name="connsiteY0" fmla="*/ 0 h 61371"/>
                    <a:gd name="connsiteX1" fmla="*/ 0 w 14792"/>
                    <a:gd name="connsiteY1" fmla="*/ 52647 h 61371"/>
                    <a:gd name="connsiteX2" fmla="*/ 14793 w 14792"/>
                    <a:gd name="connsiteY2" fmla="*/ 61371 h 61371"/>
                    <a:gd name="connsiteX3" fmla="*/ 14793 w 14792"/>
                    <a:gd name="connsiteY3" fmla="*/ 8269 h 61371"/>
                    <a:gd name="connsiteX4" fmla="*/ 531 w 14792"/>
                    <a:gd name="connsiteY4" fmla="*/ 0 h 6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61371">
                      <a:moveTo>
                        <a:pt x="531" y="0"/>
                      </a:moveTo>
                      <a:lnTo>
                        <a:pt x="0" y="52647"/>
                      </a:lnTo>
                      <a:lnTo>
                        <a:pt x="14793" y="61371"/>
                      </a:lnTo>
                      <a:lnTo>
                        <a:pt x="14793" y="8269"/>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2" name="Freeform: Shape 356">
                  <a:extLst>
                    <a:ext uri="{FF2B5EF4-FFF2-40B4-BE49-F238E27FC236}">
                      <a16:creationId xmlns:a16="http://schemas.microsoft.com/office/drawing/2014/main" id="{7B287907-75D1-464E-A099-FC26B8E0FEFF}"/>
                    </a:ext>
                  </a:extLst>
                </p:cNvPr>
                <p:cNvSpPr/>
                <p:nvPr/>
              </p:nvSpPr>
              <p:spPr>
                <a:xfrm>
                  <a:off x="7444455" y="4350381"/>
                  <a:ext cx="14792" cy="61826"/>
                </a:xfrm>
                <a:custGeom>
                  <a:avLst/>
                  <a:gdLst>
                    <a:gd name="connsiteX0" fmla="*/ 531 w 14792"/>
                    <a:gd name="connsiteY0" fmla="*/ 0 h 61826"/>
                    <a:gd name="connsiteX1" fmla="*/ 0 w 14792"/>
                    <a:gd name="connsiteY1" fmla="*/ 53103 h 61826"/>
                    <a:gd name="connsiteX2" fmla="*/ 14793 w 14792"/>
                    <a:gd name="connsiteY2" fmla="*/ 61827 h 61826"/>
                    <a:gd name="connsiteX3" fmla="*/ 14793 w 14792"/>
                    <a:gd name="connsiteY3" fmla="*/ 8724 h 61826"/>
                    <a:gd name="connsiteX4" fmla="*/ 531 w 14792"/>
                    <a:gd name="connsiteY4" fmla="*/ 0 h 6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61826">
                      <a:moveTo>
                        <a:pt x="531" y="0"/>
                      </a:moveTo>
                      <a:lnTo>
                        <a:pt x="0" y="53103"/>
                      </a:lnTo>
                      <a:lnTo>
                        <a:pt x="14793" y="61827"/>
                      </a:lnTo>
                      <a:lnTo>
                        <a:pt x="14793" y="8724"/>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3" name="Freeform: Shape 357">
                  <a:extLst>
                    <a:ext uri="{FF2B5EF4-FFF2-40B4-BE49-F238E27FC236}">
                      <a16:creationId xmlns:a16="http://schemas.microsoft.com/office/drawing/2014/main" id="{61DF5AE2-3637-8747-BDDB-5B452723425C}"/>
                    </a:ext>
                  </a:extLst>
                </p:cNvPr>
                <p:cNvSpPr/>
                <p:nvPr/>
              </p:nvSpPr>
              <p:spPr>
                <a:xfrm>
                  <a:off x="7461296" y="4360547"/>
                  <a:ext cx="14868" cy="61295"/>
                </a:xfrm>
                <a:custGeom>
                  <a:avLst/>
                  <a:gdLst>
                    <a:gd name="connsiteX0" fmla="*/ 531 w 14868"/>
                    <a:gd name="connsiteY0" fmla="*/ 0 h 61295"/>
                    <a:gd name="connsiteX1" fmla="*/ 0 w 14868"/>
                    <a:gd name="connsiteY1" fmla="*/ 52647 h 61295"/>
                    <a:gd name="connsiteX2" fmla="*/ 14338 w 14868"/>
                    <a:gd name="connsiteY2" fmla="*/ 61295 h 61295"/>
                    <a:gd name="connsiteX3" fmla="*/ 14869 w 14868"/>
                    <a:gd name="connsiteY3" fmla="*/ 8193 h 61295"/>
                    <a:gd name="connsiteX4" fmla="*/ 531 w 14868"/>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61295">
                      <a:moveTo>
                        <a:pt x="531" y="0"/>
                      </a:moveTo>
                      <a:lnTo>
                        <a:pt x="0" y="52647"/>
                      </a:lnTo>
                      <a:lnTo>
                        <a:pt x="14338" y="61295"/>
                      </a:lnTo>
                      <a:lnTo>
                        <a:pt x="14869" y="8193"/>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4" name="Freeform: Shape 358">
                  <a:extLst>
                    <a:ext uri="{FF2B5EF4-FFF2-40B4-BE49-F238E27FC236}">
                      <a16:creationId xmlns:a16="http://schemas.microsoft.com/office/drawing/2014/main" id="{27175BFC-82A7-CC4F-89B4-19C5D9E6A35A}"/>
                    </a:ext>
                  </a:extLst>
                </p:cNvPr>
                <p:cNvSpPr/>
                <p:nvPr/>
              </p:nvSpPr>
              <p:spPr>
                <a:xfrm>
                  <a:off x="7545122" y="4409097"/>
                  <a:ext cx="14792" cy="61295"/>
                </a:xfrm>
                <a:custGeom>
                  <a:avLst/>
                  <a:gdLst>
                    <a:gd name="connsiteX0" fmla="*/ 14793 w 14792"/>
                    <a:gd name="connsiteY0" fmla="*/ 61295 h 61295"/>
                    <a:gd name="connsiteX1" fmla="*/ 14793 w 14792"/>
                    <a:gd name="connsiteY1" fmla="*/ 8193 h 61295"/>
                    <a:gd name="connsiteX2" fmla="*/ 0 w 14792"/>
                    <a:gd name="connsiteY2" fmla="*/ 0 h 61295"/>
                    <a:gd name="connsiteX3" fmla="*/ 0 w 14792"/>
                    <a:gd name="connsiteY3" fmla="*/ 53103 h 61295"/>
                    <a:gd name="connsiteX4" fmla="*/ 14793 w 14792"/>
                    <a:gd name="connsiteY4" fmla="*/ 61295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61295">
                      <a:moveTo>
                        <a:pt x="14793" y="61295"/>
                      </a:moveTo>
                      <a:lnTo>
                        <a:pt x="14793" y="8193"/>
                      </a:lnTo>
                      <a:lnTo>
                        <a:pt x="0" y="0"/>
                      </a:lnTo>
                      <a:lnTo>
                        <a:pt x="0" y="53103"/>
                      </a:lnTo>
                      <a:lnTo>
                        <a:pt x="14793" y="61295"/>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5" name="Freeform: Shape 359">
                  <a:extLst>
                    <a:ext uri="{FF2B5EF4-FFF2-40B4-BE49-F238E27FC236}">
                      <a16:creationId xmlns:a16="http://schemas.microsoft.com/office/drawing/2014/main" id="{F22C8826-962B-AB4C-BB6C-BF9AE58AB31D}"/>
                    </a:ext>
                  </a:extLst>
                </p:cNvPr>
                <p:cNvSpPr/>
                <p:nvPr/>
              </p:nvSpPr>
              <p:spPr>
                <a:xfrm>
                  <a:off x="7528205" y="4399387"/>
                  <a:ext cx="14868" cy="61295"/>
                </a:xfrm>
                <a:custGeom>
                  <a:avLst/>
                  <a:gdLst>
                    <a:gd name="connsiteX0" fmla="*/ 531 w 14868"/>
                    <a:gd name="connsiteY0" fmla="*/ 0 h 61295"/>
                    <a:gd name="connsiteX1" fmla="*/ 0 w 14868"/>
                    <a:gd name="connsiteY1" fmla="*/ 53103 h 61295"/>
                    <a:gd name="connsiteX2" fmla="*/ 14338 w 14868"/>
                    <a:gd name="connsiteY2" fmla="*/ 61295 h 61295"/>
                    <a:gd name="connsiteX3" fmla="*/ 14869 w 14868"/>
                    <a:gd name="connsiteY3" fmla="*/ 8193 h 61295"/>
                    <a:gd name="connsiteX4" fmla="*/ 531 w 14868"/>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61295">
                      <a:moveTo>
                        <a:pt x="531" y="0"/>
                      </a:moveTo>
                      <a:lnTo>
                        <a:pt x="0" y="53103"/>
                      </a:lnTo>
                      <a:lnTo>
                        <a:pt x="14338" y="61295"/>
                      </a:lnTo>
                      <a:lnTo>
                        <a:pt x="14869" y="8193"/>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6" name="Freeform: Shape 360">
                  <a:extLst>
                    <a:ext uri="{FF2B5EF4-FFF2-40B4-BE49-F238E27FC236}">
                      <a16:creationId xmlns:a16="http://schemas.microsoft.com/office/drawing/2014/main" id="{7E396474-BBAF-B647-8CE2-931257453F71}"/>
                    </a:ext>
                  </a:extLst>
                </p:cNvPr>
                <p:cNvSpPr/>
                <p:nvPr/>
              </p:nvSpPr>
              <p:spPr>
                <a:xfrm>
                  <a:off x="7495054" y="4379967"/>
                  <a:ext cx="14337" cy="61295"/>
                </a:xfrm>
                <a:custGeom>
                  <a:avLst/>
                  <a:gdLst>
                    <a:gd name="connsiteX0" fmla="*/ 0 w 14337"/>
                    <a:gd name="connsiteY0" fmla="*/ 0 h 61295"/>
                    <a:gd name="connsiteX1" fmla="*/ 0 w 14337"/>
                    <a:gd name="connsiteY1" fmla="*/ 52647 h 61295"/>
                    <a:gd name="connsiteX2" fmla="*/ 14338 w 14337"/>
                    <a:gd name="connsiteY2" fmla="*/ 61295 h 61295"/>
                    <a:gd name="connsiteX3" fmla="*/ 14338 w 14337"/>
                    <a:gd name="connsiteY3" fmla="*/ 8193 h 61295"/>
                    <a:gd name="connsiteX4" fmla="*/ 0 w 14337"/>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295">
                      <a:moveTo>
                        <a:pt x="0" y="0"/>
                      </a:moveTo>
                      <a:lnTo>
                        <a:pt x="0" y="52647"/>
                      </a:lnTo>
                      <a:lnTo>
                        <a:pt x="14338" y="61295"/>
                      </a:lnTo>
                      <a:lnTo>
                        <a:pt x="14338" y="8193"/>
                      </a:lnTo>
                      <a:lnTo>
                        <a:pt x="0"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7" name="Freeform: Shape 361">
                  <a:extLst>
                    <a:ext uri="{FF2B5EF4-FFF2-40B4-BE49-F238E27FC236}">
                      <a16:creationId xmlns:a16="http://schemas.microsoft.com/office/drawing/2014/main" id="{4FB19DB5-69F6-C743-A242-D3DBA615EFAE}"/>
                    </a:ext>
                  </a:extLst>
                </p:cNvPr>
                <p:cNvSpPr/>
                <p:nvPr/>
              </p:nvSpPr>
              <p:spPr>
                <a:xfrm>
                  <a:off x="7478137" y="4436180"/>
                  <a:ext cx="14337" cy="58185"/>
                </a:xfrm>
                <a:custGeom>
                  <a:avLst/>
                  <a:gdLst>
                    <a:gd name="connsiteX0" fmla="*/ 0 w 14337"/>
                    <a:gd name="connsiteY0" fmla="*/ 0 h 58185"/>
                    <a:gd name="connsiteX1" fmla="*/ 0 w 14337"/>
                    <a:gd name="connsiteY1" fmla="*/ 49537 h 58185"/>
                    <a:gd name="connsiteX2" fmla="*/ 14338 w 14337"/>
                    <a:gd name="connsiteY2" fmla="*/ 58185 h 58185"/>
                    <a:gd name="connsiteX3" fmla="*/ 14338 w 14337"/>
                    <a:gd name="connsiteY3" fmla="*/ 8117 h 58185"/>
                    <a:gd name="connsiteX4" fmla="*/ 0 w 14337"/>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185">
                      <a:moveTo>
                        <a:pt x="0" y="0"/>
                      </a:moveTo>
                      <a:lnTo>
                        <a:pt x="0" y="49537"/>
                      </a:lnTo>
                      <a:lnTo>
                        <a:pt x="14338" y="58185"/>
                      </a:lnTo>
                      <a:lnTo>
                        <a:pt x="14338" y="8117"/>
                      </a:lnTo>
                      <a:lnTo>
                        <a:pt x="0"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8" name="Freeform: Shape 362">
                  <a:extLst>
                    <a:ext uri="{FF2B5EF4-FFF2-40B4-BE49-F238E27FC236}">
                      <a16:creationId xmlns:a16="http://schemas.microsoft.com/office/drawing/2014/main" id="{6C6C3B4A-E49B-F94A-8D72-0B723DD17543}"/>
                    </a:ext>
                  </a:extLst>
                </p:cNvPr>
                <p:cNvSpPr/>
                <p:nvPr/>
              </p:nvSpPr>
              <p:spPr>
                <a:xfrm>
                  <a:off x="7429131" y="4407580"/>
                  <a:ext cx="13275" cy="57730"/>
                </a:xfrm>
                <a:custGeom>
                  <a:avLst/>
                  <a:gdLst>
                    <a:gd name="connsiteX0" fmla="*/ 531 w 13275"/>
                    <a:gd name="connsiteY0" fmla="*/ 0 h 57730"/>
                    <a:gd name="connsiteX1" fmla="*/ 0 w 13275"/>
                    <a:gd name="connsiteY1" fmla="*/ 50068 h 57730"/>
                    <a:gd name="connsiteX2" fmla="*/ 13276 w 13275"/>
                    <a:gd name="connsiteY2" fmla="*/ 57730 h 57730"/>
                    <a:gd name="connsiteX3" fmla="*/ 13276 w 13275"/>
                    <a:gd name="connsiteY3" fmla="*/ 7662 h 57730"/>
                    <a:gd name="connsiteX4" fmla="*/ 531 w 13275"/>
                    <a:gd name="connsiteY4" fmla="*/ 0 h 5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57730">
                      <a:moveTo>
                        <a:pt x="531" y="0"/>
                      </a:moveTo>
                      <a:lnTo>
                        <a:pt x="0" y="50068"/>
                      </a:lnTo>
                      <a:lnTo>
                        <a:pt x="13276" y="57730"/>
                      </a:lnTo>
                      <a:lnTo>
                        <a:pt x="13276" y="7662"/>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9" name="Freeform: Shape 363">
                  <a:extLst>
                    <a:ext uri="{FF2B5EF4-FFF2-40B4-BE49-F238E27FC236}">
                      <a16:creationId xmlns:a16="http://schemas.microsoft.com/office/drawing/2014/main" id="{C16F0EE5-2CDF-A945-8447-5A9ADAC86873}"/>
                    </a:ext>
                  </a:extLst>
                </p:cNvPr>
                <p:cNvSpPr/>
                <p:nvPr/>
              </p:nvSpPr>
              <p:spPr>
                <a:xfrm>
                  <a:off x="7429131" y="4341657"/>
                  <a:ext cx="13275" cy="60309"/>
                </a:xfrm>
                <a:custGeom>
                  <a:avLst/>
                  <a:gdLst>
                    <a:gd name="connsiteX0" fmla="*/ 531 w 13275"/>
                    <a:gd name="connsiteY0" fmla="*/ 0 h 60309"/>
                    <a:gd name="connsiteX1" fmla="*/ 0 w 13275"/>
                    <a:gd name="connsiteY1" fmla="*/ 52647 h 60309"/>
                    <a:gd name="connsiteX2" fmla="*/ 13276 w 13275"/>
                    <a:gd name="connsiteY2" fmla="*/ 60309 h 60309"/>
                    <a:gd name="connsiteX3" fmla="*/ 13276 w 13275"/>
                    <a:gd name="connsiteY3" fmla="*/ 7662 h 60309"/>
                    <a:gd name="connsiteX4" fmla="*/ 531 w 13275"/>
                    <a:gd name="connsiteY4" fmla="*/ 0 h 6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60309">
                      <a:moveTo>
                        <a:pt x="531" y="0"/>
                      </a:moveTo>
                      <a:lnTo>
                        <a:pt x="0" y="52647"/>
                      </a:lnTo>
                      <a:lnTo>
                        <a:pt x="13276" y="60309"/>
                      </a:lnTo>
                      <a:lnTo>
                        <a:pt x="13276" y="7662"/>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0" name="Freeform: Shape 364">
                  <a:extLst>
                    <a:ext uri="{FF2B5EF4-FFF2-40B4-BE49-F238E27FC236}">
                      <a16:creationId xmlns:a16="http://schemas.microsoft.com/office/drawing/2014/main" id="{5DEC6277-1973-D349-A84B-3A7AC701531F}"/>
                    </a:ext>
                  </a:extLst>
                </p:cNvPr>
                <p:cNvSpPr/>
                <p:nvPr/>
              </p:nvSpPr>
              <p:spPr>
                <a:xfrm>
                  <a:off x="7511364" y="4455600"/>
                  <a:ext cx="14792" cy="58261"/>
                </a:xfrm>
                <a:custGeom>
                  <a:avLst/>
                  <a:gdLst>
                    <a:gd name="connsiteX0" fmla="*/ 531 w 14792"/>
                    <a:gd name="connsiteY0" fmla="*/ 0 h 58261"/>
                    <a:gd name="connsiteX1" fmla="*/ 0 w 14792"/>
                    <a:gd name="connsiteY1" fmla="*/ 50068 h 58261"/>
                    <a:gd name="connsiteX2" fmla="*/ 14793 w 14792"/>
                    <a:gd name="connsiteY2" fmla="*/ 58261 h 58261"/>
                    <a:gd name="connsiteX3" fmla="*/ 14793 w 14792"/>
                    <a:gd name="connsiteY3" fmla="*/ 8193 h 58261"/>
                    <a:gd name="connsiteX4" fmla="*/ 531 w 14792"/>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58261">
                      <a:moveTo>
                        <a:pt x="531" y="0"/>
                      </a:moveTo>
                      <a:lnTo>
                        <a:pt x="0" y="50068"/>
                      </a:lnTo>
                      <a:lnTo>
                        <a:pt x="14793" y="58261"/>
                      </a:lnTo>
                      <a:lnTo>
                        <a:pt x="14793" y="8193"/>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1" name="Freeform: Shape 365">
                  <a:extLst>
                    <a:ext uri="{FF2B5EF4-FFF2-40B4-BE49-F238E27FC236}">
                      <a16:creationId xmlns:a16="http://schemas.microsoft.com/office/drawing/2014/main" id="{EDB6676B-0874-734C-8416-C611DF6392A8}"/>
                    </a:ext>
                  </a:extLst>
                </p:cNvPr>
                <p:cNvSpPr/>
                <p:nvPr/>
              </p:nvSpPr>
              <p:spPr>
                <a:xfrm>
                  <a:off x="7444455" y="4416759"/>
                  <a:ext cx="14792" cy="58185"/>
                </a:xfrm>
                <a:custGeom>
                  <a:avLst/>
                  <a:gdLst>
                    <a:gd name="connsiteX0" fmla="*/ 531 w 14792"/>
                    <a:gd name="connsiteY0" fmla="*/ 0 h 58185"/>
                    <a:gd name="connsiteX1" fmla="*/ 0 w 14792"/>
                    <a:gd name="connsiteY1" fmla="*/ 49537 h 58185"/>
                    <a:gd name="connsiteX2" fmla="*/ 14793 w 14792"/>
                    <a:gd name="connsiteY2" fmla="*/ 58185 h 58185"/>
                    <a:gd name="connsiteX3" fmla="*/ 14793 w 14792"/>
                    <a:gd name="connsiteY3" fmla="*/ 8117 h 58185"/>
                    <a:gd name="connsiteX4" fmla="*/ 531 w 14792"/>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58185">
                      <a:moveTo>
                        <a:pt x="531" y="0"/>
                      </a:moveTo>
                      <a:lnTo>
                        <a:pt x="0" y="49537"/>
                      </a:lnTo>
                      <a:lnTo>
                        <a:pt x="14793" y="58185"/>
                      </a:lnTo>
                      <a:lnTo>
                        <a:pt x="14793" y="8117"/>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2" name="Freeform: Shape 366">
                  <a:extLst>
                    <a:ext uri="{FF2B5EF4-FFF2-40B4-BE49-F238E27FC236}">
                      <a16:creationId xmlns:a16="http://schemas.microsoft.com/office/drawing/2014/main" id="{AD6D7DDB-F369-A842-9799-97BF3BE6CE78}"/>
                    </a:ext>
                  </a:extLst>
                </p:cNvPr>
                <p:cNvSpPr/>
                <p:nvPr/>
              </p:nvSpPr>
              <p:spPr>
                <a:xfrm>
                  <a:off x="7461296" y="4426470"/>
                  <a:ext cx="14868" cy="58185"/>
                </a:xfrm>
                <a:custGeom>
                  <a:avLst/>
                  <a:gdLst>
                    <a:gd name="connsiteX0" fmla="*/ 531 w 14868"/>
                    <a:gd name="connsiteY0" fmla="*/ 0 h 58185"/>
                    <a:gd name="connsiteX1" fmla="*/ 0 w 14868"/>
                    <a:gd name="connsiteY1" fmla="*/ 49537 h 58185"/>
                    <a:gd name="connsiteX2" fmla="*/ 14338 w 14868"/>
                    <a:gd name="connsiteY2" fmla="*/ 58185 h 58185"/>
                    <a:gd name="connsiteX3" fmla="*/ 14869 w 14868"/>
                    <a:gd name="connsiteY3" fmla="*/ 8117 h 58185"/>
                    <a:gd name="connsiteX4" fmla="*/ 531 w 14868"/>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58185">
                      <a:moveTo>
                        <a:pt x="531" y="0"/>
                      </a:moveTo>
                      <a:lnTo>
                        <a:pt x="0" y="49537"/>
                      </a:lnTo>
                      <a:lnTo>
                        <a:pt x="14338" y="58185"/>
                      </a:lnTo>
                      <a:lnTo>
                        <a:pt x="14869" y="8117"/>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3" name="Freeform: Shape 367">
                  <a:extLst>
                    <a:ext uri="{FF2B5EF4-FFF2-40B4-BE49-F238E27FC236}">
                      <a16:creationId xmlns:a16="http://schemas.microsoft.com/office/drawing/2014/main" id="{87A19A7A-7FCF-D241-8439-062C8676316E}"/>
                    </a:ext>
                  </a:extLst>
                </p:cNvPr>
                <p:cNvSpPr/>
                <p:nvPr/>
              </p:nvSpPr>
              <p:spPr>
                <a:xfrm>
                  <a:off x="7545122" y="4475021"/>
                  <a:ext cx="14792" cy="58261"/>
                </a:xfrm>
                <a:custGeom>
                  <a:avLst/>
                  <a:gdLst>
                    <a:gd name="connsiteX0" fmla="*/ 14793 w 14792"/>
                    <a:gd name="connsiteY0" fmla="*/ 58261 h 58261"/>
                    <a:gd name="connsiteX1" fmla="*/ 14793 w 14792"/>
                    <a:gd name="connsiteY1" fmla="*/ 8193 h 58261"/>
                    <a:gd name="connsiteX2" fmla="*/ 0 w 14792"/>
                    <a:gd name="connsiteY2" fmla="*/ 0 h 58261"/>
                    <a:gd name="connsiteX3" fmla="*/ 0 w 14792"/>
                    <a:gd name="connsiteY3" fmla="*/ 50068 h 58261"/>
                    <a:gd name="connsiteX4" fmla="*/ 14793 w 14792"/>
                    <a:gd name="connsiteY4" fmla="*/ 58261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58261">
                      <a:moveTo>
                        <a:pt x="14793" y="58261"/>
                      </a:moveTo>
                      <a:lnTo>
                        <a:pt x="14793" y="8193"/>
                      </a:lnTo>
                      <a:lnTo>
                        <a:pt x="0" y="0"/>
                      </a:lnTo>
                      <a:lnTo>
                        <a:pt x="0" y="50068"/>
                      </a:lnTo>
                      <a:lnTo>
                        <a:pt x="14793" y="58261"/>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4" name="Freeform: Shape 368">
                  <a:extLst>
                    <a:ext uri="{FF2B5EF4-FFF2-40B4-BE49-F238E27FC236}">
                      <a16:creationId xmlns:a16="http://schemas.microsoft.com/office/drawing/2014/main" id="{89C6F7C5-7966-6647-B713-80D47B70A755}"/>
                    </a:ext>
                  </a:extLst>
                </p:cNvPr>
                <p:cNvSpPr/>
                <p:nvPr/>
              </p:nvSpPr>
              <p:spPr>
                <a:xfrm>
                  <a:off x="7528205" y="4465310"/>
                  <a:ext cx="14868" cy="58261"/>
                </a:xfrm>
                <a:custGeom>
                  <a:avLst/>
                  <a:gdLst>
                    <a:gd name="connsiteX0" fmla="*/ 531 w 14868"/>
                    <a:gd name="connsiteY0" fmla="*/ 0 h 58261"/>
                    <a:gd name="connsiteX1" fmla="*/ 0 w 14868"/>
                    <a:gd name="connsiteY1" fmla="*/ 50068 h 58261"/>
                    <a:gd name="connsiteX2" fmla="*/ 14338 w 14868"/>
                    <a:gd name="connsiteY2" fmla="*/ 58261 h 58261"/>
                    <a:gd name="connsiteX3" fmla="*/ 14869 w 14868"/>
                    <a:gd name="connsiteY3" fmla="*/ 8193 h 58261"/>
                    <a:gd name="connsiteX4" fmla="*/ 531 w 14868"/>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58261">
                      <a:moveTo>
                        <a:pt x="531" y="0"/>
                      </a:moveTo>
                      <a:lnTo>
                        <a:pt x="0" y="50068"/>
                      </a:lnTo>
                      <a:lnTo>
                        <a:pt x="14338" y="58261"/>
                      </a:lnTo>
                      <a:lnTo>
                        <a:pt x="14869" y="8193"/>
                      </a:lnTo>
                      <a:lnTo>
                        <a:pt x="531"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5" name="Freeform: Shape 369">
                  <a:extLst>
                    <a:ext uri="{FF2B5EF4-FFF2-40B4-BE49-F238E27FC236}">
                      <a16:creationId xmlns:a16="http://schemas.microsoft.com/office/drawing/2014/main" id="{AF01EA8C-C3AA-964F-BA37-C714E9497502}"/>
                    </a:ext>
                  </a:extLst>
                </p:cNvPr>
                <p:cNvSpPr/>
                <p:nvPr/>
              </p:nvSpPr>
              <p:spPr>
                <a:xfrm>
                  <a:off x="7495054" y="4445890"/>
                  <a:ext cx="14337" cy="58261"/>
                </a:xfrm>
                <a:custGeom>
                  <a:avLst/>
                  <a:gdLst>
                    <a:gd name="connsiteX0" fmla="*/ 0 w 14337"/>
                    <a:gd name="connsiteY0" fmla="*/ 0 h 58261"/>
                    <a:gd name="connsiteX1" fmla="*/ 0 w 14337"/>
                    <a:gd name="connsiteY1" fmla="*/ 49537 h 58261"/>
                    <a:gd name="connsiteX2" fmla="*/ 14338 w 14337"/>
                    <a:gd name="connsiteY2" fmla="*/ 58261 h 58261"/>
                    <a:gd name="connsiteX3" fmla="*/ 14338 w 14337"/>
                    <a:gd name="connsiteY3" fmla="*/ 8193 h 58261"/>
                    <a:gd name="connsiteX4" fmla="*/ 0 w 14337"/>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261">
                      <a:moveTo>
                        <a:pt x="0" y="0"/>
                      </a:moveTo>
                      <a:lnTo>
                        <a:pt x="0" y="49537"/>
                      </a:lnTo>
                      <a:lnTo>
                        <a:pt x="14338" y="58261"/>
                      </a:lnTo>
                      <a:lnTo>
                        <a:pt x="14338" y="8193"/>
                      </a:lnTo>
                      <a:lnTo>
                        <a:pt x="0"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6" name="Freeform: Shape 370">
                  <a:extLst>
                    <a:ext uri="{FF2B5EF4-FFF2-40B4-BE49-F238E27FC236}">
                      <a16:creationId xmlns:a16="http://schemas.microsoft.com/office/drawing/2014/main" id="{F6CB4619-A8AC-784C-BBBB-55AAEA0D3EBC}"/>
                    </a:ext>
                  </a:extLst>
                </p:cNvPr>
                <p:cNvSpPr/>
                <p:nvPr/>
              </p:nvSpPr>
              <p:spPr>
                <a:xfrm>
                  <a:off x="7631376" y="4370257"/>
                  <a:ext cx="14868" cy="61371"/>
                </a:xfrm>
                <a:custGeom>
                  <a:avLst/>
                  <a:gdLst>
                    <a:gd name="connsiteX0" fmla="*/ 14869 w 14868"/>
                    <a:gd name="connsiteY0" fmla="*/ 0 h 61371"/>
                    <a:gd name="connsiteX1" fmla="*/ 14869 w 14868"/>
                    <a:gd name="connsiteY1" fmla="*/ 52647 h 61371"/>
                    <a:gd name="connsiteX2" fmla="*/ 531 w 14868"/>
                    <a:gd name="connsiteY2" fmla="*/ 61371 h 61371"/>
                    <a:gd name="connsiteX3" fmla="*/ 0 w 14868"/>
                    <a:gd name="connsiteY3" fmla="*/ 8269 h 61371"/>
                    <a:gd name="connsiteX4" fmla="*/ 14869 w 14868"/>
                    <a:gd name="connsiteY4" fmla="*/ 0 h 6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61371">
                      <a:moveTo>
                        <a:pt x="14869" y="0"/>
                      </a:moveTo>
                      <a:lnTo>
                        <a:pt x="14869" y="52647"/>
                      </a:lnTo>
                      <a:lnTo>
                        <a:pt x="531" y="61371"/>
                      </a:lnTo>
                      <a:lnTo>
                        <a:pt x="0" y="8269"/>
                      </a:lnTo>
                      <a:lnTo>
                        <a:pt x="14869"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7" name="Freeform: Shape 371">
                  <a:extLst>
                    <a:ext uri="{FF2B5EF4-FFF2-40B4-BE49-F238E27FC236}">
                      <a16:creationId xmlns:a16="http://schemas.microsoft.com/office/drawing/2014/main" id="{2F2B0221-3C8A-FD4D-88F3-F9A93203FE2D}"/>
                    </a:ext>
                  </a:extLst>
                </p:cNvPr>
                <p:cNvSpPr/>
                <p:nvPr/>
              </p:nvSpPr>
              <p:spPr>
                <a:xfrm>
                  <a:off x="7682051" y="4341657"/>
                  <a:ext cx="13275" cy="60309"/>
                </a:xfrm>
                <a:custGeom>
                  <a:avLst/>
                  <a:gdLst>
                    <a:gd name="connsiteX0" fmla="*/ 12745 w 13275"/>
                    <a:gd name="connsiteY0" fmla="*/ 0 h 60309"/>
                    <a:gd name="connsiteX1" fmla="*/ 13276 w 13275"/>
                    <a:gd name="connsiteY1" fmla="*/ 52647 h 60309"/>
                    <a:gd name="connsiteX2" fmla="*/ 0 w 13275"/>
                    <a:gd name="connsiteY2" fmla="*/ 60309 h 60309"/>
                    <a:gd name="connsiteX3" fmla="*/ 0 w 13275"/>
                    <a:gd name="connsiteY3" fmla="*/ 7662 h 60309"/>
                    <a:gd name="connsiteX4" fmla="*/ 12745 w 13275"/>
                    <a:gd name="connsiteY4" fmla="*/ 0 h 6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60309">
                      <a:moveTo>
                        <a:pt x="12745" y="0"/>
                      </a:moveTo>
                      <a:lnTo>
                        <a:pt x="13276" y="52647"/>
                      </a:lnTo>
                      <a:lnTo>
                        <a:pt x="0" y="60309"/>
                      </a:lnTo>
                      <a:lnTo>
                        <a:pt x="0" y="7662"/>
                      </a:lnTo>
                      <a:lnTo>
                        <a:pt x="12745"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8" name="Freeform: Shape 372">
                  <a:extLst>
                    <a:ext uri="{FF2B5EF4-FFF2-40B4-BE49-F238E27FC236}">
                      <a16:creationId xmlns:a16="http://schemas.microsoft.com/office/drawing/2014/main" id="{968B2BD9-CC35-4143-AC14-F3E184E24119}"/>
                    </a:ext>
                  </a:extLst>
                </p:cNvPr>
                <p:cNvSpPr/>
                <p:nvPr/>
              </p:nvSpPr>
              <p:spPr>
                <a:xfrm>
                  <a:off x="7598225" y="4389677"/>
                  <a:ext cx="14337" cy="61371"/>
                </a:xfrm>
                <a:custGeom>
                  <a:avLst/>
                  <a:gdLst>
                    <a:gd name="connsiteX0" fmla="*/ 14338 w 14337"/>
                    <a:gd name="connsiteY0" fmla="*/ 0 h 61371"/>
                    <a:gd name="connsiteX1" fmla="*/ 14338 w 14337"/>
                    <a:gd name="connsiteY1" fmla="*/ 52647 h 61371"/>
                    <a:gd name="connsiteX2" fmla="*/ 0 w 14337"/>
                    <a:gd name="connsiteY2" fmla="*/ 61371 h 61371"/>
                    <a:gd name="connsiteX3" fmla="*/ 0 w 14337"/>
                    <a:gd name="connsiteY3" fmla="*/ 8269 h 61371"/>
                    <a:gd name="connsiteX4" fmla="*/ 14338 w 14337"/>
                    <a:gd name="connsiteY4" fmla="*/ 0 h 613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371">
                      <a:moveTo>
                        <a:pt x="14338" y="0"/>
                      </a:moveTo>
                      <a:lnTo>
                        <a:pt x="14338" y="52647"/>
                      </a:lnTo>
                      <a:lnTo>
                        <a:pt x="0" y="61371"/>
                      </a:lnTo>
                      <a:lnTo>
                        <a:pt x="0" y="8269"/>
                      </a:lnTo>
                      <a:lnTo>
                        <a:pt x="14338"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9" name="Freeform: Shape 373">
                  <a:extLst>
                    <a:ext uri="{FF2B5EF4-FFF2-40B4-BE49-F238E27FC236}">
                      <a16:creationId xmlns:a16="http://schemas.microsoft.com/office/drawing/2014/main" id="{BABAF54B-6F69-3245-8F0E-EE17EEE01E6F}"/>
                    </a:ext>
                  </a:extLst>
                </p:cNvPr>
                <p:cNvSpPr/>
                <p:nvPr/>
              </p:nvSpPr>
              <p:spPr>
                <a:xfrm>
                  <a:off x="7665134" y="4350381"/>
                  <a:ext cx="14337" cy="61826"/>
                </a:xfrm>
                <a:custGeom>
                  <a:avLst/>
                  <a:gdLst>
                    <a:gd name="connsiteX0" fmla="*/ 14338 w 14337"/>
                    <a:gd name="connsiteY0" fmla="*/ 0 h 61826"/>
                    <a:gd name="connsiteX1" fmla="*/ 14338 w 14337"/>
                    <a:gd name="connsiteY1" fmla="*/ 53103 h 61826"/>
                    <a:gd name="connsiteX2" fmla="*/ 0 w 14337"/>
                    <a:gd name="connsiteY2" fmla="*/ 61827 h 61826"/>
                    <a:gd name="connsiteX3" fmla="*/ 0 w 14337"/>
                    <a:gd name="connsiteY3" fmla="*/ 8724 h 61826"/>
                    <a:gd name="connsiteX4" fmla="*/ 14338 w 14337"/>
                    <a:gd name="connsiteY4" fmla="*/ 0 h 61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826">
                      <a:moveTo>
                        <a:pt x="14338" y="0"/>
                      </a:moveTo>
                      <a:lnTo>
                        <a:pt x="14338" y="53103"/>
                      </a:lnTo>
                      <a:lnTo>
                        <a:pt x="0" y="61827"/>
                      </a:lnTo>
                      <a:lnTo>
                        <a:pt x="0" y="8724"/>
                      </a:lnTo>
                      <a:lnTo>
                        <a:pt x="14338"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0" name="Freeform: Shape 374">
                  <a:extLst>
                    <a:ext uri="{FF2B5EF4-FFF2-40B4-BE49-F238E27FC236}">
                      <a16:creationId xmlns:a16="http://schemas.microsoft.com/office/drawing/2014/main" id="{C8738D8F-3705-0C49-A5FD-6DE7C5ABFC84}"/>
                    </a:ext>
                  </a:extLst>
                </p:cNvPr>
                <p:cNvSpPr/>
                <p:nvPr/>
              </p:nvSpPr>
              <p:spPr>
                <a:xfrm>
                  <a:off x="7648293" y="4360547"/>
                  <a:ext cx="14868" cy="61295"/>
                </a:xfrm>
                <a:custGeom>
                  <a:avLst/>
                  <a:gdLst>
                    <a:gd name="connsiteX0" fmla="*/ 14338 w 14868"/>
                    <a:gd name="connsiteY0" fmla="*/ 0 h 61295"/>
                    <a:gd name="connsiteX1" fmla="*/ 14869 w 14868"/>
                    <a:gd name="connsiteY1" fmla="*/ 52647 h 61295"/>
                    <a:gd name="connsiteX2" fmla="*/ 531 w 14868"/>
                    <a:gd name="connsiteY2" fmla="*/ 61295 h 61295"/>
                    <a:gd name="connsiteX3" fmla="*/ 0 w 14868"/>
                    <a:gd name="connsiteY3" fmla="*/ 8193 h 61295"/>
                    <a:gd name="connsiteX4" fmla="*/ 14338 w 14868"/>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61295">
                      <a:moveTo>
                        <a:pt x="14338" y="0"/>
                      </a:moveTo>
                      <a:lnTo>
                        <a:pt x="14869" y="52647"/>
                      </a:lnTo>
                      <a:lnTo>
                        <a:pt x="531" y="61295"/>
                      </a:lnTo>
                      <a:lnTo>
                        <a:pt x="0" y="8193"/>
                      </a:lnTo>
                      <a:lnTo>
                        <a:pt x="14338"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1" name="Freeform: Shape 375">
                  <a:extLst>
                    <a:ext uri="{FF2B5EF4-FFF2-40B4-BE49-F238E27FC236}">
                      <a16:creationId xmlns:a16="http://schemas.microsoft.com/office/drawing/2014/main" id="{B31B1828-BC6B-BA43-95F7-AC377F261CBE}"/>
                    </a:ext>
                  </a:extLst>
                </p:cNvPr>
                <p:cNvSpPr/>
                <p:nvPr/>
              </p:nvSpPr>
              <p:spPr>
                <a:xfrm>
                  <a:off x="7564012" y="4409173"/>
                  <a:ext cx="15323" cy="62281"/>
                </a:xfrm>
                <a:custGeom>
                  <a:avLst/>
                  <a:gdLst>
                    <a:gd name="connsiteX0" fmla="*/ 0 w 15323"/>
                    <a:gd name="connsiteY0" fmla="*/ 62282 h 62281"/>
                    <a:gd name="connsiteX1" fmla="*/ 0 w 15323"/>
                    <a:gd name="connsiteY1" fmla="*/ 8648 h 62281"/>
                    <a:gd name="connsiteX2" fmla="*/ 15324 w 15323"/>
                    <a:gd name="connsiteY2" fmla="*/ 0 h 62281"/>
                    <a:gd name="connsiteX3" fmla="*/ 15324 w 15323"/>
                    <a:gd name="connsiteY3" fmla="*/ 53103 h 62281"/>
                    <a:gd name="connsiteX4" fmla="*/ 0 w 15323"/>
                    <a:gd name="connsiteY4" fmla="*/ 62282 h 62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3" h="62281">
                      <a:moveTo>
                        <a:pt x="0" y="62282"/>
                      </a:moveTo>
                      <a:lnTo>
                        <a:pt x="0" y="8648"/>
                      </a:lnTo>
                      <a:lnTo>
                        <a:pt x="15324" y="0"/>
                      </a:lnTo>
                      <a:lnTo>
                        <a:pt x="15324" y="53103"/>
                      </a:lnTo>
                      <a:lnTo>
                        <a:pt x="0" y="62282"/>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2" name="Freeform: Shape 376">
                  <a:extLst>
                    <a:ext uri="{FF2B5EF4-FFF2-40B4-BE49-F238E27FC236}">
                      <a16:creationId xmlns:a16="http://schemas.microsoft.com/office/drawing/2014/main" id="{A02C2523-99B5-AD44-B4AB-E6EFBD1CB5E0}"/>
                    </a:ext>
                  </a:extLst>
                </p:cNvPr>
                <p:cNvSpPr/>
                <p:nvPr/>
              </p:nvSpPr>
              <p:spPr>
                <a:xfrm>
                  <a:off x="7581384" y="4399387"/>
                  <a:ext cx="14792" cy="61295"/>
                </a:xfrm>
                <a:custGeom>
                  <a:avLst/>
                  <a:gdLst>
                    <a:gd name="connsiteX0" fmla="*/ 14262 w 14792"/>
                    <a:gd name="connsiteY0" fmla="*/ 0 h 61295"/>
                    <a:gd name="connsiteX1" fmla="*/ 14793 w 14792"/>
                    <a:gd name="connsiteY1" fmla="*/ 53103 h 61295"/>
                    <a:gd name="connsiteX2" fmla="*/ 0 w 14792"/>
                    <a:gd name="connsiteY2" fmla="*/ 61295 h 61295"/>
                    <a:gd name="connsiteX3" fmla="*/ 0 w 14792"/>
                    <a:gd name="connsiteY3" fmla="*/ 8193 h 61295"/>
                    <a:gd name="connsiteX4" fmla="*/ 14262 w 14792"/>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61295">
                      <a:moveTo>
                        <a:pt x="14262" y="0"/>
                      </a:moveTo>
                      <a:lnTo>
                        <a:pt x="14793" y="53103"/>
                      </a:lnTo>
                      <a:lnTo>
                        <a:pt x="0" y="61295"/>
                      </a:lnTo>
                      <a:lnTo>
                        <a:pt x="0" y="8193"/>
                      </a:lnTo>
                      <a:lnTo>
                        <a:pt x="14262"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3" name="Freeform: Shape 377">
                  <a:extLst>
                    <a:ext uri="{FF2B5EF4-FFF2-40B4-BE49-F238E27FC236}">
                      <a16:creationId xmlns:a16="http://schemas.microsoft.com/office/drawing/2014/main" id="{291E2CDB-E19E-BB49-8E3B-2792E32583AB}"/>
                    </a:ext>
                  </a:extLst>
                </p:cNvPr>
                <p:cNvSpPr/>
                <p:nvPr/>
              </p:nvSpPr>
              <p:spPr>
                <a:xfrm>
                  <a:off x="7615066" y="4379967"/>
                  <a:ext cx="14337" cy="61295"/>
                </a:xfrm>
                <a:custGeom>
                  <a:avLst/>
                  <a:gdLst>
                    <a:gd name="connsiteX0" fmla="*/ 14338 w 14337"/>
                    <a:gd name="connsiteY0" fmla="*/ 0 h 61295"/>
                    <a:gd name="connsiteX1" fmla="*/ 14338 w 14337"/>
                    <a:gd name="connsiteY1" fmla="*/ 52647 h 61295"/>
                    <a:gd name="connsiteX2" fmla="*/ 0 w 14337"/>
                    <a:gd name="connsiteY2" fmla="*/ 61295 h 61295"/>
                    <a:gd name="connsiteX3" fmla="*/ 0 w 14337"/>
                    <a:gd name="connsiteY3" fmla="*/ 8193 h 61295"/>
                    <a:gd name="connsiteX4" fmla="*/ 14338 w 14337"/>
                    <a:gd name="connsiteY4" fmla="*/ 0 h 61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61295">
                      <a:moveTo>
                        <a:pt x="14338" y="0"/>
                      </a:moveTo>
                      <a:lnTo>
                        <a:pt x="14338" y="52647"/>
                      </a:lnTo>
                      <a:lnTo>
                        <a:pt x="0" y="61295"/>
                      </a:lnTo>
                      <a:lnTo>
                        <a:pt x="0" y="8193"/>
                      </a:lnTo>
                      <a:lnTo>
                        <a:pt x="14338"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4" name="Freeform: Shape 378">
                  <a:extLst>
                    <a:ext uri="{FF2B5EF4-FFF2-40B4-BE49-F238E27FC236}">
                      <a16:creationId xmlns:a16="http://schemas.microsoft.com/office/drawing/2014/main" id="{E33945AF-D8C6-4A49-8B86-90839B3CF12E}"/>
                    </a:ext>
                  </a:extLst>
                </p:cNvPr>
                <p:cNvSpPr/>
                <p:nvPr/>
              </p:nvSpPr>
              <p:spPr>
                <a:xfrm>
                  <a:off x="7631376" y="4436180"/>
                  <a:ext cx="14868" cy="58185"/>
                </a:xfrm>
                <a:custGeom>
                  <a:avLst/>
                  <a:gdLst>
                    <a:gd name="connsiteX0" fmla="*/ 14869 w 14868"/>
                    <a:gd name="connsiteY0" fmla="*/ 0 h 58185"/>
                    <a:gd name="connsiteX1" fmla="*/ 14869 w 14868"/>
                    <a:gd name="connsiteY1" fmla="*/ 49537 h 58185"/>
                    <a:gd name="connsiteX2" fmla="*/ 531 w 14868"/>
                    <a:gd name="connsiteY2" fmla="*/ 58185 h 58185"/>
                    <a:gd name="connsiteX3" fmla="*/ 0 w 14868"/>
                    <a:gd name="connsiteY3" fmla="*/ 8117 h 58185"/>
                    <a:gd name="connsiteX4" fmla="*/ 14869 w 14868"/>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58185">
                      <a:moveTo>
                        <a:pt x="14869" y="0"/>
                      </a:moveTo>
                      <a:lnTo>
                        <a:pt x="14869" y="49537"/>
                      </a:lnTo>
                      <a:lnTo>
                        <a:pt x="531" y="58185"/>
                      </a:lnTo>
                      <a:lnTo>
                        <a:pt x="0" y="8117"/>
                      </a:lnTo>
                      <a:lnTo>
                        <a:pt x="14869"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5" name="Freeform: Shape 379">
                  <a:extLst>
                    <a:ext uri="{FF2B5EF4-FFF2-40B4-BE49-F238E27FC236}">
                      <a16:creationId xmlns:a16="http://schemas.microsoft.com/office/drawing/2014/main" id="{628C4050-9B82-E249-A0EB-F3265553796D}"/>
                    </a:ext>
                  </a:extLst>
                </p:cNvPr>
                <p:cNvSpPr/>
                <p:nvPr/>
              </p:nvSpPr>
              <p:spPr>
                <a:xfrm>
                  <a:off x="7682051" y="4407580"/>
                  <a:ext cx="13275" cy="57730"/>
                </a:xfrm>
                <a:custGeom>
                  <a:avLst/>
                  <a:gdLst>
                    <a:gd name="connsiteX0" fmla="*/ 12745 w 13275"/>
                    <a:gd name="connsiteY0" fmla="*/ 0 h 57730"/>
                    <a:gd name="connsiteX1" fmla="*/ 13276 w 13275"/>
                    <a:gd name="connsiteY1" fmla="*/ 50068 h 57730"/>
                    <a:gd name="connsiteX2" fmla="*/ 0 w 13275"/>
                    <a:gd name="connsiteY2" fmla="*/ 57730 h 57730"/>
                    <a:gd name="connsiteX3" fmla="*/ 0 w 13275"/>
                    <a:gd name="connsiteY3" fmla="*/ 7662 h 57730"/>
                    <a:gd name="connsiteX4" fmla="*/ 12745 w 13275"/>
                    <a:gd name="connsiteY4" fmla="*/ 0 h 5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5" h="57730">
                      <a:moveTo>
                        <a:pt x="12745" y="0"/>
                      </a:moveTo>
                      <a:lnTo>
                        <a:pt x="13276" y="50068"/>
                      </a:lnTo>
                      <a:lnTo>
                        <a:pt x="0" y="57730"/>
                      </a:lnTo>
                      <a:lnTo>
                        <a:pt x="0" y="7662"/>
                      </a:lnTo>
                      <a:lnTo>
                        <a:pt x="12745"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6" name="Freeform: Shape 380">
                  <a:extLst>
                    <a:ext uri="{FF2B5EF4-FFF2-40B4-BE49-F238E27FC236}">
                      <a16:creationId xmlns:a16="http://schemas.microsoft.com/office/drawing/2014/main" id="{EAED46CF-A10A-D043-9BD8-C9B16415E7A8}"/>
                    </a:ext>
                  </a:extLst>
                </p:cNvPr>
                <p:cNvSpPr/>
                <p:nvPr/>
              </p:nvSpPr>
              <p:spPr>
                <a:xfrm>
                  <a:off x="7598225" y="4455600"/>
                  <a:ext cx="14337" cy="58261"/>
                </a:xfrm>
                <a:custGeom>
                  <a:avLst/>
                  <a:gdLst>
                    <a:gd name="connsiteX0" fmla="*/ 14338 w 14337"/>
                    <a:gd name="connsiteY0" fmla="*/ 0 h 58261"/>
                    <a:gd name="connsiteX1" fmla="*/ 14338 w 14337"/>
                    <a:gd name="connsiteY1" fmla="*/ 50068 h 58261"/>
                    <a:gd name="connsiteX2" fmla="*/ 0 w 14337"/>
                    <a:gd name="connsiteY2" fmla="*/ 58261 h 58261"/>
                    <a:gd name="connsiteX3" fmla="*/ 0 w 14337"/>
                    <a:gd name="connsiteY3" fmla="*/ 8193 h 58261"/>
                    <a:gd name="connsiteX4" fmla="*/ 14338 w 14337"/>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261">
                      <a:moveTo>
                        <a:pt x="14338" y="0"/>
                      </a:moveTo>
                      <a:lnTo>
                        <a:pt x="14338" y="50068"/>
                      </a:lnTo>
                      <a:lnTo>
                        <a:pt x="0" y="58261"/>
                      </a:lnTo>
                      <a:lnTo>
                        <a:pt x="0" y="8193"/>
                      </a:lnTo>
                      <a:lnTo>
                        <a:pt x="14338"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7" name="Freeform: Shape 381">
                  <a:extLst>
                    <a:ext uri="{FF2B5EF4-FFF2-40B4-BE49-F238E27FC236}">
                      <a16:creationId xmlns:a16="http://schemas.microsoft.com/office/drawing/2014/main" id="{4D6DD882-64EC-904F-A86C-BE78AA3FCD9B}"/>
                    </a:ext>
                  </a:extLst>
                </p:cNvPr>
                <p:cNvSpPr/>
                <p:nvPr/>
              </p:nvSpPr>
              <p:spPr>
                <a:xfrm>
                  <a:off x="7665134" y="4416759"/>
                  <a:ext cx="14337" cy="58185"/>
                </a:xfrm>
                <a:custGeom>
                  <a:avLst/>
                  <a:gdLst>
                    <a:gd name="connsiteX0" fmla="*/ 14338 w 14337"/>
                    <a:gd name="connsiteY0" fmla="*/ 0 h 58185"/>
                    <a:gd name="connsiteX1" fmla="*/ 14338 w 14337"/>
                    <a:gd name="connsiteY1" fmla="*/ 49537 h 58185"/>
                    <a:gd name="connsiteX2" fmla="*/ 0 w 14337"/>
                    <a:gd name="connsiteY2" fmla="*/ 58185 h 58185"/>
                    <a:gd name="connsiteX3" fmla="*/ 0 w 14337"/>
                    <a:gd name="connsiteY3" fmla="*/ 8117 h 58185"/>
                    <a:gd name="connsiteX4" fmla="*/ 14338 w 14337"/>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185">
                      <a:moveTo>
                        <a:pt x="14338" y="0"/>
                      </a:moveTo>
                      <a:lnTo>
                        <a:pt x="14338" y="49537"/>
                      </a:lnTo>
                      <a:lnTo>
                        <a:pt x="0" y="58185"/>
                      </a:lnTo>
                      <a:lnTo>
                        <a:pt x="0" y="8117"/>
                      </a:lnTo>
                      <a:lnTo>
                        <a:pt x="14338"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8" name="Freeform: Shape 382">
                  <a:extLst>
                    <a:ext uri="{FF2B5EF4-FFF2-40B4-BE49-F238E27FC236}">
                      <a16:creationId xmlns:a16="http://schemas.microsoft.com/office/drawing/2014/main" id="{C475A4FD-ACA9-E842-B121-0C90672A34AB}"/>
                    </a:ext>
                  </a:extLst>
                </p:cNvPr>
                <p:cNvSpPr/>
                <p:nvPr/>
              </p:nvSpPr>
              <p:spPr>
                <a:xfrm>
                  <a:off x="7648293" y="4426470"/>
                  <a:ext cx="14868" cy="58185"/>
                </a:xfrm>
                <a:custGeom>
                  <a:avLst/>
                  <a:gdLst>
                    <a:gd name="connsiteX0" fmla="*/ 14338 w 14868"/>
                    <a:gd name="connsiteY0" fmla="*/ 0 h 58185"/>
                    <a:gd name="connsiteX1" fmla="*/ 14869 w 14868"/>
                    <a:gd name="connsiteY1" fmla="*/ 49537 h 58185"/>
                    <a:gd name="connsiteX2" fmla="*/ 531 w 14868"/>
                    <a:gd name="connsiteY2" fmla="*/ 58185 h 58185"/>
                    <a:gd name="connsiteX3" fmla="*/ 0 w 14868"/>
                    <a:gd name="connsiteY3" fmla="*/ 8117 h 58185"/>
                    <a:gd name="connsiteX4" fmla="*/ 14338 w 14868"/>
                    <a:gd name="connsiteY4" fmla="*/ 0 h 58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8" h="58185">
                      <a:moveTo>
                        <a:pt x="14338" y="0"/>
                      </a:moveTo>
                      <a:lnTo>
                        <a:pt x="14869" y="49537"/>
                      </a:lnTo>
                      <a:lnTo>
                        <a:pt x="531" y="58185"/>
                      </a:lnTo>
                      <a:lnTo>
                        <a:pt x="0" y="8117"/>
                      </a:lnTo>
                      <a:lnTo>
                        <a:pt x="14338"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9" name="Freeform: Shape 383">
                  <a:extLst>
                    <a:ext uri="{FF2B5EF4-FFF2-40B4-BE49-F238E27FC236}">
                      <a16:creationId xmlns:a16="http://schemas.microsoft.com/office/drawing/2014/main" id="{74C3E1F9-EDFC-E94D-BF97-509365915D17}"/>
                    </a:ext>
                  </a:extLst>
                </p:cNvPr>
                <p:cNvSpPr/>
                <p:nvPr/>
              </p:nvSpPr>
              <p:spPr>
                <a:xfrm>
                  <a:off x="7564012" y="4475021"/>
                  <a:ext cx="15323" cy="59247"/>
                </a:xfrm>
                <a:custGeom>
                  <a:avLst/>
                  <a:gdLst>
                    <a:gd name="connsiteX0" fmla="*/ 0 w 15323"/>
                    <a:gd name="connsiteY0" fmla="*/ 59247 h 59247"/>
                    <a:gd name="connsiteX1" fmla="*/ 0 w 15323"/>
                    <a:gd name="connsiteY1" fmla="*/ 8648 h 59247"/>
                    <a:gd name="connsiteX2" fmla="*/ 15324 w 15323"/>
                    <a:gd name="connsiteY2" fmla="*/ 0 h 59247"/>
                    <a:gd name="connsiteX3" fmla="*/ 15324 w 15323"/>
                    <a:gd name="connsiteY3" fmla="*/ 50068 h 59247"/>
                    <a:gd name="connsiteX4" fmla="*/ 0 w 15323"/>
                    <a:gd name="connsiteY4" fmla="*/ 59247 h 59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23" h="59247">
                      <a:moveTo>
                        <a:pt x="0" y="59247"/>
                      </a:moveTo>
                      <a:lnTo>
                        <a:pt x="0" y="8648"/>
                      </a:lnTo>
                      <a:lnTo>
                        <a:pt x="15324" y="0"/>
                      </a:lnTo>
                      <a:lnTo>
                        <a:pt x="15324" y="50068"/>
                      </a:lnTo>
                      <a:lnTo>
                        <a:pt x="0" y="59247"/>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0" name="Freeform: Shape 384">
                  <a:extLst>
                    <a:ext uri="{FF2B5EF4-FFF2-40B4-BE49-F238E27FC236}">
                      <a16:creationId xmlns:a16="http://schemas.microsoft.com/office/drawing/2014/main" id="{CA753048-8757-7C40-BED3-CF535899E2CD}"/>
                    </a:ext>
                  </a:extLst>
                </p:cNvPr>
                <p:cNvSpPr/>
                <p:nvPr/>
              </p:nvSpPr>
              <p:spPr>
                <a:xfrm>
                  <a:off x="7581384" y="4465310"/>
                  <a:ext cx="14792" cy="58261"/>
                </a:xfrm>
                <a:custGeom>
                  <a:avLst/>
                  <a:gdLst>
                    <a:gd name="connsiteX0" fmla="*/ 14262 w 14792"/>
                    <a:gd name="connsiteY0" fmla="*/ 0 h 58261"/>
                    <a:gd name="connsiteX1" fmla="*/ 14793 w 14792"/>
                    <a:gd name="connsiteY1" fmla="*/ 50068 h 58261"/>
                    <a:gd name="connsiteX2" fmla="*/ 0 w 14792"/>
                    <a:gd name="connsiteY2" fmla="*/ 58261 h 58261"/>
                    <a:gd name="connsiteX3" fmla="*/ 0 w 14792"/>
                    <a:gd name="connsiteY3" fmla="*/ 8193 h 58261"/>
                    <a:gd name="connsiteX4" fmla="*/ 14262 w 14792"/>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92" h="58261">
                      <a:moveTo>
                        <a:pt x="14262" y="0"/>
                      </a:moveTo>
                      <a:lnTo>
                        <a:pt x="14793" y="50068"/>
                      </a:lnTo>
                      <a:lnTo>
                        <a:pt x="0" y="58261"/>
                      </a:lnTo>
                      <a:lnTo>
                        <a:pt x="0" y="8193"/>
                      </a:lnTo>
                      <a:lnTo>
                        <a:pt x="14262"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1" name="Freeform: Shape 385">
                  <a:extLst>
                    <a:ext uri="{FF2B5EF4-FFF2-40B4-BE49-F238E27FC236}">
                      <a16:creationId xmlns:a16="http://schemas.microsoft.com/office/drawing/2014/main" id="{8F003A4D-17B1-3D46-87E2-F325240EAA00}"/>
                    </a:ext>
                  </a:extLst>
                </p:cNvPr>
                <p:cNvSpPr/>
                <p:nvPr/>
              </p:nvSpPr>
              <p:spPr>
                <a:xfrm>
                  <a:off x="7615066" y="4445890"/>
                  <a:ext cx="14337" cy="58261"/>
                </a:xfrm>
                <a:custGeom>
                  <a:avLst/>
                  <a:gdLst>
                    <a:gd name="connsiteX0" fmla="*/ 14338 w 14337"/>
                    <a:gd name="connsiteY0" fmla="*/ 0 h 58261"/>
                    <a:gd name="connsiteX1" fmla="*/ 14338 w 14337"/>
                    <a:gd name="connsiteY1" fmla="*/ 49537 h 58261"/>
                    <a:gd name="connsiteX2" fmla="*/ 0 w 14337"/>
                    <a:gd name="connsiteY2" fmla="*/ 58261 h 58261"/>
                    <a:gd name="connsiteX3" fmla="*/ 0 w 14337"/>
                    <a:gd name="connsiteY3" fmla="*/ 8193 h 58261"/>
                    <a:gd name="connsiteX4" fmla="*/ 14338 w 14337"/>
                    <a:gd name="connsiteY4" fmla="*/ 0 h 58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37" h="58261">
                      <a:moveTo>
                        <a:pt x="14338" y="0"/>
                      </a:moveTo>
                      <a:lnTo>
                        <a:pt x="14338" y="49537"/>
                      </a:lnTo>
                      <a:lnTo>
                        <a:pt x="0" y="58261"/>
                      </a:lnTo>
                      <a:lnTo>
                        <a:pt x="0" y="8193"/>
                      </a:lnTo>
                      <a:lnTo>
                        <a:pt x="14338" y="0"/>
                      </a:lnTo>
                      <a:close/>
                    </a:path>
                  </a:pathLst>
                </a:custGeom>
                <a:solidFill>
                  <a:srgbClr val="0078D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2" name="Freeform: Shape 386">
                  <a:extLst>
                    <a:ext uri="{FF2B5EF4-FFF2-40B4-BE49-F238E27FC236}">
                      <a16:creationId xmlns:a16="http://schemas.microsoft.com/office/drawing/2014/main" id="{F755A4B6-D49A-3742-9E57-4A3649BAAF1F}"/>
                    </a:ext>
                  </a:extLst>
                </p:cNvPr>
                <p:cNvSpPr/>
                <p:nvPr/>
              </p:nvSpPr>
              <p:spPr>
                <a:xfrm>
                  <a:off x="7560901" y="4206321"/>
                  <a:ext cx="132832" cy="79198"/>
                </a:xfrm>
                <a:custGeom>
                  <a:avLst/>
                  <a:gdLst>
                    <a:gd name="connsiteX0" fmla="*/ 0 w 132832"/>
                    <a:gd name="connsiteY0" fmla="*/ 0 h 79198"/>
                    <a:gd name="connsiteX1" fmla="*/ 132832 w 132832"/>
                    <a:gd name="connsiteY1" fmla="*/ 79199 h 79198"/>
                    <a:gd name="connsiteX2" fmla="*/ 125170 w 132832"/>
                    <a:gd name="connsiteY2" fmla="*/ 77151 h 79198"/>
                    <a:gd name="connsiteX3" fmla="*/ 0 w 132832"/>
                    <a:gd name="connsiteY3" fmla="*/ 2048 h 79198"/>
                    <a:gd name="connsiteX4" fmla="*/ 0 w 132832"/>
                    <a:gd name="connsiteY4" fmla="*/ 0 h 791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832" h="79198">
                      <a:moveTo>
                        <a:pt x="0" y="0"/>
                      </a:moveTo>
                      <a:cubicBezTo>
                        <a:pt x="43392" y="25034"/>
                        <a:pt x="89440" y="53634"/>
                        <a:pt x="132832" y="79199"/>
                      </a:cubicBezTo>
                      <a:cubicBezTo>
                        <a:pt x="131315" y="78137"/>
                        <a:pt x="128736" y="77682"/>
                        <a:pt x="125170" y="77151"/>
                      </a:cubicBezTo>
                      <a:lnTo>
                        <a:pt x="0" y="2048"/>
                      </a:lnTo>
                      <a:cubicBezTo>
                        <a:pt x="0" y="455"/>
                        <a:pt x="0" y="0"/>
                        <a:pt x="0" y="0"/>
                      </a:cubicBez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3" name="Freeform: Shape 387">
                  <a:extLst>
                    <a:ext uri="{FF2B5EF4-FFF2-40B4-BE49-F238E27FC236}">
                      <a16:creationId xmlns:a16="http://schemas.microsoft.com/office/drawing/2014/main" id="{8F6F81F6-7E3D-ED4D-A489-CE133C40798A}"/>
                    </a:ext>
                  </a:extLst>
                </p:cNvPr>
                <p:cNvSpPr/>
                <p:nvPr/>
              </p:nvSpPr>
              <p:spPr>
                <a:xfrm>
                  <a:off x="7428069" y="4205790"/>
                  <a:ext cx="133363" cy="82233"/>
                </a:xfrm>
                <a:custGeom>
                  <a:avLst/>
                  <a:gdLst>
                    <a:gd name="connsiteX0" fmla="*/ 0 w 133363"/>
                    <a:gd name="connsiteY0" fmla="*/ 82233 h 82233"/>
                    <a:gd name="connsiteX1" fmla="*/ 133363 w 133363"/>
                    <a:gd name="connsiteY1" fmla="*/ 0 h 82233"/>
                    <a:gd name="connsiteX2" fmla="*/ 133363 w 133363"/>
                    <a:gd name="connsiteY2" fmla="*/ 2579 h 82233"/>
                    <a:gd name="connsiteX3" fmla="*/ 7662 w 133363"/>
                    <a:gd name="connsiteY3" fmla="*/ 80261 h 82233"/>
                    <a:gd name="connsiteX4" fmla="*/ 0 w 133363"/>
                    <a:gd name="connsiteY4" fmla="*/ 82233 h 82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63" h="82233">
                      <a:moveTo>
                        <a:pt x="0" y="82233"/>
                      </a:moveTo>
                      <a:cubicBezTo>
                        <a:pt x="43392" y="57199"/>
                        <a:pt x="89895" y="25489"/>
                        <a:pt x="133363" y="0"/>
                      </a:cubicBezTo>
                      <a:cubicBezTo>
                        <a:pt x="133363" y="0"/>
                        <a:pt x="133363" y="531"/>
                        <a:pt x="133363" y="2579"/>
                      </a:cubicBezTo>
                      <a:lnTo>
                        <a:pt x="7662" y="80261"/>
                      </a:lnTo>
                      <a:cubicBezTo>
                        <a:pt x="4096" y="80716"/>
                        <a:pt x="1593" y="81247"/>
                        <a:pt x="0" y="82233"/>
                      </a:cubicBez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4" name="Freeform: Shape 388">
                  <a:extLst>
                    <a:ext uri="{FF2B5EF4-FFF2-40B4-BE49-F238E27FC236}">
                      <a16:creationId xmlns:a16="http://schemas.microsoft.com/office/drawing/2014/main" id="{2CB187C9-29DD-9A41-8E2E-6C627DC6786E}"/>
                    </a:ext>
                  </a:extLst>
                </p:cNvPr>
                <p:cNvSpPr/>
                <p:nvPr/>
              </p:nvSpPr>
              <p:spPr>
                <a:xfrm>
                  <a:off x="7435276" y="4208294"/>
                  <a:ext cx="250871" cy="149749"/>
                </a:xfrm>
                <a:custGeom>
                  <a:avLst/>
                  <a:gdLst>
                    <a:gd name="connsiteX0" fmla="*/ 250872 w 250871"/>
                    <a:gd name="connsiteY0" fmla="*/ 74647 h 149749"/>
                    <a:gd name="connsiteX1" fmla="*/ 124639 w 250871"/>
                    <a:gd name="connsiteY1" fmla="*/ 149749 h 149749"/>
                    <a:gd name="connsiteX2" fmla="*/ 0 w 250871"/>
                    <a:gd name="connsiteY2" fmla="*/ 77681 h 149749"/>
                    <a:gd name="connsiteX3" fmla="*/ 125701 w 250871"/>
                    <a:gd name="connsiteY3" fmla="*/ 0 h 149749"/>
                    <a:gd name="connsiteX4" fmla="*/ 250872 w 250871"/>
                    <a:gd name="connsiteY4" fmla="*/ 74647 h 14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71" h="149749">
                      <a:moveTo>
                        <a:pt x="250872" y="74647"/>
                      </a:moveTo>
                      <a:cubicBezTo>
                        <a:pt x="212031" y="97102"/>
                        <a:pt x="163480" y="127294"/>
                        <a:pt x="124639" y="149749"/>
                      </a:cubicBezTo>
                      <a:cubicBezTo>
                        <a:pt x="85268" y="127294"/>
                        <a:pt x="39296" y="100212"/>
                        <a:pt x="0" y="77681"/>
                      </a:cubicBezTo>
                      <a:cubicBezTo>
                        <a:pt x="38841" y="55227"/>
                        <a:pt x="86861" y="22531"/>
                        <a:pt x="125701" y="0"/>
                      </a:cubicBezTo>
                      <a:cubicBezTo>
                        <a:pt x="164997" y="22531"/>
                        <a:pt x="212031" y="52116"/>
                        <a:pt x="250872" y="74647"/>
                      </a:cubicBezTo>
                      <a:close/>
                    </a:path>
                  </a:pathLst>
                </a:custGeom>
                <a:solidFill>
                  <a:srgbClr val="F4F4F4"/>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5" name="Freeform: Shape 389">
                  <a:extLst>
                    <a:ext uri="{FF2B5EF4-FFF2-40B4-BE49-F238E27FC236}">
                      <a16:creationId xmlns:a16="http://schemas.microsoft.com/office/drawing/2014/main" id="{14D4757F-FCC7-FB41-B878-0AB08E57C845}"/>
                    </a:ext>
                  </a:extLst>
                </p:cNvPr>
                <p:cNvSpPr/>
                <p:nvPr/>
              </p:nvSpPr>
              <p:spPr>
                <a:xfrm>
                  <a:off x="7424502" y="4286051"/>
                  <a:ext cx="135413" cy="87315"/>
                </a:xfrm>
                <a:custGeom>
                  <a:avLst/>
                  <a:gdLst>
                    <a:gd name="connsiteX0" fmla="*/ 135413 w 135413"/>
                    <a:gd name="connsiteY0" fmla="*/ 87316 h 87315"/>
                    <a:gd name="connsiteX1" fmla="*/ 3112 w 135413"/>
                    <a:gd name="connsiteY1" fmla="*/ 10696 h 87315"/>
                    <a:gd name="connsiteX2" fmla="*/ 78 w 135413"/>
                    <a:gd name="connsiteY2" fmla="*/ 7131 h 87315"/>
                    <a:gd name="connsiteX3" fmla="*/ 10774 w 135413"/>
                    <a:gd name="connsiteY3" fmla="*/ 0 h 87315"/>
                    <a:gd name="connsiteX4" fmla="*/ 135413 w 135413"/>
                    <a:gd name="connsiteY4" fmla="*/ 72068 h 87315"/>
                    <a:gd name="connsiteX5" fmla="*/ 135413 w 135413"/>
                    <a:gd name="connsiteY5" fmla="*/ 85875 h 87315"/>
                    <a:gd name="connsiteX6" fmla="*/ 135413 w 135413"/>
                    <a:gd name="connsiteY6" fmla="*/ 87316 h 8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413" h="87315">
                      <a:moveTo>
                        <a:pt x="135413" y="87316"/>
                      </a:moveTo>
                      <a:cubicBezTo>
                        <a:pt x="92021" y="62282"/>
                        <a:pt x="46504" y="36261"/>
                        <a:pt x="3112" y="10696"/>
                      </a:cubicBezTo>
                      <a:cubicBezTo>
                        <a:pt x="1595" y="9710"/>
                        <a:pt x="533" y="8648"/>
                        <a:pt x="78" y="7131"/>
                      </a:cubicBezTo>
                      <a:cubicBezTo>
                        <a:pt x="-453" y="5083"/>
                        <a:pt x="1595" y="986"/>
                        <a:pt x="10774" y="0"/>
                      </a:cubicBezTo>
                      <a:lnTo>
                        <a:pt x="135413" y="72068"/>
                      </a:lnTo>
                      <a:cubicBezTo>
                        <a:pt x="135413" y="78744"/>
                        <a:pt x="135413" y="83826"/>
                        <a:pt x="135413" y="85875"/>
                      </a:cubicBezTo>
                      <a:cubicBezTo>
                        <a:pt x="135413" y="86785"/>
                        <a:pt x="135413" y="87316"/>
                        <a:pt x="135413" y="87316"/>
                      </a:cubicBezTo>
                      <a:close/>
                    </a:path>
                  </a:pathLst>
                </a:custGeom>
                <a:solidFill>
                  <a:srgbClr val="EBEBEB"/>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6" name="Freeform: Shape 390">
                  <a:extLst>
                    <a:ext uri="{FF2B5EF4-FFF2-40B4-BE49-F238E27FC236}">
                      <a16:creationId xmlns:a16="http://schemas.microsoft.com/office/drawing/2014/main" id="{A2F34816-3B8B-9940-AA90-6E2DA503B335}"/>
                    </a:ext>
                  </a:extLst>
                </p:cNvPr>
                <p:cNvSpPr/>
                <p:nvPr/>
              </p:nvSpPr>
              <p:spPr>
                <a:xfrm>
                  <a:off x="7560371" y="4282941"/>
                  <a:ext cx="136945" cy="90426"/>
                </a:xfrm>
                <a:custGeom>
                  <a:avLst/>
                  <a:gdLst>
                    <a:gd name="connsiteX0" fmla="*/ 133894 w 136945"/>
                    <a:gd name="connsiteY0" fmla="*/ 10696 h 90426"/>
                    <a:gd name="connsiteX1" fmla="*/ 0 w 136945"/>
                    <a:gd name="connsiteY1" fmla="*/ 90426 h 90426"/>
                    <a:gd name="connsiteX2" fmla="*/ 0 w 136945"/>
                    <a:gd name="connsiteY2" fmla="*/ 75102 h 90426"/>
                    <a:gd name="connsiteX3" fmla="*/ 126156 w 136945"/>
                    <a:gd name="connsiteY3" fmla="*/ 0 h 90426"/>
                    <a:gd name="connsiteX4" fmla="*/ 136853 w 136945"/>
                    <a:gd name="connsiteY4" fmla="*/ 7131 h 90426"/>
                    <a:gd name="connsiteX5" fmla="*/ 133894 w 136945"/>
                    <a:gd name="connsiteY5" fmla="*/ 10696 h 90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945" h="90426">
                      <a:moveTo>
                        <a:pt x="133894" y="10696"/>
                      </a:moveTo>
                      <a:cubicBezTo>
                        <a:pt x="133894" y="10696"/>
                        <a:pt x="12820" y="82764"/>
                        <a:pt x="0" y="90426"/>
                      </a:cubicBezTo>
                      <a:cubicBezTo>
                        <a:pt x="0" y="90426"/>
                        <a:pt x="0" y="81778"/>
                        <a:pt x="0" y="75102"/>
                      </a:cubicBezTo>
                      <a:lnTo>
                        <a:pt x="126156" y="0"/>
                      </a:lnTo>
                      <a:cubicBezTo>
                        <a:pt x="135867" y="986"/>
                        <a:pt x="137384" y="5083"/>
                        <a:pt x="136853" y="7131"/>
                      </a:cubicBezTo>
                      <a:cubicBezTo>
                        <a:pt x="135943" y="9179"/>
                        <a:pt x="134956" y="10165"/>
                        <a:pt x="133894" y="10696"/>
                      </a:cubicBez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7" name="Freeform: Shape 391">
                  <a:extLst>
                    <a:ext uri="{FF2B5EF4-FFF2-40B4-BE49-F238E27FC236}">
                      <a16:creationId xmlns:a16="http://schemas.microsoft.com/office/drawing/2014/main" id="{95527F19-B2A7-6149-B9CB-72DB26B0A931}"/>
                    </a:ext>
                  </a:extLst>
                </p:cNvPr>
                <p:cNvSpPr/>
                <p:nvPr/>
              </p:nvSpPr>
              <p:spPr>
                <a:xfrm>
                  <a:off x="7560446" y="4218535"/>
                  <a:ext cx="110377" cy="68502"/>
                </a:xfrm>
                <a:custGeom>
                  <a:avLst/>
                  <a:gdLst>
                    <a:gd name="connsiteX0" fmla="*/ 0 w 110377"/>
                    <a:gd name="connsiteY0" fmla="*/ 6676 h 68502"/>
                    <a:gd name="connsiteX1" fmla="*/ 531 w 110377"/>
                    <a:gd name="connsiteY1" fmla="*/ 0 h 68502"/>
                    <a:gd name="connsiteX2" fmla="*/ 110378 w 110377"/>
                    <a:gd name="connsiteY2" fmla="*/ 64406 h 68502"/>
                    <a:gd name="connsiteX3" fmla="*/ 103702 w 110377"/>
                    <a:gd name="connsiteY3" fmla="*/ 68502 h 68502"/>
                    <a:gd name="connsiteX4" fmla="*/ 0 w 110377"/>
                    <a:gd name="connsiteY4" fmla="*/ 6676 h 6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77" h="68502">
                      <a:moveTo>
                        <a:pt x="0" y="6676"/>
                      </a:moveTo>
                      <a:lnTo>
                        <a:pt x="531" y="0"/>
                      </a:lnTo>
                      <a:lnTo>
                        <a:pt x="110378" y="64406"/>
                      </a:lnTo>
                      <a:lnTo>
                        <a:pt x="103702" y="68502"/>
                      </a:lnTo>
                      <a:lnTo>
                        <a:pt x="0" y="6676"/>
                      </a:lnTo>
                      <a:close/>
                    </a:path>
                  </a:pathLst>
                </a:custGeom>
                <a:solidFill>
                  <a:srgbClr val="CDCDD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8" name="Freeform: Shape 392">
                  <a:extLst>
                    <a:ext uri="{FF2B5EF4-FFF2-40B4-BE49-F238E27FC236}">
                      <a16:creationId xmlns:a16="http://schemas.microsoft.com/office/drawing/2014/main" id="{66B1A17B-6BAA-BE43-AC02-0415A13F5D73}"/>
                    </a:ext>
                  </a:extLst>
                </p:cNvPr>
                <p:cNvSpPr/>
                <p:nvPr/>
              </p:nvSpPr>
              <p:spPr>
                <a:xfrm>
                  <a:off x="7455758" y="4218080"/>
                  <a:ext cx="105218" cy="67971"/>
                </a:xfrm>
                <a:custGeom>
                  <a:avLst/>
                  <a:gdLst>
                    <a:gd name="connsiteX0" fmla="*/ 104688 w 105218"/>
                    <a:gd name="connsiteY0" fmla="*/ 7131 h 67971"/>
                    <a:gd name="connsiteX1" fmla="*/ 105219 w 105218"/>
                    <a:gd name="connsiteY1" fmla="*/ 0 h 67971"/>
                    <a:gd name="connsiteX2" fmla="*/ 0 w 105218"/>
                    <a:gd name="connsiteY2" fmla="*/ 64406 h 67971"/>
                    <a:gd name="connsiteX3" fmla="*/ 6145 w 105218"/>
                    <a:gd name="connsiteY3" fmla="*/ 67971 h 67971"/>
                    <a:gd name="connsiteX4" fmla="*/ 104688 w 105218"/>
                    <a:gd name="connsiteY4" fmla="*/ 7131 h 679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18" h="67971">
                      <a:moveTo>
                        <a:pt x="104688" y="7131"/>
                      </a:moveTo>
                      <a:lnTo>
                        <a:pt x="105219" y="0"/>
                      </a:lnTo>
                      <a:lnTo>
                        <a:pt x="0" y="64406"/>
                      </a:lnTo>
                      <a:lnTo>
                        <a:pt x="6145" y="67971"/>
                      </a:lnTo>
                      <a:lnTo>
                        <a:pt x="104688" y="7131"/>
                      </a:lnTo>
                      <a:close/>
                    </a:path>
                  </a:pathLst>
                </a:custGeom>
                <a:solidFill>
                  <a:srgbClr val="9B9BA0"/>
                </a:solidFill>
                <a:ln w="7580"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767" name="Rectangle 766">
              <a:extLst>
                <a:ext uri="{FF2B5EF4-FFF2-40B4-BE49-F238E27FC236}">
                  <a16:creationId xmlns:a16="http://schemas.microsoft.com/office/drawing/2014/main" id="{21B94AEA-BD7D-024A-9545-391844A62B38}"/>
                </a:ext>
              </a:extLst>
            </p:cNvPr>
            <p:cNvSpPr/>
            <p:nvPr/>
          </p:nvSpPr>
          <p:spPr bwMode="auto">
            <a:xfrm>
              <a:off x="6885626" y="1099632"/>
              <a:ext cx="194488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l" defTabSz="548620"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solidFill>
                    <a:srgbClr val="50E6FF"/>
                  </a:solidFill>
                  <a:effectLst/>
                  <a:uLnTx/>
                  <a:uFillTx/>
                  <a:latin typeface="Segoe UI Semibold"/>
                  <a:ea typeface="+mn-ea"/>
                  <a:cs typeface="+mn-cs"/>
                </a:rPr>
                <a:t>Azure Purview</a:t>
              </a:r>
            </a:p>
          </p:txBody>
        </p:sp>
        <p:sp>
          <p:nvSpPr>
            <p:cNvPr id="768" name="Rectangle 767">
              <a:extLst>
                <a:ext uri="{FF2B5EF4-FFF2-40B4-BE49-F238E27FC236}">
                  <a16:creationId xmlns:a16="http://schemas.microsoft.com/office/drawing/2014/main" id="{DAE8893E-D297-A744-8A3C-69CBCB629C2A}"/>
                </a:ext>
              </a:extLst>
            </p:cNvPr>
            <p:cNvSpPr/>
            <p:nvPr/>
          </p:nvSpPr>
          <p:spPr bwMode="auto">
            <a:xfrm>
              <a:off x="6885626" y="2544743"/>
              <a:ext cx="164280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l" defTabSz="54862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FFFFFF"/>
                  </a:solidFill>
                  <a:effectLst/>
                  <a:uLnTx/>
                  <a:uFillTx/>
                  <a:latin typeface="Segoe UI Semibold"/>
                  <a:ea typeface="+mn-ea"/>
                  <a:cs typeface="+mn-cs"/>
                </a:rPr>
                <a:t>Data Catalog</a:t>
              </a:r>
            </a:p>
          </p:txBody>
        </p:sp>
        <p:sp>
          <p:nvSpPr>
            <p:cNvPr id="769" name="Rectangle 768">
              <a:extLst>
                <a:ext uri="{FF2B5EF4-FFF2-40B4-BE49-F238E27FC236}">
                  <a16:creationId xmlns:a16="http://schemas.microsoft.com/office/drawing/2014/main" id="{81BD6B09-FDB9-2843-B100-F6F06BE4A53E}"/>
                </a:ext>
              </a:extLst>
            </p:cNvPr>
            <p:cNvSpPr/>
            <p:nvPr/>
          </p:nvSpPr>
          <p:spPr bwMode="auto">
            <a:xfrm>
              <a:off x="6885626" y="5811386"/>
              <a:ext cx="1642804" cy="3097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l" defTabSz="5486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a:ea typeface="+mn-ea"/>
                  <a:cs typeface="+mn-cs"/>
                </a:rPr>
                <a:t>SaaS</a:t>
              </a:r>
            </a:p>
          </p:txBody>
        </p:sp>
      </p:grpSp>
    </p:spTree>
    <p:extLst>
      <p:ext uri="{BB962C8B-B14F-4D97-AF65-F5344CB8AC3E}">
        <p14:creationId xmlns:p14="http://schemas.microsoft.com/office/powerpoint/2010/main" val="747370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A18C7A61-7357-46AC-9A7E-9A06EB0D5CD5}"/>
              </a:ext>
            </a:extLst>
          </p:cNvPr>
          <p:cNvSpPr>
            <a:spLocks noGrp="1"/>
          </p:cNvSpPr>
          <p:nvPr>
            <p:ph type="title"/>
          </p:nvPr>
        </p:nvSpPr>
        <p:spPr>
          <a:xfrm>
            <a:off x="588263" y="2425541"/>
            <a:ext cx="4167887" cy="1107996"/>
          </a:xfrm>
        </p:spPr>
        <p:txBody>
          <a:bodyPr vert="horz" wrap="square" lIns="0" tIns="0" rIns="0" bIns="0" rtlCol="0" anchor="b" anchorCtr="0">
            <a:normAutofit/>
          </a:bodyPr>
          <a:lstStyle/>
          <a:p>
            <a:r>
              <a:rPr lang="en-US" b="0" kern="1200" cap="none" spc="-50" baseline="0" dirty="0">
                <a:ln w="3175">
                  <a:noFill/>
                </a:ln>
                <a:effectLst/>
                <a:latin typeface="+mj-lt"/>
                <a:ea typeface="+mn-ea"/>
                <a:cs typeface="Segoe UI" pitchFamily="34" charset="0"/>
              </a:rPr>
              <a:t>Purview Studio</a:t>
            </a:r>
          </a:p>
        </p:txBody>
      </p:sp>
      <p:sp>
        <p:nvSpPr>
          <p:cNvPr id="19" name="Rectangle 18">
            <a:extLst>
              <a:ext uri="{FF2B5EF4-FFF2-40B4-BE49-F238E27FC236}">
                <a16:creationId xmlns:a16="http://schemas.microsoft.com/office/drawing/2014/main" id="{26FE91B7-EC51-4128-BF11-971B300F2FDE}"/>
              </a:ext>
            </a:extLst>
          </p:cNvPr>
          <p:cNvSpPr/>
          <p:nvPr/>
        </p:nvSpPr>
        <p:spPr bwMode="auto">
          <a:xfrm>
            <a:off x="588263" y="3694611"/>
            <a:ext cx="4164583" cy="338554"/>
          </a:xfrm>
          <a:prstGeom prst="rect">
            <a:avLst/>
          </a:prstGeom>
          <a:noFill/>
        </p:spPr>
        <p:txBody>
          <a:bodyPr rot="0" spcFirstLastPara="0" vertOverflow="overflow" horzOverflow="overflow" vert="horz" wrap="square" lIns="0" tIns="0" rIns="0" bIns="0" numCol="1" spcCol="0" rtlCol="0" fromWordArt="0" anchorCtr="0" forceAA="0" compatLnSpc="1">
            <a:prstTxWarp prst="textNoShape">
              <a:avLst/>
            </a:prstTxWarp>
            <a:normAutofit/>
          </a:bodyPr>
          <a:lstStyle/>
          <a:p>
            <a:pPr defTabSz="932742">
              <a:spcAft>
                <a:spcPts val="600"/>
              </a:spcAft>
              <a:buSzPct val="90000"/>
              <a:defRPr/>
            </a:pPr>
            <a:r>
              <a:rPr lang="en-US" sz="2200" dirty="0">
                <a:cs typeface="Segoe UI" panose="020B0502040204020203" pitchFamily="34" charset="0"/>
              </a:rPr>
              <a:t>Insights</a:t>
            </a:r>
            <a:endParaRPr lang="en-US" sz="2200" kern="1200" spc="0" baseline="0" dirty="0">
              <a:latin typeface="+mn-lt"/>
              <a:ea typeface="+mn-ea"/>
              <a:cs typeface="Segoe UI" panose="020B0502040204020203" pitchFamily="34" charset="0"/>
            </a:endParaRPr>
          </a:p>
        </p:txBody>
      </p:sp>
      <p:pic>
        <p:nvPicPr>
          <p:cNvPr id="7" name="Picture 6">
            <a:extLst>
              <a:ext uri="{FF2B5EF4-FFF2-40B4-BE49-F238E27FC236}">
                <a16:creationId xmlns:a16="http://schemas.microsoft.com/office/drawing/2014/main" id="{835D0060-D19B-469E-A01C-B621EC1E49B0}"/>
              </a:ext>
            </a:extLst>
          </p:cNvPr>
          <p:cNvPicPr>
            <a:picLocks noChangeAspect="1"/>
          </p:cNvPicPr>
          <p:nvPr/>
        </p:nvPicPr>
        <p:blipFill>
          <a:blip r:embed="rId3"/>
          <a:stretch>
            <a:fillRect/>
          </a:stretch>
        </p:blipFill>
        <p:spPr>
          <a:xfrm>
            <a:off x="5334000" y="1088708"/>
            <a:ext cx="6858000" cy="4680584"/>
          </a:xfrm>
          <a:prstGeom prst="rect">
            <a:avLst/>
          </a:prstGeom>
          <a:noFill/>
        </p:spPr>
      </p:pic>
      <p:sp>
        <p:nvSpPr>
          <p:cNvPr id="8" name="Rectangle 7">
            <a:extLst>
              <a:ext uri="{FF2B5EF4-FFF2-40B4-BE49-F238E27FC236}">
                <a16:creationId xmlns:a16="http://schemas.microsoft.com/office/drawing/2014/main" id="{9BC3FC17-5A63-48A2-AFDD-70B8BF8DB351}"/>
              </a:ext>
            </a:extLst>
          </p:cNvPr>
          <p:cNvSpPr/>
          <p:nvPr/>
        </p:nvSpPr>
        <p:spPr bwMode="auto">
          <a:xfrm>
            <a:off x="5334000" y="3605349"/>
            <a:ext cx="2373086" cy="764177"/>
          </a:xfrm>
          <a:prstGeom prst="rect">
            <a:avLst/>
          </a:prstGeom>
          <a:noFill/>
          <a:ln w="5715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9" name="Rectangle 8">
            <a:extLst>
              <a:ext uri="{FF2B5EF4-FFF2-40B4-BE49-F238E27FC236}">
                <a16:creationId xmlns:a16="http://schemas.microsoft.com/office/drawing/2014/main" id="{8F78A975-629E-4C07-906F-830D2B3B08BA}"/>
              </a:ext>
            </a:extLst>
          </p:cNvPr>
          <p:cNvSpPr/>
          <p:nvPr/>
        </p:nvSpPr>
        <p:spPr bwMode="auto">
          <a:xfrm>
            <a:off x="8762999" y="1711234"/>
            <a:ext cx="2902131" cy="3128555"/>
          </a:xfrm>
          <a:prstGeom prst="rect">
            <a:avLst/>
          </a:prstGeom>
          <a:noFill/>
          <a:ln w="5715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9062595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558C51-197B-4C42-B4E6-91D4A79D5827}"/>
              </a:ext>
            </a:extLst>
          </p:cNvPr>
          <p:cNvSpPr/>
          <p:nvPr/>
        </p:nvSpPr>
        <p:spPr bwMode="auto">
          <a:xfrm>
            <a:off x="-1" y="0"/>
            <a:ext cx="12191999" cy="286527"/>
          </a:xfrm>
          <a:prstGeom prst="rect">
            <a:avLst/>
          </a:prstGeom>
          <a:solidFill>
            <a:srgbClr val="3C3C41">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55" tIns="146284" rIns="182855" bIns="146284" numCol="1" spcCol="0" rtlCol="0" fromWordArt="0" anchor="ctr" anchorCtr="0" forceAA="0" compatLnSpc="1">
            <a:prstTxWarp prst="textNoShape">
              <a:avLst/>
            </a:prstTxWarp>
            <a:noAutofit/>
          </a:bodyPr>
          <a:lstStyle/>
          <a:p>
            <a:pPr marL="0" marR="0" lvl="0" indent="0" algn="l" defTabSz="932365"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Purview&gt; Studio &gt; Insights &gt; Assets</a:t>
            </a:r>
          </a:p>
        </p:txBody>
      </p:sp>
      <p:sp>
        <p:nvSpPr>
          <p:cNvPr id="19" name="Title 2">
            <a:extLst>
              <a:ext uri="{FF2B5EF4-FFF2-40B4-BE49-F238E27FC236}">
                <a16:creationId xmlns:a16="http://schemas.microsoft.com/office/drawing/2014/main" id="{ABE10D37-52B4-43B9-AFEB-E7EAB3AB0E66}"/>
              </a:ext>
            </a:extLst>
          </p:cNvPr>
          <p:cNvSpPr txBox="1">
            <a:spLocks/>
          </p:cNvSpPr>
          <p:nvPr/>
        </p:nvSpPr>
        <p:spPr>
          <a:xfrm>
            <a:off x="426426" y="155128"/>
            <a:ext cx="5555966" cy="758022"/>
          </a:xfrm>
          <a:prstGeom prst="rect">
            <a:avLst/>
          </a:prstGeom>
        </p:spPr>
        <p:txBody>
          <a:bodyPr vert="horz" wrap="square" lIns="0" tIns="164592" rIns="0" bIns="0" rtlCol="0" anchor="t">
            <a:noAutofit/>
          </a:bodyPr>
          <a:lstStyle>
            <a:lvl1pPr algn="l" defTabSz="914192" rtl="0" eaLnBrk="1" latinLnBrk="0" hangingPunct="1">
              <a:lnSpc>
                <a:spcPct val="90000"/>
              </a:lnSpc>
              <a:spcBef>
                <a:spcPct val="0"/>
              </a:spcBef>
              <a:buNone/>
              <a:defRPr lang="en-US" sz="3400" b="0" kern="1200" cap="none" spc="-147" baseline="0">
                <a:ln w="3175">
                  <a:noFill/>
                </a:ln>
                <a:solidFill>
                  <a:schemeClr val="tx2"/>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147" normalizeH="0" baseline="0" noProof="0">
                <a:ln w="3175">
                  <a:noFill/>
                </a:ln>
                <a:solidFill>
                  <a:srgbClr val="0078D4"/>
                </a:solidFill>
                <a:effectLst/>
                <a:uLnTx/>
                <a:uFillTx/>
                <a:latin typeface="Segoe UI Semibold"/>
                <a:ea typeface="+mn-ea"/>
                <a:cs typeface="Segoe UI" pitchFamily="34" charset="0"/>
              </a:rPr>
              <a:t>Asset Insights</a:t>
            </a:r>
          </a:p>
        </p:txBody>
      </p:sp>
      <p:sp>
        <p:nvSpPr>
          <p:cNvPr id="20" name="Text Placeholder 3">
            <a:extLst>
              <a:ext uri="{FF2B5EF4-FFF2-40B4-BE49-F238E27FC236}">
                <a16:creationId xmlns:a16="http://schemas.microsoft.com/office/drawing/2014/main" id="{25C34F8F-4367-47B8-82AD-5FB2B1A90697}"/>
              </a:ext>
            </a:extLst>
          </p:cNvPr>
          <p:cNvSpPr txBox="1">
            <a:spLocks/>
          </p:cNvSpPr>
          <p:nvPr/>
        </p:nvSpPr>
        <p:spPr>
          <a:xfrm>
            <a:off x="426425" y="1062459"/>
            <a:ext cx="11175962" cy="465621"/>
          </a:xfrm>
          <a:prstGeom prst="rect">
            <a:avLst/>
          </a:prstGeom>
        </p:spPr>
        <p:txBody>
          <a:bodyPr vert="horz" wrap="square" lIns="0" tIns="0" rIns="0" bIns="0" rtlCol="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400" b="0" i="0"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10000"/>
              </a:lnSpc>
              <a:spcBef>
                <a:spcPts val="0"/>
              </a:spcBef>
              <a:spcAft>
                <a:spcPts val="120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Understand distribution of data assets across a range of data sources &amp; environments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8" name="Object 1" descr="preencoded.png">
            <a:extLst>
              <a:ext uri="{FF2B5EF4-FFF2-40B4-BE49-F238E27FC236}">
                <a16:creationId xmlns:a16="http://schemas.microsoft.com/office/drawing/2014/main" id="{4543E740-B522-4BCA-8272-C23F6F09BE62}"/>
              </a:ext>
            </a:extLst>
          </p:cNvPr>
          <p:cNvPicPr>
            <a:picLocks noChangeAspect="1"/>
          </p:cNvPicPr>
          <p:nvPr/>
        </p:nvPicPr>
        <p:blipFill>
          <a:blip r:embed="rId3"/>
          <a:srcRect t="-24" b="-24"/>
          <a:stretch/>
        </p:blipFill>
        <p:spPr>
          <a:xfrm>
            <a:off x="1689266" y="1528080"/>
            <a:ext cx="9571108" cy="5383748"/>
          </a:xfrm>
          <a:prstGeom prst="rect">
            <a:avLst/>
          </a:prstGeom>
        </p:spPr>
      </p:pic>
      <p:sp>
        <p:nvSpPr>
          <p:cNvPr id="9" name="Rectangle 8">
            <a:extLst>
              <a:ext uri="{FF2B5EF4-FFF2-40B4-BE49-F238E27FC236}">
                <a16:creationId xmlns:a16="http://schemas.microsoft.com/office/drawing/2014/main" id="{9E8DA351-9FC5-46EC-898A-54AC8AE17339}"/>
              </a:ext>
            </a:extLst>
          </p:cNvPr>
          <p:cNvSpPr/>
          <p:nvPr/>
        </p:nvSpPr>
        <p:spPr bwMode="auto">
          <a:xfrm>
            <a:off x="1990727" y="2077391"/>
            <a:ext cx="1090275" cy="21880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15655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ECC5BD-9746-439F-A157-9456BA3BDC8F}"/>
              </a:ext>
            </a:extLst>
          </p:cNvPr>
          <p:cNvPicPr>
            <a:picLocks noChangeAspect="1"/>
          </p:cNvPicPr>
          <p:nvPr/>
        </p:nvPicPr>
        <p:blipFill>
          <a:blip r:embed="rId3"/>
          <a:stretch>
            <a:fillRect/>
          </a:stretch>
        </p:blipFill>
        <p:spPr>
          <a:xfrm>
            <a:off x="1372352" y="1689082"/>
            <a:ext cx="10230035" cy="4916555"/>
          </a:xfrm>
          <a:prstGeom prst="rect">
            <a:avLst/>
          </a:prstGeom>
        </p:spPr>
      </p:pic>
      <p:sp>
        <p:nvSpPr>
          <p:cNvPr id="18" name="Rectangle 17">
            <a:extLst>
              <a:ext uri="{FF2B5EF4-FFF2-40B4-BE49-F238E27FC236}">
                <a16:creationId xmlns:a16="http://schemas.microsoft.com/office/drawing/2014/main" id="{49558C51-197B-4C42-B4E6-91D4A79D5827}"/>
              </a:ext>
            </a:extLst>
          </p:cNvPr>
          <p:cNvSpPr/>
          <p:nvPr/>
        </p:nvSpPr>
        <p:spPr bwMode="auto">
          <a:xfrm>
            <a:off x="-1" y="0"/>
            <a:ext cx="12191999" cy="286527"/>
          </a:xfrm>
          <a:prstGeom prst="rect">
            <a:avLst/>
          </a:prstGeom>
          <a:solidFill>
            <a:srgbClr val="3C3C41">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55" tIns="146284" rIns="182855" bIns="146284" numCol="1" spcCol="0" rtlCol="0" fromWordArt="0" anchor="ctr" anchorCtr="0" forceAA="0" compatLnSpc="1">
            <a:prstTxWarp prst="textNoShape">
              <a:avLst/>
            </a:prstTxWarp>
            <a:noAutofit/>
          </a:bodyPr>
          <a:lstStyle/>
          <a:p>
            <a:pPr marL="0" marR="0" lvl="0" indent="0" algn="l" defTabSz="932365"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Purview&gt; Studio &gt; Insights &gt; Scans</a:t>
            </a:r>
          </a:p>
        </p:txBody>
      </p:sp>
      <p:sp>
        <p:nvSpPr>
          <p:cNvPr id="19" name="Title 2">
            <a:extLst>
              <a:ext uri="{FF2B5EF4-FFF2-40B4-BE49-F238E27FC236}">
                <a16:creationId xmlns:a16="http://schemas.microsoft.com/office/drawing/2014/main" id="{ABE10D37-52B4-43B9-AFEB-E7EAB3AB0E66}"/>
              </a:ext>
            </a:extLst>
          </p:cNvPr>
          <p:cNvSpPr txBox="1">
            <a:spLocks/>
          </p:cNvSpPr>
          <p:nvPr/>
        </p:nvSpPr>
        <p:spPr>
          <a:xfrm>
            <a:off x="426426" y="155128"/>
            <a:ext cx="5555966" cy="758022"/>
          </a:xfrm>
          <a:prstGeom prst="rect">
            <a:avLst/>
          </a:prstGeom>
        </p:spPr>
        <p:txBody>
          <a:bodyPr vert="horz" wrap="square" lIns="0" tIns="164592" rIns="0" bIns="0" rtlCol="0" anchor="t">
            <a:noAutofit/>
          </a:bodyPr>
          <a:lstStyle>
            <a:lvl1pPr algn="l" defTabSz="914192" rtl="0" eaLnBrk="1" latinLnBrk="0" hangingPunct="1">
              <a:lnSpc>
                <a:spcPct val="90000"/>
              </a:lnSpc>
              <a:spcBef>
                <a:spcPct val="0"/>
              </a:spcBef>
              <a:buNone/>
              <a:defRPr lang="en-US" sz="3400" b="0" kern="1200" cap="none" spc="-147" baseline="0">
                <a:ln w="3175">
                  <a:noFill/>
                </a:ln>
                <a:solidFill>
                  <a:schemeClr val="tx2"/>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147" normalizeH="0" baseline="0" noProof="0">
                <a:ln w="3175">
                  <a:noFill/>
                </a:ln>
                <a:solidFill>
                  <a:srgbClr val="0078D4"/>
                </a:solidFill>
                <a:effectLst/>
                <a:uLnTx/>
                <a:uFillTx/>
                <a:latin typeface="Segoe UI Semibold"/>
                <a:ea typeface="+mn-ea"/>
                <a:cs typeface="Segoe UI" pitchFamily="34" charset="0"/>
              </a:rPr>
              <a:t>Scan Insights</a:t>
            </a:r>
          </a:p>
        </p:txBody>
      </p:sp>
      <p:sp>
        <p:nvSpPr>
          <p:cNvPr id="20" name="Text Placeholder 3">
            <a:extLst>
              <a:ext uri="{FF2B5EF4-FFF2-40B4-BE49-F238E27FC236}">
                <a16:creationId xmlns:a16="http://schemas.microsoft.com/office/drawing/2014/main" id="{25C34F8F-4367-47B8-82AD-5FB2B1A90697}"/>
              </a:ext>
            </a:extLst>
          </p:cNvPr>
          <p:cNvSpPr txBox="1">
            <a:spLocks/>
          </p:cNvSpPr>
          <p:nvPr/>
        </p:nvSpPr>
        <p:spPr>
          <a:xfrm>
            <a:off x="426425" y="1062459"/>
            <a:ext cx="11175962" cy="465621"/>
          </a:xfrm>
          <a:prstGeom prst="rect">
            <a:avLst/>
          </a:prstGeom>
        </p:spPr>
        <p:txBody>
          <a:bodyPr vert="horz" wrap="square" lIns="0" tIns="0" rIns="0" bIns="0" rtlCol="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400" b="0" i="0"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10000"/>
              </a:lnSpc>
              <a:spcBef>
                <a:spcPts val="0"/>
              </a:spcBef>
              <a:spcAft>
                <a:spcPts val="120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Number of successful, failed and cancelled scans over time</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9E8DA351-9FC5-46EC-898A-54AC8AE17339}"/>
              </a:ext>
            </a:extLst>
          </p:cNvPr>
          <p:cNvSpPr/>
          <p:nvPr/>
        </p:nvSpPr>
        <p:spPr bwMode="auto">
          <a:xfrm>
            <a:off x="1716237" y="2224591"/>
            <a:ext cx="538692" cy="21880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085332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558C51-197B-4C42-B4E6-91D4A79D5827}"/>
              </a:ext>
            </a:extLst>
          </p:cNvPr>
          <p:cNvSpPr/>
          <p:nvPr/>
        </p:nvSpPr>
        <p:spPr bwMode="auto">
          <a:xfrm>
            <a:off x="-1" y="0"/>
            <a:ext cx="12191999" cy="286527"/>
          </a:xfrm>
          <a:prstGeom prst="rect">
            <a:avLst/>
          </a:prstGeom>
          <a:solidFill>
            <a:srgbClr val="3C3C41">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55" tIns="146284" rIns="182855" bIns="146284" numCol="1" spcCol="0" rtlCol="0" fromWordArt="0" anchor="ctr" anchorCtr="0" forceAA="0" compatLnSpc="1">
            <a:prstTxWarp prst="textNoShape">
              <a:avLst/>
            </a:prstTxWarp>
            <a:noAutofit/>
          </a:bodyPr>
          <a:lstStyle/>
          <a:p>
            <a:pPr marL="0" marR="0" lvl="0" indent="0" algn="l" defTabSz="932365" rtl="0"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Purview&gt; Studio &gt; Insights &gt; Glossary</a:t>
            </a:r>
          </a:p>
        </p:txBody>
      </p:sp>
      <p:sp>
        <p:nvSpPr>
          <p:cNvPr id="19" name="Title 2">
            <a:extLst>
              <a:ext uri="{FF2B5EF4-FFF2-40B4-BE49-F238E27FC236}">
                <a16:creationId xmlns:a16="http://schemas.microsoft.com/office/drawing/2014/main" id="{ABE10D37-52B4-43B9-AFEB-E7EAB3AB0E66}"/>
              </a:ext>
            </a:extLst>
          </p:cNvPr>
          <p:cNvSpPr txBox="1">
            <a:spLocks/>
          </p:cNvSpPr>
          <p:nvPr/>
        </p:nvSpPr>
        <p:spPr>
          <a:xfrm>
            <a:off x="426426" y="155128"/>
            <a:ext cx="5555966" cy="758022"/>
          </a:xfrm>
          <a:prstGeom prst="rect">
            <a:avLst/>
          </a:prstGeom>
        </p:spPr>
        <p:txBody>
          <a:bodyPr vert="horz" wrap="square" lIns="0" tIns="164592" rIns="0" bIns="0" rtlCol="0" anchor="t">
            <a:noAutofit/>
          </a:bodyPr>
          <a:lstStyle>
            <a:lvl1pPr algn="l" defTabSz="914192" rtl="0" eaLnBrk="1" latinLnBrk="0" hangingPunct="1">
              <a:lnSpc>
                <a:spcPct val="90000"/>
              </a:lnSpc>
              <a:spcBef>
                <a:spcPct val="0"/>
              </a:spcBef>
              <a:buNone/>
              <a:defRPr lang="en-US" sz="3400" b="0" kern="1200" cap="none" spc="-147" baseline="0">
                <a:ln w="3175">
                  <a:noFill/>
                </a:ln>
                <a:solidFill>
                  <a:schemeClr val="tx2"/>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147" normalizeH="0" baseline="0" noProof="0">
                <a:ln w="3175">
                  <a:noFill/>
                </a:ln>
                <a:solidFill>
                  <a:srgbClr val="0078D4"/>
                </a:solidFill>
                <a:effectLst/>
                <a:uLnTx/>
                <a:uFillTx/>
                <a:latin typeface="Segoe UI Semibold"/>
                <a:ea typeface="+mn-ea"/>
                <a:cs typeface="Segoe UI" pitchFamily="34" charset="0"/>
              </a:rPr>
              <a:t>Glossary Insights</a:t>
            </a:r>
          </a:p>
        </p:txBody>
      </p:sp>
      <p:sp>
        <p:nvSpPr>
          <p:cNvPr id="20" name="Text Placeholder 3">
            <a:extLst>
              <a:ext uri="{FF2B5EF4-FFF2-40B4-BE49-F238E27FC236}">
                <a16:creationId xmlns:a16="http://schemas.microsoft.com/office/drawing/2014/main" id="{25C34F8F-4367-47B8-82AD-5FB2B1A90697}"/>
              </a:ext>
            </a:extLst>
          </p:cNvPr>
          <p:cNvSpPr txBox="1">
            <a:spLocks/>
          </p:cNvSpPr>
          <p:nvPr/>
        </p:nvSpPr>
        <p:spPr>
          <a:xfrm>
            <a:off x="426425" y="1062459"/>
            <a:ext cx="11175962" cy="465621"/>
          </a:xfrm>
          <a:prstGeom prst="rect">
            <a:avLst/>
          </a:prstGeom>
        </p:spPr>
        <p:txBody>
          <a:bodyPr vert="horz" wrap="square" lIns="0" tIns="0" rIns="0" bIns="0" rtlCol="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400" b="0" i="0"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10000"/>
              </a:lnSpc>
              <a:spcBef>
                <a:spcPts val="0"/>
              </a:spcBef>
              <a:spcAft>
                <a:spcPts val="120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a:pPr>
            <a:r>
              <a:rPr kumimoji="0" lang="en-US" sz="1800" b="0" i="0" u="none" strike="noStrike" kern="1200" cap="none" spc="0" normalizeH="0" baseline="0" noProof="0">
                <a:ln>
                  <a:noFill/>
                </a:ln>
                <a:solidFill>
                  <a:srgbClr val="000000"/>
                </a:solidFill>
                <a:effectLst/>
                <a:uLnTx/>
                <a:uFillTx/>
                <a:latin typeface="Segoe UI"/>
                <a:ea typeface="+mn-ea"/>
                <a:cs typeface="+mn-cs"/>
              </a:rPr>
              <a:t>Understand changes made to business terms and assess how much coverage glossary has over the data map</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7" name="Object 1" descr="preencoded.png">
            <a:extLst>
              <a:ext uri="{FF2B5EF4-FFF2-40B4-BE49-F238E27FC236}">
                <a16:creationId xmlns:a16="http://schemas.microsoft.com/office/drawing/2014/main" id="{56160B92-7DB3-4790-94AB-C0CD9C69B684}"/>
              </a:ext>
            </a:extLst>
          </p:cNvPr>
          <p:cNvPicPr>
            <a:picLocks noChangeAspect="1"/>
          </p:cNvPicPr>
          <p:nvPr/>
        </p:nvPicPr>
        <p:blipFill>
          <a:blip r:embed="rId3"/>
          <a:srcRect t="-24" b="-24"/>
          <a:stretch/>
        </p:blipFill>
        <p:spPr>
          <a:xfrm>
            <a:off x="1356429" y="1504008"/>
            <a:ext cx="9479137" cy="5332015"/>
          </a:xfrm>
          <a:prstGeom prst="rect">
            <a:avLst/>
          </a:prstGeom>
        </p:spPr>
      </p:pic>
      <p:sp>
        <p:nvSpPr>
          <p:cNvPr id="9" name="Rectangle 8">
            <a:extLst>
              <a:ext uri="{FF2B5EF4-FFF2-40B4-BE49-F238E27FC236}">
                <a16:creationId xmlns:a16="http://schemas.microsoft.com/office/drawing/2014/main" id="{9E8DA351-9FC5-46EC-898A-54AC8AE17339}"/>
              </a:ext>
            </a:extLst>
          </p:cNvPr>
          <p:cNvSpPr/>
          <p:nvPr/>
        </p:nvSpPr>
        <p:spPr bwMode="auto">
          <a:xfrm>
            <a:off x="1713409" y="2486456"/>
            <a:ext cx="1090275" cy="21880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909582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558C51-197B-4C42-B4E6-91D4A79D5827}"/>
              </a:ext>
            </a:extLst>
          </p:cNvPr>
          <p:cNvSpPr/>
          <p:nvPr/>
        </p:nvSpPr>
        <p:spPr bwMode="auto">
          <a:xfrm>
            <a:off x="-1" y="0"/>
            <a:ext cx="12191999" cy="286527"/>
          </a:xfrm>
          <a:prstGeom prst="rect">
            <a:avLst/>
          </a:prstGeom>
          <a:solidFill>
            <a:srgbClr val="3C3C41">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55" tIns="146284" rIns="182855" bIns="146284" numCol="1" spcCol="0" rtlCol="0" fromWordArt="0" anchor="ctr" anchorCtr="0" forceAA="0" compatLnSpc="1">
            <a:prstTxWarp prst="textNoShape">
              <a:avLst/>
            </a:prstTxWarp>
            <a:noAutofit/>
          </a:bodyPr>
          <a:lstStyle/>
          <a:p>
            <a:pPr marL="0" marR="0" lvl="0" indent="0" defTabSz="932365"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Purview&gt; Studio &gt; Insights &gt; Classifications</a:t>
            </a:r>
          </a:p>
        </p:txBody>
      </p:sp>
      <p:sp>
        <p:nvSpPr>
          <p:cNvPr id="19" name="Title 2">
            <a:extLst>
              <a:ext uri="{FF2B5EF4-FFF2-40B4-BE49-F238E27FC236}">
                <a16:creationId xmlns:a16="http://schemas.microsoft.com/office/drawing/2014/main" id="{ABE10D37-52B4-43B9-AFEB-E7EAB3AB0E66}"/>
              </a:ext>
            </a:extLst>
          </p:cNvPr>
          <p:cNvSpPr txBox="1">
            <a:spLocks/>
          </p:cNvSpPr>
          <p:nvPr/>
        </p:nvSpPr>
        <p:spPr>
          <a:xfrm>
            <a:off x="426426" y="155128"/>
            <a:ext cx="5555966" cy="758022"/>
          </a:xfrm>
          <a:prstGeom prst="rect">
            <a:avLst/>
          </a:prstGeom>
        </p:spPr>
        <p:txBody>
          <a:bodyPr vert="horz" wrap="square" lIns="0" tIns="164592" rIns="0" bIns="0" rtlCol="0" anchor="t">
            <a:noAutofit/>
          </a:bodyPr>
          <a:lstStyle>
            <a:lvl1pPr algn="l" defTabSz="914192" rtl="0" eaLnBrk="1" latinLnBrk="0" hangingPunct="1">
              <a:lnSpc>
                <a:spcPct val="90000"/>
              </a:lnSpc>
              <a:spcBef>
                <a:spcPct val="0"/>
              </a:spcBef>
              <a:buNone/>
              <a:defRPr lang="en-US" sz="3400" b="0" kern="1200" cap="none" spc="-147" baseline="0">
                <a:ln w="3175">
                  <a:noFill/>
                </a:ln>
                <a:solidFill>
                  <a:schemeClr val="tx2"/>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147" normalizeH="0" baseline="0" noProof="0">
                <a:ln w="3175">
                  <a:noFill/>
                </a:ln>
                <a:solidFill>
                  <a:srgbClr val="0078D4"/>
                </a:solidFill>
                <a:effectLst/>
                <a:uLnTx/>
                <a:uFillTx/>
                <a:latin typeface="Segoe UI Semibold"/>
                <a:ea typeface="+mn-ea"/>
                <a:cs typeface="Segoe UI" pitchFamily="34" charset="0"/>
              </a:rPr>
              <a:t>Classifications Insights</a:t>
            </a:r>
          </a:p>
        </p:txBody>
      </p:sp>
      <p:sp>
        <p:nvSpPr>
          <p:cNvPr id="20" name="Text Placeholder 3">
            <a:extLst>
              <a:ext uri="{FF2B5EF4-FFF2-40B4-BE49-F238E27FC236}">
                <a16:creationId xmlns:a16="http://schemas.microsoft.com/office/drawing/2014/main" id="{25C34F8F-4367-47B8-82AD-5FB2B1A90697}"/>
              </a:ext>
            </a:extLst>
          </p:cNvPr>
          <p:cNvSpPr txBox="1">
            <a:spLocks/>
          </p:cNvSpPr>
          <p:nvPr/>
        </p:nvSpPr>
        <p:spPr>
          <a:xfrm>
            <a:off x="426425" y="1062459"/>
            <a:ext cx="11175962" cy="465621"/>
          </a:xfrm>
          <a:prstGeom prst="rect">
            <a:avLst/>
          </a:prstGeom>
        </p:spPr>
        <p:txBody>
          <a:bodyPr vert="horz" wrap="square" lIns="0" tIns="0" rIns="0" bIns="0" rtlCol="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400" b="0" i="0"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10000"/>
              </a:lnSpc>
              <a:spcBef>
                <a:spcPts val="0"/>
              </a:spcBef>
              <a:spcAft>
                <a:spcPts val="120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a:pPr>
            <a:r>
              <a:rPr lang="en-US" sz="1800">
                <a:latin typeface="Segoe UI"/>
              </a:rPr>
              <a:t>Understand what sensitive data exists across the data estate from various lens </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8" name="Object 1" descr="preencoded.png">
            <a:extLst>
              <a:ext uri="{FF2B5EF4-FFF2-40B4-BE49-F238E27FC236}">
                <a16:creationId xmlns:a16="http://schemas.microsoft.com/office/drawing/2014/main" id="{EE7D9BA5-3734-4829-8778-89DB386BFE02}"/>
              </a:ext>
            </a:extLst>
          </p:cNvPr>
          <p:cNvPicPr>
            <a:picLocks noChangeAspect="1"/>
          </p:cNvPicPr>
          <p:nvPr/>
        </p:nvPicPr>
        <p:blipFill>
          <a:blip r:embed="rId3"/>
          <a:srcRect t="-24" b="-24"/>
          <a:stretch/>
        </p:blipFill>
        <p:spPr>
          <a:xfrm>
            <a:off x="1671401" y="1535575"/>
            <a:ext cx="8849193" cy="4977671"/>
          </a:xfrm>
          <a:prstGeom prst="rect">
            <a:avLst/>
          </a:prstGeom>
        </p:spPr>
      </p:pic>
      <p:sp>
        <p:nvSpPr>
          <p:cNvPr id="9" name="Rectangle 8">
            <a:extLst>
              <a:ext uri="{FF2B5EF4-FFF2-40B4-BE49-F238E27FC236}">
                <a16:creationId xmlns:a16="http://schemas.microsoft.com/office/drawing/2014/main" id="{9E8DA351-9FC5-46EC-898A-54AC8AE17339}"/>
              </a:ext>
            </a:extLst>
          </p:cNvPr>
          <p:cNvSpPr/>
          <p:nvPr/>
        </p:nvSpPr>
        <p:spPr bwMode="auto">
          <a:xfrm>
            <a:off x="2027678" y="2635981"/>
            <a:ext cx="1090275" cy="21880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68036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9558C51-197B-4C42-B4E6-91D4A79D5827}"/>
              </a:ext>
            </a:extLst>
          </p:cNvPr>
          <p:cNvSpPr/>
          <p:nvPr/>
        </p:nvSpPr>
        <p:spPr bwMode="auto">
          <a:xfrm>
            <a:off x="-1" y="0"/>
            <a:ext cx="12191999" cy="286527"/>
          </a:xfrm>
          <a:prstGeom prst="rect">
            <a:avLst/>
          </a:prstGeom>
          <a:solidFill>
            <a:srgbClr val="3C3C41">
              <a:lumMod val="50000"/>
            </a:srgbClr>
          </a:solidFill>
          <a:ln w="9525" cap="flat" cmpd="sng" algn="ctr">
            <a:noFill/>
            <a:prstDash val="solid"/>
            <a:headEnd type="none" w="med" len="med"/>
            <a:tailEnd type="none" w="med" len="med"/>
          </a:ln>
          <a:effectLst/>
        </p:spPr>
        <p:txBody>
          <a:bodyPr rot="0" spcFirstLastPara="0" vertOverflow="overflow" horzOverflow="overflow" vert="horz" wrap="square" lIns="182855" tIns="146284" rIns="182855" bIns="146284" numCol="1" spcCol="0" rtlCol="0" fromWordArt="0" anchor="ctr" anchorCtr="0" forceAA="0" compatLnSpc="1">
            <a:prstTxWarp prst="textNoShape">
              <a:avLst/>
            </a:prstTxWarp>
            <a:noAutofit/>
          </a:bodyPr>
          <a:lstStyle/>
          <a:p>
            <a:pPr marL="0" marR="0" lvl="0" indent="0" defTabSz="932365" eaLnBrk="1" fontAlgn="base" latinLnBrk="0" hangingPunct="1">
              <a:lnSpc>
                <a:spcPct val="90000"/>
              </a:lnSpc>
              <a:spcBef>
                <a:spcPct val="0"/>
              </a:spcBef>
              <a:spcAft>
                <a:spcPct val="0"/>
              </a:spcAft>
              <a:buClrTx/>
              <a:buSzTx/>
              <a:buFontTx/>
              <a:buNone/>
              <a:tabLst/>
              <a:defRPr/>
            </a:pPr>
            <a:r>
              <a:rPr kumimoji="0" lang="en-US" sz="1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Azure Purview&gt; Studio &gt; Insights &gt; </a:t>
            </a:r>
            <a:r>
              <a:rPr kumimoji="0" lang="en-US" sz="1000"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rPr>
              <a:t>Sensitivit</a:t>
            </a:r>
            <a:r>
              <a:rPr lang="en-US" sz="1000" kern="0">
                <a:gradFill>
                  <a:gsLst>
                    <a:gs pos="0">
                      <a:srgbClr val="FFFFFF"/>
                    </a:gs>
                    <a:gs pos="100000">
                      <a:srgbClr val="FFFFFF"/>
                    </a:gs>
                  </a:gsLst>
                  <a:lin ang="5400000" scaled="0"/>
                </a:gradFill>
                <a:latin typeface="Segoe UI Semibold"/>
                <a:ea typeface="Segoe UI" pitchFamily="34" charset="0"/>
                <a:cs typeface="Segoe UI" pitchFamily="34" charset="0"/>
              </a:rPr>
              <a:t>y labels</a:t>
            </a:r>
            <a:endParaRPr kumimoji="0" lang="en-US" sz="1000" b="0" i="0" u="none" strike="noStrike" kern="0" cap="none" spc="0" normalizeH="0" baseline="0" noProof="0">
              <a:ln>
                <a:noFill/>
              </a:ln>
              <a:gradFill>
                <a:gsLst>
                  <a:gs pos="0">
                    <a:srgbClr val="FFFFFF"/>
                  </a:gs>
                  <a:gs pos="100000">
                    <a:srgbClr val="FFFFFF"/>
                  </a:gs>
                </a:gsLst>
                <a:lin ang="5400000" scaled="0"/>
              </a:gradFill>
              <a:effectLst/>
              <a:uLnTx/>
              <a:uFillTx/>
              <a:latin typeface="Segoe UI Semibold"/>
              <a:ea typeface="Segoe UI" pitchFamily="34" charset="0"/>
              <a:cs typeface="Segoe UI" pitchFamily="34" charset="0"/>
            </a:endParaRPr>
          </a:p>
        </p:txBody>
      </p:sp>
      <p:sp>
        <p:nvSpPr>
          <p:cNvPr id="19" name="Title 2">
            <a:extLst>
              <a:ext uri="{FF2B5EF4-FFF2-40B4-BE49-F238E27FC236}">
                <a16:creationId xmlns:a16="http://schemas.microsoft.com/office/drawing/2014/main" id="{ABE10D37-52B4-43B9-AFEB-E7EAB3AB0E66}"/>
              </a:ext>
            </a:extLst>
          </p:cNvPr>
          <p:cNvSpPr txBox="1">
            <a:spLocks/>
          </p:cNvSpPr>
          <p:nvPr/>
        </p:nvSpPr>
        <p:spPr>
          <a:xfrm>
            <a:off x="426426" y="155128"/>
            <a:ext cx="5555966" cy="758022"/>
          </a:xfrm>
          <a:prstGeom prst="rect">
            <a:avLst/>
          </a:prstGeom>
        </p:spPr>
        <p:txBody>
          <a:bodyPr vert="horz" wrap="square" lIns="0" tIns="164592" rIns="0" bIns="0" rtlCol="0" anchor="t">
            <a:noAutofit/>
          </a:bodyPr>
          <a:lstStyle>
            <a:lvl1pPr algn="l" defTabSz="914192" rtl="0" eaLnBrk="1" latinLnBrk="0" hangingPunct="1">
              <a:lnSpc>
                <a:spcPct val="90000"/>
              </a:lnSpc>
              <a:spcBef>
                <a:spcPct val="0"/>
              </a:spcBef>
              <a:buNone/>
              <a:defRPr lang="en-US" sz="3400" b="0" kern="1200" cap="none" spc="-147" baseline="0">
                <a:ln w="3175">
                  <a:noFill/>
                </a:ln>
                <a:solidFill>
                  <a:schemeClr val="tx2"/>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3400" b="0" i="0" u="none" strike="noStrike" kern="1200" cap="none" spc="-147" normalizeH="0" baseline="0" noProof="0">
                <a:ln w="3175">
                  <a:noFill/>
                </a:ln>
                <a:solidFill>
                  <a:srgbClr val="0078D4"/>
                </a:solidFill>
                <a:effectLst/>
                <a:uLnTx/>
                <a:uFillTx/>
                <a:latin typeface="Segoe UI Semibold"/>
                <a:ea typeface="+mn-ea"/>
                <a:cs typeface="Segoe UI" pitchFamily="34" charset="0"/>
              </a:rPr>
              <a:t>Sensitivity Labels Insights</a:t>
            </a:r>
          </a:p>
        </p:txBody>
      </p:sp>
      <p:sp>
        <p:nvSpPr>
          <p:cNvPr id="20" name="Text Placeholder 3">
            <a:extLst>
              <a:ext uri="{FF2B5EF4-FFF2-40B4-BE49-F238E27FC236}">
                <a16:creationId xmlns:a16="http://schemas.microsoft.com/office/drawing/2014/main" id="{25C34F8F-4367-47B8-82AD-5FB2B1A90697}"/>
              </a:ext>
            </a:extLst>
          </p:cNvPr>
          <p:cNvSpPr txBox="1">
            <a:spLocks/>
          </p:cNvSpPr>
          <p:nvPr/>
        </p:nvSpPr>
        <p:spPr>
          <a:xfrm>
            <a:off x="426425" y="1062459"/>
            <a:ext cx="11175962" cy="465621"/>
          </a:xfrm>
          <a:prstGeom prst="rect">
            <a:avLst/>
          </a:prstGeom>
        </p:spPr>
        <p:txBody>
          <a:bodyPr vert="horz" wrap="square" lIns="0" tIns="0" rIns="0" bIns="0" rtlCol="0">
            <a:noAutofit/>
          </a:bodyPr>
          <a:lstStyle>
            <a:lvl1pPr marL="0" marR="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sz="2400" b="0" i="0" kern="1200" spc="0" baseline="0">
                <a:solidFill>
                  <a:srgbClr val="000000"/>
                </a:solidFill>
                <a:latin typeface="+mn-lt"/>
                <a:ea typeface="+mn-ea"/>
                <a:cs typeface="+mn-cs"/>
              </a:defRPr>
            </a:lvl1pPr>
            <a:lvl2pPr marL="224054" marR="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solidFill>
                  <a:srgbClr val="000000"/>
                </a:solidFill>
                <a:latin typeface="+mn-lt"/>
                <a:ea typeface="+mn-ea"/>
                <a:cs typeface="+mn-cs"/>
              </a:defRPr>
            </a:lvl2pPr>
            <a:lvl3pPr marL="448107"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800" kern="1200" spc="0" baseline="0">
                <a:solidFill>
                  <a:srgbClr val="000000"/>
                </a:solidFill>
                <a:latin typeface="+mj-lt"/>
                <a:ea typeface="+mn-ea"/>
                <a:cs typeface="+mn-cs"/>
              </a:defRPr>
            </a:lvl3pPr>
            <a:lvl4pPr marL="672161" marR="0" indent="0" algn="l" defTabSz="914192" rtl="0" eaLnBrk="1" fontAlgn="auto" latinLnBrk="0" hangingPunct="1">
              <a:lnSpc>
                <a:spcPct val="110000"/>
              </a:lnSpc>
              <a:spcBef>
                <a:spcPts val="0"/>
              </a:spcBef>
              <a:spcAft>
                <a:spcPts val="1200"/>
              </a:spcAft>
              <a:buClrTx/>
              <a:buSzPct val="90000"/>
              <a:buFont typeface="Wingdings" panose="05000000000000000000" pitchFamily="2" charset="2"/>
              <a:buNone/>
              <a:tabLst/>
              <a:defRPr sz="1600" kern="1200" spc="0" baseline="0">
                <a:solidFill>
                  <a:srgbClr val="000000"/>
                </a:solidFill>
                <a:latin typeface="+mn-lt"/>
                <a:ea typeface="+mn-ea"/>
                <a:cs typeface="+mn-cs"/>
              </a:defRPr>
            </a:lvl4pPr>
            <a:lvl5pPr marL="896214" marR="0" indent="0" algn="l" defTabSz="914192" rtl="0" eaLnBrk="1" fontAlgn="auto" latinLnBrk="0" hangingPunct="1">
              <a:lnSpc>
                <a:spcPct val="100000"/>
              </a:lnSpc>
              <a:spcBef>
                <a:spcPts val="0"/>
              </a:spcBef>
              <a:spcAft>
                <a:spcPts val="1200"/>
              </a:spcAft>
              <a:buClrTx/>
              <a:buSzPct val="90000"/>
              <a:buFont typeface="Wingdings" panose="05000000000000000000" pitchFamily="2" charset="2"/>
              <a:buNone/>
              <a:tabLst/>
              <a:defRPr sz="1200" kern="1200" spc="0" baseline="0">
                <a:solidFill>
                  <a:srgbClr val="000000"/>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192" rtl="0" eaLnBrk="1" fontAlgn="auto" latinLnBrk="0" hangingPunct="1">
              <a:lnSpc>
                <a:spcPct val="90000"/>
              </a:lnSpc>
              <a:spcBef>
                <a:spcPts val="0"/>
              </a:spcBef>
              <a:spcAft>
                <a:spcPts val="2549"/>
              </a:spcAft>
              <a:buClrTx/>
              <a:buSzPct val="90000"/>
              <a:buFont typeface="Wingdings" panose="05000000000000000000" pitchFamily="2" charset="2"/>
              <a:buNone/>
              <a:tabLst/>
              <a:defRPr/>
            </a:pPr>
            <a:r>
              <a:rPr lang="en-US" sz="1800">
                <a:latin typeface="Segoe UI"/>
              </a:rPr>
              <a:t>Understand what sensitivity labels have been applied across the data estate</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7102DD10-CC96-4008-B136-BCE1543BDCA2}"/>
              </a:ext>
            </a:extLst>
          </p:cNvPr>
          <p:cNvPicPr>
            <a:picLocks noChangeAspect="1"/>
          </p:cNvPicPr>
          <p:nvPr/>
        </p:nvPicPr>
        <p:blipFill>
          <a:blip r:embed="rId3"/>
          <a:stretch>
            <a:fillRect/>
          </a:stretch>
        </p:blipFill>
        <p:spPr>
          <a:xfrm>
            <a:off x="831952" y="1562142"/>
            <a:ext cx="10528092" cy="5140730"/>
          </a:xfrm>
          <a:prstGeom prst="rect">
            <a:avLst/>
          </a:prstGeom>
        </p:spPr>
      </p:pic>
      <p:sp>
        <p:nvSpPr>
          <p:cNvPr id="9" name="Rectangle 8">
            <a:extLst>
              <a:ext uri="{FF2B5EF4-FFF2-40B4-BE49-F238E27FC236}">
                <a16:creationId xmlns:a16="http://schemas.microsoft.com/office/drawing/2014/main" id="{9E8DA351-9FC5-46EC-898A-54AC8AE17339}"/>
              </a:ext>
            </a:extLst>
          </p:cNvPr>
          <p:cNvSpPr/>
          <p:nvPr/>
        </p:nvSpPr>
        <p:spPr bwMode="auto">
          <a:xfrm>
            <a:off x="1195723" y="2940181"/>
            <a:ext cx="1090275" cy="218802"/>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73474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a:xfrm>
            <a:off x="588263" y="0"/>
            <a:ext cx="3182027" cy="6857999"/>
          </a:xfrm>
        </p:spPr>
        <p:txBody>
          <a:bodyPr anchor="ctr"/>
          <a:lstStyle/>
          <a:p>
            <a:r>
              <a:rPr lang="en-US" dirty="0"/>
              <a:t>Azure Purview</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a:xfrm>
            <a:off x="4941888" y="0"/>
            <a:ext cx="6667500" cy="6858000"/>
          </a:xfrm>
        </p:spPr>
        <p:txBody>
          <a:bodyPr anchor="ctr"/>
          <a:lstStyle/>
          <a:p>
            <a:pPr marL="0" indent="0">
              <a:spcAft>
                <a:spcPts val="2400"/>
              </a:spcAft>
              <a:buNone/>
            </a:pPr>
            <a:r>
              <a:rPr lang="en-GB" sz="3600" dirty="0"/>
              <a:t>Pricing</a:t>
            </a:r>
          </a:p>
        </p:txBody>
      </p:sp>
    </p:spTree>
    <p:extLst>
      <p:ext uri="{BB962C8B-B14F-4D97-AF65-F5344CB8AC3E}">
        <p14:creationId xmlns:p14="http://schemas.microsoft.com/office/powerpoint/2010/main" val="177268389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2061-FF4B-44F5-B7B0-F2FA061A63FE}"/>
              </a:ext>
            </a:extLst>
          </p:cNvPr>
          <p:cNvSpPr>
            <a:spLocks noGrp="1"/>
          </p:cNvSpPr>
          <p:nvPr>
            <p:ph type="title"/>
          </p:nvPr>
        </p:nvSpPr>
        <p:spPr/>
        <p:txBody>
          <a:bodyPr/>
          <a:lstStyle/>
          <a:p>
            <a:r>
              <a:rPr lang="en-US" dirty="0"/>
              <a:t>Purview Pricing</a:t>
            </a:r>
            <a:br>
              <a:rPr lang="en-US" dirty="0"/>
            </a:br>
            <a:r>
              <a:rPr lang="en-US" dirty="0"/>
              <a:t>Direct Costs</a:t>
            </a:r>
          </a:p>
        </p:txBody>
      </p:sp>
      <p:sp>
        <p:nvSpPr>
          <p:cNvPr id="3" name="Text Placeholder 2">
            <a:extLst>
              <a:ext uri="{FF2B5EF4-FFF2-40B4-BE49-F238E27FC236}">
                <a16:creationId xmlns:a16="http://schemas.microsoft.com/office/drawing/2014/main" id="{31E16D8A-F427-44EE-8BF2-E556AF54EAD9}"/>
              </a:ext>
            </a:extLst>
          </p:cNvPr>
          <p:cNvSpPr>
            <a:spLocks noGrp="1"/>
          </p:cNvSpPr>
          <p:nvPr>
            <p:ph type="body" sz="quarter" idx="11"/>
          </p:nvPr>
        </p:nvSpPr>
        <p:spPr>
          <a:xfrm>
            <a:off x="4936237" y="278811"/>
            <a:ext cx="6667500" cy="6043612"/>
          </a:xfrm>
        </p:spPr>
        <p:txBody>
          <a:bodyPr/>
          <a:lstStyle/>
          <a:p>
            <a:r>
              <a:rPr lang="en-US" dirty="0"/>
              <a:t>Elastic data map</a:t>
            </a:r>
          </a:p>
          <a:p>
            <a:pPr lvl="1"/>
            <a:r>
              <a:rPr lang="en-US" dirty="0"/>
              <a:t>Provisioned at 1 CU / 2 GB metadata storage.</a:t>
            </a:r>
          </a:p>
          <a:p>
            <a:pPr lvl="1"/>
            <a:r>
              <a:rPr lang="en-US" dirty="0"/>
              <a:t>~25 data map operations per second</a:t>
            </a:r>
          </a:p>
          <a:p>
            <a:pPr lvl="1"/>
            <a:r>
              <a:rPr lang="en-US" dirty="0"/>
              <a:t>Scales between min/max limits based on throughput and storage</a:t>
            </a:r>
          </a:p>
          <a:p>
            <a:pPr lvl="1"/>
            <a:r>
              <a:rPr lang="en-US" dirty="0"/>
              <a:t>$0.411 per 1 CU hour</a:t>
            </a:r>
          </a:p>
          <a:p>
            <a:r>
              <a:rPr lang="en-US" dirty="0"/>
              <a:t>Scanning &amp; Classification</a:t>
            </a:r>
          </a:p>
          <a:p>
            <a:pPr lvl="1"/>
            <a:r>
              <a:rPr lang="en-US" dirty="0"/>
              <a:t>For Power BI and SQL Server on-premises, currently free for a limited time</a:t>
            </a:r>
          </a:p>
          <a:p>
            <a:pPr lvl="1"/>
            <a:r>
              <a:rPr lang="en-US" dirty="0"/>
              <a:t>$0.63 per 1 </a:t>
            </a:r>
            <a:r>
              <a:rPr lang="en-US" dirty="0" err="1"/>
              <a:t>vCore</a:t>
            </a:r>
            <a:r>
              <a:rPr lang="en-US" dirty="0"/>
              <a:t> hour (while scanning)</a:t>
            </a:r>
          </a:p>
          <a:p>
            <a:r>
              <a:rPr lang="en-US" dirty="0"/>
              <a:t>Advanced Resource Sets</a:t>
            </a:r>
          </a:p>
          <a:p>
            <a:pPr lvl="1"/>
            <a:r>
              <a:rPr lang="en-US" dirty="0"/>
              <a:t>Optional, used to address complex or custom data lake hierarchy. Off by default. </a:t>
            </a:r>
          </a:p>
          <a:p>
            <a:pPr lvl="2"/>
            <a:r>
              <a:rPr lang="en-US" dirty="0"/>
              <a:t>Needed for constantly changing schema, or when additional data points (such as partition count, total size) is needed.</a:t>
            </a:r>
          </a:p>
          <a:p>
            <a:pPr lvl="2"/>
            <a:r>
              <a:rPr lang="en-US" dirty="0"/>
              <a:t>Based on compute needed to aggregate resource sets. </a:t>
            </a:r>
          </a:p>
          <a:p>
            <a:pPr lvl="1"/>
            <a:r>
              <a:rPr lang="en-US" dirty="0"/>
              <a:t>$0.21 per 1 </a:t>
            </a:r>
            <a:r>
              <a:rPr lang="en-US" dirty="0" err="1"/>
              <a:t>vCore</a:t>
            </a:r>
            <a:r>
              <a:rPr lang="en-US" dirty="0"/>
              <a:t> hour (while scanning)</a:t>
            </a:r>
          </a:p>
        </p:txBody>
      </p:sp>
    </p:spTree>
    <p:extLst>
      <p:ext uri="{BB962C8B-B14F-4D97-AF65-F5344CB8AC3E}">
        <p14:creationId xmlns:p14="http://schemas.microsoft.com/office/powerpoint/2010/main" val="121797878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2F90B-C85B-BB4C-AFA1-2BAE8CA1FAE5}"/>
              </a:ext>
            </a:extLst>
          </p:cNvPr>
          <p:cNvSpPr>
            <a:spLocks noGrp="1"/>
          </p:cNvSpPr>
          <p:nvPr>
            <p:ph type="title"/>
          </p:nvPr>
        </p:nvSpPr>
        <p:spPr/>
        <p:txBody>
          <a:bodyPr/>
          <a:lstStyle/>
          <a:p>
            <a:r>
              <a:rPr lang="en-US"/>
              <a:t>Academy Sessions</a:t>
            </a:r>
          </a:p>
        </p:txBody>
      </p:sp>
      <p:grpSp>
        <p:nvGrpSpPr>
          <p:cNvPr id="58" name="Group 57">
            <a:extLst>
              <a:ext uri="{FF2B5EF4-FFF2-40B4-BE49-F238E27FC236}">
                <a16:creationId xmlns:a16="http://schemas.microsoft.com/office/drawing/2014/main" id="{C6E61B68-34D7-4C51-B655-00AF219C1DED}"/>
              </a:ext>
            </a:extLst>
          </p:cNvPr>
          <p:cNvGrpSpPr/>
          <p:nvPr/>
        </p:nvGrpSpPr>
        <p:grpSpPr>
          <a:xfrm>
            <a:off x="111853" y="1941452"/>
            <a:ext cx="658800" cy="658800"/>
            <a:chOff x="588263" y="1653426"/>
            <a:chExt cx="658800" cy="658800"/>
          </a:xfrm>
        </p:grpSpPr>
        <p:grpSp>
          <p:nvGrpSpPr>
            <p:cNvPr id="38" name="Group 37">
              <a:extLst>
                <a:ext uri="{FF2B5EF4-FFF2-40B4-BE49-F238E27FC236}">
                  <a16:creationId xmlns:a16="http://schemas.microsoft.com/office/drawing/2014/main" id="{3D9AAD17-1F1C-7547-99C1-43B3B21F5B36}"/>
                </a:ext>
              </a:extLst>
            </p:cNvPr>
            <p:cNvGrpSpPr/>
            <p:nvPr/>
          </p:nvGrpSpPr>
          <p:grpSpPr>
            <a:xfrm>
              <a:off x="588263" y="1653426"/>
              <a:ext cx="658800" cy="658800"/>
              <a:chOff x="584200" y="3560884"/>
              <a:chExt cx="659875" cy="659875"/>
            </a:xfrm>
          </p:grpSpPr>
          <p:sp>
            <p:nvSpPr>
              <p:cNvPr id="40" name="Oval 39">
                <a:extLst>
                  <a:ext uri="{FF2B5EF4-FFF2-40B4-BE49-F238E27FC236}">
                    <a16:creationId xmlns:a16="http://schemas.microsoft.com/office/drawing/2014/main" id="{6A4BC42F-7CC8-F04C-A0A3-31ECFF2217E9}"/>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1" name="Oval 40">
                <a:extLst>
                  <a:ext uri="{FF2B5EF4-FFF2-40B4-BE49-F238E27FC236}">
                    <a16:creationId xmlns:a16="http://schemas.microsoft.com/office/drawing/2014/main" id="{C9F74016-CE2C-664F-86AF-F4071FCF510E}"/>
                  </a:ext>
                </a:extLst>
              </p:cNvPr>
              <p:cNvSpPr/>
              <p:nvPr/>
            </p:nvSpPr>
            <p:spPr bwMode="auto">
              <a:xfrm>
                <a:off x="624585" y="3601268"/>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6" name="Graphic 5">
              <a:extLst>
                <a:ext uri="{FF2B5EF4-FFF2-40B4-BE49-F238E27FC236}">
                  <a16:creationId xmlns:a16="http://schemas.microsoft.com/office/drawing/2014/main" id="{EE4892D4-C966-4FD7-8492-AD623D27E2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5740" y="1770430"/>
              <a:ext cx="399563" cy="399563"/>
            </a:xfrm>
            <a:prstGeom prst="rect">
              <a:avLst/>
            </a:prstGeom>
          </p:spPr>
        </p:pic>
      </p:grpSp>
      <p:grpSp>
        <p:nvGrpSpPr>
          <p:cNvPr id="54" name="Group 53">
            <a:extLst>
              <a:ext uri="{FF2B5EF4-FFF2-40B4-BE49-F238E27FC236}">
                <a16:creationId xmlns:a16="http://schemas.microsoft.com/office/drawing/2014/main" id="{1D1D6AA1-D9FB-4D17-9CA3-5F4F00395CDD}"/>
              </a:ext>
            </a:extLst>
          </p:cNvPr>
          <p:cNvGrpSpPr/>
          <p:nvPr/>
        </p:nvGrpSpPr>
        <p:grpSpPr>
          <a:xfrm>
            <a:off x="2459400" y="1941452"/>
            <a:ext cx="658800" cy="658800"/>
            <a:chOff x="3083725" y="1608704"/>
            <a:chExt cx="658800" cy="658800"/>
          </a:xfrm>
        </p:grpSpPr>
        <p:grpSp>
          <p:nvGrpSpPr>
            <p:cNvPr id="43" name="Group 42">
              <a:extLst>
                <a:ext uri="{FF2B5EF4-FFF2-40B4-BE49-F238E27FC236}">
                  <a16:creationId xmlns:a16="http://schemas.microsoft.com/office/drawing/2014/main" id="{6AD15DBE-00D3-5B47-BA43-3A2F873E0273}"/>
                </a:ext>
              </a:extLst>
            </p:cNvPr>
            <p:cNvGrpSpPr/>
            <p:nvPr/>
          </p:nvGrpSpPr>
          <p:grpSpPr>
            <a:xfrm>
              <a:off x="3083725" y="1608704"/>
              <a:ext cx="658800" cy="658800"/>
              <a:chOff x="584200" y="3560884"/>
              <a:chExt cx="659875" cy="659875"/>
            </a:xfrm>
          </p:grpSpPr>
          <p:sp>
            <p:nvSpPr>
              <p:cNvPr id="45" name="Oval 44">
                <a:extLst>
                  <a:ext uri="{FF2B5EF4-FFF2-40B4-BE49-F238E27FC236}">
                    <a16:creationId xmlns:a16="http://schemas.microsoft.com/office/drawing/2014/main" id="{01541B86-E7B5-3F44-BB27-D08D3D1BD9B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46" name="Oval 45">
                <a:extLst>
                  <a:ext uri="{FF2B5EF4-FFF2-40B4-BE49-F238E27FC236}">
                    <a16:creationId xmlns:a16="http://schemas.microsoft.com/office/drawing/2014/main" id="{F27331DF-C664-5440-823F-C8D9CD58F013}"/>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8" name="Graphic 7">
              <a:extLst>
                <a:ext uri="{FF2B5EF4-FFF2-40B4-BE49-F238E27FC236}">
                  <a16:creationId xmlns:a16="http://schemas.microsoft.com/office/drawing/2014/main" id="{3A9FD471-B9F4-4314-9528-745B1CDD40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06770" y="1734905"/>
              <a:ext cx="419091" cy="419091"/>
            </a:xfrm>
            <a:prstGeom prst="rect">
              <a:avLst/>
            </a:prstGeom>
          </p:spPr>
        </p:pic>
      </p:grpSp>
      <p:grpSp>
        <p:nvGrpSpPr>
          <p:cNvPr id="52" name="Group 51">
            <a:extLst>
              <a:ext uri="{FF2B5EF4-FFF2-40B4-BE49-F238E27FC236}">
                <a16:creationId xmlns:a16="http://schemas.microsoft.com/office/drawing/2014/main" id="{045BCA51-234C-4A1E-80D2-29671CA2E34A}"/>
              </a:ext>
            </a:extLst>
          </p:cNvPr>
          <p:cNvGrpSpPr/>
          <p:nvPr/>
        </p:nvGrpSpPr>
        <p:grpSpPr>
          <a:xfrm>
            <a:off x="4912238" y="1941452"/>
            <a:ext cx="658800" cy="658800"/>
            <a:chOff x="5616943" y="1608704"/>
            <a:chExt cx="658800" cy="658800"/>
          </a:xfrm>
        </p:grpSpPr>
        <p:grpSp>
          <p:nvGrpSpPr>
            <p:cNvPr id="48" name="Group 47">
              <a:extLst>
                <a:ext uri="{FF2B5EF4-FFF2-40B4-BE49-F238E27FC236}">
                  <a16:creationId xmlns:a16="http://schemas.microsoft.com/office/drawing/2014/main" id="{10D59015-1A07-2644-8804-226C8225BC26}"/>
                </a:ext>
              </a:extLst>
            </p:cNvPr>
            <p:cNvGrpSpPr/>
            <p:nvPr/>
          </p:nvGrpSpPr>
          <p:grpSpPr>
            <a:xfrm>
              <a:off x="5616943" y="1608704"/>
              <a:ext cx="658800" cy="658800"/>
              <a:chOff x="584200" y="3560884"/>
              <a:chExt cx="659875" cy="659875"/>
            </a:xfrm>
          </p:grpSpPr>
          <p:sp>
            <p:nvSpPr>
              <p:cNvPr id="50" name="Oval 49">
                <a:extLst>
                  <a:ext uri="{FF2B5EF4-FFF2-40B4-BE49-F238E27FC236}">
                    <a16:creationId xmlns:a16="http://schemas.microsoft.com/office/drawing/2014/main" id="{176BBFD0-78FD-1948-B185-7A1649E6DC22}"/>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51" name="Oval 50">
                <a:extLst>
                  <a:ext uri="{FF2B5EF4-FFF2-40B4-BE49-F238E27FC236}">
                    <a16:creationId xmlns:a16="http://schemas.microsoft.com/office/drawing/2014/main" id="{3FD7BC45-52E9-E84E-B007-DE81962B92EF}"/>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12" name="Graphic 11">
              <a:extLst>
                <a:ext uri="{FF2B5EF4-FFF2-40B4-BE49-F238E27FC236}">
                  <a16:creationId xmlns:a16="http://schemas.microsoft.com/office/drawing/2014/main" id="{F6BE5185-9A13-47B6-918E-BD279319C8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86420" y="1750744"/>
              <a:ext cx="331067" cy="331067"/>
            </a:xfrm>
            <a:prstGeom prst="rect">
              <a:avLst/>
            </a:prstGeom>
          </p:spPr>
        </p:pic>
      </p:grpSp>
      <p:grpSp>
        <p:nvGrpSpPr>
          <p:cNvPr id="26" name="Group 25">
            <a:extLst>
              <a:ext uri="{FF2B5EF4-FFF2-40B4-BE49-F238E27FC236}">
                <a16:creationId xmlns:a16="http://schemas.microsoft.com/office/drawing/2014/main" id="{BDF2F622-15A9-4498-87D4-A5D8ACA8E9BE}"/>
              </a:ext>
            </a:extLst>
          </p:cNvPr>
          <p:cNvGrpSpPr/>
          <p:nvPr/>
        </p:nvGrpSpPr>
        <p:grpSpPr>
          <a:xfrm>
            <a:off x="7280364" y="1941452"/>
            <a:ext cx="658800" cy="658800"/>
            <a:chOff x="7491361" y="1735930"/>
            <a:chExt cx="658800" cy="658800"/>
          </a:xfrm>
        </p:grpSpPr>
        <p:grpSp>
          <p:nvGrpSpPr>
            <p:cNvPr id="59" name="Group 58" descr="Icon location">
              <a:extLst>
                <a:ext uri="{FF2B5EF4-FFF2-40B4-BE49-F238E27FC236}">
                  <a16:creationId xmlns:a16="http://schemas.microsoft.com/office/drawing/2014/main" id="{80E0C68D-C8C0-4640-A581-FF69BA50F10C}"/>
                </a:ext>
              </a:extLst>
            </p:cNvPr>
            <p:cNvGrpSpPr/>
            <p:nvPr/>
          </p:nvGrpSpPr>
          <p:grpSpPr>
            <a:xfrm>
              <a:off x="7491361" y="1735930"/>
              <a:ext cx="658800" cy="658800"/>
              <a:chOff x="584200" y="3560884"/>
              <a:chExt cx="659875" cy="659875"/>
            </a:xfrm>
          </p:grpSpPr>
          <p:sp>
            <p:nvSpPr>
              <p:cNvPr id="61" name="Oval 60">
                <a:extLst>
                  <a:ext uri="{FF2B5EF4-FFF2-40B4-BE49-F238E27FC236}">
                    <a16:creationId xmlns:a16="http://schemas.microsoft.com/office/drawing/2014/main" id="{28E9E733-FCFE-D941-9900-36680F66CF91}"/>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2" name="Oval 61">
                <a:extLst>
                  <a:ext uri="{FF2B5EF4-FFF2-40B4-BE49-F238E27FC236}">
                    <a16:creationId xmlns:a16="http://schemas.microsoft.com/office/drawing/2014/main" id="{D28E4E3D-49C8-9F45-8B25-ECED2E4C175B}"/>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16" name="Picture 15" descr="A picture containing text, clipart&#10;&#10;Description automatically generated">
              <a:extLst>
                <a:ext uri="{FF2B5EF4-FFF2-40B4-BE49-F238E27FC236}">
                  <a16:creationId xmlns:a16="http://schemas.microsoft.com/office/drawing/2014/main" id="{A7E6435D-ECFA-4261-B791-F589C0C4E038}"/>
                </a:ext>
              </a:extLst>
            </p:cNvPr>
            <p:cNvPicPr>
              <a:picLocks noChangeAspect="1"/>
            </p:cNvPicPr>
            <p:nvPr/>
          </p:nvPicPr>
          <p:blipFill>
            <a:blip r:embed="rId9"/>
            <a:stretch>
              <a:fillRect/>
            </a:stretch>
          </p:blipFill>
          <p:spPr>
            <a:xfrm>
              <a:off x="7567949" y="1812518"/>
              <a:ext cx="505621" cy="505621"/>
            </a:xfrm>
            <a:prstGeom prst="rect">
              <a:avLst/>
            </a:prstGeom>
          </p:spPr>
        </p:pic>
      </p:grpSp>
      <p:grpSp>
        <p:nvGrpSpPr>
          <p:cNvPr id="25" name="Group 24">
            <a:extLst>
              <a:ext uri="{FF2B5EF4-FFF2-40B4-BE49-F238E27FC236}">
                <a16:creationId xmlns:a16="http://schemas.microsoft.com/office/drawing/2014/main" id="{052A11AF-D5D6-44EA-B50F-E4D0FE1A7688}"/>
              </a:ext>
            </a:extLst>
          </p:cNvPr>
          <p:cNvGrpSpPr/>
          <p:nvPr/>
        </p:nvGrpSpPr>
        <p:grpSpPr>
          <a:xfrm>
            <a:off x="9675126" y="1941452"/>
            <a:ext cx="658800" cy="658800"/>
            <a:chOff x="9068941" y="4529663"/>
            <a:chExt cx="658800" cy="658800"/>
          </a:xfrm>
        </p:grpSpPr>
        <p:grpSp>
          <p:nvGrpSpPr>
            <p:cNvPr id="64" name="Group 63">
              <a:extLst>
                <a:ext uri="{FF2B5EF4-FFF2-40B4-BE49-F238E27FC236}">
                  <a16:creationId xmlns:a16="http://schemas.microsoft.com/office/drawing/2014/main" id="{AB3F4ACF-75D7-0E40-B2F5-33891F9CF75F}"/>
                </a:ext>
              </a:extLst>
            </p:cNvPr>
            <p:cNvGrpSpPr/>
            <p:nvPr/>
          </p:nvGrpSpPr>
          <p:grpSpPr>
            <a:xfrm>
              <a:off x="9068941" y="4529663"/>
              <a:ext cx="658800" cy="658800"/>
              <a:chOff x="584200" y="3560884"/>
              <a:chExt cx="659875" cy="659875"/>
            </a:xfrm>
          </p:grpSpPr>
          <p:sp>
            <p:nvSpPr>
              <p:cNvPr id="66" name="Oval 65">
                <a:extLst>
                  <a:ext uri="{FF2B5EF4-FFF2-40B4-BE49-F238E27FC236}">
                    <a16:creationId xmlns:a16="http://schemas.microsoft.com/office/drawing/2014/main" id="{8694164A-0490-384A-A5D3-EC78C1A50B98}"/>
                  </a:ext>
                </a:extLst>
              </p:cNvPr>
              <p:cNvSpPr/>
              <p:nvPr/>
            </p:nvSpPr>
            <p:spPr bwMode="auto">
              <a:xfrm>
                <a:off x="584200" y="3560884"/>
                <a:ext cx="659875" cy="659875"/>
              </a:xfrm>
              <a:prstGeom prst="ellipse">
                <a:avLst/>
              </a:prstGeom>
              <a:solidFill>
                <a:schemeClr val="accent1"/>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sp>
            <p:nvSpPr>
              <p:cNvPr id="67" name="Oval 66">
                <a:extLst>
                  <a:ext uri="{FF2B5EF4-FFF2-40B4-BE49-F238E27FC236}">
                    <a16:creationId xmlns:a16="http://schemas.microsoft.com/office/drawing/2014/main" id="{76AFBA81-4BBB-B94C-8C3F-5F8D985BBD28}"/>
                  </a:ext>
                </a:extLst>
              </p:cNvPr>
              <p:cNvSpPr/>
              <p:nvPr/>
            </p:nvSpPr>
            <p:spPr bwMode="auto">
              <a:xfrm>
                <a:off x="624585" y="3601269"/>
                <a:ext cx="579104" cy="579104"/>
              </a:xfrm>
              <a:prstGeom prst="ellipse">
                <a:avLst/>
              </a:prstGeom>
              <a:solidFill>
                <a:schemeClr val="tx2"/>
              </a:soli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800">
                  <a:solidFill>
                    <a:srgbClr val="FFFFFF"/>
                  </a:solidFill>
                  <a:latin typeface="+mj-lt"/>
                  <a:ea typeface="Segoe UI" pitchFamily="34" charset="0"/>
                  <a:cs typeface="Segoe UI" pitchFamily="34" charset="0"/>
                </a:endParaRPr>
              </a:p>
            </p:txBody>
          </p:sp>
        </p:grpSp>
        <p:pic>
          <p:nvPicPr>
            <p:cNvPr id="24" name="Picture 23" descr="Logo, icon&#10;&#10;Description automatically generated">
              <a:extLst>
                <a:ext uri="{FF2B5EF4-FFF2-40B4-BE49-F238E27FC236}">
                  <a16:creationId xmlns:a16="http://schemas.microsoft.com/office/drawing/2014/main" id="{50B91ED2-BD08-45EC-BC24-2D111E539489}"/>
                </a:ext>
              </a:extLst>
            </p:cNvPr>
            <p:cNvPicPr>
              <a:picLocks noChangeAspect="1"/>
            </p:cNvPicPr>
            <p:nvPr/>
          </p:nvPicPr>
          <p:blipFill>
            <a:blip r:embed="rId10"/>
            <a:stretch>
              <a:fillRect/>
            </a:stretch>
          </p:blipFill>
          <p:spPr>
            <a:xfrm>
              <a:off x="9143758" y="4604480"/>
              <a:ext cx="509164" cy="509164"/>
            </a:xfrm>
            <a:prstGeom prst="rect">
              <a:avLst/>
            </a:prstGeom>
          </p:spPr>
        </p:pic>
      </p:grpSp>
      <p:sp>
        <p:nvSpPr>
          <p:cNvPr id="78" name="Text Placeholder 2">
            <a:extLst>
              <a:ext uri="{FF2B5EF4-FFF2-40B4-BE49-F238E27FC236}">
                <a16:creationId xmlns:a16="http://schemas.microsoft.com/office/drawing/2014/main" id="{23C0A06E-E2AB-4C71-B5AF-5457EEA13C83}"/>
              </a:ext>
            </a:extLst>
          </p:cNvPr>
          <p:cNvSpPr txBox="1">
            <a:spLocks/>
          </p:cNvSpPr>
          <p:nvPr/>
        </p:nvSpPr>
        <p:spPr>
          <a:xfrm>
            <a:off x="719825"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Acquisition &amp; Storage</a:t>
            </a:r>
          </a:p>
        </p:txBody>
      </p:sp>
      <p:sp>
        <p:nvSpPr>
          <p:cNvPr id="84" name="Text Placeholder 2">
            <a:extLst>
              <a:ext uri="{FF2B5EF4-FFF2-40B4-BE49-F238E27FC236}">
                <a16:creationId xmlns:a16="http://schemas.microsoft.com/office/drawing/2014/main" id="{03B53A63-CDBE-4E8C-A9E0-FD1382295773}"/>
              </a:ext>
            </a:extLst>
          </p:cNvPr>
          <p:cNvSpPr txBox="1">
            <a:spLocks/>
          </p:cNvSpPr>
          <p:nvPr/>
        </p:nvSpPr>
        <p:spPr>
          <a:xfrm>
            <a:off x="3104603"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Modeling</a:t>
            </a:r>
          </a:p>
        </p:txBody>
      </p:sp>
      <p:sp>
        <p:nvSpPr>
          <p:cNvPr id="86" name="Text Placeholder 2">
            <a:extLst>
              <a:ext uri="{FF2B5EF4-FFF2-40B4-BE49-F238E27FC236}">
                <a16:creationId xmlns:a16="http://schemas.microsoft.com/office/drawing/2014/main" id="{FE33C653-049C-4928-9AD6-439F19F641C8}"/>
              </a:ext>
            </a:extLst>
          </p:cNvPr>
          <p:cNvSpPr txBox="1">
            <a:spLocks/>
          </p:cNvSpPr>
          <p:nvPr/>
        </p:nvSpPr>
        <p:spPr>
          <a:xfrm>
            <a:off x="5590981"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Pipelines</a:t>
            </a:r>
          </a:p>
        </p:txBody>
      </p:sp>
      <p:sp>
        <p:nvSpPr>
          <p:cNvPr id="88" name="Text Placeholder 2">
            <a:extLst>
              <a:ext uri="{FF2B5EF4-FFF2-40B4-BE49-F238E27FC236}">
                <a16:creationId xmlns:a16="http://schemas.microsoft.com/office/drawing/2014/main" id="{32602323-2C3D-44FF-8677-2749DC2B4EC8}"/>
              </a:ext>
            </a:extLst>
          </p:cNvPr>
          <p:cNvSpPr txBox="1">
            <a:spLocks/>
          </p:cNvSpPr>
          <p:nvPr/>
        </p:nvSpPr>
        <p:spPr>
          <a:xfrm>
            <a:off x="7898174"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t>Data Governance</a:t>
            </a:r>
          </a:p>
        </p:txBody>
      </p:sp>
      <p:sp>
        <p:nvSpPr>
          <p:cNvPr id="90" name="Text Placeholder 2">
            <a:extLst>
              <a:ext uri="{FF2B5EF4-FFF2-40B4-BE49-F238E27FC236}">
                <a16:creationId xmlns:a16="http://schemas.microsoft.com/office/drawing/2014/main" id="{4BD998E1-7DA6-42B0-B287-220AD365CEFE}"/>
              </a:ext>
            </a:extLst>
          </p:cNvPr>
          <p:cNvSpPr txBox="1">
            <a:spLocks/>
          </p:cNvSpPr>
          <p:nvPr/>
        </p:nvSpPr>
        <p:spPr>
          <a:xfrm>
            <a:off x="10418616" y="1950470"/>
            <a:ext cx="1654885" cy="61555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a:t>Visualization</a:t>
            </a:r>
          </a:p>
        </p:txBody>
      </p:sp>
      <p:sp>
        <p:nvSpPr>
          <p:cNvPr id="97" name="Text Placeholder 3">
            <a:extLst>
              <a:ext uri="{FF2B5EF4-FFF2-40B4-BE49-F238E27FC236}">
                <a16:creationId xmlns:a16="http://schemas.microsoft.com/office/drawing/2014/main" id="{40CEE526-4FF4-4EDC-BBB5-67969D9FEC3D}"/>
              </a:ext>
            </a:extLst>
          </p:cNvPr>
          <p:cNvSpPr txBox="1">
            <a:spLocks/>
          </p:cNvSpPr>
          <p:nvPr/>
        </p:nvSpPr>
        <p:spPr>
          <a:xfrm>
            <a:off x="4810288"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Azure Data Factory</a:t>
            </a:r>
          </a:p>
          <a:p>
            <a:r>
              <a:rPr lang="en-US" sz="1400"/>
              <a:t>Synapse Pipelines</a:t>
            </a:r>
          </a:p>
          <a:p>
            <a:r>
              <a:rPr lang="en-US" sz="1400"/>
              <a:t>Power BI Dataflows</a:t>
            </a:r>
          </a:p>
          <a:p>
            <a:r>
              <a:rPr lang="en-US" sz="1400"/>
              <a:t>Azure Stream Analytics</a:t>
            </a:r>
          </a:p>
        </p:txBody>
      </p:sp>
      <p:sp>
        <p:nvSpPr>
          <p:cNvPr id="99" name="Text Placeholder 3">
            <a:extLst>
              <a:ext uri="{FF2B5EF4-FFF2-40B4-BE49-F238E27FC236}">
                <a16:creationId xmlns:a16="http://schemas.microsoft.com/office/drawing/2014/main" id="{7DD2EA85-E8A9-47A5-B7C5-028D5B3112EA}"/>
              </a:ext>
            </a:extLst>
          </p:cNvPr>
          <p:cNvSpPr txBox="1">
            <a:spLocks/>
          </p:cNvSpPr>
          <p:nvPr/>
        </p:nvSpPr>
        <p:spPr>
          <a:xfrm>
            <a:off x="2374710" y="2760787"/>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Data Lake Structure</a:t>
            </a:r>
          </a:p>
          <a:p>
            <a:r>
              <a:rPr lang="en-US" sz="1400"/>
              <a:t>Synapse Spark Pools</a:t>
            </a:r>
          </a:p>
          <a:p>
            <a:r>
              <a:rPr lang="en-US" sz="1400"/>
              <a:t>Synapse SQL Pools</a:t>
            </a:r>
          </a:p>
          <a:p>
            <a:r>
              <a:rPr lang="en-US" sz="1400"/>
              <a:t>Synapse Serverless SQL</a:t>
            </a:r>
          </a:p>
        </p:txBody>
      </p:sp>
      <p:sp>
        <p:nvSpPr>
          <p:cNvPr id="101" name="Text Placeholder 3">
            <a:extLst>
              <a:ext uri="{FF2B5EF4-FFF2-40B4-BE49-F238E27FC236}">
                <a16:creationId xmlns:a16="http://schemas.microsoft.com/office/drawing/2014/main" id="{FC336980-A9A9-4632-98DE-E9919F229628}"/>
              </a:ext>
            </a:extLst>
          </p:cNvPr>
          <p:cNvSpPr txBox="1">
            <a:spLocks/>
          </p:cNvSpPr>
          <p:nvPr/>
        </p:nvSpPr>
        <p:spPr>
          <a:xfrm>
            <a:off x="111853"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Azure Data Lake</a:t>
            </a:r>
          </a:p>
          <a:p>
            <a:r>
              <a:rPr lang="en-US" sz="1400"/>
              <a:t>Azure Cosmos DB</a:t>
            </a:r>
          </a:p>
          <a:p>
            <a:r>
              <a:rPr lang="en-US" sz="1400"/>
              <a:t>Azure Event Hubs</a:t>
            </a:r>
          </a:p>
          <a:p>
            <a:r>
              <a:rPr lang="en-US" sz="1400"/>
              <a:t>Synapse Link</a:t>
            </a:r>
          </a:p>
        </p:txBody>
      </p:sp>
      <p:sp>
        <p:nvSpPr>
          <p:cNvPr id="105" name="Text Placeholder 3">
            <a:extLst>
              <a:ext uri="{FF2B5EF4-FFF2-40B4-BE49-F238E27FC236}">
                <a16:creationId xmlns:a16="http://schemas.microsoft.com/office/drawing/2014/main" id="{D1CA5AAA-E135-4749-92C3-C20BA585F995}"/>
              </a:ext>
            </a:extLst>
          </p:cNvPr>
          <p:cNvSpPr txBox="1">
            <a:spLocks/>
          </p:cNvSpPr>
          <p:nvPr/>
        </p:nvSpPr>
        <p:spPr>
          <a:xfrm>
            <a:off x="7245866"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t>Azure Purview</a:t>
            </a:r>
          </a:p>
          <a:p>
            <a:r>
              <a:rPr lang="en-US" sz="1400" dirty="0"/>
              <a:t>Discovery, Classification, Lineage</a:t>
            </a:r>
          </a:p>
        </p:txBody>
      </p:sp>
      <p:sp>
        <p:nvSpPr>
          <p:cNvPr id="107" name="Text Placeholder 3">
            <a:extLst>
              <a:ext uri="{FF2B5EF4-FFF2-40B4-BE49-F238E27FC236}">
                <a16:creationId xmlns:a16="http://schemas.microsoft.com/office/drawing/2014/main" id="{A8BDB2EA-FF5A-42E6-99D6-F3E1F0EC4288}"/>
              </a:ext>
            </a:extLst>
          </p:cNvPr>
          <p:cNvSpPr txBox="1">
            <a:spLocks/>
          </p:cNvSpPr>
          <p:nvPr/>
        </p:nvSpPr>
        <p:spPr>
          <a:xfrm>
            <a:off x="9579494" y="2760786"/>
            <a:ext cx="2120180" cy="169892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t>Power BI</a:t>
            </a:r>
          </a:p>
          <a:p>
            <a:r>
              <a:rPr lang="en-US" sz="1400"/>
              <a:t>Paginated Reports</a:t>
            </a:r>
          </a:p>
          <a:p>
            <a:r>
              <a:rPr lang="en-US" sz="1400"/>
              <a:t>Power BI Embedded</a:t>
            </a:r>
          </a:p>
        </p:txBody>
      </p:sp>
    </p:spTree>
    <p:extLst>
      <p:ext uri="{BB962C8B-B14F-4D97-AF65-F5344CB8AC3E}">
        <p14:creationId xmlns:p14="http://schemas.microsoft.com/office/powerpoint/2010/main" val="322381232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2061-FF4B-44F5-B7B0-F2FA061A63FE}"/>
              </a:ext>
            </a:extLst>
          </p:cNvPr>
          <p:cNvSpPr>
            <a:spLocks noGrp="1"/>
          </p:cNvSpPr>
          <p:nvPr>
            <p:ph type="title"/>
          </p:nvPr>
        </p:nvSpPr>
        <p:spPr/>
        <p:txBody>
          <a:bodyPr/>
          <a:lstStyle/>
          <a:p>
            <a:r>
              <a:rPr lang="en-US" dirty="0"/>
              <a:t>Purview Pricing</a:t>
            </a:r>
            <a:br>
              <a:rPr lang="en-US" dirty="0"/>
            </a:br>
            <a:r>
              <a:rPr lang="en-US" dirty="0"/>
              <a:t>Direct Costs</a:t>
            </a:r>
          </a:p>
        </p:txBody>
      </p:sp>
      <p:sp>
        <p:nvSpPr>
          <p:cNvPr id="3" name="Text Placeholder 2">
            <a:extLst>
              <a:ext uri="{FF2B5EF4-FFF2-40B4-BE49-F238E27FC236}">
                <a16:creationId xmlns:a16="http://schemas.microsoft.com/office/drawing/2014/main" id="{31E16D8A-F427-44EE-8BF2-E556AF54EAD9}"/>
              </a:ext>
            </a:extLst>
          </p:cNvPr>
          <p:cNvSpPr>
            <a:spLocks noGrp="1"/>
          </p:cNvSpPr>
          <p:nvPr>
            <p:ph type="body" sz="quarter" idx="11"/>
          </p:nvPr>
        </p:nvSpPr>
        <p:spPr>
          <a:xfrm>
            <a:off x="4936237" y="278811"/>
            <a:ext cx="6667500" cy="6043612"/>
          </a:xfrm>
        </p:spPr>
        <p:txBody>
          <a:bodyPr/>
          <a:lstStyle/>
          <a:p>
            <a:r>
              <a:rPr lang="en-US" sz="3200" dirty="0"/>
              <a:t>Azure Purview Data Catalog</a:t>
            </a:r>
          </a:p>
          <a:p>
            <a:pPr lvl="1"/>
            <a:r>
              <a:rPr lang="en-US" sz="2400" dirty="0"/>
              <a:t>C0 - Search/browse data assets</a:t>
            </a:r>
          </a:p>
          <a:p>
            <a:pPr lvl="2"/>
            <a:r>
              <a:rPr lang="en-US" sz="1800" dirty="0"/>
              <a:t>Included in Data Map</a:t>
            </a:r>
          </a:p>
          <a:p>
            <a:pPr lvl="1"/>
            <a:r>
              <a:rPr lang="en-US" sz="2400" dirty="0"/>
              <a:t>C1 - Business glossary, lineage</a:t>
            </a:r>
          </a:p>
          <a:p>
            <a:pPr lvl="2"/>
            <a:r>
              <a:rPr lang="en-US" sz="1800" dirty="0"/>
              <a:t>Free in preview</a:t>
            </a:r>
          </a:p>
          <a:p>
            <a:pPr lvl="1"/>
            <a:r>
              <a:rPr lang="en-US" sz="2400" dirty="0"/>
              <a:t>Catalog Insights</a:t>
            </a:r>
          </a:p>
          <a:p>
            <a:pPr lvl="2"/>
            <a:r>
              <a:rPr lang="en-US" sz="1800" dirty="0"/>
              <a:t>Free in preview</a:t>
            </a:r>
          </a:p>
          <a:p>
            <a:pPr marL="457200" lvl="2" indent="0">
              <a:buNone/>
            </a:pPr>
            <a:endParaRPr lang="en-US" dirty="0"/>
          </a:p>
          <a:p>
            <a:pPr lvl="1"/>
            <a:endParaRPr lang="en-US" dirty="0"/>
          </a:p>
          <a:p>
            <a:pPr marL="228600" lvl="1" indent="0">
              <a:buNone/>
            </a:pPr>
            <a:endParaRPr lang="en-US" dirty="0"/>
          </a:p>
        </p:txBody>
      </p:sp>
    </p:spTree>
    <p:extLst>
      <p:ext uri="{BB962C8B-B14F-4D97-AF65-F5344CB8AC3E}">
        <p14:creationId xmlns:p14="http://schemas.microsoft.com/office/powerpoint/2010/main" val="31687052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22061-FF4B-44F5-B7B0-F2FA061A63FE}"/>
              </a:ext>
            </a:extLst>
          </p:cNvPr>
          <p:cNvSpPr>
            <a:spLocks noGrp="1"/>
          </p:cNvSpPr>
          <p:nvPr>
            <p:ph type="title"/>
          </p:nvPr>
        </p:nvSpPr>
        <p:spPr/>
        <p:txBody>
          <a:bodyPr/>
          <a:lstStyle/>
          <a:p>
            <a:r>
              <a:rPr lang="en-US" dirty="0"/>
              <a:t>Purview Pricing</a:t>
            </a:r>
            <a:br>
              <a:rPr lang="en-US" dirty="0"/>
            </a:br>
            <a:r>
              <a:rPr lang="en-US" dirty="0"/>
              <a:t>Indirect Costs</a:t>
            </a:r>
          </a:p>
        </p:txBody>
      </p:sp>
      <p:sp>
        <p:nvSpPr>
          <p:cNvPr id="3" name="Text Placeholder 2">
            <a:extLst>
              <a:ext uri="{FF2B5EF4-FFF2-40B4-BE49-F238E27FC236}">
                <a16:creationId xmlns:a16="http://schemas.microsoft.com/office/drawing/2014/main" id="{31E16D8A-F427-44EE-8BF2-E556AF54EAD9}"/>
              </a:ext>
            </a:extLst>
          </p:cNvPr>
          <p:cNvSpPr>
            <a:spLocks noGrp="1"/>
          </p:cNvSpPr>
          <p:nvPr>
            <p:ph type="body" sz="quarter" idx="11"/>
          </p:nvPr>
        </p:nvSpPr>
        <p:spPr/>
        <p:txBody>
          <a:bodyPr/>
          <a:lstStyle/>
          <a:p>
            <a:r>
              <a:rPr lang="en-US" dirty="0"/>
              <a:t>Managed resources for every Purview Account, such as a storage account and event hub.</a:t>
            </a:r>
          </a:p>
          <a:p>
            <a:r>
              <a:rPr lang="en-US" dirty="0"/>
              <a:t>Private endpoint, if required</a:t>
            </a:r>
          </a:p>
          <a:p>
            <a:r>
              <a:rPr lang="en-US" dirty="0"/>
              <a:t>Self-hosted IR, for data sources on-premises</a:t>
            </a:r>
          </a:p>
          <a:p>
            <a:r>
              <a:rPr lang="en-US" dirty="0"/>
              <a:t>M365 Information Protection (MIP) for sensitivity labels.</a:t>
            </a:r>
          </a:p>
          <a:p>
            <a:r>
              <a:rPr lang="en-US" dirty="0"/>
              <a:t>Multi-cloud egress charges</a:t>
            </a:r>
          </a:p>
          <a:p>
            <a:endParaRPr lang="en-US" dirty="0"/>
          </a:p>
        </p:txBody>
      </p:sp>
    </p:spTree>
    <p:extLst>
      <p:ext uri="{BB962C8B-B14F-4D97-AF65-F5344CB8AC3E}">
        <p14:creationId xmlns:p14="http://schemas.microsoft.com/office/powerpoint/2010/main" val="37275731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7371A-0C03-4965-8BD3-B209B0DF663D}"/>
              </a:ext>
            </a:extLst>
          </p:cNvPr>
          <p:cNvSpPr>
            <a:spLocks noGrp="1"/>
          </p:cNvSpPr>
          <p:nvPr>
            <p:ph type="title"/>
          </p:nvPr>
        </p:nvSpPr>
        <p:spPr/>
        <p:txBody>
          <a:bodyPr/>
          <a:lstStyle/>
          <a:p>
            <a:r>
              <a:rPr lang="en-US" dirty="0"/>
              <a:t>Example</a:t>
            </a:r>
          </a:p>
        </p:txBody>
      </p:sp>
      <p:sp>
        <p:nvSpPr>
          <p:cNvPr id="3" name="Text Placeholder 2">
            <a:extLst>
              <a:ext uri="{FF2B5EF4-FFF2-40B4-BE49-F238E27FC236}">
                <a16:creationId xmlns:a16="http://schemas.microsoft.com/office/drawing/2014/main" id="{C9B30E02-B327-446F-B1D4-96F8A561AECF}"/>
              </a:ext>
            </a:extLst>
          </p:cNvPr>
          <p:cNvSpPr>
            <a:spLocks noGrp="1"/>
          </p:cNvSpPr>
          <p:nvPr>
            <p:ph type="body" sz="quarter" idx="11"/>
          </p:nvPr>
        </p:nvSpPr>
        <p:spPr>
          <a:xfrm>
            <a:off x="4759008" y="398417"/>
            <a:ext cx="6667500" cy="3728311"/>
          </a:xfrm>
        </p:spPr>
        <p:txBody>
          <a:bodyPr/>
          <a:lstStyle/>
          <a:p>
            <a:r>
              <a:rPr lang="en-US" dirty="0"/>
              <a:t>Data Map:</a:t>
            </a:r>
          </a:p>
          <a:p>
            <a:pPr marL="0" indent="0">
              <a:buNone/>
            </a:pPr>
            <a:r>
              <a:rPr lang="en-US" sz="2000" dirty="0"/>
              <a:t># CUs X $0.411 * 730 hours</a:t>
            </a:r>
          </a:p>
          <a:p>
            <a:pPr marL="0" indent="0">
              <a:buNone/>
            </a:pPr>
            <a:r>
              <a:rPr lang="en-US" sz="2000" dirty="0"/>
              <a:t>1 CU x $0.411 * 730 = $300.03</a:t>
            </a:r>
          </a:p>
          <a:p>
            <a:r>
              <a:rPr lang="en-US" dirty="0"/>
              <a:t>Scanning:</a:t>
            </a:r>
          </a:p>
          <a:p>
            <a:pPr marL="0" indent="0">
              <a:buNone/>
            </a:pPr>
            <a:r>
              <a:rPr lang="en-US" sz="1800" dirty="0"/>
              <a:t>Dur (min) of scans / 60 min/</a:t>
            </a:r>
            <a:r>
              <a:rPr lang="en-US" sz="1800" dirty="0" err="1"/>
              <a:t>hr</a:t>
            </a:r>
            <a:r>
              <a:rPr lang="en-US" sz="1800" dirty="0"/>
              <a:t> * 32 </a:t>
            </a:r>
            <a:r>
              <a:rPr lang="en-US" sz="1800" dirty="0" err="1"/>
              <a:t>vCore</a:t>
            </a:r>
            <a:r>
              <a:rPr lang="en-US" sz="1800" dirty="0"/>
              <a:t> * $0.63  </a:t>
            </a:r>
          </a:p>
          <a:p>
            <a:pPr marL="0" indent="0">
              <a:buNone/>
            </a:pPr>
            <a:r>
              <a:rPr lang="en-US" sz="1800" dirty="0"/>
              <a:t>300 min / 60 * 32 </a:t>
            </a:r>
            <a:r>
              <a:rPr lang="en-US" sz="1800" dirty="0" err="1"/>
              <a:t>vCore</a:t>
            </a:r>
            <a:r>
              <a:rPr lang="en-US" sz="1800" dirty="0"/>
              <a:t> * $0.63 = $100.80</a:t>
            </a:r>
          </a:p>
        </p:txBody>
      </p:sp>
      <p:pic>
        <p:nvPicPr>
          <p:cNvPr id="5" name="Picture 4">
            <a:extLst>
              <a:ext uri="{FF2B5EF4-FFF2-40B4-BE49-F238E27FC236}">
                <a16:creationId xmlns:a16="http://schemas.microsoft.com/office/drawing/2014/main" id="{462C1130-DBC5-4FFB-83C9-73DE7EF53FD7}"/>
              </a:ext>
            </a:extLst>
          </p:cNvPr>
          <p:cNvPicPr>
            <a:picLocks noChangeAspect="1"/>
          </p:cNvPicPr>
          <p:nvPr/>
        </p:nvPicPr>
        <p:blipFill>
          <a:blip r:embed="rId2"/>
          <a:stretch>
            <a:fillRect/>
          </a:stretch>
        </p:blipFill>
        <p:spPr>
          <a:xfrm>
            <a:off x="104503" y="3429000"/>
            <a:ext cx="12192000" cy="2270274"/>
          </a:xfrm>
          <a:prstGeom prst="rect">
            <a:avLst/>
          </a:prstGeom>
        </p:spPr>
      </p:pic>
    </p:spTree>
    <p:extLst>
      <p:ext uri="{BB962C8B-B14F-4D97-AF65-F5344CB8AC3E}">
        <p14:creationId xmlns:p14="http://schemas.microsoft.com/office/powerpoint/2010/main" val="284578781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4570" y="893763"/>
            <a:ext cx="5884383" cy="2535236"/>
          </a:xfrm>
        </p:spPr>
        <p:txBody>
          <a:bodyPr vert="horz" wrap="square" lIns="0" tIns="0" rIns="0" bIns="0" rtlCol="0" anchor="b">
            <a:normAutofit/>
          </a:bodyPr>
          <a:lstStyle/>
          <a:p>
            <a:r>
              <a:rPr lang="en-US" sz="2800" b="0" kern="1200" cap="none" spc="-50" baseline="0" dirty="0">
                <a:ln w="3175">
                  <a:noFill/>
                </a:ln>
                <a:effectLst/>
              </a:rPr>
              <a:t>Modern Analytics Academy</a:t>
            </a:r>
            <a:br>
              <a:rPr lang="en-US" sz="2800" b="0" kern="1200" cap="none" spc="-50" baseline="0" dirty="0">
                <a:ln w="3175">
                  <a:noFill/>
                </a:ln>
                <a:effectLst/>
              </a:rPr>
            </a:br>
            <a:r>
              <a:rPr lang="en-US" sz="2800" kern="1200" spc="0" baseline="0" dirty="0"/>
              <a:t>https://aka.ms/maa</a:t>
            </a:r>
            <a:br>
              <a:rPr lang="en-US" sz="2800" kern="1200" spc="0" baseline="0" dirty="0"/>
            </a:br>
            <a:endParaRPr lang="en-US" sz="2800" b="0" kern="1200" cap="none" spc="-50" baseline="0" dirty="0">
              <a:ln w="3175">
                <a:noFill/>
              </a:ln>
              <a:effectLst/>
            </a:endParaRPr>
          </a:p>
        </p:txBody>
      </p:sp>
      <p:sp>
        <p:nvSpPr>
          <p:cNvPr id="5" name="Text Placeholder 4"/>
          <p:cNvSpPr>
            <a:spLocks noGrp="1"/>
          </p:cNvSpPr>
          <p:nvPr>
            <p:ph type="body" sz="quarter" idx="10"/>
          </p:nvPr>
        </p:nvSpPr>
        <p:spPr>
          <a:xfrm>
            <a:off x="444570" y="3428999"/>
            <a:ext cx="4162425" cy="2733497"/>
          </a:xfrm>
        </p:spPr>
        <p:txBody>
          <a:bodyPr vert="horz" wrap="square" lIns="0" tIns="0" rIns="0" bIns="0" rtlCol="0">
            <a:normAutofit/>
          </a:bodyPr>
          <a:lstStyle/>
          <a:p>
            <a:pPr>
              <a:spcAft>
                <a:spcPts val="600"/>
              </a:spcAft>
            </a:pPr>
            <a:r>
              <a:rPr lang="en-US" kern="1200" spc="0" baseline="0" dirty="0"/>
              <a:t>Data Governance </a:t>
            </a:r>
          </a:p>
          <a:p>
            <a:pPr>
              <a:spcAft>
                <a:spcPts val="600"/>
              </a:spcAft>
            </a:pPr>
            <a:r>
              <a:rPr lang="en-US" kern="1200" spc="0" baseline="0" dirty="0"/>
              <a:t>with Azure Purview</a:t>
            </a:r>
          </a:p>
          <a:p>
            <a:pPr>
              <a:spcAft>
                <a:spcPts val="600"/>
              </a:spcAft>
            </a:pPr>
            <a:endParaRPr lang="en-US" kern="1200" spc="0" baseline="0" dirty="0"/>
          </a:p>
        </p:txBody>
      </p:sp>
      <p:pic>
        <p:nvPicPr>
          <p:cNvPr id="3" name="Picture 2">
            <a:extLst>
              <a:ext uri="{FF2B5EF4-FFF2-40B4-BE49-F238E27FC236}">
                <a16:creationId xmlns:a16="http://schemas.microsoft.com/office/drawing/2014/main" id="{522AAE8E-9FF3-41F1-BFBD-5DA52AE7C342}"/>
              </a:ext>
            </a:extLst>
          </p:cNvPr>
          <p:cNvPicPr>
            <a:picLocks noChangeAspect="1"/>
          </p:cNvPicPr>
          <p:nvPr/>
        </p:nvPicPr>
        <p:blipFill>
          <a:blip r:embed="rId3"/>
          <a:stretch>
            <a:fillRect/>
          </a:stretch>
        </p:blipFill>
        <p:spPr>
          <a:xfrm>
            <a:off x="5334000" y="1285875"/>
            <a:ext cx="6858000" cy="4286249"/>
          </a:xfrm>
          <a:prstGeom prst="rect">
            <a:avLst/>
          </a:prstGeom>
          <a:noFill/>
        </p:spPr>
      </p:pic>
      <p:sp>
        <p:nvSpPr>
          <p:cNvPr id="10" name="Title 1">
            <a:extLst>
              <a:ext uri="{FF2B5EF4-FFF2-40B4-BE49-F238E27FC236}">
                <a16:creationId xmlns:a16="http://schemas.microsoft.com/office/drawing/2014/main" id="{7F1D1C3E-DECC-4F90-A07F-A8268A4DDA14}"/>
              </a:ext>
            </a:extLst>
          </p:cNvPr>
          <p:cNvSpPr txBox="1">
            <a:spLocks/>
          </p:cNvSpPr>
          <p:nvPr/>
        </p:nvSpPr>
        <p:spPr>
          <a:xfrm>
            <a:off x="584200" y="5715040"/>
            <a:ext cx="9144000" cy="553998"/>
          </a:xfrm>
          <a:prstGeom prst="rect">
            <a:avLst/>
          </a:prstGeom>
        </p:spPr>
        <p:txBody>
          <a:bodyPr vert="horz" wrap="square" lIns="0" tIns="0" rIns="0" bIns="0" rtlCol="0" anchor="b">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r>
              <a:rPr lang="en-US" dirty="0"/>
              <a:t>Thank you!</a:t>
            </a:r>
          </a:p>
        </p:txBody>
      </p:sp>
    </p:spTree>
    <p:extLst>
      <p:ext uri="{BB962C8B-B14F-4D97-AF65-F5344CB8AC3E}">
        <p14:creationId xmlns:p14="http://schemas.microsoft.com/office/powerpoint/2010/main" val="6571345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73492-D151-5548-BF9A-9A1584C2D477}"/>
              </a:ext>
            </a:extLst>
          </p:cNvPr>
          <p:cNvSpPr>
            <a:spLocks noGrp="1"/>
          </p:cNvSpPr>
          <p:nvPr>
            <p:ph type="title"/>
          </p:nvPr>
        </p:nvSpPr>
        <p:spPr/>
        <p:txBody>
          <a:bodyPr/>
          <a:lstStyle/>
          <a:p>
            <a:r>
              <a:rPr lang="en-US" dirty="0"/>
              <a:t>Agenda</a:t>
            </a:r>
          </a:p>
        </p:txBody>
      </p:sp>
      <p:sp>
        <p:nvSpPr>
          <p:cNvPr id="3" name="Text Placeholder 2">
            <a:extLst>
              <a:ext uri="{FF2B5EF4-FFF2-40B4-BE49-F238E27FC236}">
                <a16:creationId xmlns:a16="http://schemas.microsoft.com/office/drawing/2014/main" id="{5D7880FC-163A-6D46-B79B-C3E6C519777F}"/>
              </a:ext>
            </a:extLst>
          </p:cNvPr>
          <p:cNvSpPr>
            <a:spLocks noGrp="1"/>
          </p:cNvSpPr>
          <p:nvPr>
            <p:ph type="body" sz="quarter" idx="11"/>
          </p:nvPr>
        </p:nvSpPr>
        <p:spPr/>
        <p:txBody>
          <a:bodyPr/>
          <a:lstStyle/>
          <a:p>
            <a:pPr>
              <a:spcAft>
                <a:spcPts val="2400"/>
              </a:spcAft>
            </a:pPr>
            <a:r>
              <a:rPr lang="en-GB" sz="2000" dirty="0"/>
              <a:t>What is Data Governance?</a:t>
            </a:r>
          </a:p>
          <a:p>
            <a:pPr>
              <a:spcAft>
                <a:spcPts val="2400"/>
              </a:spcAft>
            </a:pPr>
            <a:r>
              <a:rPr lang="en-GB" sz="2000" dirty="0"/>
              <a:t>Azure Purview Components</a:t>
            </a:r>
          </a:p>
          <a:p>
            <a:pPr>
              <a:spcAft>
                <a:spcPts val="2400"/>
              </a:spcAft>
            </a:pPr>
            <a:r>
              <a:rPr lang="en-GB" sz="2000" dirty="0"/>
              <a:t>Demos</a:t>
            </a:r>
          </a:p>
          <a:p>
            <a:pPr>
              <a:spcAft>
                <a:spcPts val="2400"/>
              </a:spcAft>
            </a:pPr>
            <a:r>
              <a:rPr lang="en-GB" sz="2000" dirty="0"/>
              <a:t>Cost &amp; Scale</a:t>
            </a:r>
          </a:p>
          <a:p>
            <a:pPr marL="0" indent="0">
              <a:spcAft>
                <a:spcPts val="2400"/>
              </a:spcAft>
              <a:buNone/>
            </a:pPr>
            <a:endParaRPr lang="en-GB" sz="1200" dirty="0"/>
          </a:p>
          <a:p>
            <a:pPr>
              <a:spcAft>
                <a:spcPts val="2400"/>
              </a:spcAft>
            </a:pPr>
            <a:endParaRPr lang="en-GB" sz="2000" dirty="0"/>
          </a:p>
          <a:p>
            <a:pPr>
              <a:spcAft>
                <a:spcPts val="2400"/>
              </a:spcAft>
            </a:pPr>
            <a:endParaRPr lang="en-GB" sz="2000" dirty="0"/>
          </a:p>
          <a:p>
            <a:pPr marL="228600" lvl="1" indent="0">
              <a:spcAft>
                <a:spcPts val="2400"/>
              </a:spcAft>
              <a:buNone/>
            </a:pPr>
            <a:endParaRPr lang="en-GB" sz="1200" dirty="0"/>
          </a:p>
          <a:p>
            <a:pPr>
              <a:spcAft>
                <a:spcPts val="2400"/>
              </a:spcAft>
            </a:pPr>
            <a:endParaRPr lang="en-GB" sz="2000" dirty="0"/>
          </a:p>
        </p:txBody>
      </p:sp>
    </p:spTree>
    <p:extLst>
      <p:ext uri="{BB962C8B-B14F-4D97-AF65-F5344CB8AC3E}">
        <p14:creationId xmlns:p14="http://schemas.microsoft.com/office/powerpoint/2010/main" val="26119080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705A-7B9D-E84E-A9FE-6251D5EA2190}"/>
              </a:ext>
            </a:extLst>
          </p:cNvPr>
          <p:cNvSpPr>
            <a:spLocks noGrp="1"/>
          </p:cNvSpPr>
          <p:nvPr>
            <p:ph type="title"/>
          </p:nvPr>
        </p:nvSpPr>
        <p:spPr/>
        <p:txBody>
          <a:bodyPr anchor="ctr"/>
          <a:lstStyle/>
          <a:p>
            <a:r>
              <a:rPr lang="en-GB" dirty="0">
                <a:solidFill>
                  <a:schemeClr val="tx1"/>
                </a:solidFill>
              </a:rPr>
              <a:t>What is data governance?</a:t>
            </a:r>
          </a:p>
        </p:txBody>
      </p:sp>
      <p:sp>
        <p:nvSpPr>
          <p:cNvPr id="3" name="Content Placeholder 2">
            <a:extLst>
              <a:ext uri="{FF2B5EF4-FFF2-40B4-BE49-F238E27FC236}">
                <a16:creationId xmlns:a16="http://schemas.microsoft.com/office/drawing/2014/main" id="{BB3E5DCC-5CF3-5D4D-B092-2CCB4E70B27B}"/>
              </a:ext>
            </a:extLst>
          </p:cNvPr>
          <p:cNvSpPr>
            <a:spLocks noGrp="1"/>
          </p:cNvSpPr>
          <p:nvPr>
            <p:ph type="body" sz="quarter" idx="10"/>
          </p:nvPr>
        </p:nvSpPr>
        <p:spPr>
          <a:xfrm>
            <a:off x="586390" y="1434370"/>
            <a:ext cx="11018520" cy="4834668"/>
          </a:xfrm>
        </p:spPr>
        <p:txBody>
          <a:bodyPr>
            <a:normAutofit fontScale="92500" lnSpcReduction="20000"/>
          </a:bodyPr>
          <a:lstStyle/>
          <a:p>
            <a:r>
              <a:rPr lang="en-GB" dirty="0"/>
              <a:t>“Data Governance is defined as the exercise of authority and control (planning, monitoring, and enforcement) over the management of data assets.”</a:t>
            </a:r>
          </a:p>
          <a:p>
            <a:pPr marL="0" indent="0" algn="r">
              <a:buNone/>
            </a:pPr>
            <a:r>
              <a:rPr lang="en-GB" sz="1400" dirty="0">
                <a:solidFill>
                  <a:schemeClr val="accent1"/>
                </a:solidFill>
              </a:rPr>
              <a:t>Source: DAMA Data Management Body of Knowledge V2 (DMBOK2)</a:t>
            </a:r>
          </a:p>
          <a:p>
            <a:endParaRPr lang="en-GB" dirty="0">
              <a:solidFill>
                <a:schemeClr val="accent1"/>
              </a:solidFill>
            </a:endParaRPr>
          </a:p>
          <a:p>
            <a:r>
              <a:rPr lang="en-GB" b="1" dirty="0"/>
              <a:t>“Data governance encompasses the people, processes, and technology required to create a consistent and proper handling of an organization's data across the business enterprise.” </a:t>
            </a:r>
          </a:p>
          <a:p>
            <a:pPr marL="0" indent="0" algn="r">
              <a:buNone/>
            </a:pPr>
            <a:r>
              <a:rPr lang="en-GB" sz="1400" dirty="0">
                <a:solidFill>
                  <a:schemeClr val="accent1"/>
                </a:solidFill>
              </a:rPr>
              <a:t>Source: Wikipedia</a:t>
            </a:r>
          </a:p>
          <a:p>
            <a:pPr marL="0" indent="0" algn="r">
              <a:buNone/>
            </a:pPr>
            <a:endParaRPr lang="en-GB" sz="1400" dirty="0"/>
          </a:p>
          <a:p>
            <a:r>
              <a:rPr lang="en-GB" dirty="0"/>
              <a:t>“Data governance is the orchestration of people, processes, policies and technology to formally manage and protect structured and unstructured data assets to guarantee commonly understood, trusted and secure data throughout the enterprise”</a:t>
            </a:r>
          </a:p>
          <a:p>
            <a:pPr marL="0" indent="0" algn="r">
              <a:buNone/>
            </a:pPr>
            <a:r>
              <a:rPr lang="en-GB" sz="1400" dirty="0">
                <a:solidFill>
                  <a:schemeClr val="accent1"/>
                </a:solidFill>
              </a:rPr>
              <a:t>Source: Mike Ferguson, Intelligent Business Strategies</a:t>
            </a:r>
          </a:p>
        </p:txBody>
      </p:sp>
    </p:spTree>
    <p:extLst>
      <p:ext uri="{BB962C8B-B14F-4D97-AF65-F5344CB8AC3E}">
        <p14:creationId xmlns:p14="http://schemas.microsoft.com/office/powerpoint/2010/main" val="23586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7" name="Straight Connector 216">
            <a:extLst>
              <a:ext uri="{FF2B5EF4-FFF2-40B4-BE49-F238E27FC236}">
                <a16:creationId xmlns:a16="http://schemas.microsoft.com/office/drawing/2014/main" id="{D874EC14-DB6C-4440-8A57-E4077A37F862}"/>
              </a:ext>
              <a:ext uri="{C183D7F6-B498-43B3-948B-1728B52AA6E4}">
                <adec:decorative xmlns:adec="http://schemas.microsoft.com/office/drawing/2017/decorative" val="1"/>
              </a:ext>
            </a:extLst>
          </p:cNvPr>
          <p:cNvCxnSpPr>
            <a:cxnSpLocks/>
          </p:cNvCxnSpPr>
          <p:nvPr/>
        </p:nvCxnSpPr>
        <p:spPr>
          <a:xfrm>
            <a:off x="2129432" y="3039626"/>
            <a:ext cx="0" cy="355075"/>
          </a:xfrm>
          <a:prstGeom prst="line">
            <a:avLst/>
          </a:prstGeom>
          <a:ln w="12700">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7850561D-3C11-F748-AF88-1C654564ED52}"/>
              </a:ext>
              <a:ext uri="{C183D7F6-B498-43B3-948B-1728B52AA6E4}">
                <adec:decorative xmlns:adec="http://schemas.microsoft.com/office/drawing/2017/decorative" val="1"/>
              </a:ext>
            </a:extLst>
          </p:cNvPr>
          <p:cNvCxnSpPr>
            <a:cxnSpLocks/>
          </p:cNvCxnSpPr>
          <p:nvPr/>
        </p:nvCxnSpPr>
        <p:spPr>
          <a:xfrm>
            <a:off x="10006132" y="3039626"/>
            <a:ext cx="0" cy="355075"/>
          </a:xfrm>
          <a:prstGeom prst="line">
            <a:avLst/>
          </a:prstGeom>
          <a:ln w="12700">
            <a:solidFill>
              <a:schemeClr val="tx1">
                <a:lumMod val="65000"/>
                <a:lumOff val="3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F3C50EC-F765-ED4C-83C3-FD76D8C8A6F8}"/>
              </a:ext>
              <a:ext uri="{C183D7F6-B498-43B3-948B-1728B52AA6E4}">
                <adec:decorative xmlns:adec="http://schemas.microsoft.com/office/drawing/2017/decorative" val="1"/>
              </a:ext>
            </a:extLst>
          </p:cNvPr>
          <p:cNvGrpSpPr/>
          <p:nvPr/>
        </p:nvGrpSpPr>
        <p:grpSpPr>
          <a:xfrm>
            <a:off x="2333896" y="2766620"/>
            <a:ext cx="2956100" cy="1610170"/>
            <a:chOff x="2333896" y="2766620"/>
            <a:chExt cx="2956100" cy="1610170"/>
          </a:xfrm>
        </p:grpSpPr>
        <p:cxnSp>
          <p:nvCxnSpPr>
            <p:cNvPr id="13" name="Straight Connector 12">
              <a:extLst>
                <a:ext uri="{FF2B5EF4-FFF2-40B4-BE49-F238E27FC236}">
                  <a16:creationId xmlns:a16="http://schemas.microsoft.com/office/drawing/2014/main" id="{8F8EEA2E-86D8-504F-B94B-E74EE4E94A72}"/>
                </a:ext>
              </a:extLst>
            </p:cNvPr>
            <p:cNvCxnSpPr>
              <a:cxnSpLocks/>
            </p:cNvCxnSpPr>
            <p:nvPr/>
          </p:nvCxnSpPr>
          <p:spPr>
            <a:xfrm>
              <a:off x="2455483" y="2862984"/>
              <a:ext cx="2612869" cy="1504083"/>
            </a:xfrm>
            <a:prstGeom prst="line">
              <a:avLst/>
            </a:prstGeom>
            <a:ln>
              <a:solidFill>
                <a:srgbClr val="0078D4"/>
              </a:solidFill>
              <a:tailEnd type="stealth" w="med" len="lg"/>
            </a:ln>
          </p:spPr>
          <p:style>
            <a:lnRef idx="1">
              <a:schemeClr val="accent4"/>
            </a:lnRef>
            <a:fillRef idx="0">
              <a:schemeClr val="accent4"/>
            </a:fillRef>
            <a:effectRef idx="0">
              <a:schemeClr val="accent4"/>
            </a:effectRef>
            <a:fontRef idx="minor">
              <a:schemeClr val="tx1"/>
            </a:fontRef>
          </p:style>
        </p:cxnSp>
        <p:cxnSp>
          <p:nvCxnSpPr>
            <p:cNvPr id="210" name="Straight Connector 209">
              <a:extLst>
                <a:ext uri="{FF2B5EF4-FFF2-40B4-BE49-F238E27FC236}">
                  <a16:creationId xmlns:a16="http://schemas.microsoft.com/office/drawing/2014/main" id="{8C583C71-85B6-1C4E-92CC-5E1E2D7D1102}"/>
                </a:ext>
              </a:extLst>
            </p:cNvPr>
            <p:cNvCxnSpPr>
              <a:cxnSpLocks/>
            </p:cNvCxnSpPr>
            <p:nvPr/>
          </p:nvCxnSpPr>
          <p:spPr>
            <a:xfrm>
              <a:off x="2560086" y="2766620"/>
              <a:ext cx="2729910" cy="1571458"/>
            </a:xfrm>
            <a:prstGeom prst="line">
              <a:avLst/>
            </a:prstGeom>
            <a:ln>
              <a:solidFill>
                <a:srgbClr val="0078D4"/>
              </a:solidFill>
              <a:tailEnd type="stealth" w="med" len="lg"/>
            </a:ln>
          </p:spPr>
          <p:style>
            <a:lnRef idx="1">
              <a:schemeClr val="accent4"/>
            </a:lnRef>
            <a:fillRef idx="0">
              <a:schemeClr val="accent4"/>
            </a:fillRef>
            <a:effectRef idx="0">
              <a:schemeClr val="accent4"/>
            </a:effectRef>
            <a:fontRef idx="minor">
              <a:schemeClr val="tx1"/>
            </a:fontRef>
          </p:style>
        </p:cxnSp>
        <p:cxnSp>
          <p:nvCxnSpPr>
            <p:cNvPr id="212" name="Straight Connector 211">
              <a:extLst>
                <a:ext uri="{FF2B5EF4-FFF2-40B4-BE49-F238E27FC236}">
                  <a16:creationId xmlns:a16="http://schemas.microsoft.com/office/drawing/2014/main" id="{2F218AEE-9B99-5D42-B943-2516026FEE76}"/>
                </a:ext>
              </a:extLst>
            </p:cNvPr>
            <p:cNvCxnSpPr>
              <a:cxnSpLocks/>
            </p:cNvCxnSpPr>
            <p:nvPr/>
          </p:nvCxnSpPr>
          <p:spPr>
            <a:xfrm>
              <a:off x="2333896" y="2960984"/>
              <a:ext cx="2459514" cy="1415806"/>
            </a:xfrm>
            <a:prstGeom prst="line">
              <a:avLst/>
            </a:prstGeom>
            <a:ln>
              <a:solidFill>
                <a:srgbClr val="0078D4"/>
              </a:solidFill>
              <a:tailEnd type="stealth" w="med" len="lg"/>
            </a:ln>
          </p:spPr>
          <p:style>
            <a:lnRef idx="1">
              <a:schemeClr val="accent4"/>
            </a:lnRef>
            <a:fillRef idx="0">
              <a:schemeClr val="accent4"/>
            </a:fillRef>
            <a:effectRef idx="0">
              <a:schemeClr val="accent4"/>
            </a:effectRef>
            <a:fontRef idx="minor">
              <a:schemeClr val="tx1"/>
            </a:fontRef>
          </p:style>
        </p:cxnSp>
      </p:grpSp>
      <p:grpSp>
        <p:nvGrpSpPr>
          <p:cNvPr id="29" name="Group 28">
            <a:extLst>
              <a:ext uri="{FF2B5EF4-FFF2-40B4-BE49-F238E27FC236}">
                <a16:creationId xmlns:a16="http://schemas.microsoft.com/office/drawing/2014/main" id="{0333031D-6DEF-C94F-863E-9D2C45E082D4}"/>
              </a:ext>
              <a:ext uri="{C183D7F6-B498-43B3-948B-1728B52AA6E4}">
                <adec:decorative xmlns:adec="http://schemas.microsoft.com/office/drawing/2017/decorative" val="1"/>
              </a:ext>
            </a:extLst>
          </p:cNvPr>
          <p:cNvGrpSpPr/>
          <p:nvPr/>
        </p:nvGrpSpPr>
        <p:grpSpPr>
          <a:xfrm flipH="1">
            <a:off x="6870875" y="2766620"/>
            <a:ext cx="2956100" cy="1610170"/>
            <a:chOff x="6131196" y="2766620"/>
            <a:chExt cx="2956100" cy="1610170"/>
          </a:xfrm>
        </p:grpSpPr>
        <p:cxnSp>
          <p:nvCxnSpPr>
            <p:cNvPr id="213" name="Straight Connector 212">
              <a:extLst>
                <a:ext uri="{FF2B5EF4-FFF2-40B4-BE49-F238E27FC236}">
                  <a16:creationId xmlns:a16="http://schemas.microsoft.com/office/drawing/2014/main" id="{7B1A2116-2A8B-9043-AB0A-6C962302903C}"/>
                </a:ext>
              </a:extLst>
            </p:cNvPr>
            <p:cNvCxnSpPr>
              <a:cxnSpLocks/>
            </p:cNvCxnSpPr>
            <p:nvPr/>
          </p:nvCxnSpPr>
          <p:spPr>
            <a:xfrm>
              <a:off x="6252783" y="2862984"/>
              <a:ext cx="2612869" cy="1504083"/>
            </a:xfrm>
            <a:prstGeom prst="line">
              <a:avLst/>
            </a:prstGeom>
            <a:ln>
              <a:solidFill>
                <a:srgbClr val="0078D4"/>
              </a:solidFill>
              <a:tailEnd type="stealth" w="med" len="lg"/>
            </a:ln>
          </p:spPr>
          <p:style>
            <a:lnRef idx="1">
              <a:schemeClr val="accent4"/>
            </a:lnRef>
            <a:fillRef idx="0">
              <a:schemeClr val="accent4"/>
            </a:fillRef>
            <a:effectRef idx="0">
              <a:schemeClr val="accent4"/>
            </a:effectRef>
            <a:fontRef idx="minor">
              <a:schemeClr val="tx1"/>
            </a:fontRef>
          </p:style>
        </p:cxnSp>
        <p:cxnSp>
          <p:nvCxnSpPr>
            <p:cNvPr id="214" name="Straight Connector 213">
              <a:extLst>
                <a:ext uri="{FF2B5EF4-FFF2-40B4-BE49-F238E27FC236}">
                  <a16:creationId xmlns:a16="http://schemas.microsoft.com/office/drawing/2014/main" id="{9053ADE1-AB79-2141-A32F-C1019B86424A}"/>
                </a:ext>
              </a:extLst>
            </p:cNvPr>
            <p:cNvCxnSpPr>
              <a:cxnSpLocks/>
            </p:cNvCxnSpPr>
            <p:nvPr/>
          </p:nvCxnSpPr>
          <p:spPr>
            <a:xfrm>
              <a:off x="6357386" y="2766620"/>
              <a:ext cx="2729910" cy="1571458"/>
            </a:xfrm>
            <a:prstGeom prst="line">
              <a:avLst/>
            </a:prstGeom>
            <a:ln>
              <a:solidFill>
                <a:srgbClr val="0078D4"/>
              </a:solidFill>
              <a:tailEnd type="stealth" w="med" len="lg"/>
            </a:ln>
          </p:spPr>
          <p:style>
            <a:lnRef idx="1">
              <a:schemeClr val="accent4"/>
            </a:lnRef>
            <a:fillRef idx="0">
              <a:schemeClr val="accent4"/>
            </a:fillRef>
            <a:effectRef idx="0">
              <a:schemeClr val="accent4"/>
            </a:effectRef>
            <a:fontRef idx="minor">
              <a:schemeClr val="tx1"/>
            </a:fontRef>
          </p:style>
        </p:cxnSp>
        <p:cxnSp>
          <p:nvCxnSpPr>
            <p:cNvPr id="215" name="Straight Connector 214">
              <a:extLst>
                <a:ext uri="{FF2B5EF4-FFF2-40B4-BE49-F238E27FC236}">
                  <a16:creationId xmlns:a16="http://schemas.microsoft.com/office/drawing/2014/main" id="{61D290C1-6DFB-0C4D-8330-AE36BAC4372D}"/>
                </a:ext>
              </a:extLst>
            </p:cNvPr>
            <p:cNvCxnSpPr>
              <a:cxnSpLocks/>
            </p:cNvCxnSpPr>
            <p:nvPr/>
          </p:nvCxnSpPr>
          <p:spPr>
            <a:xfrm>
              <a:off x="6131196" y="2960984"/>
              <a:ext cx="2459514" cy="1415806"/>
            </a:xfrm>
            <a:prstGeom prst="line">
              <a:avLst/>
            </a:prstGeom>
            <a:ln>
              <a:solidFill>
                <a:srgbClr val="0078D4"/>
              </a:solidFill>
              <a:tailEnd type="stealth" w="med" len="lg"/>
            </a:ln>
          </p:spPr>
          <p:style>
            <a:lnRef idx="1">
              <a:schemeClr val="accent4"/>
            </a:lnRef>
            <a:fillRef idx="0">
              <a:schemeClr val="accent4"/>
            </a:fillRef>
            <a:effectRef idx="0">
              <a:schemeClr val="accent4"/>
            </a:effectRef>
            <a:fontRef idx="minor">
              <a:schemeClr val="tx1"/>
            </a:fontRef>
          </p:style>
        </p:cxnSp>
      </p:grpSp>
      <p:sp>
        <p:nvSpPr>
          <p:cNvPr id="2" name="Rectangle 1">
            <a:extLst>
              <a:ext uri="{FF2B5EF4-FFF2-40B4-BE49-F238E27FC236}">
                <a16:creationId xmlns:a16="http://schemas.microsoft.com/office/drawing/2014/main" id="{4A016FFA-2EB9-3045-A290-915E8AB463B0}"/>
              </a:ext>
              <a:ext uri="{C183D7F6-B498-43B3-948B-1728B52AA6E4}">
                <adec:decorative xmlns:adec="http://schemas.microsoft.com/office/drawing/2017/decorative" val="1"/>
              </a:ext>
            </a:extLst>
          </p:cNvPr>
          <p:cNvSpPr/>
          <p:nvPr/>
        </p:nvSpPr>
        <p:spPr>
          <a:xfrm>
            <a:off x="0" y="0"/>
            <a:ext cx="12191998"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E020A647-56F4-BD47-9924-3669AC42A150}"/>
              </a:ext>
            </a:extLst>
          </p:cNvPr>
          <p:cNvSpPr txBox="1">
            <a:spLocks noGrp="1"/>
          </p:cNvSpPr>
          <p:nvPr>
            <p:ph type="title" idx="4294967295"/>
          </p:nvPr>
        </p:nvSpPr>
        <p:spPr>
          <a:xfrm>
            <a:off x="1167884" y="694027"/>
            <a:ext cx="9920674" cy="6861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78D4"/>
                </a:solidFill>
                <a:effectLst/>
                <a:uLnTx/>
                <a:uFillTx/>
                <a:latin typeface="Segoe UI Semibold" panose="020B0502040204020203" pitchFamily="34" charset="0"/>
                <a:ea typeface="+mj-ea"/>
                <a:cs typeface="Segoe UI Semibold" panose="020B0502040204020203" pitchFamily="34" charset="0"/>
              </a:rPr>
              <a:t>Data governance </a:t>
            </a:r>
            <a:r>
              <a:rPr kumimoji="0" lang="en-US" sz="3600" b="1" i="0" u="none" strike="noStrike" kern="1200" cap="none" spc="0" normalizeH="0" baseline="0" noProof="0" dirty="0">
                <a:ln>
                  <a:noFill/>
                </a:ln>
                <a:effectLst/>
                <a:uLnTx/>
                <a:uFillTx/>
                <a:latin typeface="Segoe UI Semibold" panose="020B0502040204020203" pitchFamily="34" charset="0"/>
                <a:ea typeface="+mj-ea"/>
                <a:cs typeface="Segoe UI Semibold" panose="020B0502040204020203" pitchFamily="34" charset="0"/>
              </a:rPr>
              <a:t>is becoming increasingly interdisciplinary</a:t>
            </a:r>
          </a:p>
        </p:txBody>
      </p:sp>
      <p:grpSp>
        <p:nvGrpSpPr>
          <p:cNvPr id="43" name="Graphic 3">
            <a:extLst>
              <a:ext uri="{FF2B5EF4-FFF2-40B4-BE49-F238E27FC236}">
                <a16:creationId xmlns:a16="http://schemas.microsoft.com/office/drawing/2014/main" id="{EAF7D278-8274-AB4C-8041-A288613FED9A}"/>
              </a:ext>
              <a:ext uri="{C183D7F6-B498-43B3-948B-1728B52AA6E4}">
                <adec:decorative xmlns:adec="http://schemas.microsoft.com/office/drawing/2017/decorative" val="1"/>
              </a:ext>
            </a:extLst>
          </p:cNvPr>
          <p:cNvGrpSpPr/>
          <p:nvPr/>
        </p:nvGrpSpPr>
        <p:grpSpPr>
          <a:xfrm>
            <a:off x="5187290" y="4080460"/>
            <a:ext cx="1817421" cy="1248949"/>
            <a:chOff x="7841394" y="4460038"/>
            <a:chExt cx="1928176" cy="1325061"/>
          </a:xfrm>
        </p:grpSpPr>
        <p:sp>
          <p:nvSpPr>
            <p:cNvPr id="49" name="Freeform: Shape 45">
              <a:extLst>
                <a:ext uri="{FF2B5EF4-FFF2-40B4-BE49-F238E27FC236}">
                  <a16:creationId xmlns:a16="http://schemas.microsoft.com/office/drawing/2014/main" id="{FF26B2EB-43C4-D741-A9DC-36688295DE7B}"/>
                </a:ext>
              </a:extLst>
            </p:cNvPr>
            <p:cNvSpPr/>
            <p:nvPr/>
          </p:nvSpPr>
          <p:spPr>
            <a:xfrm>
              <a:off x="7841454" y="4669035"/>
              <a:ext cx="1928116" cy="1116064"/>
            </a:xfrm>
            <a:custGeom>
              <a:avLst/>
              <a:gdLst>
                <a:gd name="connsiteX0" fmla="*/ 1892102 w 1928116"/>
                <a:gd name="connsiteY0" fmla="*/ 515209 h 1116064"/>
                <a:gd name="connsiteX1" fmla="*/ 1892102 w 1928116"/>
                <a:gd name="connsiteY1" fmla="*/ 613373 h 1116064"/>
                <a:gd name="connsiteX2" fmla="*/ 1063247 w 1928116"/>
                <a:gd name="connsiteY2" fmla="*/ 1095696 h 1116064"/>
                <a:gd name="connsiteX3" fmla="*/ 892029 w 1928116"/>
                <a:gd name="connsiteY3" fmla="*/ 1095696 h 1116064"/>
                <a:gd name="connsiteX4" fmla="*/ 36015 w 1928116"/>
                <a:gd name="connsiteY4" fmla="*/ 600856 h 1116064"/>
                <a:gd name="connsiteX5" fmla="*/ 36015 w 1928116"/>
                <a:gd name="connsiteY5" fmla="*/ 502692 h 1116064"/>
                <a:gd name="connsiteX6" fmla="*/ 864871 w 1928116"/>
                <a:gd name="connsiteY6" fmla="*/ 20369 h 1116064"/>
                <a:gd name="connsiteX7" fmla="*/ 1036088 w 1928116"/>
                <a:gd name="connsiteY7" fmla="*/ 20369 h 1116064"/>
                <a:gd name="connsiteX8" fmla="*/ 1892102 w 1928116"/>
                <a:gd name="connsiteY8" fmla="*/ 515209 h 11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116" h="1116064">
                  <a:moveTo>
                    <a:pt x="1892102" y="515209"/>
                  </a:moveTo>
                  <a:cubicBezTo>
                    <a:pt x="1940122" y="542367"/>
                    <a:pt x="1940122" y="586215"/>
                    <a:pt x="1892102" y="613373"/>
                  </a:cubicBezTo>
                  <a:lnTo>
                    <a:pt x="1063247" y="1095696"/>
                  </a:lnTo>
                  <a:cubicBezTo>
                    <a:pt x="1017275" y="1122854"/>
                    <a:pt x="940049" y="1122854"/>
                    <a:pt x="892029" y="1095696"/>
                  </a:cubicBezTo>
                  <a:lnTo>
                    <a:pt x="36015" y="600856"/>
                  </a:lnTo>
                  <a:cubicBezTo>
                    <a:pt x="-12005" y="573698"/>
                    <a:pt x="-12005" y="529850"/>
                    <a:pt x="36015" y="502692"/>
                  </a:cubicBezTo>
                  <a:lnTo>
                    <a:pt x="864871" y="20369"/>
                  </a:lnTo>
                  <a:cubicBezTo>
                    <a:pt x="910842" y="-6790"/>
                    <a:pt x="988068" y="-6790"/>
                    <a:pt x="1036088" y="20369"/>
                  </a:cubicBezTo>
                  <a:lnTo>
                    <a:pt x="1892102" y="515209"/>
                  </a:lnTo>
                  <a:close/>
                </a:path>
              </a:pathLst>
            </a:custGeom>
            <a:solidFill>
              <a:srgbClr val="50E6FF">
                <a:alpha val="20000"/>
              </a:srgbClr>
            </a:solidFill>
            <a:ln w="7580" cap="flat">
              <a:noFill/>
              <a:prstDash val="solid"/>
              <a:miter/>
            </a:ln>
          </p:spPr>
          <p:txBody>
            <a:bodyPr rtlCol="0" anchor="ctr"/>
            <a:lstStyle/>
            <a:p>
              <a:endParaRPr lang="en-US"/>
            </a:p>
          </p:txBody>
        </p:sp>
        <p:sp>
          <p:nvSpPr>
            <p:cNvPr id="51" name="Freeform: Shape 46">
              <a:extLst>
                <a:ext uri="{FF2B5EF4-FFF2-40B4-BE49-F238E27FC236}">
                  <a16:creationId xmlns:a16="http://schemas.microsoft.com/office/drawing/2014/main" id="{10CE6F2E-8E1D-BF46-83F2-21E3B2CEA0BB}"/>
                </a:ext>
              </a:extLst>
            </p:cNvPr>
            <p:cNvSpPr/>
            <p:nvPr/>
          </p:nvSpPr>
          <p:spPr>
            <a:xfrm>
              <a:off x="7841511" y="5007639"/>
              <a:ext cx="1927623" cy="652289"/>
            </a:xfrm>
            <a:custGeom>
              <a:avLst/>
              <a:gdLst>
                <a:gd name="connsiteX0" fmla="*/ 1892045 w 1927623"/>
                <a:gd name="connsiteY0" fmla="*/ 60537 h 652289"/>
                <a:gd name="connsiteX1" fmla="*/ 1892045 w 1927623"/>
                <a:gd name="connsiteY1" fmla="*/ 62661 h 652289"/>
                <a:gd name="connsiteX2" fmla="*/ 1065238 w 1927623"/>
                <a:gd name="connsiteY2" fmla="*/ 542860 h 652289"/>
                <a:gd name="connsiteX3" fmla="*/ 894020 w 1927623"/>
                <a:gd name="connsiteY3" fmla="*/ 542860 h 652289"/>
                <a:gd name="connsiteX4" fmla="*/ 38082 w 1927623"/>
                <a:gd name="connsiteY4" fmla="*/ 48020 h 652289"/>
                <a:gd name="connsiteX5" fmla="*/ 38082 w 1927623"/>
                <a:gd name="connsiteY5" fmla="*/ 50144 h 652289"/>
                <a:gd name="connsiteX6" fmla="*/ 0 w 1927623"/>
                <a:gd name="connsiteY6" fmla="*/ 0 h 652289"/>
                <a:gd name="connsiteX7" fmla="*/ 0 w 1927623"/>
                <a:gd name="connsiteY7" fmla="*/ 89061 h 652289"/>
                <a:gd name="connsiteX8" fmla="*/ 38082 w 1927623"/>
                <a:gd name="connsiteY8" fmla="*/ 139205 h 652289"/>
                <a:gd name="connsiteX9" fmla="*/ 894096 w 1927623"/>
                <a:gd name="connsiteY9" fmla="*/ 631921 h 652289"/>
                <a:gd name="connsiteX10" fmla="*/ 1065314 w 1927623"/>
                <a:gd name="connsiteY10" fmla="*/ 631921 h 652289"/>
                <a:gd name="connsiteX11" fmla="*/ 1892121 w 1927623"/>
                <a:gd name="connsiteY11" fmla="*/ 151722 h 652289"/>
                <a:gd name="connsiteX12" fmla="*/ 1927624 w 1927623"/>
                <a:gd name="connsiteY12" fmla="*/ 101578 h 652289"/>
                <a:gd name="connsiteX13" fmla="*/ 1927624 w 1927623"/>
                <a:gd name="connsiteY13" fmla="*/ 12593 h 652289"/>
                <a:gd name="connsiteX14" fmla="*/ 1892045 w 1927623"/>
                <a:gd name="connsiteY14" fmla="*/ 60537 h 652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7623" h="652289">
                  <a:moveTo>
                    <a:pt x="1892045" y="60537"/>
                  </a:moveTo>
                  <a:lnTo>
                    <a:pt x="1892045" y="62661"/>
                  </a:lnTo>
                  <a:lnTo>
                    <a:pt x="1065238" y="542860"/>
                  </a:lnTo>
                  <a:cubicBezTo>
                    <a:pt x="1017218" y="570018"/>
                    <a:pt x="942040" y="570018"/>
                    <a:pt x="894020" y="542860"/>
                  </a:cubicBezTo>
                  <a:lnTo>
                    <a:pt x="38082" y="48020"/>
                  </a:lnTo>
                  <a:lnTo>
                    <a:pt x="38082" y="50144"/>
                  </a:lnTo>
                  <a:cubicBezTo>
                    <a:pt x="15096" y="35503"/>
                    <a:pt x="0" y="18814"/>
                    <a:pt x="0" y="0"/>
                  </a:cubicBezTo>
                  <a:lnTo>
                    <a:pt x="0" y="89061"/>
                  </a:lnTo>
                  <a:cubicBezTo>
                    <a:pt x="0" y="107874"/>
                    <a:pt x="15096" y="124564"/>
                    <a:pt x="38082" y="139205"/>
                  </a:cubicBezTo>
                  <a:lnTo>
                    <a:pt x="894096" y="631921"/>
                  </a:lnTo>
                  <a:cubicBezTo>
                    <a:pt x="942116" y="659079"/>
                    <a:pt x="1019418" y="659079"/>
                    <a:pt x="1065314" y="631921"/>
                  </a:cubicBezTo>
                  <a:lnTo>
                    <a:pt x="1892121" y="151722"/>
                  </a:lnTo>
                  <a:cubicBezTo>
                    <a:pt x="1915107" y="139205"/>
                    <a:pt x="1927624" y="118267"/>
                    <a:pt x="1927624" y="101578"/>
                  </a:cubicBezTo>
                  <a:lnTo>
                    <a:pt x="1927624" y="12593"/>
                  </a:lnTo>
                  <a:cubicBezTo>
                    <a:pt x="1927548" y="31331"/>
                    <a:pt x="1917155" y="48020"/>
                    <a:pt x="1892045" y="60537"/>
                  </a:cubicBezTo>
                  <a:close/>
                </a:path>
              </a:pathLst>
            </a:custGeom>
            <a:solidFill>
              <a:srgbClr val="50E6FF"/>
            </a:solidFill>
            <a:ln w="7580" cap="flat">
              <a:noFill/>
              <a:prstDash val="solid"/>
              <a:miter/>
            </a:ln>
          </p:spPr>
          <p:txBody>
            <a:bodyPr rtlCol="0" anchor="ctr"/>
            <a:lstStyle/>
            <a:p>
              <a:endParaRPr lang="en-US"/>
            </a:p>
          </p:txBody>
        </p:sp>
        <p:sp>
          <p:nvSpPr>
            <p:cNvPr id="58" name="Freeform: Shape 47">
              <a:extLst>
                <a:ext uri="{FF2B5EF4-FFF2-40B4-BE49-F238E27FC236}">
                  <a16:creationId xmlns:a16="http://schemas.microsoft.com/office/drawing/2014/main" id="{F5928814-0007-D54F-8EC0-3A4AF3E0526E}"/>
                </a:ext>
              </a:extLst>
            </p:cNvPr>
            <p:cNvSpPr/>
            <p:nvPr/>
          </p:nvSpPr>
          <p:spPr>
            <a:xfrm>
              <a:off x="7841394" y="4460038"/>
              <a:ext cx="1928100" cy="1116064"/>
            </a:xfrm>
            <a:custGeom>
              <a:avLst/>
              <a:gdLst>
                <a:gd name="connsiteX0" fmla="*/ 1892086 w 1928100"/>
                <a:gd name="connsiteY0" fmla="*/ 515209 h 1116064"/>
                <a:gd name="connsiteX1" fmla="*/ 1892086 w 1928100"/>
                <a:gd name="connsiteY1" fmla="*/ 613373 h 1116064"/>
                <a:gd name="connsiteX2" fmla="*/ 1063230 w 1928100"/>
                <a:gd name="connsiteY2" fmla="*/ 1095696 h 1116064"/>
                <a:gd name="connsiteX3" fmla="*/ 892012 w 1928100"/>
                <a:gd name="connsiteY3" fmla="*/ 1095696 h 1116064"/>
                <a:gd name="connsiteX4" fmla="*/ 35999 w 1928100"/>
                <a:gd name="connsiteY4" fmla="*/ 600856 h 1116064"/>
                <a:gd name="connsiteX5" fmla="*/ 41 w 1928100"/>
                <a:gd name="connsiteY5" fmla="*/ 550181 h 1116064"/>
                <a:gd name="connsiteX6" fmla="*/ 35999 w 1928100"/>
                <a:gd name="connsiteY6" fmla="*/ 502692 h 1116064"/>
                <a:gd name="connsiteX7" fmla="*/ 864854 w 1928100"/>
                <a:gd name="connsiteY7" fmla="*/ 20369 h 1116064"/>
                <a:gd name="connsiteX8" fmla="*/ 1036072 w 1928100"/>
                <a:gd name="connsiteY8" fmla="*/ 20369 h 1116064"/>
                <a:gd name="connsiteX9" fmla="*/ 1892086 w 1928100"/>
                <a:gd name="connsiteY9" fmla="*/ 515209 h 1116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8100" h="1116064">
                  <a:moveTo>
                    <a:pt x="1892086" y="515209"/>
                  </a:moveTo>
                  <a:cubicBezTo>
                    <a:pt x="1940105" y="542367"/>
                    <a:pt x="1940105" y="586215"/>
                    <a:pt x="1892086" y="613373"/>
                  </a:cubicBezTo>
                  <a:lnTo>
                    <a:pt x="1063230" y="1095696"/>
                  </a:lnTo>
                  <a:cubicBezTo>
                    <a:pt x="1017258" y="1122854"/>
                    <a:pt x="940032" y="1122854"/>
                    <a:pt x="892012" y="1095696"/>
                  </a:cubicBezTo>
                  <a:lnTo>
                    <a:pt x="35999" y="600856"/>
                  </a:lnTo>
                  <a:cubicBezTo>
                    <a:pt x="11268" y="586897"/>
                    <a:pt x="-794" y="568463"/>
                    <a:pt x="41" y="550181"/>
                  </a:cubicBezTo>
                  <a:cubicBezTo>
                    <a:pt x="723" y="532960"/>
                    <a:pt x="12709" y="515892"/>
                    <a:pt x="35999" y="502692"/>
                  </a:cubicBezTo>
                  <a:lnTo>
                    <a:pt x="864854" y="20369"/>
                  </a:lnTo>
                  <a:cubicBezTo>
                    <a:pt x="910826" y="-6790"/>
                    <a:pt x="988052" y="-6790"/>
                    <a:pt x="1036072" y="20369"/>
                  </a:cubicBezTo>
                  <a:lnTo>
                    <a:pt x="1892086" y="515209"/>
                  </a:lnTo>
                  <a:close/>
                </a:path>
              </a:pathLst>
            </a:custGeom>
            <a:gradFill flip="none" rotWithShape="1">
              <a:gsLst>
                <a:gs pos="16000">
                  <a:srgbClr val="08528C"/>
                </a:gs>
                <a:gs pos="52000">
                  <a:srgbClr val="0090FF"/>
                </a:gs>
                <a:gs pos="89000">
                  <a:srgbClr val="08528C"/>
                </a:gs>
              </a:gsLst>
              <a:lin ang="0" scaled="1"/>
              <a:tileRect/>
            </a:gradFill>
            <a:ln w="7580" cap="flat">
              <a:noFill/>
              <a:prstDash val="solid"/>
              <a:miter/>
            </a:ln>
          </p:spPr>
          <p:txBody>
            <a:bodyPr rtlCol="0" anchor="ctr"/>
            <a:lstStyle/>
            <a:p>
              <a:endParaRPr lang="en-US"/>
            </a:p>
          </p:txBody>
        </p:sp>
      </p:grpSp>
      <p:sp>
        <p:nvSpPr>
          <p:cNvPr id="157" name="Text Placeholder 2">
            <a:extLst>
              <a:ext uri="{FF2B5EF4-FFF2-40B4-BE49-F238E27FC236}">
                <a16:creationId xmlns:a16="http://schemas.microsoft.com/office/drawing/2014/main" id="{F32684C6-A051-8D4C-870C-4AB76ADD866F}"/>
              </a:ext>
            </a:extLst>
          </p:cNvPr>
          <p:cNvSpPr txBox="1">
            <a:spLocks/>
          </p:cNvSpPr>
          <p:nvPr/>
        </p:nvSpPr>
        <p:spPr>
          <a:xfrm>
            <a:off x="728408" y="3765834"/>
            <a:ext cx="2825369" cy="83156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What data do I have?</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Where did the data originate?</a:t>
            </a:r>
          </a:p>
          <a:p>
            <a:pPr marL="0" marR="0" lvl="1"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400" u="none" strike="noStrike" kern="1200" cap="none" spc="0" normalizeH="0" baseline="0" noProof="0" dirty="0">
                <a:ln>
                  <a:noFill/>
                </a:ln>
                <a:solidFill>
                  <a:schemeClr val="tx1"/>
                </a:solidFill>
                <a:effectLst/>
                <a:uLnTx/>
                <a:uFillTx/>
                <a:latin typeface="Segoe UI" panose="020B0502040204020203" pitchFamily="34" charset="0"/>
                <a:cs typeface="Segoe UI" panose="020B0502040204020203" pitchFamily="34" charset="0"/>
              </a:rPr>
              <a:t>Can I trust it?</a:t>
            </a:r>
            <a:endParaRPr kumimoji="0" lang="en-US" sz="1400" b="1" u="none" strike="noStrike" kern="1200" cap="none" spc="0" normalizeH="0" baseline="0" noProof="0" dirty="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158" name="Subtitle 3">
            <a:extLst>
              <a:ext uri="{FF2B5EF4-FFF2-40B4-BE49-F238E27FC236}">
                <a16:creationId xmlns:a16="http://schemas.microsoft.com/office/drawing/2014/main" id="{9A7A9BAC-5448-B344-8BA3-F24CB385A86E}"/>
              </a:ext>
            </a:extLst>
          </p:cNvPr>
          <p:cNvSpPr txBox="1">
            <a:spLocks/>
          </p:cNvSpPr>
          <p:nvPr/>
        </p:nvSpPr>
        <p:spPr>
          <a:xfrm>
            <a:off x="728409" y="3394701"/>
            <a:ext cx="2825368" cy="2469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150">
                <a:solidFill>
                  <a:srgbClr val="0078D4"/>
                </a:solidFill>
                <a:latin typeface="Segoe UI Semibold" panose="020B0502040204020203" pitchFamily="34" charset="0"/>
                <a:cs typeface="Segoe UI Semibold" panose="020B0502040204020203" pitchFamily="34" charset="0"/>
              </a:rPr>
              <a:t>DISCOVERY</a:t>
            </a:r>
          </a:p>
        </p:txBody>
      </p:sp>
      <p:sp>
        <p:nvSpPr>
          <p:cNvPr id="159" name="Text Placeholder 2">
            <a:extLst>
              <a:ext uri="{FF2B5EF4-FFF2-40B4-BE49-F238E27FC236}">
                <a16:creationId xmlns:a16="http://schemas.microsoft.com/office/drawing/2014/main" id="{EF9716FB-CF3C-D34C-9D1A-F610D01AD96F}"/>
              </a:ext>
            </a:extLst>
          </p:cNvPr>
          <p:cNvSpPr txBox="1">
            <a:spLocks/>
          </p:cNvSpPr>
          <p:nvPr/>
        </p:nvSpPr>
        <p:spPr>
          <a:xfrm>
            <a:off x="8557470" y="3765834"/>
            <a:ext cx="2891866" cy="83156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a:buNone/>
              <a:defRPr/>
            </a:pPr>
            <a:r>
              <a:rPr lang="en-US" sz="1400" dirty="0">
                <a:solidFill>
                  <a:schemeClr val="tx1"/>
                </a:solidFill>
                <a:latin typeface="Segoe UI" panose="020B0502040204020203" pitchFamily="34" charset="0"/>
                <a:cs typeface="Segoe UI" panose="020B0502040204020203" pitchFamily="34" charset="0"/>
              </a:rPr>
              <a:t>What’s my exposure to risk? </a:t>
            </a:r>
          </a:p>
          <a:p>
            <a:pPr marL="0" lvl="1" indent="0" algn="ctr">
              <a:buNone/>
              <a:defRPr/>
            </a:pPr>
            <a:r>
              <a:rPr lang="en-US" sz="1400" dirty="0">
                <a:solidFill>
                  <a:schemeClr val="tx1"/>
                </a:solidFill>
                <a:latin typeface="Segoe UI" panose="020B0502040204020203" pitchFamily="34" charset="0"/>
                <a:cs typeface="Segoe UI" panose="020B0502040204020203" pitchFamily="34" charset="0"/>
              </a:rPr>
              <a:t>Is my usage compliant? </a:t>
            </a:r>
          </a:p>
          <a:p>
            <a:pPr marL="0" lvl="1" indent="0" algn="ctr">
              <a:buNone/>
              <a:defRPr/>
            </a:pPr>
            <a:r>
              <a:rPr lang="en-US" sz="1400" dirty="0">
                <a:solidFill>
                  <a:schemeClr val="tx1"/>
                </a:solidFill>
                <a:latin typeface="Segoe UI" panose="020B0502040204020203" pitchFamily="34" charset="0"/>
                <a:cs typeface="Segoe UI" panose="020B0502040204020203" pitchFamily="34" charset="0"/>
              </a:rPr>
              <a:t>How do I control access &amp; use? </a:t>
            </a:r>
          </a:p>
          <a:p>
            <a:pPr marL="0" lvl="1" indent="0" algn="ctr">
              <a:buNone/>
              <a:defRPr/>
            </a:pPr>
            <a:r>
              <a:rPr lang="en-US" sz="1400" dirty="0">
                <a:solidFill>
                  <a:schemeClr val="tx1"/>
                </a:solidFill>
                <a:latin typeface="Segoe UI" panose="020B0502040204020203" pitchFamily="34" charset="0"/>
                <a:cs typeface="Segoe UI" panose="020B0502040204020203" pitchFamily="34" charset="0"/>
              </a:rPr>
              <a:t>What is required by regulation X?</a:t>
            </a:r>
            <a:endParaRPr kumimoji="0" lang="en-US" sz="1400" b="1" u="none" strike="noStrike" kern="1200" cap="none" spc="0" normalizeH="0" baseline="0" noProof="0" dirty="0">
              <a:ln>
                <a:noFill/>
              </a:ln>
              <a:solidFill>
                <a:schemeClr val="tx1"/>
              </a:solidFill>
              <a:effectLst/>
              <a:uLnTx/>
              <a:uFillTx/>
              <a:latin typeface="Segoe UI Semibold" panose="020B0502040204020203" pitchFamily="34" charset="0"/>
              <a:cs typeface="Segoe UI Semibold" panose="020B0502040204020203" pitchFamily="34" charset="0"/>
            </a:endParaRPr>
          </a:p>
        </p:txBody>
      </p:sp>
      <p:sp>
        <p:nvSpPr>
          <p:cNvPr id="160" name="Subtitle 3">
            <a:extLst>
              <a:ext uri="{FF2B5EF4-FFF2-40B4-BE49-F238E27FC236}">
                <a16:creationId xmlns:a16="http://schemas.microsoft.com/office/drawing/2014/main" id="{E690BAA0-668C-B94A-A2E4-0E733AFF6306}"/>
              </a:ext>
            </a:extLst>
          </p:cNvPr>
          <p:cNvSpPr txBox="1">
            <a:spLocks/>
          </p:cNvSpPr>
          <p:nvPr/>
        </p:nvSpPr>
        <p:spPr>
          <a:xfrm>
            <a:off x="8557470" y="3394701"/>
            <a:ext cx="2891866" cy="2468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spc="150">
                <a:solidFill>
                  <a:srgbClr val="0078D4"/>
                </a:solidFill>
                <a:latin typeface="Segoe UI Semibold" panose="020B0502040204020203" pitchFamily="34" charset="0"/>
                <a:cs typeface="Segoe UI Semibold" panose="020B0502040204020203" pitchFamily="34" charset="0"/>
              </a:rPr>
              <a:t>COMPLIANCE</a:t>
            </a:r>
          </a:p>
        </p:txBody>
      </p:sp>
      <p:sp>
        <p:nvSpPr>
          <p:cNvPr id="161" name="Rectangle 160">
            <a:extLst>
              <a:ext uri="{FF2B5EF4-FFF2-40B4-BE49-F238E27FC236}">
                <a16:creationId xmlns:a16="http://schemas.microsoft.com/office/drawing/2014/main" id="{A20B8158-79C7-534B-9B58-946A42416C4E}"/>
              </a:ext>
            </a:extLst>
          </p:cNvPr>
          <p:cNvSpPr/>
          <p:nvPr/>
        </p:nvSpPr>
        <p:spPr>
          <a:xfrm>
            <a:off x="4913631" y="5338684"/>
            <a:ext cx="2364750" cy="415498"/>
          </a:xfrm>
          <a:prstGeom prst="rect">
            <a:avLst/>
          </a:prstGeom>
        </p:spPr>
        <p:txBody>
          <a:bodyPr wrap="none">
            <a:spAutoFit/>
          </a:bodyPr>
          <a:lstStyle/>
          <a:p>
            <a:pPr marL="0" marR="0" lvl="0" indent="0" algn="ctr" defTabSz="114300" rtl="0" eaLnBrk="1" fontAlgn="auto" latinLnBrk="0" hangingPunct="1">
              <a:lnSpc>
                <a:spcPct val="100000"/>
              </a:lnSpc>
              <a:spcBef>
                <a:spcPts val="1800"/>
              </a:spcBef>
              <a:spcAft>
                <a:spcPts val="1200"/>
              </a:spcAft>
              <a:buClrTx/>
              <a:buSzPct val="90000"/>
              <a:buFontTx/>
              <a:buNone/>
              <a:tabLst/>
              <a:defRPr/>
            </a:pPr>
            <a:r>
              <a:rPr lang="en-US" sz="2100" b="1" dirty="0">
                <a:latin typeface="Segoe UI Semibold" panose="020B0502040204020203" pitchFamily="34" charset="0"/>
                <a:cs typeface="Segoe UI Semibold" panose="020B0502040204020203" pitchFamily="34" charset="0"/>
              </a:rPr>
              <a:t>Chief Data Officer</a:t>
            </a:r>
            <a:endParaRPr kumimoji="0" lang="en-US" sz="2100" b="1" u="none" strike="noStrike" kern="1200" cap="none" spc="0" normalizeH="0" baseline="0" noProof="0" dirty="0">
              <a:ln>
                <a:noFill/>
              </a:ln>
              <a:effectLst/>
              <a:uLnTx/>
              <a:uFillTx/>
              <a:latin typeface="Segoe UI Semibold" panose="020B0502040204020203" pitchFamily="34" charset="0"/>
              <a:cs typeface="Segoe UI Semibold" panose="020B0502040204020203" pitchFamily="34" charset="0"/>
            </a:endParaRPr>
          </a:p>
        </p:txBody>
      </p:sp>
      <p:pic>
        <p:nvPicPr>
          <p:cNvPr id="61" name="Graphic 60"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AFC14748-540F-3B43-BBA9-65B910541D80}"/>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4284"/>
          <a:stretch/>
        </p:blipFill>
        <p:spPr>
          <a:xfrm>
            <a:off x="8946190" y="2139768"/>
            <a:ext cx="2028821" cy="1258106"/>
          </a:xfrm>
          <a:prstGeom prst="rect">
            <a:avLst/>
          </a:prstGeom>
        </p:spPr>
      </p:pic>
      <p:pic>
        <p:nvPicPr>
          <p:cNvPr id="69" name="Graphic 68" descr="Visual platforms that Azure Synapse and Azure Cosmos DB sit on which connect to eachother.&#10;&#10;Azure Cosmos DB also connects to factories worldwide through Azure IoT">
            <a:extLst>
              <a:ext uri="{FF2B5EF4-FFF2-40B4-BE49-F238E27FC236}">
                <a16:creationId xmlns:a16="http://schemas.microsoft.com/office/drawing/2014/main" id="{D758873E-F8AA-384C-A865-AA13CD58B7B4}"/>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474"/>
          <a:stretch/>
        </p:blipFill>
        <p:spPr>
          <a:xfrm>
            <a:off x="1216990" y="2139768"/>
            <a:ext cx="1982399" cy="1258106"/>
          </a:xfrm>
          <a:prstGeom prst="rect">
            <a:avLst/>
          </a:prstGeom>
        </p:spPr>
      </p:pic>
      <p:pic>
        <p:nvPicPr>
          <p:cNvPr id="15" name="Picture 14" descr="Icon&#10;&#10;Description automatically generated">
            <a:extLst>
              <a:ext uri="{FF2B5EF4-FFF2-40B4-BE49-F238E27FC236}">
                <a16:creationId xmlns:a16="http://schemas.microsoft.com/office/drawing/2014/main" id="{765C2201-026D-2E47-983A-5118595055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3749" y="1919155"/>
            <a:ext cx="1056685" cy="1143990"/>
          </a:xfrm>
          <a:prstGeom prst="rect">
            <a:avLst/>
          </a:prstGeom>
        </p:spPr>
      </p:pic>
      <p:pic>
        <p:nvPicPr>
          <p:cNvPr id="18" name="Picture 17" descr="Graphical user interface, application, icon&#10;&#10;Description automatically generated">
            <a:extLst>
              <a:ext uri="{FF2B5EF4-FFF2-40B4-BE49-F238E27FC236}">
                <a16:creationId xmlns:a16="http://schemas.microsoft.com/office/drawing/2014/main" id="{A195F677-9684-D142-B732-B836965E2D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36865" y="1881118"/>
            <a:ext cx="1038292" cy="1124076"/>
          </a:xfrm>
          <a:prstGeom prst="rect">
            <a:avLst/>
          </a:prstGeom>
        </p:spPr>
      </p:pic>
      <p:pic>
        <p:nvPicPr>
          <p:cNvPr id="24" name="Picture 23" descr="Logo&#10;&#10;Description automatically generated">
            <a:extLst>
              <a:ext uri="{FF2B5EF4-FFF2-40B4-BE49-F238E27FC236}">
                <a16:creationId xmlns:a16="http://schemas.microsoft.com/office/drawing/2014/main" id="{4964B0E2-B8FB-1641-9349-3AFA8504FE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407" y="3120817"/>
            <a:ext cx="2554456" cy="2410290"/>
          </a:xfrm>
          <a:prstGeom prst="rect">
            <a:avLst/>
          </a:prstGeom>
        </p:spPr>
      </p:pic>
    </p:spTree>
    <p:extLst>
      <p:ext uri="{BB962C8B-B14F-4D97-AF65-F5344CB8AC3E}">
        <p14:creationId xmlns:p14="http://schemas.microsoft.com/office/powerpoint/2010/main" val="301081724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0F5160-3350-E040-B596-9E8660D84AA0}"/>
              </a:ext>
            </a:extLst>
          </p:cNvPr>
          <p:cNvSpPr>
            <a:spLocks noGrp="1"/>
          </p:cNvSpPr>
          <p:nvPr>
            <p:ph type="title" idx="4294967295"/>
          </p:nvPr>
        </p:nvSpPr>
        <p:spPr>
          <a:xfrm>
            <a:off x="309751" y="479239"/>
            <a:ext cx="11029950" cy="732335"/>
          </a:xfrm>
        </p:spPr>
        <p:txBody>
          <a:bodyPr anchor="ctr"/>
          <a:lstStyle/>
          <a:p>
            <a:r>
              <a:rPr lang="en-GB">
                <a:solidFill>
                  <a:schemeClr val="tx1"/>
                </a:solidFill>
              </a:rPr>
              <a:t>What is in a data governance framework?</a:t>
            </a:r>
          </a:p>
        </p:txBody>
      </p:sp>
      <p:sp>
        <p:nvSpPr>
          <p:cNvPr id="85" name="Rectangle 84">
            <a:extLst>
              <a:ext uri="{FF2B5EF4-FFF2-40B4-BE49-F238E27FC236}">
                <a16:creationId xmlns:a16="http://schemas.microsoft.com/office/drawing/2014/main" id="{6BE976EF-6401-4B48-8F4C-95FD0198A675}"/>
              </a:ext>
            </a:extLst>
          </p:cNvPr>
          <p:cNvSpPr/>
          <p:nvPr/>
        </p:nvSpPr>
        <p:spPr bwMode="auto">
          <a:xfrm>
            <a:off x="1797180" y="1436687"/>
            <a:ext cx="8597641" cy="3129183"/>
          </a:xfrm>
          <a:prstGeom prst="rect">
            <a:avLst/>
          </a:prstGeom>
          <a:solidFill>
            <a:schemeClr val="bg1"/>
          </a:solidFill>
          <a:ln w="12700" cap="flat" cmpd="sng" algn="ctr">
            <a:noFill/>
            <a:prstDash val="dash"/>
          </a:ln>
          <a:effectLst>
            <a:outerShdw blurRad="317500" algn="tl" rotWithShape="0">
              <a:schemeClr val="accent1">
                <a:alpha val="70000"/>
              </a:schemeClr>
            </a:outerShdw>
          </a:effectLst>
        </p:spPr>
        <p:txBody>
          <a:bodyPr vert="horz" wrap="square" lIns="91427" tIns="1737113" rIns="91427" bIns="46630" numCol="1" rtlCol="0" anchor="t" anchorCtr="0" compatLnSpc="1">
            <a:prstTxWarp prst="textNoShape">
              <a:avLst/>
            </a:prstTxWarp>
          </a:bodyPr>
          <a:lstStyle/>
          <a:p>
            <a:pPr defTabSz="914225" fontAlgn="base">
              <a:spcBef>
                <a:spcPct val="0"/>
              </a:spcBef>
              <a:spcAft>
                <a:spcPct val="0"/>
              </a:spcAft>
            </a:pPr>
            <a:endParaRPr lang="en-US" err="1">
              <a:solidFill>
                <a:srgbClr val="FFFFFF"/>
              </a:solidFill>
              <a:latin typeface="Segoe UI"/>
            </a:endParaRPr>
          </a:p>
        </p:txBody>
      </p:sp>
      <p:grpSp>
        <p:nvGrpSpPr>
          <p:cNvPr id="86" name="Group 85">
            <a:extLst>
              <a:ext uri="{FF2B5EF4-FFF2-40B4-BE49-F238E27FC236}">
                <a16:creationId xmlns:a16="http://schemas.microsoft.com/office/drawing/2014/main" id="{4526094B-5AE3-5044-A6BE-5018FFA5FCB8}"/>
              </a:ext>
            </a:extLst>
          </p:cNvPr>
          <p:cNvGrpSpPr/>
          <p:nvPr/>
        </p:nvGrpSpPr>
        <p:grpSpPr>
          <a:xfrm>
            <a:off x="1797178" y="4779146"/>
            <a:ext cx="8597643" cy="1371600"/>
            <a:chOff x="1797178" y="4343391"/>
            <a:chExt cx="8597643" cy="1544366"/>
          </a:xfrm>
        </p:grpSpPr>
        <p:sp>
          <p:nvSpPr>
            <p:cNvPr id="87" name="Rectangle 86">
              <a:extLst>
                <a:ext uri="{FF2B5EF4-FFF2-40B4-BE49-F238E27FC236}">
                  <a16:creationId xmlns:a16="http://schemas.microsoft.com/office/drawing/2014/main" id="{7DCD0BAF-8AF7-664A-93EB-C7A238A542AC}"/>
                </a:ext>
              </a:extLst>
            </p:cNvPr>
            <p:cNvSpPr/>
            <p:nvPr/>
          </p:nvSpPr>
          <p:spPr bwMode="auto">
            <a:xfrm>
              <a:off x="1797178" y="4343391"/>
              <a:ext cx="8597643" cy="1544366"/>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solidFill>
                  <a:srgbClr val="000000"/>
                </a:solidFill>
                <a:cs typeface="Arial" charset="0"/>
              </a:endParaRPr>
            </a:p>
          </p:txBody>
        </p:sp>
        <p:cxnSp>
          <p:nvCxnSpPr>
            <p:cNvPr id="88" name="Straight Connector 87">
              <a:extLst>
                <a:ext uri="{FF2B5EF4-FFF2-40B4-BE49-F238E27FC236}">
                  <a16:creationId xmlns:a16="http://schemas.microsoft.com/office/drawing/2014/main" id="{F3217967-C69E-1343-A384-5E524E8B28BC}"/>
                </a:ext>
              </a:extLst>
            </p:cNvPr>
            <p:cNvCxnSpPr/>
            <p:nvPr/>
          </p:nvCxnSpPr>
          <p:spPr bwMode="auto">
            <a:xfrm>
              <a:off x="4663059" y="4343391"/>
              <a:ext cx="0" cy="154436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30DE3BB7-745D-9B48-BF3D-A83B41E95ECD}"/>
                </a:ext>
              </a:extLst>
            </p:cNvPr>
            <p:cNvCxnSpPr/>
            <p:nvPr/>
          </p:nvCxnSpPr>
          <p:spPr bwMode="auto">
            <a:xfrm>
              <a:off x="7528940" y="4343391"/>
              <a:ext cx="0" cy="1544366"/>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
        <p:nvSpPr>
          <p:cNvPr id="90" name="Rectangle 89">
            <a:extLst>
              <a:ext uri="{FF2B5EF4-FFF2-40B4-BE49-F238E27FC236}">
                <a16:creationId xmlns:a16="http://schemas.microsoft.com/office/drawing/2014/main" id="{1E4C55B5-4517-2946-B42A-C980189EED46}"/>
              </a:ext>
            </a:extLst>
          </p:cNvPr>
          <p:cNvSpPr/>
          <p:nvPr/>
        </p:nvSpPr>
        <p:spPr bwMode="auto">
          <a:xfrm>
            <a:off x="1935679" y="1579418"/>
            <a:ext cx="8320644" cy="438296"/>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cs typeface="Arial" charset="0"/>
              </a:rPr>
              <a:t>Data governance vision and strategy</a:t>
            </a:r>
          </a:p>
        </p:txBody>
      </p:sp>
      <p:sp>
        <p:nvSpPr>
          <p:cNvPr id="91" name="Rectangle 90">
            <a:extLst>
              <a:ext uri="{FF2B5EF4-FFF2-40B4-BE49-F238E27FC236}">
                <a16:creationId xmlns:a16="http://schemas.microsoft.com/office/drawing/2014/main" id="{244E4C9B-CA24-D04C-ADA4-D7E7D09AF42D}"/>
              </a:ext>
            </a:extLst>
          </p:cNvPr>
          <p:cNvSpPr/>
          <p:nvPr/>
        </p:nvSpPr>
        <p:spPr bwMode="auto">
          <a:xfrm>
            <a:off x="1935679" y="2130668"/>
            <a:ext cx="2007659" cy="9144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cs typeface="Arial" charset="0"/>
              </a:rPr>
              <a:t>People</a:t>
            </a:r>
          </a:p>
        </p:txBody>
      </p:sp>
      <p:sp>
        <p:nvSpPr>
          <p:cNvPr id="92" name="Rectangle 91">
            <a:extLst>
              <a:ext uri="{FF2B5EF4-FFF2-40B4-BE49-F238E27FC236}">
                <a16:creationId xmlns:a16="http://schemas.microsoft.com/office/drawing/2014/main" id="{CE71BEAC-305A-7147-BA32-F18EA02D39ED}"/>
              </a:ext>
            </a:extLst>
          </p:cNvPr>
          <p:cNvSpPr/>
          <p:nvPr/>
        </p:nvSpPr>
        <p:spPr bwMode="auto">
          <a:xfrm>
            <a:off x="4040007" y="2130668"/>
            <a:ext cx="2007659" cy="9144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cs typeface="Arial" charset="0"/>
              </a:rPr>
              <a:t>Processes</a:t>
            </a:r>
          </a:p>
        </p:txBody>
      </p:sp>
      <p:sp>
        <p:nvSpPr>
          <p:cNvPr id="93" name="Rectangle 92">
            <a:extLst>
              <a:ext uri="{FF2B5EF4-FFF2-40B4-BE49-F238E27FC236}">
                <a16:creationId xmlns:a16="http://schemas.microsoft.com/office/drawing/2014/main" id="{9658EA11-62EC-D148-9DDD-0B6377BA1FBB}"/>
              </a:ext>
            </a:extLst>
          </p:cNvPr>
          <p:cNvSpPr/>
          <p:nvPr/>
        </p:nvSpPr>
        <p:spPr bwMode="auto">
          <a:xfrm>
            <a:off x="6144336" y="2130668"/>
            <a:ext cx="2007659" cy="9144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cs typeface="Arial" charset="0"/>
              </a:rPr>
              <a:t>Policies</a:t>
            </a:r>
          </a:p>
        </p:txBody>
      </p:sp>
      <p:sp>
        <p:nvSpPr>
          <p:cNvPr id="94" name="Rectangle 93">
            <a:extLst>
              <a:ext uri="{FF2B5EF4-FFF2-40B4-BE49-F238E27FC236}">
                <a16:creationId xmlns:a16="http://schemas.microsoft.com/office/drawing/2014/main" id="{EB43CEBF-CD82-8246-89E3-F9D9DE7C0785}"/>
              </a:ext>
            </a:extLst>
          </p:cNvPr>
          <p:cNvSpPr/>
          <p:nvPr/>
        </p:nvSpPr>
        <p:spPr bwMode="auto">
          <a:xfrm>
            <a:off x="8248664" y="2130668"/>
            <a:ext cx="2007659" cy="91440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cs typeface="Arial" charset="0"/>
              </a:rPr>
              <a:t>Technology</a:t>
            </a:r>
          </a:p>
        </p:txBody>
      </p:sp>
      <p:sp>
        <p:nvSpPr>
          <p:cNvPr id="95" name="Rectangle 94">
            <a:extLst>
              <a:ext uri="{FF2B5EF4-FFF2-40B4-BE49-F238E27FC236}">
                <a16:creationId xmlns:a16="http://schemas.microsoft.com/office/drawing/2014/main" id="{E8BC4FAF-B81F-904A-868B-1DB8FEB95127}"/>
              </a:ext>
            </a:extLst>
          </p:cNvPr>
          <p:cNvSpPr/>
          <p:nvPr/>
        </p:nvSpPr>
        <p:spPr bwMode="auto">
          <a:xfrm>
            <a:off x="1935677" y="3163377"/>
            <a:ext cx="8320643" cy="1276423"/>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274320" rIns="91440" bIns="91440" numCol="1" spcCol="0" rtlCol="0" fromWordArt="0" anchor="ctr" anchorCtr="0" forceAA="0" compatLnSpc="1">
            <a:prstTxWarp prst="textNoShape">
              <a:avLst/>
            </a:prstTxWarp>
            <a:noAutofit/>
          </a:bodyPr>
          <a:lstStyle/>
          <a:p>
            <a:pPr algn="ctr"/>
            <a:r>
              <a:rPr lang="en-GB" sz="1600" dirty="0">
                <a:cs typeface="Arial" charset="0"/>
              </a:rPr>
              <a:t>Data lifecycle</a:t>
            </a:r>
          </a:p>
        </p:txBody>
      </p:sp>
      <p:sp>
        <p:nvSpPr>
          <p:cNvPr id="96" name="Rectangle 95">
            <a:extLst>
              <a:ext uri="{FF2B5EF4-FFF2-40B4-BE49-F238E27FC236}">
                <a16:creationId xmlns:a16="http://schemas.microsoft.com/office/drawing/2014/main" id="{09D23F65-C8BD-1E40-B3BA-0DE294C7D09E}"/>
              </a:ext>
            </a:extLst>
          </p:cNvPr>
          <p:cNvSpPr/>
          <p:nvPr/>
        </p:nvSpPr>
        <p:spPr bwMode="auto">
          <a:xfrm>
            <a:off x="2034536" y="3276050"/>
            <a:ext cx="8122924" cy="36703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1600">
                <a:solidFill>
                  <a:schemeClr val="bg1"/>
                </a:solidFill>
                <a:cs typeface="Arial" charset="0"/>
              </a:rPr>
              <a:t>Data</a:t>
            </a:r>
          </a:p>
        </p:txBody>
      </p:sp>
      <p:sp>
        <p:nvSpPr>
          <p:cNvPr id="97" name="TextBox 96">
            <a:extLst>
              <a:ext uri="{FF2B5EF4-FFF2-40B4-BE49-F238E27FC236}">
                <a16:creationId xmlns:a16="http://schemas.microsoft.com/office/drawing/2014/main" id="{567151DD-16AE-AF43-ADCA-20AD66D1C1D6}"/>
              </a:ext>
            </a:extLst>
          </p:cNvPr>
          <p:cNvSpPr txBox="1"/>
          <p:nvPr/>
        </p:nvSpPr>
        <p:spPr>
          <a:xfrm>
            <a:off x="2911762" y="4864610"/>
            <a:ext cx="636713" cy="338554"/>
          </a:xfrm>
          <a:prstGeom prst="rect">
            <a:avLst/>
          </a:prstGeom>
          <a:noFill/>
        </p:spPr>
        <p:txBody>
          <a:bodyPr wrap="none" rtlCol="0">
            <a:spAutoFit/>
          </a:bodyPr>
          <a:lstStyle/>
          <a:p>
            <a:pPr algn="ctr"/>
            <a:r>
              <a:rPr lang="en-GB" sz="1600">
                <a:solidFill>
                  <a:schemeClr val="tx1"/>
                </a:solidFill>
              </a:rPr>
              <a:t>Edge</a:t>
            </a:r>
          </a:p>
        </p:txBody>
      </p:sp>
      <p:sp>
        <p:nvSpPr>
          <p:cNvPr id="98" name="TextBox 97">
            <a:extLst>
              <a:ext uri="{FF2B5EF4-FFF2-40B4-BE49-F238E27FC236}">
                <a16:creationId xmlns:a16="http://schemas.microsoft.com/office/drawing/2014/main" id="{05B1AA3C-E61F-C645-9D04-4D6F8C0AF581}"/>
              </a:ext>
            </a:extLst>
          </p:cNvPr>
          <p:cNvSpPr txBox="1"/>
          <p:nvPr/>
        </p:nvSpPr>
        <p:spPr>
          <a:xfrm>
            <a:off x="5473073" y="4864610"/>
            <a:ext cx="1245854" cy="338554"/>
          </a:xfrm>
          <a:prstGeom prst="rect">
            <a:avLst/>
          </a:prstGeom>
          <a:noFill/>
        </p:spPr>
        <p:txBody>
          <a:bodyPr wrap="none" rtlCol="0">
            <a:spAutoFit/>
          </a:bodyPr>
          <a:lstStyle/>
          <a:p>
            <a:pPr algn="ctr"/>
            <a:r>
              <a:rPr lang="en-GB" sz="1600">
                <a:solidFill>
                  <a:schemeClr val="tx1"/>
                </a:solidFill>
              </a:rPr>
              <a:t>Data center</a:t>
            </a:r>
          </a:p>
        </p:txBody>
      </p:sp>
      <p:sp>
        <p:nvSpPr>
          <p:cNvPr id="99" name="TextBox 98">
            <a:extLst>
              <a:ext uri="{FF2B5EF4-FFF2-40B4-BE49-F238E27FC236}">
                <a16:creationId xmlns:a16="http://schemas.microsoft.com/office/drawing/2014/main" id="{7A7BCEA3-3D30-F24C-BBBB-CF7FEEA363B6}"/>
              </a:ext>
            </a:extLst>
          </p:cNvPr>
          <p:cNvSpPr txBox="1"/>
          <p:nvPr/>
        </p:nvSpPr>
        <p:spPr>
          <a:xfrm>
            <a:off x="8169837" y="4856869"/>
            <a:ext cx="1584088" cy="338554"/>
          </a:xfrm>
          <a:prstGeom prst="rect">
            <a:avLst/>
          </a:prstGeom>
          <a:noFill/>
        </p:spPr>
        <p:txBody>
          <a:bodyPr wrap="none" rtlCol="0">
            <a:spAutoFit/>
          </a:bodyPr>
          <a:lstStyle/>
          <a:p>
            <a:pPr algn="ctr"/>
            <a:r>
              <a:rPr lang="en-GB" sz="1600">
                <a:solidFill>
                  <a:schemeClr val="tx1"/>
                </a:solidFill>
              </a:rPr>
              <a:t>Multiple clouds</a:t>
            </a:r>
          </a:p>
        </p:txBody>
      </p:sp>
      <p:grpSp>
        <p:nvGrpSpPr>
          <p:cNvPr id="100" name="Group 315">
            <a:extLst>
              <a:ext uri="{FF2B5EF4-FFF2-40B4-BE49-F238E27FC236}">
                <a16:creationId xmlns:a16="http://schemas.microsoft.com/office/drawing/2014/main" id="{BFE46A96-2B2D-D240-ABF8-BA16B60D83BD}"/>
              </a:ext>
            </a:extLst>
          </p:cNvPr>
          <p:cNvGrpSpPr>
            <a:grpSpLocks noChangeAspect="1"/>
          </p:cNvGrpSpPr>
          <p:nvPr/>
        </p:nvGrpSpPr>
        <p:grpSpPr bwMode="auto">
          <a:xfrm>
            <a:off x="2958434" y="5347817"/>
            <a:ext cx="544830" cy="544830"/>
            <a:chOff x="1614" y="2777"/>
            <a:chExt cx="312" cy="312"/>
          </a:xfrm>
        </p:grpSpPr>
        <p:sp>
          <p:nvSpPr>
            <p:cNvPr id="101" name="Line 316">
              <a:extLst>
                <a:ext uri="{FF2B5EF4-FFF2-40B4-BE49-F238E27FC236}">
                  <a16:creationId xmlns:a16="http://schemas.microsoft.com/office/drawing/2014/main" id="{6E7BAFA1-B12A-4443-8A2C-85A57C32F528}"/>
                </a:ext>
              </a:extLst>
            </p:cNvPr>
            <p:cNvSpPr>
              <a:spLocks noChangeShapeType="1"/>
            </p:cNvSpPr>
            <p:nvPr/>
          </p:nvSpPr>
          <p:spPr bwMode="auto">
            <a:xfrm flipH="1" flipV="1">
              <a:off x="1668" y="2831"/>
              <a:ext cx="205" cy="205"/>
            </a:xfrm>
            <a:prstGeom prst="line">
              <a:avLst/>
            </a:prstGeom>
            <a:noFill/>
            <a:ln w="7938"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317">
              <a:extLst>
                <a:ext uri="{FF2B5EF4-FFF2-40B4-BE49-F238E27FC236}">
                  <a16:creationId xmlns:a16="http://schemas.microsoft.com/office/drawing/2014/main" id="{A1E08D22-DAA5-B345-8234-76FE327E02AD}"/>
                </a:ext>
              </a:extLst>
            </p:cNvPr>
            <p:cNvSpPr>
              <a:spLocks noChangeShapeType="1"/>
            </p:cNvSpPr>
            <p:nvPr/>
          </p:nvSpPr>
          <p:spPr bwMode="auto">
            <a:xfrm flipV="1">
              <a:off x="1771" y="2792"/>
              <a:ext cx="0" cy="282"/>
            </a:xfrm>
            <a:prstGeom prst="line">
              <a:avLst/>
            </a:prstGeom>
            <a:noFill/>
            <a:ln w="7938"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318">
              <a:extLst>
                <a:ext uri="{FF2B5EF4-FFF2-40B4-BE49-F238E27FC236}">
                  <a16:creationId xmlns:a16="http://schemas.microsoft.com/office/drawing/2014/main" id="{3A942E9B-4E08-B147-90A5-B734BE8136C4}"/>
                </a:ext>
              </a:extLst>
            </p:cNvPr>
            <p:cNvSpPr>
              <a:spLocks noChangeShapeType="1"/>
            </p:cNvSpPr>
            <p:nvPr/>
          </p:nvSpPr>
          <p:spPr bwMode="auto">
            <a:xfrm flipH="1">
              <a:off x="1668" y="2831"/>
              <a:ext cx="205" cy="205"/>
            </a:xfrm>
            <a:prstGeom prst="line">
              <a:avLst/>
            </a:prstGeom>
            <a:noFill/>
            <a:ln w="7938"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Oval 319">
              <a:extLst>
                <a:ext uri="{FF2B5EF4-FFF2-40B4-BE49-F238E27FC236}">
                  <a16:creationId xmlns:a16="http://schemas.microsoft.com/office/drawing/2014/main" id="{D813E12A-D00E-7645-B67B-FED6D43B37D1}"/>
                </a:ext>
              </a:extLst>
            </p:cNvPr>
            <p:cNvSpPr>
              <a:spLocks noChangeArrowheads="1"/>
            </p:cNvSpPr>
            <p:nvPr/>
          </p:nvSpPr>
          <p:spPr bwMode="auto">
            <a:xfrm>
              <a:off x="1858" y="3021"/>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320">
              <a:extLst>
                <a:ext uri="{FF2B5EF4-FFF2-40B4-BE49-F238E27FC236}">
                  <a16:creationId xmlns:a16="http://schemas.microsoft.com/office/drawing/2014/main" id="{EEBCCE1F-F917-C84E-B102-7C050CBB39DE}"/>
                </a:ext>
              </a:extLst>
            </p:cNvPr>
            <p:cNvSpPr>
              <a:spLocks noChangeArrowheads="1"/>
            </p:cNvSpPr>
            <p:nvPr/>
          </p:nvSpPr>
          <p:spPr bwMode="auto">
            <a:xfrm>
              <a:off x="1653" y="3021"/>
              <a:ext cx="29"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321">
              <a:extLst>
                <a:ext uri="{FF2B5EF4-FFF2-40B4-BE49-F238E27FC236}">
                  <a16:creationId xmlns:a16="http://schemas.microsoft.com/office/drawing/2014/main" id="{9EC49BE1-7D0C-F14C-A010-C6BF897F8F39}"/>
                </a:ext>
              </a:extLst>
            </p:cNvPr>
            <p:cNvSpPr>
              <a:spLocks noChangeArrowheads="1"/>
            </p:cNvSpPr>
            <p:nvPr/>
          </p:nvSpPr>
          <p:spPr bwMode="auto">
            <a:xfrm>
              <a:off x="1653" y="2816"/>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322">
              <a:extLst>
                <a:ext uri="{FF2B5EF4-FFF2-40B4-BE49-F238E27FC236}">
                  <a16:creationId xmlns:a16="http://schemas.microsoft.com/office/drawing/2014/main" id="{3B1DA08A-6A0A-C44B-A03F-5B4A6F3671BF}"/>
                </a:ext>
              </a:extLst>
            </p:cNvPr>
            <p:cNvSpPr>
              <a:spLocks noChangeArrowheads="1"/>
            </p:cNvSpPr>
            <p:nvPr/>
          </p:nvSpPr>
          <p:spPr bwMode="auto">
            <a:xfrm>
              <a:off x="1858" y="2816"/>
              <a:ext cx="29"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Line 323">
              <a:extLst>
                <a:ext uri="{FF2B5EF4-FFF2-40B4-BE49-F238E27FC236}">
                  <a16:creationId xmlns:a16="http://schemas.microsoft.com/office/drawing/2014/main" id="{CF61101A-C7E7-6F4C-B346-6F406A9836AE}"/>
                </a:ext>
              </a:extLst>
            </p:cNvPr>
            <p:cNvSpPr>
              <a:spLocks noChangeShapeType="1"/>
            </p:cNvSpPr>
            <p:nvPr/>
          </p:nvSpPr>
          <p:spPr bwMode="auto">
            <a:xfrm>
              <a:off x="1629" y="2933"/>
              <a:ext cx="282" cy="0"/>
            </a:xfrm>
            <a:prstGeom prst="line">
              <a:avLst/>
            </a:prstGeom>
            <a:noFill/>
            <a:ln w="7938" cap="flat">
              <a:solidFill>
                <a:srgbClr val="50E6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Oval 324">
              <a:extLst>
                <a:ext uri="{FF2B5EF4-FFF2-40B4-BE49-F238E27FC236}">
                  <a16:creationId xmlns:a16="http://schemas.microsoft.com/office/drawing/2014/main" id="{89D89426-E0E2-514B-99B2-2AD34DB3A8F7}"/>
                </a:ext>
              </a:extLst>
            </p:cNvPr>
            <p:cNvSpPr>
              <a:spLocks noChangeArrowheads="1"/>
            </p:cNvSpPr>
            <p:nvPr/>
          </p:nvSpPr>
          <p:spPr bwMode="auto">
            <a:xfrm>
              <a:off x="1897" y="2919"/>
              <a:ext cx="29" cy="2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325">
              <a:extLst>
                <a:ext uri="{FF2B5EF4-FFF2-40B4-BE49-F238E27FC236}">
                  <a16:creationId xmlns:a16="http://schemas.microsoft.com/office/drawing/2014/main" id="{99452324-E1EE-9D4B-BC7D-8F6D5B960EC5}"/>
                </a:ext>
              </a:extLst>
            </p:cNvPr>
            <p:cNvSpPr>
              <a:spLocks noChangeArrowheads="1"/>
            </p:cNvSpPr>
            <p:nvPr/>
          </p:nvSpPr>
          <p:spPr bwMode="auto">
            <a:xfrm>
              <a:off x="1614" y="2919"/>
              <a:ext cx="29" cy="2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326">
              <a:extLst>
                <a:ext uri="{FF2B5EF4-FFF2-40B4-BE49-F238E27FC236}">
                  <a16:creationId xmlns:a16="http://schemas.microsoft.com/office/drawing/2014/main" id="{A1A5377A-33A1-7147-B583-8E5EC6CB7028}"/>
                </a:ext>
              </a:extLst>
            </p:cNvPr>
            <p:cNvSpPr>
              <a:spLocks noChangeArrowheads="1"/>
            </p:cNvSpPr>
            <p:nvPr/>
          </p:nvSpPr>
          <p:spPr bwMode="auto">
            <a:xfrm>
              <a:off x="1755" y="2777"/>
              <a:ext cx="30" cy="2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327">
              <a:extLst>
                <a:ext uri="{FF2B5EF4-FFF2-40B4-BE49-F238E27FC236}">
                  <a16:creationId xmlns:a16="http://schemas.microsoft.com/office/drawing/2014/main" id="{F490488C-4601-804D-B85C-994698370FE5}"/>
                </a:ext>
              </a:extLst>
            </p:cNvPr>
            <p:cNvSpPr>
              <a:spLocks noChangeArrowheads="1"/>
            </p:cNvSpPr>
            <p:nvPr/>
          </p:nvSpPr>
          <p:spPr bwMode="auto">
            <a:xfrm>
              <a:off x="1755" y="3060"/>
              <a:ext cx="30" cy="29"/>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328">
              <a:extLst>
                <a:ext uri="{FF2B5EF4-FFF2-40B4-BE49-F238E27FC236}">
                  <a16:creationId xmlns:a16="http://schemas.microsoft.com/office/drawing/2014/main" id="{A4B868E9-C83D-5448-A4B3-6DC007273632}"/>
                </a:ext>
              </a:extLst>
            </p:cNvPr>
            <p:cNvSpPr>
              <a:spLocks noChangeArrowheads="1"/>
            </p:cNvSpPr>
            <p:nvPr/>
          </p:nvSpPr>
          <p:spPr bwMode="auto">
            <a:xfrm>
              <a:off x="1741" y="2904"/>
              <a:ext cx="58" cy="58"/>
            </a:xfrm>
            <a:prstGeom prst="ellipse">
              <a:avLst/>
            </a:prstGeom>
            <a:solidFill>
              <a:srgbClr val="0078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14" name="Group 105">
            <a:extLst>
              <a:ext uri="{FF2B5EF4-FFF2-40B4-BE49-F238E27FC236}">
                <a16:creationId xmlns:a16="http://schemas.microsoft.com/office/drawing/2014/main" id="{03291129-FCE4-D246-BC43-4D9E6917DDAA}"/>
              </a:ext>
            </a:extLst>
          </p:cNvPr>
          <p:cNvGrpSpPr>
            <a:grpSpLocks noChangeAspect="1"/>
          </p:cNvGrpSpPr>
          <p:nvPr/>
        </p:nvGrpSpPr>
        <p:grpSpPr bwMode="auto">
          <a:xfrm>
            <a:off x="5824726" y="5347817"/>
            <a:ext cx="544830" cy="544830"/>
            <a:chOff x="2208" y="2781"/>
            <a:chExt cx="312" cy="312"/>
          </a:xfrm>
        </p:grpSpPr>
        <p:sp>
          <p:nvSpPr>
            <p:cNvPr id="115" name="AutoShape 104">
              <a:extLst>
                <a:ext uri="{FF2B5EF4-FFF2-40B4-BE49-F238E27FC236}">
                  <a16:creationId xmlns:a16="http://schemas.microsoft.com/office/drawing/2014/main" id="{E75917A6-DA42-904B-B446-309C0AC5EE58}"/>
                </a:ext>
              </a:extLst>
            </p:cNvPr>
            <p:cNvSpPr>
              <a:spLocks noChangeAspect="1" noChangeArrowheads="1" noTextEdit="1"/>
            </p:cNvSpPr>
            <p:nvPr/>
          </p:nvSpPr>
          <p:spPr bwMode="auto">
            <a:xfrm>
              <a:off x="2208" y="2781"/>
              <a:ext cx="31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Rectangle 106">
              <a:extLst>
                <a:ext uri="{FF2B5EF4-FFF2-40B4-BE49-F238E27FC236}">
                  <a16:creationId xmlns:a16="http://schemas.microsoft.com/office/drawing/2014/main" id="{EA592A4E-26C4-D842-B50E-06F889638BCC}"/>
                </a:ext>
              </a:extLst>
            </p:cNvPr>
            <p:cNvSpPr>
              <a:spLocks noChangeArrowheads="1"/>
            </p:cNvSpPr>
            <p:nvPr/>
          </p:nvSpPr>
          <p:spPr bwMode="auto">
            <a:xfrm>
              <a:off x="2208" y="2781"/>
              <a:ext cx="312" cy="3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07">
              <a:extLst>
                <a:ext uri="{FF2B5EF4-FFF2-40B4-BE49-F238E27FC236}">
                  <a16:creationId xmlns:a16="http://schemas.microsoft.com/office/drawing/2014/main" id="{A88C852B-2AA3-7E45-B302-FC4FE88A8396}"/>
                </a:ext>
              </a:extLst>
            </p:cNvPr>
            <p:cNvSpPr>
              <a:spLocks noChangeArrowheads="1"/>
            </p:cNvSpPr>
            <p:nvPr/>
          </p:nvSpPr>
          <p:spPr bwMode="auto">
            <a:xfrm>
              <a:off x="2208" y="2791"/>
              <a:ext cx="312" cy="5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08">
              <a:extLst>
                <a:ext uri="{FF2B5EF4-FFF2-40B4-BE49-F238E27FC236}">
                  <a16:creationId xmlns:a16="http://schemas.microsoft.com/office/drawing/2014/main" id="{1457B9F0-D2FF-DB4C-9704-42F5D0384910}"/>
                </a:ext>
              </a:extLst>
            </p:cNvPr>
            <p:cNvSpPr>
              <a:spLocks noChangeArrowheads="1"/>
            </p:cNvSpPr>
            <p:nvPr/>
          </p:nvSpPr>
          <p:spPr bwMode="auto">
            <a:xfrm>
              <a:off x="2208" y="2869"/>
              <a:ext cx="312" cy="5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09">
              <a:extLst>
                <a:ext uri="{FF2B5EF4-FFF2-40B4-BE49-F238E27FC236}">
                  <a16:creationId xmlns:a16="http://schemas.microsoft.com/office/drawing/2014/main" id="{4079D705-CA8F-7347-B64F-55C8ED4FBA38}"/>
                </a:ext>
              </a:extLst>
            </p:cNvPr>
            <p:cNvSpPr>
              <a:spLocks noChangeArrowheads="1"/>
            </p:cNvSpPr>
            <p:nvPr/>
          </p:nvSpPr>
          <p:spPr bwMode="auto">
            <a:xfrm>
              <a:off x="2208" y="2947"/>
              <a:ext cx="312" cy="5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10">
              <a:extLst>
                <a:ext uri="{FF2B5EF4-FFF2-40B4-BE49-F238E27FC236}">
                  <a16:creationId xmlns:a16="http://schemas.microsoft.com/office/drawing/2014/main" id="{135144F6-CB8A-7A45-A5CC-D1EA473F402D}"/>
                </a:ext>
              </a:extLst>
            </p:cNvPr>
            <p:cNvSpPr>
              <a:spLocks noChangeArrowheads="1"/>
            </p:cNvSpPr>
            <p:nvPr/>
          </p:nvSpPr>
          <p:spPr bwMode="auto">
            <a:xfrm>
              <a:off x="2208" y="3025"/>
              <a:ext cx="312" cy="58"/>
            </a:xfrm>
            <a:prstGeom prst="rect">
              <a:avLst/>
            </a:prstGeom>
            <a:solidFill>
              <a:srgbClr val="0078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11">
              <a:extLst>
                <a:ext uri="{FF2B5EF4-FFF2-40B4-BE49-F238E27FC236}">
                  <a16:creationId xmlns:a16="http://schemas.microsoft.com/office/drawing/2014/main" id="{72C074D8-049B-9044-8975-1C15FD98EE84}"/>
                </a:ext>
              </a:extLst>
            </p:cNvPr>
            <p:cNvSpPr>
              <a:spLocks noChangeArrowheads="1"/>
            </p:cNvSpPr>
            <p:nvPr/>
          </p:nvSpPr>
          <p:spPr bwMode="auto">
            <a:xfrm>
              <a:off x="2227" y="3040"/>
              <a:ext cx="30"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12">
              <a:extLst>
                <a:ext uri="{FF2B5EF4-FFF2-40B4-BE49-F238E27FC236}">
                  <a16:creationId xmlns:a16="http://schemas.microsoft.com/office/drawing/2014/main" id="{66A42492-6E50-9F46-B826-0D1956AA595E}"/>
                </a:ext>
              </a:extLst>
            </p:cNvPr>
            <p:cNvSpPr>
              <a:spLocks noChangeArrowheads="1"/>
            </p:cNvSpPr>
            <p:nvPr/>
          </p:nvSpPr>
          <p:spPr bwMode="auto">
            <a:xfrm>
              <a:off x="2271" y="3040"/>
              <a:ext cx="30" cy="29"/>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13">
              <a:extLst>
                <a:ext uri="{FF2B5EF4-FFF2-40B4-BE49-F238E27FC236}">
                  <a16:creationId xmlns:a16="http://schemas.microsoft.com/office/drawing/2014/main" id="{E345560B-42B0-5842-89B0-EF3EF3DE26AB}"/>
                </a:ext>
              </a:extLst>
            </p:cNvPr>
            <p:cNvSpPr>
              <a:spLocks noChangeArrowheads="1"/>
            </p:cNvSpPr>
            <p:nvPr/>
          </p:nvSpPr>
          <p:spPr bwMode="auto">
            <a:xfrm>
              <a:off x="2315" y="3040"/>
              <a:ext cx="29" cy="2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14">
              <a:extLst>
                <a:ext uri="{FF2B5EF4-FFF2-40B4-BE49-F238E27FC236}">
                  <a16:creationId xmlns:a16="http://schemas.microsoft.com/office/drawing/2014/main" id="{114434D4-26FC-BE42-AAE0-66429E8B2466}"/>
                </a:ext>
              </a:extLst>
            </p:cNvPr>
            <p:cNvSpPr>
              <a:spLocks noChangeArrowheads="1"/>
            </p:cNvSpPr>
            <p:nvPr/>
          </p:nvSpPr>
          <p:spPr bwMode="auto">
            <a:xfrm>
              <a:off x="2227" y="2961"/>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15">
              <a:extLst>
                <a:ext uri="{FF2B5EF4-FFF2-40B4-BE49-F238E27FC236}">
                  <a16:creationId xmlns:a16="http://schemas.microsoft.com/office/drawing/2014/main" id="{6CA179F7-6C82-C740-9957-91FA4002DB6F}"/>
                </a:ext>
              </a:extLst>
            </p:cNvPr>
            <p:cNvSpPr>
              <a:spLocks noChangeArrowheads="1"/>
            </p:cNvSpPr>
            <p:nvPr/>
          </p:nvSpPr>
          <p:spPr bwMode="auto">
            <a:xfrm>
              <a:off x="2271" y="2961"/>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16">
              <a:extLst>
                <a:ext uri="{FF2B5EF4-FFF2-40B4-BE49-F238E27FC236}">
                  <a16:creationId xmlns:a16="http://schemas.microsoft.com/office/drawing/2014/main" id="{DAC0E849-970C-FA44-8938-5B9D2AA8C24C}"/>
                </a:ext>
              </a:extLst>
            </p:cNvPr>
            <p:cNvSpPr>
              <a:spLocks noChangeArrowheads="1"/>
            </p:cNvSpPr>
            <p:nvPr/>
          </p:nvSpPr>
          <p:spPr bwMode="auto">
            <a:xfrm>
              <a:off x="2315" y="2961"/>
              <a:ext cx="29" cy="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17">
              <a:extLst>
                <a:ext uri="{FF2B5EF4-FFF2-40B4-BE49-F238E27FC236}">
                  <a16:creationId xmlns:a16="http://schemas.microsoft.com/office/drawing/2014/main" id="{5645B756-97B3-614E-AB77-09186200ACDD}"/>
                </a:ext>
              </a:extLst>
            </p:cNvPr>
            <p:cNvSpPr>
              <a:spLocks noChangeArrowheads="1"/>
            </p:cNvSpPr>
            <p:nvPr/>
          </p:nvSpPr>
          <p:spPr bwMode="auto">
            <a:xfrm>
              <a:off x="2227" y="2883"/>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18">
              <a:extLst>
                <a:ext uri="{FF2B5EF4-FFF2-40B4-BE49-F238E27FC236}">
                  <a16:creationId xmlns:a16="http://schemas.microsoft.com/office/drawing/2014/main" id="{B23F2CF8-0D05-1B42-83C7-700B949A668D}"/>
                </a:ext>
              </a:extLst>
            </p:cNvPr>
            <p:cNvSpPr>
              <a:spLocks noChangeArrowheads="1"/>
            </p:cNvSpPr>
            <p:nvPr/>
          </p:nvSpPr>
          <p:spPr bwMode="auto">
            <a:xfrm>
              <a:off x="2271" y="2883"/>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19">
              <a:extLst>
                <a:ext uri="{FF2B5EF4-FFF2-40B4-BE49-F238E27FC236}">
                  <a16:creationId xmlns:a16="http://schemas.microsoft.com/office/drawing/2014/main" id="{1A196D38-CDA8-7A4E-989C-E25BE71F2CC2}"/>
                </a:ext>
              </a:extLst>
            </p:cNvPr>
            <p:cNvSpPr>
              <a:spLocks noChangeArrowheads="1"/>
            </p:cNvSpPr>
            <p:nvPr/>
          </p:nvSpPr>
          <p:spPr bwMode="auto">
            <a:xfrm>
              <a:off x="2315" y="2883"/>
              <a:ext cx="29" cy="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20">
              <a:extLst>
                <a:ext uri="{FF2B5EF4-FFF2-40B4-BE49-F238E27FC236}">
                  <a16:creationId xmlns:a16="http://schemas.microsoft.com/office/drawing/2014/main" id="{76FA6EB1-09DE-394E-B5D2-1C9A7BD91085}"/>
                </a:ext>
              </a:extLst>
            </p:cNvPr>
            <p:cNvSpPr>
              <a:spLocks noChangeArrowheads="1"/>
            </p:cNvSpPr>
            <p:nvPr/>
          </p:nvSpPr>
          <p:spPr bwMode="auto">
            <a:xfrm>
              <a:off x="2227" y="2805"/>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21">
              <a:extLst>
                <a:ext uri="{FF2B5EF4-FFF2-40B4-BE49-F238E27FC236}">
                  <a16:creationId xmlns:a16="http://schemas.microsoft.com/office/drawing/2014/main" id="{383D34DD-369B-2F49-9ACB-51A659633280}"/>
                </a:ext>
              </a:extLst>
            </p:cNvPr>
            <p:cNvSpPr>
              <a:spLocks noChangeArrowheads="1"/>
            </p:cNvSpPr>
            <p:nvPr/>
          </p:nvSpPr>
          <p:spPr bwMode="auto">
            <a:xfrm>
              <a:off x="2271" y="2805"/>
              <a:ext cx="30" cy="30"/>
            </a:xfrm>
            <a:prstGeom prst="ellipse">
              <a:avLst/>
            </a:pr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22">
              <a:extLst>
                <a:ext uri="{FF2B5EF4-FFF2-40B4-BE49-F238E27FC236}">
                  <a16:creationId xmlns:a16="http://schemas.microsoft.com/office/drawing/2014/main" id="{568670F9-E1B8-2F4D-9BE8-FF49875B16C2}"/>
                </a:ext>
              </a:extLst>
            </p:cNvPr>
            <p:cNvSpPr>
              <a:spLocks noChangeArrowheads="1"/>
            </p:cNvSpPr>
            <p:nvPr/>
          </p:nvSpPr>
          <p:spPr bwMode="auto">
            <a:xfrm>
              <a:off x="2315" y="2805"/>
              <a:ext cx="29" cy="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3" name="Group 132">
            <a:extLst>
              <a:ext uri="{FF2B5EF4-FFF2-40B4-BE49-F238E27FC236}">
                <a16:creationId xmlns:a16="http://schemas.microsoft.com/office/drawing/2014/main" id="{5FDDBE64-E83E-024F-8FA5-90A06707A234}"/>
              </a:ext>
            </a:extLst>
          </p:cNvPr>
          <p:cNvGrpSpPr/>
          <p:nvPr/>
        </p:nvGrpSpPr>
        <p:grpSpPr>
          <a:xfrm>
            <a:off x="8346143" y="5342786"/>
            <a:ext cx="1223728" cy="554892"/>
            <a:chOff x="5514571" y="2482351"/>
            <a:chExt cx="1223728" cy="554892"/>
          </a:xfrm>
        </p:grpSpPr>
        <p:sp>
          <p:nvSpPr>
            <p:cNvPr id="134" name="Freeform 74">
              <a:extLst>
                <a:ext uri="{FF2B5EF4-FFF2-40B4-BE49-F238E27FC236}">
                  <a16:creationId xmlns:a16="http://schemas.microsoft.com/office/drawing/2014/main" id="{57704E36-0F02-1049-8ED6-0C03AC253A01}"/>
                </a:ext>
              </a:extLst>
            </p:cNvPr>
            <p:cNvSpPr>
              <a:spLocks/>
            </p:cNvSpPr>
            <p:nvPr/>
          </p:nvSpPr>
          <p:spPr bwMode="auto">
            <a:xfrm>
              <a:off x="6219365" y="2482351"/>
              <a:ext cx="518934" cy="318714"/>
            </a:xfrm>
            <a:custGeom>
              <a:avLst/>
              <a:gdLst>
                <a:gd name="T0" fmla="*/ 985 w 1109"/>
                <a:gd name="T1" fmla="*/ 426 h 682"/>
                <a:gd name="T2" fmla="*/ 982 w 1109"/>
                <a:gd name="T3" fmla="*/ 426 h 682"/>
                <a:gd name="T4" fmla="*/ 999 w 1109"/>
                <a:gd name="T5" fmla="*/ 341 h 682"/>
                <a:gd name="T6" fmla="*/ 777 w 1109"/>
                <a:gd name="T7" fmla="*/ 113 h 682"/>
                <a:gd name="T8" fmla="*/ 703 w 1109"/>
                <a:gd name="T9" fmla="*/ 127 h 682"/>
                <a:gd name="T10" fmla="*/ 444 w 1109"/>
                <a:gd name="T11" fmla="*/ 0 h 682"/>
                <a:gd name="T12" fmla="*/ 111 w 1109"/>
                <a:gd name="T13" fmla="*/ 341 h 682"/>
                <a:gd name="T14" fmla="*/ 122 w 1109"/>
                <a:gd name="T15" fmla="*/ 426 h 682"/>
                <a:gd name="T16" fmla="*/ 0 w 1109"/>
                <a:gd name="T17" fmla="*/ 554 h 682"/>
                <a:gd name="T18" fmla="*/ 125 w 1109"/>
                <a:gd name="T19" fmla="*/ 682 h 682"/>
                <a:gd name="T20" fmla="*/ 985 w 1109"/>
                <a:gd name="T21" fmla="*/ 682 h 682"/>
                <a:gd name="T22" fmla="*/ 1109 w 1109"/>
                <a:gd name="T23" fmla="*/ 554 h 682"/>
                <a:gd name="T24" fmla="*/ 985 w 1109"/>
                <a:gd name="T25" fmla="*/ 426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9" h="682">
                  <a:moveTo>
                    <a:pt x="985" y="426"/>
                  </a:moveTo>
                  <a:cubicBezTo>
                    <a:pt x="982" y="426"/>
                    <a:pt x="982" y="426"/>
                    <a:pt x="982" y="426"/>
                  </a:cubicBezTo>
                  <a:cubicBezTo>
                    <a:pt x="993" y="400"/>
                    <a:pt x="999" y="371"/>
                    <a:pt x="999" y="341"/>
                  </a:cubicBezTo>
                  <a:cubicBezTo>
                    <a:pt x="999" y="215"/>
                    <a:pt x="899" y="113"/>
                    <a:pt x="777" y="113"/>
                  </a:cubicBezTo>
                  <a:cubicBezTo>
                    <a:pt x="751" y="113"/>
                    <a:pt x="726" y="118"/>
                    <a:pt x="703" y="127"/>
                  </a:cubicBezTo>
                  <a:cubicBezTo>
                    <a:pt x="642" y="49"/>
                    <a:pt x="548" y="0"/>
                    <a:pt x="444" y="0"/>
                  </a:cubicBezTo>
                  <a:cubicBezTo>
                    <a:pt x="260" y="0"/>
                    <a:pt x="111" y="152"/>
                    <a:pt x="111" y="341"/>
                  </a:cubicBezTo>
                  <a:cubicBezTo>
                    <a:pt x="111" y="370"/>
                    <a:pt x="115" y="399"/>
                    <a:pt x="122" y="426"/>
                  </a:cubicBezTo>
                  <a:cubicBezTo>
                    <a:pt x="54" y="428"/>
                    <a:pt x="0" y="484"/>
                    <a:pt x="0" y="554"/>
                  </a:cubicBezTo>
                  <a:cubicBezTo>
                    <a:pt x="0" y="625"/>
                    <a:pt x="56" y="682"/>
                    <a:pt x="125" y="682"/>
                  </a:cubicBezTo>
                  <a:cubicBezTo>
                    <a:pt x="985" y="682"/>
                    <a:pt x="985" y="682"/>
                    <a:pt x="985" y="682"/>
                  </a:cubicBezTo>
                  <a:cubicBezTo>
                    <a:pt x="1054" y="682"/>
                    <a:pt x="1109" y="625"/>
                    <a:pt x="1109" y="554"/>
                  </a:cubicBezTo>
                  <a:cubicBezTo>
                    <a:pt x="1109" y="483"/>
                    <a:pt x="1054" y="426"/>
                    <a:pt x="985" y="42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4">
              <a:extLst>
                <a:ext uri="{FF2B5EF4-FFF2-40B4-BE49-F238E27FC236}">
                  <a16:creationId xmlns:a16="http://schemas.microsoft.com/office/drawing/2014/main" id="{4D5C195A-2BEE-8B41-9FBB-DC7D9E98548C}"/>
                </a:ext>
              </a:extLst>
            </p:cNvPr>
            <p:cNvSpPr>
              <a:spLocks/>
            </p:cNvSpPr>
            <p:nvPr/>
          </p:nvSpPr>
          <p:spPr bwMode="auto">
            <a:xfrm>
              <a:off x="5514571" y="2482351"/>
              <a:ext cx="518934" cy="318714"/>
            </a:xfrm>
            <a:custGeom>
              <a:avLst/>
              <a:gdLst>
                <a:gd name="T0" fmla="*/ 985 w 1109"/>
                <a:gd name="T1" fmla="*/ 426 h 682"/>
                <a:gd name="T2" fmla="*/ 982 w 1109"/>
                <a:gd name="T3" fmla="*/ 426 h 682"/>
                <a:gd name="T4" fmla="*/ 999 w 1109"/>
                <a:gd name="T5" fmla="*/ 341 h 682"/>
                <a:gd name="T6" fmla="*/ 777 w 1109"/>
                <a:gd name="T7" fmla="*/ 113 h 682"/>
                <a:gd name="T8" fmla="*/ 703 w 1109"/>
                <a:gd name="T9" fmla="*/ 127 h 682"/>
                <a:gd name="T10" fmla="*/ 444 w 1109"/>
                <a:gd name="T11" fmla="*/ 0 h 682"/>
                <a:gd name="T12" fmla="*/ 111 w 1109"/>
                <a:gd name="T13" fmla="*/ 341 h 682"/>
                <a:gd name="T14" fmla="*/ 122 w 1109"/>
                <a:gd name="T15" fmla="*/ 426 h 682"/>
                <a:gd name="T16" fmla="*/ 0 w 1109"/>
                <a:gd name="T17" fmla="*/ 554 h 682"/>
                <a:gd name="T18" fmla="*/ 125 w 1109"/>
                <a:gd name="T19" fmla="*/ 682 h 682"/>
                <a:gd name="T20" fmla="*/ 985 w 1109"/>
                <a:gd name="T21" fmla="*/ 682 h 682"/>
                <a:gd name="T22" fmla="*/ 1109 w 1109"/>
                <a:gd name="T23" fmla="*/ 554 h 682"/>
                <a:gd name="T24" fmla="*/ 985 w 1109"/>
                <a:gd name="T25" fmla="*/ 426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9" h="682">
                  <a:moveTo>
                    <a:pt x="985" y="426"/>
                  </a:moveTo>
                  <a:cubicBezTo>
                    <a:pt x="982" y="426"/>
                    <a:pt x="982" y="426"/>
                    <a:pt x="982" y="426"/>
                  </a:cubicBezTo>
                  <a:cubicBezTo>
                    <a:pt x="993" y="400"/>
                    <a:pt x="999" y="371"/>
                    <a:pt x="999" y="341"/>
                  </a:cubicBezTo>
                  <a:cubicBezTo>
                    <a:pt x="999" y="215"/>
                    <a:pt x="899" y="113"/>
                    <a:pt x="777" y="113"/>
                  </a:cubicBezTo>
                  <a:cubicBezTo>
                    <a:pt x="751" y="113"/>
                    <a:pt x="726" y="118"/>
                    <a:pt x="703" y="127"/>
                  </a:cubicBezTo>
                  <a:cubicBezTo>
                    <a:pt x="642" y="49"/>
                    <a:pt x="548" y="0"/>
                    <a:pt x="444" y="0"/>
                  </a:cubicBezTo>
                  <a:cubicBezTo>
                    <a:pt x="260" y="0"/>
                    <a:pt x="111" y="152"/>
                    <a:pt x="111" y="341"/>
                  </a:cubicBezTo>
                  <a:cubicBezTo>
                    <a:pt x="111" y="370"/>
                    <a:pt x="115" y="399"/>
                    <a:pt x="122" y="426"/>
                  </a:cubicBezTo>
                  <a:cubicBezTo>
                    <a:pt x="54" y="428"/>
                    <a:pt x="0" y="484"/>
                    <a:pt x="0" y="554"/>
                  </a:cubicBezTo>
                  <a:cubicBezTo>
                    <a:pt x="0" y="625"/>
                    <a:pt x="56" y="682"/>
                    <a:pt x="125" y="682"/>
                  </a:cubicBezTo>
                  <a:cubicBezTo>
                    <a:pt x="985" y="682"/>
                    <a:pt x="985" y="682"/>
                    <a:pt x="985" y="682"/>
                  </a:cubicBezTo>
                  <a:cubicBezTo>
                    <a:pt x="1054" y="682"/>
                    <a:pt x="1109" y="625"/>
                    <a:pt x="1109" y="554"/>
                  </a:cubicBezTo>
                  <a:cubicBezTo>
                    <a:pt x="1109" y="483"/>
                    <a:pt x="1054" y="426"/>
                    <a:pt x="985" y="426"/>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74">
              <a:extLst>
                <a:ext uri="{FF2B5EF4-FFF2-40B4-BE49-F238E27FC236}">
                  <a16:creationId xmlns:a16="http://schemas.microsoft.com/office/drawing/2014/main" id="{BFF7C79C-8833-F44C-B191-D81B2995988C}"/>
                </a:ext>
              </a:extLst>
            </p:cNvPr>
            <p:cNvSpPr>
              <a:spLocks/>
            </p:cNvSpPr>
            <p:nvPr/>
          </p:nvSpPr>
          <p:spPr bwMode="auto">
            <a:xfrm>
              <a:off x="5717554" y="2572380"/>
              <a:ext cx="756892" cy="464863"/>
            </a:xfrm>
            <a:custGeom>
              <a:avLst/>
              <a:gdLst>
                <a:gd name="T0" fmla="*/ 985 w 1109"/>
                <a:gd name="T1" fmla="*/ 426 h 682"/>
                <a:gd name="T2" fmla="*/ 982 w 1109"/>
                <a:gd name="T3" fmla="*/ 426 h 682"/>
                <a:gd name="T4" fmla="*/ 999 w 1109"/>
                <a:gd name="T5" fmla="*/ 341 h 682"/>
                <a:gd name="T6" fmla="*/ 777 w 1109"/>
                <a:gd name="T7" fmla="*/ 113 h 682"/>
                <a:gd name="T8" fmla="*/ 703 w 1109"/>
                <a:gd name="T9" fmla="*/ 127 h 682"/>
                <a:gd name="T10" fmla="*/ 444 w 1109"/>
                <a:gd name="T11" fmla="*/ 0 h 682"/>
                <a:gd name="T12" fmla="*/ 111 w 1109"/>
                <a:gd name="T13" fmla="*/ 341 h 682"/>
                <a:gd name="T14" fmla="*/ 122 w 1109"/>
                <a:gd name="T15" fmla="*/ 426 h 682"/>
                <a:gd name="T16" fmla="*/ 0 w 1109"/>
                <a:gd name="T17" fmla="*/ 554 h 682"/>
                <a:gd name="T18" fmla="*/ 125 w 1109"/>
                <a:gd name="T19" fmla="*/ 682 h 682"/>
                <a:gd name="T20" fmla="*/ 985 w 1109"/>
                <a:gd name="T21" fmla="*/ 682 h 682"/>
                <a:gd name="T22" fmla="*/ 1109 w 1109"/>
                <a:gd name="T23" fmla="*/ 554 h 682"/>
                <a:gd name="T24" fmla="*/ 985 w 1109"/>
                <a:gd name="T25" fmla="*/ 426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9" h="682">
                  <a:moveTo>
                    <a:pt x="985" y="426"/>
                  </a:moveTo>
                  <a:cubicBezTo>
                    <a:pt x="982" y="426"/>
                    <a:pt x="982" y="426"/>
                    <a:pt x="982" y="426"/>
                  </a:cubicBezTo>
                  <a:cubicBezTo>
                    <a:pt x="993" y="400"/>
                    <a:pt x="999" y="371"/>
                    <a:pt x="999" y="341"/>
                  </a:cubicBezTo>
                  <a:cubicBezTo>
                    <a:pt x="999" y="215"/>
                    <a:pt x="899" y="113"/>
                    <a:pt x="777" y="113"/>
                  </a:cubicBezTo>
                  <a:cubicBezTo>
                    <a:pt x="751" y="113"/>
                    <a:pt x="726" y="118"/>
                    <a:pt x="703" y="127"/>
                  </a:cubicBezTo>
                  <a:cubicBezTo>
                    <a:pt x="642" y="49"/>
                    <a:pt x="548" y="0"/>
                    <a:pt x="444" y="0"/>
                  </a:cubicBezTo>
                  <a:cubicBezTo>
                    <a:pt x="260" y="0"/>
                    <a:pt x="111" y="152"/>
                    <a:pt x="111" y="341"/>
                  </a:cubicBezTo>
                  <a:cubicBezTo>
                    <a:pt x="111" y="370"/>
                    <a:pt x="115" y="399"/>
                    <a:pt x="122" y="426"/>
                  </a:cubicBezTo>
                  <a:cubicBezTo>
                    <a:pt x="54" y="428"/>
                    <a:pt x="0" y="484"/>
                    <a:pt x="0" y="554"/>
                  </a:cubicBezTo>
                  <a:cubicBezTo>
                    <a:pt x="0" y="625"/>
                    <a:pt x="56" y="682"/>
                    <a:pt x="125" y="682"/>
                  </a:cubicBezTo>
                  <a:cubicBezTo>
                    <a:pt x="985" y="682"/>
                    <a:pt x="985" y="682"/>
                    <a:pt x="985" y="682"/>
                  </a:cubicBezTo>
                  <a:cubicBezTo>
                    <a:pt x="1054" y="682"/>
                    <a:pt x="1109" y="625"/>
                    <a:pt x="1109" y="554"/>
                  </a:cubicBezTo>
                  <a:cubicBezTo>
                    <a:pt x="1109" y="483"/>
                    <a:pt x="1054" y="426"/>
                    <a:pt x="985" y="426"/>
                  </a:cubicBezTo>
                  <a:close/>
                </a:path>
              </a:pathLst>
            </a:custGeom>
            <a:solidFill>
              <a:srgbClr val="50E6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7" name="TextBox 136">
            <a:extLst>
              <a:ext uri="{FF2B5EF4-FFF2-40B4-BE49-F238E27FC236}">
                <a16:creationId xmlns:a16="http://schemas.microsoft.com/office/drawing/2014/main" id="{EAF77082-0005-CB41-A7B8-D37D647AD683}"/>
              </a:ext>
            </a:extLst>
          </p:cNvPr>
          <p:cNvSpPr txBox="1"/>
          <p:nvPr/>
        </p:nvSpPr>
        <p:spPr>
          <a:xfrm>
            <a:off x="2013441" y="4087337"/>
            <a:ext cx="644728" cy="276999"/>
          </a:xfrm>
          <a:prstGeom prst="rect">
            <a:avLst/>
          </a:prstGeom>
          <a:noFill/>
        </p:spPr>
        <p:txBody>
          <a:bodyPr wrap="none" rtlCol="0">
            <a:spAutoFit/>
          </a:bodyPr>
          <a:lstStyle/>
          <a:p>
            <a:r>
              <a:rPr lang="en-GB" sz="1200" dirty="0"/>
              <a:t>Create</a:t>
            </a:r>
          </a:p>
        </p:txBody>
      </p:sp>
      <p:sp>
        <p:nvSpPr>
          <p:cNvPr id="138" name="TextBox 137">
            <a:extLst>
              <a:ext uri="{FF2B5EF4-FFF2-40B4-BE49-F238E27FC236}">
                <a16:creationId xmlns:a16="http://schemas.microsoft.com/office/drawing/2014/main" id="{A594967B-4EFC-BF4B-858F-CB2B6A64CDFE}"/>
              </a:ext>
            </a:extLst>
          </p:cNvPr>
          <p:cNvSpPr txBox="1"/>
          <p:nvPr/>
        </p:nvSpPr>
        <p:spPr>
          <a:xfrm>
            <a:off x="3261004" y="4087337"/>
            <a:ext cx="671979" cy="276999"/>
          </a:xfrm>
          <a:prstGeom prst="rect">
            <a:avLst/>
          </a:prstGeom>
          <a:noFill/>
        </p:spPr>
        <p:txBody>
          <a:bodyPr wrap="none" rtlCol="0">
            <a:spAutoFit/>
          </a:bodyPr>
          <a:lstStyle/>
          <a:p>
            <a:r>
              <a:rPr lang="en-GB" sz="1200" dirty="0"/>
              <a:t>Protect</a:t>
            </a:r>
          </a:p>
        </p:txBody>
      </p:sp>
      <p:sp>
        <p:nvSpPr>
          <p:cNvPr id="139" name="TextBox 138">
            <a:extLst>
              <a:ext uri="{FF2B5EF4-FFF2-40B4-BE49-F238E27FC236}">
                <a16:creationId xmlns:a16="http://schemas.microsoft.com/office/drawing/2014/main" id="{9C4551B9-2349-674E-8F03-0D632C56799D}"/>
              </a:ext>
            </a:extLst>
          </p:cNvPr>
          <p:cNvSpPr txBox="1"/>
          <p:nvPr/>
        </p:nvSpPr>
        <p:spPr>
          <a:xfrm>
            <a:off x="4566298" y="4087337"/>
            <a:ext cx="551754" cy="276999"/>
          </a:xfrm>
          <a:prstGeom prst="rect">
            <a:avLst/>
          </a:prstGeom>
          <a:noFill/>
        </p:spPr>
        <p:txBody>
          <a:bodyPr wrap="none" rtlCol="0">
            <a:spAutoFit/>
          </a:bodyPr>
          <a:lstStyle/>
          <a:p>
            <a:r>
              <a:rPr lang="en-GB" sz="1200" dirty="0"/>
              <a:t>Store</a:t>
            </a:r>
          </a:p>
        </p:txBody>
      </p:sp>
      <p:sp>
        <p:nvSpPr>
          <p:cNvPr id="140" name="TextBox 139">
            <a:extLst>
              <a:ext uri="{FF2B5EF4-FFF2-40B4-BE49-F238E27FC236}">
                <a16:creationId xmlns:a16="http://schemas.microsoft.com/office/drawing/2014/main" id="{EC89A4AA-74DB-AD4A-BF72-4A39A34E5130}"/>
              </a:ext>
            </a:extLst>
          </p:cNvPr>
          <p:cNvSpPr txBox="1"/>
          <p:nvPr/>
        </p:nvSpPr>
        <p:spPr>
          <a:xfrm>
            <a:off x="5720887" y="4087337"/>
            <a:ext cx="457176" cy="276999"/>
          </a:xfrm>
          <a:prstGeom prst="rect">
            <a:avLst/>
          </a:prstGeom>
          <a:noFill/>
        </p:spPr>
        <p:txBody>
          <a:bodyPr wrap="none" rtlCol="0">
            <a:spAutoFit/>
          </a:bodyPr>
          <a:lstStyle/>
          <a:p>
            <a:r>
              <a:rPr lang="en-GB" sz="1200" dirty="0"/>
              <a:t>Use</a:t>
            </a:r>
          </a:p>
        </p:txBody>
      </p:sp>
      <p:sp>
        <p:nvSpPr>
          <p:cNvPr id="141" name="TextBox 140">
            <a:extLst>
              <a:ext uri="{FF2B5EF4-FFF2-40B4-BE49-F238E27FC236}">
                <a16:creationId xmlns:a16="http://schemas.microsoft.com/office/drawing/2014/main" id="{6EDD8F56-DFA9-5C4A-BF44-0FBBB4979CF4}"/>
              </a:ext>
            </a:extLst>
          </p:cNvPr>
          <p:cNvSpPr txBox="1"/>
          <p:nvPr/>
        </p:nvSpPr>
        <p:spPr>
          <a:xfrm>
            <a:off x="6801218" y="4087337"/>
            <a:ext cx="763351" cy="276999"/>
          </a:xfrm>
          <a:prstGeom prst="rect">
            <a:avLst/>
          </a:prstGeom>
          <a:noFill/>
        </p:spPr>
        <p:txBody>
          <a:bodyPr wrap="none" rtlCol="0">
            <a:spAutoFit/>
          </a:bodyPr>
          <a:lstStyle/>
          <a:p>
            <a:r>
              <a:rPr lang="en-GB" sz="1200" dirty="0"/>
              <a:t>Maintain</a:t>
            </a:r>
          </a:p>
        </p:txBody>
      </p:sp>
      <p:sp>
        <p:nvSpPr>
          <p:cNvPr id="142" name="TextBox 141">
            <a:extLst>
              <a:ext uri="{FF2B5EF4-FFF2-40B4-BE49-F238E27FC236}">
                <a16:creationId xmlns:a16="http://schemas.microsoft.com/office/drawing/2014/main" id="{FD486333-9DFE-C647-B8AE-1B22BA48FC66}"/>
              </a:ext>
            </a:extLst>
          </p:cNvPr>
          <p:cNvSpPr txBox="1"/>
          <p:nvPr/>
        </p:nvSpPr>
        <p:spPr>
          <a:xfrm>
            <a:off x="8197884" y="4087337"/>
            <a:ext cx="696024" cy="276999"/>
          </a:xfrm>
          <a:prstGeom prst="rect">
            <a:avLst/>
          </a:prstGeom>
          <a:noFill/>
        </p:spPr>
        <p:txBody>
          <a:bodyPr wrap="none" rtlCol="0">
            <a:spAutoFit/>
          </a:bodyPr>
          <a:lstStyle/>
          <a:p>
            <a:r>
              <a:rPr lang="en-GB" sz="1200" dirty="0"/>
              <a:t>Archive</a:t>
            </a:r>
          </a:p>
        </p:txBody>
      </p:sp>
      <p:sp>
        <p:nvSpPr>
          <p:cNvPr id="143" name="TextBox 142">
            <a:extLst>
              <a:ext uri="{FF2B5EF4-FFF2-40B4-BE49-F238E27FC236}">
                <a16:creationId xmlns:a16="http://schemas.microsoft.com/office/drawing/2014/main" id="{E825E81D-D07D-184A-908D-CCED69148838}"/>
              </a:ext>
            </a:extLst>
          </p:cNvPr>
          <p:cNvSpPr txBox="1"/>
          <p:nvPr/>
        </p:nvSpPr>
        <p:spPr>
          <a:xfrm>
            <a:off x="9517063" y="4087337"/>
            <a:ext cx="713657" cy="276999"/>
          </a:xfrm>
          <a:prstGeom prst="rect">
            <a:avLst/>
          </a:prstGeom>
          <a:noFill/>
        </p:spPr>
        <p:txBody>
          <a:bodyPr wrap="none" rtlCol="0">
            <a:spAutoFit/>
          </a:bodyPr>
          <a:lstStyle/>
          <a:p>
            <a:r>
              <a:rPr lang="en-GB" sz="1200" dirty="0"/>
              <a:t>Destroy</a:t>
            </a:r>
          </a:p>
        </p:txBody>
      </p:sp>
      <p:cxnSp>
        <p:nvCxnSpPr>
          <p:cNvPr id="144" name="Straight Arrow Connector 143">
            <a:extLst>
              <a:ext uri="{FF2B5EF4-FFF2-40B4-BE49-F238E27FC236}">
                <a16:creationId xmlns:a16="http://schemas.microsoft.com/office/drawing/2014/main" id="{28AD87F1-6434-F54B-98A7-EAB744938D01}"/>
              </a:ext>
            </a:extLst>
          </p:cNvPr>
          <p:cNvCxnSpPr>
            <a:cxnSpLocks/>
          </p:cNvCxnSpPr>
          <p:nvPr/>
        </p:nvCxnSpPr>
        <p:spPr bwMode="auto">
          <a:xfrm>
            <a:off x="2637849" y="4235996"/>
            <a:ext cx="623155"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5" name="Straight Arrow Connector 144">
            <a:extLst>
              <a:ext uri="{FF2B5EF4-FFF2-40B4-BE49-F238E27FC236}">
                <a16:creationId xmlns:a16="http://schemas.microsoft.com/office/drawing/2014/main" id="{7A50F4B7-6370-2E40-A144-FDFFC6FC82EB}"/>
              </a:ext>
            </a:extLst>
          </p:cNvPr>
          <p:cNvCxnSpPr>
            <a:cxnSpLocks/>
          </p:cNvCxnSpPr>
          <p:nvPr/>
        </p:nvCxnSpPr>
        <p:spPr bwMode="auto">
          <a:xfrm>
            <a:off x="3932983" y="4235996"/>
            <a:ext cx="623155"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6" name="Straight Arrow Connector 145">
            <a:extLst>
              <a:ext uri="{FF2B5EF4-FFF2-40B4-BE49-F238E27FC236}">
                <a16:creationId xmlns:a16="http://schemas.microsoft.com/office/drawing/2014/main" id="{05AAF9DB-151B-6A4E-947E-628B631DE4B7}"/>
              </a:ext>
            </a:extLst>
          </p:cNvPr>
          <p:cNvCxnSpPr>
            <a:cxnSpLocks/>
          </p:cNvCxnSpPr>
          <p:nvPr/>
        </p:nvCxnSpPr>
        <p:spPr bwMode="auto">
          <a:xfrm>
            <a:off x="6186406" y="4235996"/>
            <a:ext cx="623155"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7" name="Straight Arrow Connector 146">
            <a:extLst>
              <a:ext uri="{FF2B5EF4-FFF2-40B4-BE49-F238E27FC236}">
                <a16:creationId xmlns:a16="http://schemas.microsoft.com/office/drawing/2014/main" id="{B863FFA0-9268-2243-9CEE-192837C01D57}"/>
              </a:ext>
            </a:extLst>
          </p:cNvPr>
          <p:cNvCxnSpPr>
            <a:cxnSpLocks/>
          </p:cNvCxnSpPr>
          <p:nvPr/>
        </p:nvCxnSpPr>
        <p:spPr bwMode="auto">
          <a:xfrm>
            <a:off x="7574729" y="4235996"/>
            <a:ext cx="623155"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8" name="Straight Arrow Connector 147">
            <a:extLst>
              <a:ext uri="{FF2B5EF4-FFF2-40B4-BE49-F238E27FC236}">
                <a16:creationId xmlns:a16="http://schemas.microsoft.com/office/drawing/2014/main" id="{7ADBA493-9A46-084C-A570-3F3ED6D3E2AB}"/>
              </a:ext>
            </a:extLst>
          </p:cNvPr>
          <p:cNvCxnSpPr>
            <a:cxnSpLocks/>
          </p:cNvCxnSpPr>
          <p:nvPr/>
        </p:nvCxnSpPr>
        <p:spPr bwMode="auto">
          <a:xfrm>
            <a:off x="8896401" y="4235996"/>
            <a:ext cx="623155"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9" name="Straight Arrow Connector 148">
            <a:extLst>
              <a:ext uri="{FF2B5EF4-FFF2-40B4-BE49-F238E27FC236}">
                <a16:creationId xmlns:a16="http://schemas.microsoft.com/office/drawing/2014/main" id="{D04F2A04-0E75-7540-BF9B-8D2DD14E0858}"/>
              </a:ext>
            </a:extLst>
          </p:cNvPr>
          <p:cNvCxnSpPr>
            <a:cxnSpLocks/>
          </p:cNvCxnSpPr>
          <p:nvPr/>
        </p:nvCxnSpPr>
        <p:spPr bwMode="auto">
          <a:xfrm>
            <a:off x="5091223" y="4235996"/>
            <a:ext cx="623155"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1149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E0EFB9-CE0E-254D-A2D6-3787795CA543}"/>
              </a:ext>
            </a:extLst>
          </p:cNvPr>
          <p:cNvSpPr>
            <a:spLocks noGrp="1"/>
          </p:cNvSpPr>
          <p:nvPr>
            <p:ph type="title" idx="4294967295"/>
          </p:nvPr>
        </p:nvSpPr>
        <p:spPr>
          <a:xfrm>
            <a:off x="338003" y="411800"/>
            <a:ext cx="11029950" cy="857117"/>
          </a:xfrm>
        </p:spPr>
        <p:txBody>
          <a:bodyPr anchor="ctr"/>
          <a:lstStyle/>
          <a:p>
            <a:r>
              <a:rPr lang="en-GB">
                <a:solidFill>
                  <a:schemeClr val="tx1"/>
                </a:solidFill>
              </a:rPr>
              <a:t>Roles and responsibilities for accountability</a:t>
            </a:r>
          </a:p>
        </p:txBody>
      </p:sp>
      <p:sp>
        <p:nvSpPr>
          <p:cNvPr id="2" name="TextBox 1">
            <a:extLst>
              <a:ext uri="{FF2B5EF4-FFF2-40B4-BE49-F238E27FC236}">
                <a16:creationId xmlns:a16="http://schemas.microsoft.com/office/drawing/2014/main" id="{F7849115-5628-7746-B62D-74F5BE73EE03}"/>
              </a:ext>
            </a:extLst>
          </p:cNvPr>
          <p:cNvSpPr txBox="1"/>
          <p:nvPr/>
        </p:nvSpPr>
        <p:spPr>
          <a:xfrm>
            <a:off x="7831080" y="5857827"/>
            <a:ext cx="1776448" cy="338554"/>
          </a:xfrm>
          <a:prstGeom prst="rect">
            <a:avLst/>
          </a:prstGeom>
          <a:noFill/>
        </p:spPr>
        <p:txBody>
          <a:bodyPr wrap="none" rtlCol="0">
            <a:spAutoFit/>
          </a:bodyPr>
          <a:lstStyle/>
          <a:p>
            <a:pPr algn="ctr"/>
            <a:r>
              <a:rPr lang="en-GB" sz="1600">
                <a:solidFill>
                  <a:schemeClr val="tx1"/>
                </a:solidFill>
              </a:rPr>
              <a:t>Department head</a:t>
            </a:r>
          </a:p>
        </p:txBody>
      </p:sp>
      <p:sp>
        <p:nvSpPr>
          <p:cNvPr id="21" name="TextBox 20">
            <a:extLst>
              <a:ext uri="{FF2B5EF4-FFF2-40B4-BE49-F238E27FC236}">
                <a16:creationId xmlns:a16="http://schemas.microsoft.com/office/drawing/2014/main" id="{A040DC6C-93AD-8642-AE5E-DC7ED811F81E}"/>
              </a:ext>
            </a:extLst>
          </p:cNvPr>
          <p:cNvSpPr txBox="1"/>
          <p:nvPr/>
        </p:nvSpPr>
        <p:spPr>
          <a:xfrm>
            <a:off x="10796066" y="5857827"/>
            <a:ext cx="346569" cy="338554"/>
          </a:xfrm>
          <a:prstGeom prst="rect">
            <a:avLst/>
          </a:prstGeom>
          <a:noFill/>
        </p:spPr>
        <p:txBody>
          <a:bodyPr wrap="none" rtlCol="0">
            <a:spAutoFit/>
          </a:bodyPr>
          <a:lstStyle/>
          <a:p>
            <a:pPr algn="ctr"/>
            <a:r>
              <a:rPr lang="en-GB" sz="1600">
                <a:solidFill>
                  <a:schemeClr val="tx1"/>
                </a:solidFill>
              </a:rPr>
              <a:t>IT</a:t>
            </a:r>
          </a:p>
        </p:txBody>
      </p:sp>
      <p:sp>
        <p:nvSpPr>
          <p:cNvPr id="28" name="TextBox 27">
            <a:extLst>
              <a:ext uri="{FF2B5EF4-FFF2-40B4-BE49-F238E27FC236}">
                <a16:creationId xmlns:a16="http://schemas.microsoft.com/office/drawing/2014/main" id="{A9053339-EA4E-FA4B-980F-6249F14B064D}"/>
              </a:ext>
            </a:extLst>
          </p:cNvPr>
          <p:cNvSpPr txBox="1"/>
          <p:nvPr/>
        </p:nvSpPr>
        <p:spPr>
          <a:xfrm>
            <a:off x="3938526" y="5857827"/>
            <a:ext cx="561372" cy="338554"/>
          </a:xfrm>
          <a:prstGeom prst="rect">
            <a:avLst/>
          </a:prstGeom>
          <a:noFill/>
        </p:spPr>
        <p:txBody>
          <a:bodyPr wrap="none" rtlCol="0">
            <a:spAutoFit/>
          </a:bodyPr>
          <a:lstStyle/>
          <a:p>
            <a:pPr algn="ctr"/>
            <a:r>
              <a:rPr lang="en-GB" sz="1600">
                <a:solidFill>
                  <a:schemeClr val="tx1"/>
                </a:solidFill>
              </a:rPr>
              <a:t>CxO</a:t>
            </a:r>
          </a:p>
        </p:txBody>
      </p:sp>
      <p:sp>
        <p:nvSpPr>
          <p:cNvPr id="29" name="TextBox 28">
            <a:extLst>
              <a:ext uri="{FF2B5EF4-FFF2-40B4-BE49-F238E27FC236}">
                <a16:creationId xmlns:a16="http://schemas.microsoft.com/office/drawing/2014/main" id="{CD79ED3B-8179-824B-8F1A-5D83C94F8CD0}"/>
              </a:ext>
            </a:extLst>
          </p:cNvPr>
          <p:cNvSpPr txBox="1"/>
          <p:nvPr/>
        </p:nvSpPr>
        <p:spPr>
          <a:xfrm>
            <a:off x="1222649" y="5857827"/>
            <a:ext cx="1493036" cy="338554"/>
          </a:xfrm>
          <a:prstGeom prst="rect">
            <a:avLst/>
          </a:prstGeom>
          <a:noFill/>
        </p:spPr>
        <p:txBody>
          <a:bodyPr wrap="none" rtlCol="0">
            <a:spAutoFit/>
          </a:bodyPr>
          <a:lstStyle/>
          <a:p>
            <a:pPr algn="ctr"/>
            <a:r>
              <a:rPr lang="en-GB" sz="1600">
                <a:solidFill>
                  <a:schemeClr val="tx1"/>
                </a:solidFill>
              </a:rPr>
              <a:t>GRC Manager </a:t>
            </a:r>
          </a:p>
        </p:txBody>
      </p:sp>
      <p:sp>
        <p:nvSpPr>
          <p:cNvPr id="31" name="TextBox 30">
            <a:extLst>
              <a:ext uri="{FF2B5EF4-FFF2-40B4-BE49-F238E27FC236}">
                <a16:creationId xmlns:a16="http://schemas.microsoft.com/office/drawing/2014/main" id="{9CC1938E-78EE-084D-AD61-8395F0FBC70C}"/>
              </a:ext>
            </a:extLst>
          </p:cNvPr>
          <p:cNvSpPr txBox="1"/>
          <p:nvPr/>
        </p:nvSpPr>
        <p:spPr>
          <a:xfrm>
            <a:off x="6138077" y="5857827"/>
            <a:ext cx="662361" cy="338554"/>
          </a:xfrm>
          <a:prstGeom prst="rect">
            <a:avLst/>
          </a:prstGeom>
          <a:noFill/>
        </p:spPr>
        <p:txBody>
          <a:bodyPr wrap="none" rtlCol="0">
            <a:spAutoFit/>
          </a:bodyPr>
          <a:lstStyle/>
          <a:p>
            <a:pPr algn="ctr"/>
            <a:r>
              <a:rPr lang="en-GB" sz="1600">
                <a:solidFill>
                  <a:schemeClr val="tx1"/>
                </a:solidFill>
              </a:rPr>
              <a:t>Legal</a:t>
            </a:r>
          </a:p>
        </p:txBody>
      </p:sp>
      <p:sp>
        <p:nvSpPr>
          <p:cNvPr id="32" name="TextBox 31">
            <a:extLst>
              <a:ext uri="{FF2B5EF4-FFF2-40B4-BE49-F238E27FC236}">
                <a16:creationId xmlns:a16="http://schemas.microsoft.com/office/drawing/2014/main" id="{A568EAAE-8185-C44D-9DBF-1AEFD3E20C15}"/>
              </a:ext>
            </a:extLst>
          </p:cNvPr>
          <p:cNvSpPr txBox="1"/>
          <p:nvPr/>
        </p:nvSpPr>
        <p:spPr>
          <a:xfrm>
            <a:off x="588263" y="6405029"/>
            <a:ext cx="2651688" cy="161583"/>
          </a:xfrm>
          <a:prstGeom prst="rect">
            <a:avLst/>
          </a:prstGeom>
          <a:noFill/>
        </p:spPr>
        <p:txBody>
          <a:bodyPr wrap="square" lIns="0" tIns="0" rIns="0" bIns="0" rtlCol="0">
            <a:spAutoFit/>
          </a:bodyPr>
          <a:lstStyle>
            <a:defPPr>
              <a:defRPr lang="en-US"/>
            </a:defPPr>
            <a:lvl1pPr>
              <a:defRPr sz="1050"/>
            </a:lvl1pPr>
          </a:lstStyle>
          <a:p>
            <a:r>
              <a:rPr lang="en-GB"/>
              <a:t>GRC = Governance, Risk and Compliance </a:t>
            </a:r>
          </a:p>
        </p:txBody>
      </p:sp>
      <p:sp>
        <p:nvSpPr>
          <p:cNvPr id="19" name="Rectangle 18">
            <a:extLst>
              <a:ext uri="{FF2B5EF4-FFF2-40B4-BE49-F238E27FC236}">
                <a16:creationId xmlns:a16="http://schemas.microsoft.com/office/drawing/2014/main" id="{EBCA2E69-CF49-4414-BCFD-48097DA17487}"/>
              </a:ext>
            </a:extLst>
          </p:cNvPr>
          <p:cNvSpPr/>
          <p:nvPr/>
        </p:nvSpPr>
        <p:spPr>
          <a:xfrm>
            <a:off x="1459150" y="1267569"/>
            <a:ext cx="9970850" cy="3262432"/>
          </a:xfrm>
          <a:prstGeom prst="rect">
            <a:avLst/>
          </a:prstGeom>
        </p:spPr>
        <p:txBody>
          <a:bodyPr wrap="square" tIns="0" bIns="0">
            <a:spAutoFit/>
          </a:bodyPr>
          <a:lstStyle/>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sets success metrics &amp; monitors how well the governance program is working? </a:t>
            </a:r>
          </a:p>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are the data owners?</a:t>
            </a:r>
          </a:p>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defines and maintains a business glossary?</a:t>
            </a:r>
          </a:p>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creates and maintains policies on access security?</a:t>
            </a:r>
          </a:p>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is protecting PII data privacy for compliance with GDPR &amp; CCPA?</a:t>
            </a:r>
          </a:p>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is looking after the quality of product data across all brochures and partner websites?</a:t>
            </a:r>
          </a:p>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ensures customer data is consistent across all systems?</a:t>
            </a:r>
          </a:p>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is policing external subscription data usage vs license?</a:t>
            </a:r>
          </a:p>
          <a:p>
            <a:pPr marL="228600" indent="-228600" defTabSz="932742">
              <a:spcBef>
                <a:spcPct val="20000"/>
              </a:spcBef>
              <a:buClr>
                <a:schemeClr val="accent1"/>
              </a:buClr>
              <a:buSzPct val="90000"/>
              <a:buFont typeface="Wingdings" panose="05000000000000000000" pitchFamily="2" charset="2"/>
              <a:buChar char=""/>
            </a:pPr>
            <a:r>
              <a:rPr lang="en-US" sz="2000" dirty="0">
                <a:gradFill>
                  <a:gsLst>
                    <a:gs pos="1250">
                      <a:schemeClr val="tx1"/>
                    </a:gs>
                    <a:gs pos="100000">
                      <a:schemeClr val="tx1"/>
                    </a:gs>
                  </a:gsLst>
                  <a:lin ang="5400000" scaled="0"/>
                </a:gradFill>
                <a:cs typeface="Segoe UI" panose="020B0502040204020203" pitchFamily="34" charset="0"/>
              </a:rPr>
              <a:t>Who is policing privileged users like DBAs?</a:t>
            </a:r>
          </a:p>
        </p:txBody>
      </p:sp>
      <p:grpSp>
        <p:nvGrpSpPr>
          <p:cNvPr id="20" name="Group 19">
            <a:extLst>
              <a:ext uri="{FF2B5EF4-FFF2-40B4-BE49-F238E27FC236}">
                <a16:creationId xmlns:a16="http://schemas.microsoft.com/office/drawing/2014/main" id="{E2CFD300-2C40-40E5-A97C-F4F9AD88DCEF}"/>
              </a:ext>
            </a:extLst>
          </p:cNvPr>
          <p:cNvGrpSpPr/>
          <p:nvPr/>
        </p:nvGrpSpPr>
        <p:grpSpPr>
          <a:xfrm>
            <a:off x="584201" y="1256837"/>
            <a:ext cx="793338" cy="793338"/>
            <a:chOff x="5734029" y="3067049"/>
            <a:chExt cx="723520" cy="723519"/>
          </a:xfrm>
        </p:grpSpPr>
        <p:sp>
          <p:nvSpPr>
            <p:cNvPr id="22" name="Oval 21" descr="Badge Question Mark">
              <a:extLst>
                <a:ext uri="{FF2B5EF4-FFF2-40B4-BE49-F238E27FC236}">
                  <a16:creationId xmlns:a16="http://schemas.microsoft.com/office/drawing/2014/main" id="{1991AD28-6778-4632-B693-959B7217267E}"/>
                </a:ext>
              </a:extLst>
            </p:cNvPr>
            <p:cNvSpPr/>
            <p:nvPr/>
          </p:nvSpPr>
          <p:spPr>
            <a:xfrm>
              <a:off x="5734029" y="3067049"/>
              <a:ext cx="723520" cy="723519"/>
            </a:xfrm>
            <a:prstGeom prst="ellipse">
              <a:avLst/>
            </a:prstGeom>
            <a:solidFill>
              <a:schemeClr val="bg2"/>
            </a:solidFill>
            <a:ln w="9525" cap="flat">
              <a:noFill/>
              <a:prstDash val="solid"/>
              <a:miter/>
            </a:ln>
          </p:spPr>
          <p:txBody>
            <a:bodyPr rtlCol="0" anchor="ctr"/>
            <a:lstStyle/>
            <a:p>
              <a:endParaRPr lang="en-US"/>
            </a:p>
          </p:txBody>
        </p:sp>
        <p:sp>
          <p:nvSpPr>
            <p:cNvPr id="23" name="Freeform: Shape 22" descr="Badge Question Mark">
              <a:extLst>
                <a:ext uri="{FF2B5EF4-FFF2-40B4-BE49-F238E27FC236}">
                  <a16:creationId xmlns:a16="http://schemas.microsoft.com/office/drawing/2014/main" id="{DC9E5AA0-E913-45E4-A32C-B510915FF61D}"/>
                </a:ext>
              </a:extLst>
            </p:cNvPr>
            <p:cNvSpPr/>
            <p:nvPr/>
          </p:nvSpPr>
          <p:spPr>
            <a:xfrm>
              <a:off x="5962173" y="3209940"/>
              <a:ext cx="267271" cy="438134"/>
            </a:xfrm>
            <a:custGeom>
              <a:avLst/>
              <a:gdLst>
                <a:gd name="connsiteX0" fmla="*/ 134636 w 267271"/>
                <a:gd name="connsiteY0" fmla="*/ 359046 h 438134"/>
                <a:gd name="connsiteX1" fmla="*/ 162575 w 267271"/>
                <a:gd name="connsiteY1" fmla="*/ 370576 h 438134"/>
                <a:gd name="connsiteX2" fmla="*/ 162649 w 267271"/>
                <a:gd name="connsiteY2" fmla="*/ 370649 h 438134"/>
                <a:gd name="connsiteX3" fmla="*/ 171116 w 267271"/>
                <a:gd name="connsiteY3" fmla="*/ 383289 h 438134"/>
                <a:gd name="connsiteX4" fmla="*/ 174212 w 267271"/>
                <a:gd name="connsiteY4" fmla="*/ 398710 h 438134"/>
                <a:gd name="connsiteX5" fmla="*/ 171059 w 267271"/>
                <a:gd name="connsiteY5" fmla="*/ 414074 h 438134"/>
                <a:gd name="connsiteX6" fmla="*/ 171059 w 267271"/>
                <a:gd name="connsiteY6" fmla="*/ 414093 h 438134"/>
                <a:gd name="connsiteX7" fmla="*/ 150104 w 267271"/>
                <a:gd name="connsiteY7" fmla="*/ 435048 h 438134"/>
                <a:gd name="connsiteX8" fmla="*/ 134779 w 267271"/>
                <a:gd name="connsiteY8" fmla="*/ 438134 h 438134"/>
                <a:gd name="connsiteX9" fmla="*/ 106727 w 267271"/>
                <a:gd name="connsiteY9" fmla="*/ 426580 h 438134"/>
                <a:gd name="connsiteX10" fmla="*/ 98260 w 267271"/>
                <a:gd name="connsiteY10" fmla="*/ 414055 h 438134"/>
                <a:gd name="connsiteX11" fmla="*/ 95164 w 267271"/>
                <a:gd name="connsiteY11" fmla="*/ 398710 h 438134"/>
                <a:gd name="connsiteX12" fmla="*/ 106727 w 267271"/>
                <a:gd name="connsiteY12" fmla="*/ 370649 h 438134"/>
                <a:gd name="connsiteX13" fmla="*/ 134636 w 267271"/>
                <a:gd name="connsiteY13" fmla="*/ 359046 h 438134"/>
                <a:gd name="connsiteX14" fmla="*/ 133585 w 267271"/>
                <a:gd name="connsiteY14" fmla="*/ 0 h 438134"/>
                <a:gd name="connsiteX15" fmla="*/ 267271 w 267271"/>
                <a:gd name="connsiteY15" fmla="*/ 133586 h 438134"/>
                <a:gd name="connsiteX16" fmla="*/ 204692 w 267271"/>
                <a:gd name="connsiteY16" fmla="*/ 246815 h 438134"/>
                <a:gd name="connsiteX17" fmla="*/ 204692 w 267271"/>
                <a:gd name="connsiteY17" fmla="*/ 246834 h 438134"/>
                <a:gd name="connsiteX18" fmla="*/ 162201 w 267271"/>
                <a:gd name="connsiteY18" fmla="*/ 320919 h 438134"/>
                <a:gd name="connsiteX19" fmla="*/ 105051 w 267271"/>
                <a:gd name="connsiteY19" fmla="*/ 320919 h 438134"/>
                <a:gd name="connsiteX20" fmla="*/ 174260 w 267271"/>
                <a:gd name="connsiteY20" fmla="*/ 198457 h 438134"/>
                <a:gd name="connsiteX21" fmla="*/ 198441 w 267271"/>
                <a:gd name="connsiteY21" fmla="*/ 93027 h 438134"/>
                <a:gd name="connsiteX22" fmla="*/ 93011 w 267271"/>
                <a:gd name="connsiteY22" fmla="*/ 68846 h 438134"/>
                <a:gd name="connsiteX23" fmla="*/ 57150 w 267271"/>
                <a:gd name="connsiteY23" fmla="*/ 133686 h 438134"/>
                <a:gd name="connsiteX24" fmla="*/ 0 w 267271"/>
                <a:gd name="connsiteY24" fmla="*/ 133686 h 438134"/>
                <a:gd name="connsiteX25" fmla="*/ 133585 w 267271"/>
                <a:gd name="connsiteY25" fmla="*/ 0 h 43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7271" h="438134">
                  <a:moveTo>
                    <a:pt x="134636" y="359046"/>
                  </a:moveTo>
                  <a:cubicBezTo>
                    <a:pt x="144742" y="359033"/>
                    <a:pt x="154854" y="362875"/>
                    <a:pt x="162575" y="370576"/>
                  </a:cubicBezTo>
                  <a:cubicBezTo>
                    <a:pt x="162600" y="370601"/>
                    <a:pt x="162624" y="370625"/>
                    <a:pt x="162649" y="370649"/>
                  </a:cubicBezTo>
                  <a:cubicBezTo>
                    <a:pt x="166262" y="374276"/>
                    <a:pt x="169137" y="378569"/>
                    <a:pt x="171116" y="383289"/>
                  </a:cubicBezTo>
                  <a:cubicBezTo>
                    <a:pt x="173180" y="388168"/>
                    <a:pt x="174233" y="393413"/>
                    <a:pt x="174212" y="398710"/>
                  </a:cubicBezTo>
                  <a:cubicBezTo>
                    <a:pt x="174224" y="403994"/>
                    <a:pt x="173151" y="409223"/>
                    <a:pt x="171059" y="414074"/>
                  </a:cubicBezTo>
                  <a:lnTo>
                    <a:pt x="171059" y="414093"/>
                  </a:lnTo>
                  <a:cubicBezTo>
                    <a:pt x="167030" y="423513"/>
                    <a:pt x="159525" y="431019"/>
                    <a:pt x="150104" y="435048"/>
                  </a:cubicBezTo>
                  <a:cubicBezTo>
                    <a:pt x="145259" y="437109"/>
                    <a:pt x="140044" y="438160"/>
                    <a:pt x="134779" y="438134"/>
                  </a:cubicBezTo>
                  <a:cubicBezTo>
                    <a:pt x="124266" y="438154"/>
                    <a:pt x="114176" y="433998"/>
                    <a:pt x="106727" y="426580"/>
                  </a:cubicBezTo>
                  <a:cubicBezTo>
                    <a:pt x="103135" y="422981"/>
                    <a:pt x="100261" y="418731"/>
                    <a:pt x="98260" y="414055"/>
                  </a:cubicBezTo>
                  <a:cubicBezTo>
                    <a:pt x="96188" y="409206"/>
                    <a:pt x="95135" y="403983"/>
                    <a:pt x="95164" y="398710"/>
                  </a:cubicBezTo>
                  <a:cubicBezTo>
                    <a:pt x="95138" y="388192"/>
                    <a:pt x="99299" y="378096"/>
                    <a:pt x="106727" y="370649"/>
                  </a:cubicBezTo>
                  <a:cubicBezTo>
                    <a:pt x="114428" y="362928"/>
                    <a:pt x="124529" y="359060"/>
                    <a:pt x="134636" y="359046"/>
                  </a:cubicBezTo>
                  <a:close/>
                  <a:moveTo>
                    <a:pt x="133585" y="0"/>
                  </a:moveTo>
                  <a:cubicBezTo>
                    <a:pt x="207390" y="-27"/>
                    <a:pt x="267244" y="59780"/>
                    <a:pt x="267271" y="133586"/>
                  </a:cubicBezTo>
                  <a:cubicBezTo>
                    <a:pt x="267288" y="179584"/>
                    <a:pt x="243648" y="222357"/>
                    <a:pt x="204692" y="246815"/>
                  </a:cubicBezTo>
                  <a:lnTo>
                    <a:pt x="204692" y="246834"/>
                  </a:lnTo>
                  <a:cubicBezTo>
                    <a:pt x="178674" y="262524"/>
                    <a:pt x="162605" y="290539"/>
                    <a:pt x="162201" y="320919"/>
                  </a:cubicBezTo>
                  <a:lnTo>
                    <a:pt x="105051" y="320919"/>
                  </a:lnTo>
                  <a:cubicBezTo>
                    <a:pt x="105391" y="270877"/>
                    <a:pt x="131565" y="224563"/>
                    <a:pt x="174260" y="198457"/>
                  </a:cubicBezTo>
                  <a:cubicBezTo>
                    <a:pt x="210051" y="176020"/>
                    <a:pt x="220877" y="128818"/>
                    <a:pt x="198441" y="93027"/>
                  </a:cubicBezTo>
                  <a:cubicBezTo>
                    <a:pt x="176005" y="57236"/>
                    <a:pt x="128803" y="46410"/>
                    <a:pt x="93011" y="68846"/>
                  </a:cubicBezTo>
                  <a:cubicBezTo>
                    <a:pt x="70688" y="82840"/>
                    <a:pt x="57137" y="107338"/>
                    <a:pt x="57150" y="133686"/>
                  </a:cubicBezTo>
                  <a:lnTo>
                    <a:pt x="0" y="133686"/>
                  </a:lnTo>
                  <a:cubicBezTo>
                    <a:pt x="-28" y="59881"/>
                    <a:pt x="59780" y="28"/>
                    <a:pt x="133585" y="0"/>
                  </a:cubicBezTo>
                  <a:close/>
                </a:path>
              </a:pathLst>
            </a:custGeom>
            <a:solidFill>
              <a:schemeClr val="accent1"/>
            </a:solidFill>
            <a:ln w="9525" cap="flat">
              <a:noFill/>
              <a:prstDash val="solid"/>
              <a:miter/>
            </a:ln>
          </p:spPr>
          <p:txBody>
            <a:bodyPr rtlCol="0" anchor="ctr"/>
            <a:lstStyle/>
            <a:p>
              <a:endParaRPr lang="en-US"/>
            </a:p>
          </p:txBody>
        </p:sp>
      </p:grpSp>
      <p:sp>
        <p:nvSpPr>
          <p:cNvPr id="3" name="Freeform: Shape 2">
            <a:extLst>
              <a:ext uri="{FF2B5EF4-FFF2-40B4-BE49-F238E27FC236}">
                <a16:creationId xmlns:a16="http://schemas.microsoft.com/office/drawing/2014/main" id="{80166250-C447-41BB-8C4C-74D623B82BE2}"/>
              </a:ext>
            </a:extLst>
          </p:cNvPr>
          <p:cNvSpPr>
            <a:spLocks/>
          </p:cNvSpPr>
          <p:nvPr/>
        </p:nvSpPr>
        <p:spPr bwMode="auto">
          <a:xfrm>
            <a:off x="1728816" y="5206415"/>
            <a:ext cx="480701" cy="600876"/>
          </a:xfrm>
          <a:custGeom>
            <a:avLst/>
            <a:gdLst>
              <a:gd name="connsiteX0" fmla="*/ 124006 w 247650"/>
              <a:gd name="connsiteY0" fmla="*/ 169862 h 309562"/>
              <a:gd name="connsiteX1" fmla="*/ 247650 w 247650"/>
              <a:gd name="connsiteY1" fmla="*/ 293919 h 309562"/>
              <a:gd name="connsiteX2" fmla="*/ 247650 w 247650"/>
              <a:gd name="connsiteY2" fmla="*/ 309562 h 309562"/>
              <a:gd name="connsiteX3" fmla="*/ 0 w 247650"/>
              <a:gd name="connsiteY3" fmla="*/ 309562 h 309562"/>
              <a:gd name="connsiteX4" fmla="*/ 0 w 247650"/>
              <a:gd name="connsiteY4" fmla="*/ 293919 h 309562"/>
              <a:gd name="connsiteX5" fmla="*/ 124006 w 247650"/>
              <a:gd name="connsiteY5" fmla="*/ 169862 h 309562"/>
              <a:gd name="connsiteX6" fmla="*/ 123825 w 247650"/>
              <a:gd name="connsiteY6" fmla="*/ 0 h 309562"/>
              <a:gd name="connsiteX7" fmla="*/ 193675 w 247650"/>
              <a:gd name="connsiteY7" fmla="*/ 69850 h 309562"/>
              <a:gd name="connsiteX8" fmla="*/ 123825 w 247650"/>
              <a:gd name="connsiteY8" fmla="*/ 139700 h 309562"/>
              <a:gd name="connsiteX9" fmla="*/ 53975 w 247650"/>
              <a:gd name="connsiteY9" fmla="*/ 69850 h 309562"/>
              <a:gd name="connsiteX10" fmla="*/ 123825 w 247650"/>
              <a:gd name="connsiteY10" fmla="*/ 0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9562">
                <a:moveTo>
                  <a:pt x="124006" y="169862"/>
                </a:moveTo>
                <a:cubicBezTo>
                  <a:pt x="192174" y="169862"/>
                  <a:pt x="247650" y="225524"/>
                  <a:pt x="247650" y="293919"/>
                </a:cubicBezTo>
                <a:cubicBezTo>
                  <a:pt x="247650" y="309562"/>
                  <a:pt x="247650" y="309562"/>
                  <a:pt x="247650" y="309562"/>
                </a:cubicBezTo>
                <a:cubicBezTo>
                  <a:pt x="0" y="309562"/>
                  <a:pt x="0" y="309562"/>
                  <a:pt x="0" y="309562"/>
                </a:cubicBezTo>
                <a:cubicBezTo>
                  <a:pt x="0" y="293919"/>
                  <a:pt x="0" y="293919"/>
                  <a:pt x="0" y="293919"/>
                </a:cubicBezTo>
                <a:cubicBezTo>
                  <a:pt x="0" y="225524"/>
                  <a:pt x="55477" y="169862"/>
                  <a:pt x="124006" y="169862"/>
                </a:cubicBezTo>
                <a:close/>
                <a:moveTo>
                  <a:pt x="123825" y="0"/>
                </a:moveTo>
                <a:cubicBezTo>
                  <a:pt x="162402" y="0"/>
                  <a:pt x="193675" y="31273"/>
                  <a:pt x="193675" y="69850"/>
                </a:cubicBezTo>
                <a:cubicBezTo>
                  <a:pt x="193675" y="108427"/>
                  <a:pt x="162402" y="139700"/>
                  <a:pt x="123825" y="139700"/>
                </a:cubicBezTo>
                <a:cubicBezTo>
                  <a:pt x="85248" y="139700"/>
                  <a:pt x="53975" y="108427"/>
                  <a:pt x="53975" y="69850"/>
                </a:cubicBezTo>
                <a:cubicBezTo>
                  <a:pt x="53975" y="31273"/>
                  <a:pt x="85248" y="0"/>
                  <a:pt x="1238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5" name="Freeform: Shape 24">
            <a:extLst>
              <a:ext uri="{FF2B5EF4-FFF2-40B4-BE49-F238E27FC236}">
                <a16:creationId xmlns:a16="http://schemas.microsoft.com/office/drawing/2014/main" id="{549941FC-B0EA-462F-BE76-1E901B2A5929}"/>
              </a:ext>
            </a:extLst>
          </p:cNvPr>
          <p:cNvSpPr>
            <a:spLocks/>
          </p:cNvSpPr>
          <p:nvPr/>
        </p:nvSpPr>
        <p:spPr bwMode="auto">
          <a:xfrm>
            <a:off x="3978862" y="5206415"/>
            <a:ext cx="480701" cy="600876"/>
          </a:xfrm>
          <a:custGeom>
            <a:avLst/>
            <a:gdLst>
              <a:gd name="connsiteX0" fmla="*/ 124006 w 247650"/>
              <a:gd name="connsiteY0" fmla="*/ 169862 h 309562"/>
              <a:gd name="connsiteX1" fmla="*/ 247650 w 247650"/>
              <a:gd name="connsiteY1" fmla="*/ 293919 h 309562"/>
              <a:gd name="connsiteX2" fmla="*/ 247650 w 247650"/>
              <a:gd name="connsiteY2" fmla="*/ 309562 h 309562"/>
              <a:gd name="connsiteX3" fmla="*/ 0 w 247650"/>
              <a:gd name="connsiteY3" fmla="*/ 309562 h 309562"/>
              <a:gd name="connsiteX4" fmla="*/ 0 w 247650"/>
              <a:gd name="connsiteY4" fmla="*/ 293919 h 309562"/>
              <a:gd name="connsiteX5" fmla="*/ 124006 w 247650"/>
              <a:gd name="connsiteY5" fmla="*/ 169862 h 309562"/>
              <a:gd name="connsiteX6" fmla="*/ 123825 w 247650"/>
              <a:gd name="connsiteY6" fmla="*/ 0 h 309562"/>
              <a:gd name="connsiteX7" fmla="*/ 193675 w 247650"/>
              <a:gd name="connsiteY7" fmla="*/ 69850 h 309562"/>
              <a:gd name="connsiteX8" fmla="*/ 123825 w 247650"/>
              <a:gd name="connsiteY8" fmla="*/ 139700 h 309562"/>
              <a:gd name="connsiteX9" fmla="*/ 53975 w 247650"/>
              <a:gd name="connsiteY9" fmla="*/ 69850 h 309562"/>
              <a:gd name="connsiteX10" fmla="*/ 123825 w 247650"/>
              <a:gd name="connsiteY10" fmla="*/ 0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9562">
                <a:moveTo>
                  <a:pt x="124006" y="169862"/>
                </a:moveTo>
                <a:cubicBezTo>
                  <a:pt x="192174" y="169862"/>
                  <a:pt x="247650" y="225524"/>
                  <a:pt x="247650" y="293919"/>
                </a:cubicBezTo>
                <a:cubicBezTo>
                  <a:pt x="247650" y="309562"/>
                  <a:pt x="247650" y="309562"/>
                  <a:pt x="247650" y="309562"/>
                </a:cubicBezTo>
                <a:cubicBezTo>
                  <a:pt x="0" y="309562"/>
                  <a:pt x="0" y="309562"/>
                  <a:pt x="0" y="309562"/>
                </a:cubicBezTo>
                <a:cubicBezTo>
                  <a:pt x="0" y="293919"/>
                  <a:pt x="0" y="293919"/>
                  <a:pt x="0" y="293919"/>
                </a:cubicBezTo>
                <a:cubicBezTo>
                  <a:pt x="0" y="225524"/>
                  <a:pt x="55477" y="169862"/>
                  <a:pt x="124006" y="169862"/>
                </a:cubicBezTo>
                <a:close/>
                <a:moveTo>
                  <a:pt x="123825" y="0"/>
                </a:moveTo>
                <a:cubicBezTo>
                  <a:pt x="162402" y="0"/>
                  <a:pt x="193675" y="31273"/>
                  <a:pt x="193675" y="69850"/>
                </a:cubicBezTo>
                <a:cubicBezTo>
                  <a:pt x="193675" y="108427"/>
                  <a:pt x="162402" y="139700"/>
                  <a:pt x="123825" y="139700"/>
                </a:cubicBezTo>
                <a:cubicBezTo>
                  <a:pt x="85248" y="139700"/>
                  <a:pt x="53975" y="108427"/>
                  <a:pt x="53975" y="69850"/>
                </a:cubicBezTo>
                <a:cubicBezTo>
                  <a:pt x="53975" y="31273"/>
                  <a:pt x="85248" y="0"/>
                  <a:pt x="1238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7FEB0A38-897D-4EC6-B072-2A69037FCF5B}"/>
              </a:ext>
            </a:extLst>
          </p:cNvPr>
          <p:cNvSpPr>
            <a:spLocks/>
          </p:cNvSpPr>
          <p:nvPr/>
        </p:nvSpPr>
        <p:spPr bwMode="auto">
          <a:xfrm>
            <a:off x="6228908" y="5206415"/>
            <a:ext cx="480701" cy="600876"/>
          </a:xfrm>
          <a:custGeom>
            <a:avLst/>
            <a:gdLst>
              <a:gd name="connsiteX0" fmla="*/ 124006 w 247650"/>
              <a:gd name="connsiteY0" fmla="*/ 169862 h 309562"/>
              <a:gd name="connsiteX1" fmla="*/ 247650 w 247650"/>
              <a:gd name="connsiteY1" fmla="*/ 293919 h 309562"/>
              <a:gd name="connsiteX2" fmla="*/ 247650 w 247650"/>
              <a:gd name="connsiteY2" fmla="*/ 309562 h 309562"/>
              <a:gd name="connsiteX3" fmla="*/ 0 w 247650"/>
              <a:gd name="connsiteY3" fmla="*/ 309562 h 309562"/>
              <a:gd name="connsiteX4" fmla="*/ 0 w 247650"/>
              <a:gd name="connsiteY4" fmla="*/ 293919 h 309562"/>
              <a:gd name="connsiteX5" fmla="*/ 124006 w 247650"/>
              <a:gd name="connsiteY5" fmla="*/ 169862 h 309562"/>
              <a:gd name="connsiteX6" fmla="*/ 123825 w 247650"/>
              <a:gd name="connsiteY6" fmla="*/ 0 h 309562"/>
              <a:gd name="connsiteX7" fmla="*/ 193675 w 247650"/>
              <a:gd name="connsiteY7" fmla="*/ 69850 h 309562"/>
              <a:gd name="connsiteX8" fmla="*/ 123825 w 247650"/>
              <a:gd name="connsiteY8" fmla="*/ 139700 h 309562"/>
              <a:gd name="connsiteX9" fmla="*/ 53975 w 247650"/>
              <a:gd name="connsiteY9" fmla="*/ 69850 h 309562"/>
              <a:gd name="connsiteX10" fmla="*/ 123825 w 247650"/>
              <a:gd name="connsiteY10" fmla="*/ 0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9562">
                <a:moveTo>
                  <a:pt x="124006" y="169862"/>
                </a:moveTo>
                <a:cubicBezTo>
                  <a:pt x="192174" y="169862"/>
                  <a:pt x="247650" y="225524"/>
                  <a:pt x="247650" y="293919"/>
                </a:cubicBezTo>
                <a:cubicBezTo>
                  <a:pt x="247650" y="309562"/>
                  <a:pt x="247650" y="309562"/>
                  <a:pt x="247650" y="309562"/>
                </a:cubicBezTo>
                <a:cubicBezTo>
                  <a:pt x="0" y="309562"/>
                  <a:pt x="0" y="309562"/>
                  <a:pt x="0" y="309562"/>
                </a:cubicBezTo>
                <a:cubicBezTo>
                  <a:pt x="0" y="293919"/>
                  <a:pt x="0" y="293919"/>
                  <a:pt x="0" y="293919"/>
                </a:cubicBezTo>
                <a:cubicBezTo>
                  <a:pt x="0" y="225524"/>
                  <a:pt x="55477" y="169862"/>
                  <a:pt x="124006" y="169862"/>
                </a:cubicBezTo>
                <a:close/>
                <a:moveTo>
                  <a:pt x="123825" y="0"/>
                </a:moveTo>
                <a:cubicBezTo>
                  <a:pt x="162402" y="0"/>
                  <a:pt x="193675" y="31273"/>
                  <a:pt x="193675" y="69850"/>
                </a:cubicBezTo>
                <a:cubicBezTo>
                  <a:pt x="193675" y="108427"/>
                  <a:pt x="162402" y="139700"/>
                  <a:pt x="123825" y="139700"/>
                </a:cubicBezTo>
                <a:cubicBezTo>
                  <a:pt x="85248" y="139700"/>
                  <a:pt x="53975" y="108427"/>
                  <a:pt x="53975" y="69850"/>
                </a:cubicBezTo>
                <a:cubicBezTo>
                  <a:pt x="53975" y="31273"/>
                  <a:pt x="85248" y="0"/>
                  <a:pt x="1238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7" name="Freeform: Shape 26">
            <a:extLst>
              <a:ext uri="{FF2B5EF4-FFF2-40B4-BE49-F238E27FC236}">
                <a16:creationId xmlns:a16="http://schemas.microsoft.com/office/drawing/2014/main" id="{9798F837-2B1F-4F8F-B4F0-B76FA8C032FC}"/>
              </a:ext>
            </a:extLst>
          </p:cNvPr>
          <p:cNvSpPr>
            <a:spLocks/>
          </p:cNvSpPr>
          <p:nvPr/>
        </p:nvSpPr>
        <p:spPr bwMode="auto">
          <a:xfrm>
            <a:off x="8478954" y="5206415"/>
            <a:ext cx="480701" cy="600876"/>
          </a:xfrm>
          <a:custGeom>
            <a:avLst/>
            <a:gdLst>
              <a:gd name="connsiteX0" fmla="*/ 124006 w 247650"/>
              <a:gd name="connsiteY0" fmla="*/ 169862 h 309562"/>
              <a:gd name="connsiteX1" fmla="*/ 247650 w 247650"/>
              <a:gd name="connsiteY1" fmla="*/ 293919 h 309562"/>
              <a:gd name="connsiteX2" fmla="*/ 247650 w 247650"/>
              <a:gd name="connsiteY2" fmla="*/ 309562 h 309562"/>
              <a:gd name="connsiteX3" fmla="*/ 0 w 247650"/>
              <a:gd name="connsiteY3" fmla="*/ 309562 h 309562"/>
              <a:gd name="connsiteX4" fmla="*/ 0 w 247650"/>
              <a:gd name="connsiteY4" fmla="*/ 293919 h 309562"/>
              <a:gd name="connsiteX5" fmla="*/ 124006 w 247650"/>
              <a:gd name="connsiteY5" fmla="*/ 169862 h 309562"/>
              <a:gd name="connsiteX6" fmla="*/ 123825 w 247650"/>
              <a:gd name="connsiteY6" fmla="*/ 0 h 309562"/>
              <a:gd name="connsiteX7" fmla="*/ 193675 w 247650"/>
              <a:gd name="connsiteY7" fmla="*/ 69850 h 309562"/>
              <a:gd name="connsiteX8" fmla="*/ 123825 w 247650"/>
              <a:gd name="connsiteY8" fmla="*/ 139700 h 309562"/>
              <a:gd name="connsiteX9" fmla="*/ 53975 w 247650"/>
              <a:gd name="connsiteY9" fmla="*/ 69850 h 309562"/>
              <a:gd name="connsiteX10" fmla="*/ 123825 w 247650"/>
              <a:gd name="connsiteY10" fmla="*/ 0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9562">
                <a:moveTo>
                  <a:pt x="124006" y="169862"/>
                </a:moveTo>
                <a:cubicBezTo>
                  <a:pt x="192174" y="169862"/>
                  <a:pt x="247650" y="225524"/>
                  <a:pt x="247650" y="293919"/>
                </a:cubicBezTo>
                <a:cubicBezTo>
                  <a:pt x="247650" y="309562"/>
                  <a:pt x="247650" y="309562"/>
                  <a:pt x="247650" y="309562"/>
                </a:cubicBezTo>
                <a:cubicBezTo>
                  <a:pt x="0" y="309562"/>
                  <a:pt x="0" y="309562"/>
                  <a:pt x="0" y="309562"/>
                </a:cubicBezTo>
                <a:cubicBezTo>
                  <a:pt x="0" y="293919"/>
                  <a:pt x="0" y="293919"/>
                  <a:pt x="0" y="293919"/>
                </a:cubicBezTo>
                <a:cubicBezTo>
                  <a:pt x="0" y="225524"/>
                  <a:pt x="55477" y="169862"/>
                  <a:pt x="124006" y="169862"/>
                </a:cubicBezTo>
                <a:close/>
                <a:moveTo>
                  <a:pt x="123825" y="0"/>
                </a:moveTo>
                <a:cubicBezTo>
                  <a:pt x="162402" y="0"/>
                  <a:pt x="193675" y="31273"/>
                  <a:pt x="193675" y="69850"/>
                </a:cubicBezTo>
                <a:cubicBezTo>
                  <a:pt x="193675" y="108427"/>
                  <a:pt x="162402" y="139700"/>
                  <a:pt x="123825" y="139700"/>
                </a:cubicBezTo>
                <a:cubicBezTo>
                  <a:pt x="85248" y="139700"/>
                  <a:pt x="53975" y="108427"/>
                  <a:pt x="53975" y="69850"/>
                </a:cubicBezTo>
                <a:cubicBezTo>
                  <a:pt x="53975" y="31273"/>
                  <a:pt x="85248" y="0"/>
                  <a:pt x="1238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Freeform: Shape 32">
            <a:extLst>
              <a:ext uri="{FF2B5EF4-FFF2-40B4-BE49-F238E27FC236}">
                <a16:creationId xmlns:a16="http://schemas.microsoft.com/office/drawing/2014/main" id="{48695228-E57C-4DBC-A177-091BA0536F70}"/>
              </a:ext>
            </a:extLst>
          </p:cNvPr>
          <p:cNvSpPr>
            <a:spLocks/>
          </p:cNvSpPr>
          <p:nvPr/>
        </p:nvSpPr>
        <p:spPr bwMode="auto">
          <a:xfrm>
            <a:off x="10728999" y="5206415"/>
            <a:ext cx="480701" cy="600876"/>
          </a:xfrm>
          <a:custGeom>
            <a:avLst/>
            <a:gdLst>
              <a:gd name="connsiteX0" fmla="*/ 124006 w 247650"/>
              <a:gd name="connsiteY0" fmla="*/ 169862 h 309562"/>
              <a:gd name="connsiteX1" fmla="*/ 247650 w 247650"/>
              <a:gd name="connsiteY1" fmla="*/ 293919 h 309562"/>
              <a:gd name="connsiteX2" fmla="*/ 247650 w 247650"/>
              <a:gd name="connsiteY2" fmla="*/ 309562 h 309562"/>
              <a:gd name="connsiteX3" fmla="*/ 0 w 247650"/>
              <a:gd name="connsiteY3" fmla="*/ 309562 h 309562"/>
              <a:gd name="connsiteX4" fmla="*/ 0 w 247650"/>
              <a:gd name="connsiteY4" fmla="*/ 293919 h 309562"/>
              <a:gd name="connsiteX5" fmla="*/ 124006 w 247650"/>
              <a:gd name="connsiteY5" fmla="*/ 169862 h 309562"/>
              <a:gd name="connsiteX6" fmla="*/ 123825 w 247650"/>
              <a:gd name="connsiteY6" fmla="*/ 0 h 309562"/>
              <a:gd name="connsiteX7" fmla="*/ 193675 w 247650"/>
              <a:gd name="connsiteY7" fmla="*/ 69850 h 309562"/>
              <a:gd name="connsiteX8" fmla="*/ 123825 w 247650"/>
              <a:gd name="connsiteY8" fmla="*/ 139700 h 309562"/>
              <a:gd name="connsiteX9" fmla="*/ 53975 w 247650"/>
              <a:gd name="connsiteY9" fmla="*/ 69850 h 309562"/>
              <a:gd name="connsiteX10" fmla="*/ 123825 w 247650"/>
              <a:gd name="connsiteY10" fmla="*/ 0 h 30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650" h="309562">
                <a:moveTo>
                  <a:pt x="124006" y="169862"/>
                </a:moveTo>
                <a:cubicBezTo>
                  <a:pt x="192174" y="169862"/>
                  <a:pt x="247650" y="225524"/>
                  <a:pt x="247650" y="293919"/>
                </a:cubicBezTo>
                <a:cubicBezTo>
                  <a:pt x="247650" y="309562"/>
                  <a:pt x="247650" y="309562"/>
                  <a:pt x="247650" y="309562"/>
                </a:cubicBezTo>
                <a:cubicBezTo>
                  <a:pt x="0" y="309562"/>
                  <a:pt x="0" y="309562"/>
                  <a:pt x="0" y="309562"/>
                </a:cubicBezTo>
                <a:cubicBezTo>
                  <a:pt x="0" y="293919"/>
                  <a:pt x="0" y="293919"/>
                  <a:pt x="0" y="293919"/>
                </a:cubicBezTo>
                <a:cubicBezTo>
                  <a:pt x="0" y="225524"/>
                  <a:pt x="55477" y="169862"/>
                  <a:pt x="124006" y="169862"/>
                </a:cubicBezTo>
                <a:close/>
                <a:moveTo>
                  <a:pt x="123825" y="0"/>
                </a:moveTo>
                <a:cubicBezTo>
                  <a:pt x="162402" y="0"/>
                  <a:pt x="193675" y="31273"/>
                  <a:pt x="193675" y="69850"/>
                </a:cubicBezTo>
                <a:cubicBezTo>
                  <a:pt x="193675" y="108427"/>
                  <a:pt x="162402" y="139700"/>
                  <a:pt x="123825" y="139700"/>
                </a:cubicBezTo>
                <a:cubicBezTo>
                  <a:pt x="85248" y="139700"/>
                  <a:pt x="53975" y="108427"/>
                  <a:pt x="53975" y="69850"/>
                </a:cubicBezTo>
                <a:cubicBezTo>
                  <a:pt x="53975" y="31273"/>
                  <a:pt x="85248" y="0"/>
                  <a:pt x="1238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Tree>
    <p:extLst>
      <p:ext uri="{BB962C8B-B14F-4D97-AF65-F5344CB8AC3E}">
        <p14:creationId xmlns:p14="http://schemas.microsoft.com/office/powerpoint/2010/main" val="104882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D68B1-0DE8-FE46-BCB2-E992E012E6A1}"/>
              </a:ext>
            </a:extLst>
          </p:cNvPr>
          <p:cNvSpPr>
            <a:spLocks noGrp="1"/>
          </p:cNvSpPr>
          <p:nvPr>
            <p:ph type="title" idx="4294967295"/>
          </p:nvPr>
        </p:nvSpPr>
        <p:spPr>
          <a:xfrm>
            <a:off x="324678" y="479255"/>
            <a:ext cx="11029950" cy="553998"/>
          </a:xfrm>
        </p:spPr>
        <p:txBody>
          <a:bodyPr/>
          <a:lstStyle/>
          <a:p>
            <a:r>
              <a:rPr lang="en-GB" dirty="0">
                <a:solidFill>
                  <a:schemeClr val="tx1"/>
                </a:solidFill>
              </a:rPr>
              <a:t>Data governance classification schemes</a:t>
            </a:r>
          </a:p>
        </p:txBody>
      </p:sp>
      <p:graphicFrame>
        <p:nvGraphicFramePr>
          <p:cNvPr id="4" name="Table 3">
            <a:extLst>
              <a:ext uri="{FF2B5EF4-FFF2-40B4-BE49-F238E27FC236}">
                <a16:creationId xmlns:a16="http://schemas.microsoft.com/office/drawing/2014/main" id="{8A34EB5D-5232-214C-8FE3-ABC5BE66EAA0}"/>
              </a:ext>
            </a:extLst>
          </p:cNvPr>
          <p:cNvGraphicFramePr>
            <a:graphicFrameLocks noGrp="1"/>
          </p:cNvGraphicFramePr>
          <p:nvPr>
            <p:extLst>
              <p:ext uri="{D42A27DB-BD31-4B8C-83A1-F6EECF244321}">
                <p14:modId xmlns:p14="http://schemas.microsoft.com/office/powerpoint/2010/main" val="2804067278"/>
              </p:ext>
            </p:extLst>
          </p:nvPr>
        </p:nvGraphicFramePr>
        <p:xfrm>
          <a:off x="6894682" y="1732825"/>
          <a:ext cx="4714705" cy="2473960"/>
        </p:xfrm>
        <a:graphic>
          <a:graphicData uri="http://schemas.openxmlformats.org/drawingml/2006/table">
            <a:tbl>
              <a:tblPr firstRow="1" bandRow="1">
                <a:tableStyleId>{69012ECD-51FC-41F1-AA8D-1B2483CD663E}</a:tableStyleId>
              </a:tblPr>
              <a:tblGrid>
                <a:gridCol w="1195218">
                  <a:extLst>
                    <a:ext uri="{9D8B030D-6E8A-4147-A177-3AD203B41FA5}">
                      <a16:colId xmlns:a16="http://schemas.microsoft.com/office/drawing/2014/main" val="20000"/>
                    </a:ext>
                  </a:extLst>
                </a:gridCol>
                <a:gridCol w="3519487">
                  <a:extLst>
                    <a:ext uri="{9D8B030D-6E8A-4147-A177-3AD203B41FA5}">
                      <a16:colId xmlns:a16="http://schemas.microsoft.com/office/drawing/2014/main" val="2233820534"/>
                    </a:ext>
                  </a:extLst>
                </a:gridCol>
              </a:tblGrid>
              <a:tr h="274320">
                <a:tc>
                  <a:txBody>
                    <a:bodyPr/>
                    <a:lstStyle/>
                    <a:p>
                      <a:pPr algn="ctr"/>
                      <a:r>
                        <a:rPr lang="en-US" sz="1600"/>
                        <a:t>Retention</a:t>
                      </a:r>
                    </a:p>
                  </a:txBody>
                  <a:tcPr/>
                </a:tc>
                <a:tc>
                  <a:txBody>
                    <a:bodyPr/>
                    <a:lstStyle/>
                    <a:p>
                      <a:pPr algn="ctr"/>
                      <a:r>
                        <a:rPr lang="en-US" sz="1600"/>
                        <a:t>Description</a:t>
                      </a:r>
                    </a:p>
                  </a:txBody>
                  <a:tcPr/>
                </a:tc>
                <a:extLst>
                  <a:ext uri="{0D108BD9-81ED-4DB2-BD59-A6C34878D82A}">
                    <a16:rowId xmlns:a16="http://schemas.microsoft.com/office/drawing/2014/main" val="10000"/>
                  </a:ext>
                </a:extLst>
              </a:tr>
              <a:tr h="370840">
                <a:tc>
                  <a:txBody>
                    <a:bodyPr/>
                    <a:lstStyle/>
                    <a:p>
                      <a:pPr algn="ctr"/>
                      <a:r>
                        <a:rPr lang="en-US" sz="1400">
                          <a:latin typeface="+mj-lt"/>
                        </a:rPr>
                        <a:t>None</a:t>
                      </a:r>
                    </a:p>
                  </a:txBody>
                  <a:tcPr/>
                </a:tc>
                <a:tc>
                  <a:txBody>
                    <a:bodyPr/>
                    <a:lstStyle/>
                    <a:p>
                      <a:pPr algn="l"/>
                      <a:r>
                        <a:rPr lang="en-US" sz="1400"/>
                        <a:t>No need to keep the data</a:t>
                      </a:r>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latin typeface="+mj-lt"/>
                        </a:rPr>
                        <a:t>Temporary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Short lived e.g. keep twitter data for a week</a:t>
                      </a:r>
                    </a:p>
                  </a:txBody>
                  <a:tcPr/>
                </a:tc>
                <a:extLst>
                  <a:ext uri="{0D108BD9-81ED-4DB2-BD59-A6C34878D82A}">
                    <a16:rowId xmlns:a16="http://schemas.microsoft.com/office/drawing/2014/main" val="10002"/>
                  </a:ext>
                </a:extLst>
              </a:tr>
              <a:tr h="370840">
                <a:tc>
                  <a:txBody>
                    <a:bodyPr/>
                    <a:lstStyle/>
                    <a:p>
                      <a:pPr algn="ctr"/>
                      <a:r>
                        <a:rPr lang="en-US" sz="1400">
                          <a:latin typeface="+mj-lt"/>
                        </a:rPr>
                        <a:t>Fixed </a:t>
                      </a:r>
                      <a:r>
                        <a:rPr lang="en-US" sz="1400" baseline="0">
                          <a:latin typeface="+mj-lt"/>
                        </a:rPr>
                        <a:t>period</a:t>
                      </a:r>
                      <a:endParaRPr lang="en-US" sz="1400">
                        <a:latin typeface="+mj-lt"/>
                      </a:endParaRPr>
                    </a:p>
                  </a:txBody>
                  <a:tcPr/>
                </a:tc>
                <a:tc>
                  <a:txBody>
                    <a:bodyPr/>
                    <a:lstStyle/>
                    <a:p>
                      <a:pPr algn="l"/>
                      <a:r>
                        <a:rPr lang="en-US" sz="1400"/>
                        <a:t>Set number of years e.g. keep tax records for 7 years to comply with government laws after which it can be deleted</a:t>
                      </a:r>
                    </a:p>
                  </a:txBody>
                  <a:tcPr/>
                </a:tc>
                <a:extLst>
                  <a:ext uri="{0D108BD9-81ED-4DB2-BD59-A6C34878D82A}">
                    <a16:rowId xmlns:a16="http://schemas.microsoft.com/office/drawing/2014/main" val="10004"/>
                  </a:ext>
                </a:extLst>
              </a:tr>
              <a:tr h="370840">
                <a:tc>
                  <a:txBody>
                    <a:bodyPr/>
                    <a:lstStyle/>
                    <a:p>
                      <a:pPr algn="ctr"/>
                      <a:r>
                        <a:rPr lang="en-US" sz="1400">
                          <a:latin typeface="+mj-lt"/>
                        </a:rPr>
                        <a:t>Permanent</a:t>
                      </a:r>
                    </a:p>
                  </a:txBody>
                  <a:tcPr/>
                </a:tc>
                <a:tc>
                  <a:txBody>
                    <a:bodyPr/>
                    <a:lstStyle/>
                    <a:p>
                      <a:pPr algn="l"/>
                      <a:r>
                        <a:rPr lang="en-US" sz="1400" dirty="0"/>
                        <a:t>Never to be deleted e.g. Legal correspondence</a:t>
                      </a:r>
                    </a:p>
                  </a:txBody>
                  <a:tcPr/>
                </a:tc>
                <a:extLst>
                  <a:ext uri="{0D108BD9-81ED-4DB2-BD59-A6C34878D82A}">
                    <a16:rowId xmlns:a16="http://schemas.microsoft.com/office/drawing/2014/main" val="10005"/>
                  </a:ext>
                </a:extLst>
              </a:tr>
            </a:tbl>
          </a:graphicData>
        </a:graphic>
      </p:graphicFrame>
      <p:graphicFrame>
        <p:nvGraphicFramePr>
          <p:cNvPr id="5" name="Table 4">
            <a:extLst>
              <a:ext uri="{FF2B5EF4-FFF2-40B4-BE49-F238E27FC236}">
                <a16:creationId xmlns:a16="http://schemas.microsoft.com/office/drawing/2014/main" id="{21A804E7-2A80-694E-B8D1-BA9C550751B9}"/>
              </a:ext>
            </a:extLst>
          </p:cNvPr>
          <p:cNvGraphicFramePr>
            <a:graphicFrameLocks noGrp="1"/>
          </p:cNvGraphicFramePr>
          <p:nvPr>
            <p:extLst>
              <p:ext uri="{D42A27DB-BD31-4B8C-83A1-F6EECF244321}">
                <p14:modId xmlns:p14="http://schemas.microsoft.com/office/powerpoint/2010/main" val="971837197"/>
              </p:ext>
            </p:extLst>
          </p:nvPr>
        </p:nvGraphicFramePr>
        <p:xfrm>
          <a:off x="588263" y="1712913"/>
          <a:ext cx="5653787" cy="3779520"/>
        </p:xfrm>
        <a:graphic>
          <a:graphicData uri="http://schemas.openxmlformats.org/drawingml/2006/table">
            <a:tbl>
              <a:tblPr firstRow="1" bandRow="1">
                <a:tableStyleId>{69012ECD-51FC-41F1-AA8D-1B2483CD663E}</a:tableStyleId>
              </a:tblPr>
              <a:tblGrid>
                <a:gridCol w="1533875">
                  <a:extLst>
                    <a:ext uri="{9D8B030D-6E8A-4147-A177-3AD203B41FA5}">
                      <a16:colId xmlns:a16="http://schemas.microsoft.com/office/drawing/2014/main" val="20000"/>
                    </a:ext>
                  </a:extLst>
                </a:gridCol>
                <a:gridCol w="4119912">
                  <a:extLst>
                    <a:ext uri="{9D8B030D-6E8A-4147-A177-3AD203B41FA5}">
                      <a16:colId xmlns:a16="http://schemas.microsoft.com/office/drawing/2014/main" val="169679728"/>
                    </a:ext>
                  </a:extLst>
                </a:gridCol>
              </a:tblGrid>
              <a:tr h="274320">
                <a:tc>
                  <a:txBody>
                    <a:bodyPr/>
                    <a:lstStyle/>
                    <a:p>
                      <a:pPr algn="ctr"/>
                      <a:r>
                        <a:rPr lang="en-US" sz="1600"/>
                        <a:t>Confidential</a:t>
                      </a:r>
                    </a:p>
                  </a:txBody>
                  <a:tcPr/>
                </a:tc>
                <a:tc>
                  <a:txBody>
                    <a:bodyPr/>
                    <a:lstStyle/>
                    <a:p>
                      <a:pPr algn="ctr"/>
                      <a:r>
                        <a:rPr lang="en-US" sz="1600"/>
                        <a:t>Description</a:t>
                      </a:r>
                    </a:p>
                  </a:txBody>
                  <a:tcPr/>
                </a:tc>
                <a:extLst>
                  <a:ext uri="{0D108BD9-81ED-4DB2-BD59-A6C34878D82A}">
                    <a16:rowId xmlns:a16="http://schemas.microsoft.com/office/drawing/2014/main" val="10000"/>
                  </a:ext>
                </a:extLst>
              </a:tr>
              <a:tr h="370840">
                <a:tc>
                  <a:txBody>
                    <a:bodyPr/>
                    <a:lstStyle/>
                    <a:p>
                      <a:pPr algn="ctr"/>
                      <a:r>
                        <a:rPr lang="en-US" sz="1400">
                          <a:latin typeface="+mj-lt"/>
                        </a:rPr>
                        <a:t>Public</a:t>
                      </a:r>
                    </a:p>
                  </a:txBody>
                  <a:tcPr/>
                </a:tc>
                <a:tc>
                  <a:txBody>
                    <a:bodyPr/>
                    <a:lstStyle/>
                    <a:p>
                      <a:pPr algn="l"/>
                      <a:r>
                        <a:rPr lang="en-US" sz="1400"/>
                        <a:t>Anyone can access, Can be sent to anyone e.g. open government data</a:t>
                      </a:r>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j-lt"/>
                        </a:rPr>
                        <a:t>Internal use only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a:t>Employees only can access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a:t>Cannot be sent outside the company</a:t>
                      </a:r>
                    </a:p>
                  </a:txBody>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aseline="0">
                          <a:latin typeface="+mj-lt"/>
                        </a:rPr>
                        <a:t>Confidential</a:t>
                      </a:r>
                      <a:endParaRPr lang="en-US" sz="1400">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Should be shared only if needed for a specific task Cannot be sent outside the company without a non-disclosure agreement</a:t>
                      </a:r>
                    </a:p>
                  </a:txBody>
                  <a:tcP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a:latin typeface="+mj-lt"/>
                        </a:rPr>
                        <a:t>Sensitive (PII)</a:t>
                      </a:r>
                      <a:r>
                        <a:rPr lang="en-GB" sz="1400">
                          <a:solidFill>
                            <a:schemeClr val="tx1"/>
                          </a:solidFill>
                          <a:latin typeface="+mj-lt"/>
                        </a:rPr>
                        <a:t> </a:t>
                      </a:r>
                      <a:r>
                        <a:rPr lang="en-GB" sz="1200">
                          <a:solidFill>
                            <a:schemeClr val="tx1"/>
                          </a:solidFill>
                          <a:latin typeface="+mj-lt"/>
                        </a:rPr>
                        <a:t>Personally identifiable information</a:t>
                      </a:r>
                      <a:endParaRPr lang="en-GB" sz="1400">
                        <a:solidFill>
                          <a:schemeClr val="tx1"/>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Must be masked and shared only on a need to know basis for a limited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Cannot be sent to unauthorized personnel or outside the company</a:t>
                      </a:r>
                    </a:p>
                  </a:txBody>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a:latin typeface="+mj-lt"/>
                        </a:rPr>
                        <a:t>Restricted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Only to be shared with named individuals who are accountable for its protection e.g. legal documents, Trade secret (Coca Cola recipe)</a:t>
                      </a:r>
                    </a:p>
                  </a:txBody>
                  <a:tcPr/>
                </a:tc>
                <a:extLst>
                  <a:ext uri="{0D108BD9-81ED-4DB2-BD59-A6C34878D82A}">
                    <a16:rowId xmlns:a16="http://schemas.microsoft.com/office/drawing/2014/main" val="10005"/>
                  </a:ext>
                </a:extLst>
              </a:tr>
            </a:tbl>
          </a:graphicData>
        </a:graphic>
      </p:graphicFrame>
      <p:sp>
        <p:nvSpPr>
          <p:cNvPr id="6" name="TextBox 5">
            <a:extLst>
              <a:ext uri="{FF2B5EF4-FFF2-40B4-BE49-F238E27FC236}">
                <a16:creationId xmlns:a16="http://schemas.microsoft.com/office/drawing/2014/main" id="{30441E25-F40C-F448-A76B-68031C98B4ED}"/>
              </a:ext>
            </a:extLst>
          </p:cNvPr>
          <p:cNvSpPr txBox="1"/>
          <p:nvPr/>
        </p:nvSpPr>
        <p:spPr>
          <a:xfrm>
            <a:off x="6894682" y="1297915"/>
            <a:ext cx="4338096" cy="276999"/>
          </a:xfrm>
          <a:prstGeom prst="rect">
            <a:avLst/>
          </a:prstGeom>
          <a:noFill/>
        </p:spPr>
        <p:txBody>
          <a:bodyPr wrap="square" lIns="0" tIns="0" rIns="0" bIns="0" rtlCol="0">
            <a:spAutoFit/>
          </a:bodyPr>
          <a:lstStyle/>
          <a:p>
            <a:r>
              <a:rPr lang="en-GB" dirty="0">
                <a:solidFill>
                  <a:schemeClr val="tx1"/>
                </a:solidFill>
                <a:latin typeface="+mj-lt"/>
              </a:rPr>
              <a:t>Data retention classification scheme</a:t>
            </a:r>
          </a:p>
        </p:txBody>
      </p:sp>
      <p:sp>
        <p:nvSpPr>
          <p:cNvPr id="7" name="TextBox 6">
            <a:extLst>
              <a:ext uri="{FF2B5EF4-FFF2-40B4-BE49-F238E27FC236}">
                <a16:creationId xmlns:a16="http://schemas.microsoft.com/office/drawing/2014/main" id="{AE7F44DF-6290-194C-B2F9-88E63E791432}"/>
              </a:ext>
            </a:extLst>
          </p:cNvPr>
          <p:cNvSpPr txBox="1"/>
          <p:nvPr/>
        </p:nvSpPr>
        <p:spPr>
          <a:xfrm>
            <a:off x="588263" y="1297916"/>
            <a:ext cx="5079273" cy="276999"/>
          </a:xfrm>
          <a:prstGeom prst="rect">
            <a:avLst/>
          </a:prstGeom>
          <a:noFill/>
        </p:spPr>
        <p:txBody>
          <a:bodyPr wrap="square" lIns="0" tIns="0" rIns="0" bIns="0" rtlCol="0">
            <a:spAutoFit/>
          </a:bodyPr>
          <a:lstStyle/>
          <a:p>
            <a:r>
              <a:rPr lang="en-GB" dirty="0">
                <a:solidFill>
                  <a:schemeClr val="tx1"/>
                </a:solidFill>
                <a:latin typeface="+mj-lt"/>
              </a:rPr>
              <a:t>Data confidentiality classification scheme</a:t>
            </a:r>
          </a:p>
        </p:txBody>
      </p:sp>
    </p:spTree>
    <p:extLst>
      <p:ext uri="{BB962C8B-B14F-4D97-AF65-F5344CB8AC3E}">
        <p14:creationId xmlns:p14="http://schemas.microsoft.com/office/powerpoint/2010/main" val="100299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potx" id="{480B23C3-38C8-4962-83A2-3297C539F5A5}" vid="{4711DFBC-8085-446F-AC17-C262437718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d919138-484a-4c40-bd4e-8b99465e27f2">
      <Terms xmlns="http://schemas.microsoft.com/office/infopath/2007/PartnerControls"/>
    </lcf76f155ced4ddcb4097134ff3c332f>
    <TaxCatchAll xmlns="230e9df3-be65-4c73-a93b-d1236ebd67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8EB565740B2ED428FFF6C5AE1AA1844" ma:contentTypeVersion="13" ma:contentTypeDescription="Create a new document." ma:contentTypeScope="" ma:versionID="555f05f41d98435ecba7d6841c87d138">
  <xsd:schema xmlns:xsd="http://www.w3.org/2001/XMLSchema" xmlns:xs="http://www.w3.org/2001/XMLSchema" xmlns:p="http://schemas.microsoft.com/office/2006/metadata/properties" xmlns:ns2="1d919138-484a-4c40-bd4e-8b99465e27f2" xmlns:ns3="eab09bc5-e5a2-4ccc-9508-9a53f1b23964" xmlns:ns4="230e9df3-be65-4c73-a93b-d1236ebd677e" targetNamespace="http://schemas.microsoft.com/office/2006/metadata/properties" ma:root="true" ma:fieldsID="138c4c06b5723bcca7c78e9aa286a2c1" ns2:_="" ns3:_="" ns4:_="">
    <xsd:import namespace="1d919138-484a-4c40-bd4e-8b99465e27f2"/>
    <xsd:import namespace="eab09bc5-e5a2-4ccc-9508-9a53f1b23964"/>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919138-484a-4c40-bd4e-8b99465e2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ab09bc5-e5a2-4ccc-9508-9a53f1b239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86356ba-da2d-4162-a5a0-504e0c7cfa68}" ma:internalName="TaxCatchAll" ma:showField="CatchAllData" ma:web="eab09bc5-e5a2-4ccc-9508-9a53f1b239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334EE2-FF9D-4FAF-8F48-F38F5A92EF43}">
  <ds:schemaRefs>
    <ds:schemaRef ds:uri="http://schemas.microsoft.com/sharepoint/v3/contenttype/forms"/>
  </ds:schemaRefs>
</ds:datastoreItem>
</file>

<file path=customXml/itemProps2.xml><?xml version="1.0" encoding="utf-8"?>
<ds:datastoreItem xmlns:ds="http://schemas.openxmlformats.org/officeDocument/2006/customXml" ds:itemID="{31EC20F2-884D-40E7-BD58-5B45F5D092C9}">
  <ds:schemaRefs>
    <ds:schemaRef ds:uri="http://purl.org/dc/elements/1.1/"/>
    <ds:schemaRef ds:uri="http://schemas.microsoft.com/office/2006/metadata/properties"/>
    <ds:schemaRef ds:uri="http://schemas.microsoft.com/office/2006/documentManagement/types"/>
    <ds:schemaRef ds:uri="http://purl.org/dc/dcmitype/"/>
    <ds:schemaRef ds:uri="eab09bc5-e5a2-4ccc-9508-9a53f1b23964"/>
    <ds:schemaRef ds:uri="http://schemas.openxmlformats.org/package/2006/metadata/core-properties"/>
    <ds:schemaRef ds:uri="http://schemas.microsoft.com/office/infopath/2007/PartnerControls"/>
    <ds:schemaRef ds:uri="http://purl.org/dc/terms/"/>
    <ds:schemaRef ds:uri="230e9df3-be65-4c73-a93b-d1236ebd677e"/>
    <ds:schemaRef ds:uri="1d919138-484a-4c40-bd4e-8b99465e27f2"/>
    <ds:schemaRef ds:uri="http://www.w3.org/XML/1998/namespace"/>
  </ds:schemaRefs>
</ds:datastoreItem>
</file>

<file path=customXml/itemProps3.xml><?xml version="1.0" encoding="utf-8"?>
<ds:datastoreItem xmlns:ds="http://schemas.openxmlformats.org/officeDocument/2006/customXml" ds:itemID="{6DC1F3E9-3E3B-4D58-9562-ACC2BA2693AB}">
  <ds:schemaRefs>
    <ds:schemaRef ds:uri="1d919138-484a-4c40-bd4e-8b99465e27f2"/>
    <ds:schemaRef ds:uri="230e9df3-be65-4c73-a93b-d1236ebd677e"/>
    <ds:schemaRef ds:uri="eab09bc5-e5a2-4ccc-9508-9a53f1b239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Microsoft_brand_template_blue</Template>
  <TotalTime>24445</TotalTime>
  <Words>1817</Words>
  <Application>Microsoft Office PowerPoint</Application>
  <PresentationFormat>Widescreen</PresentationFormat>
  <Paragraphs>336</Paragraphs>
  <Slides>33</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Consolas</vt:lpstr>
      <vt:lpstr>Segoe</vt:lpstr>
      <vt:lpstr>Segoe UI</vt:lpstr>
      <vt:lpstr>Segoe UI Semibold</vt:lpstr>
      <vt:lpstr>Segoe UI Semilight</vt:lpstr>
      <vt:lpstr>Wingdings</vt:lpstr>
      <vt:lpstr>White Template</vt:lpstr>
      <vt:lpstr>Modern Analytics Academy</vt:lpstr>
      <vt:lpstr>Modern Analytics Academy Team</vt:lpstr>
      <vt:lpstr>Academy Sessions</vt:lpstr>
      <vt:lpstr>Agenda</vt:lpstr>
      <vt:lpstr>What is data governance?</vt:lpstr>
      <vt:lpstr>Data governance is becoming increasingly interdisciplinary</vt:lpstr>
      <vt:lpstr>What is in a data governance framework?</vt:lpstr>
      <vt:lpstr>Roles and responsibilities for accountability</vt:lpstr>
      <vt:lpstr>Data governance classification schemes</vt:lpstr>
      <vt:lpstr>Reimagine data governance in the cloud</vt:lpstr>
      <vt:lpstr>Establish the foundation for effective data governance</vt:lpstr>
      <vt:lpstr>Maximize business value of data</vt:lpstr>
      <vt:lpstr>Gain insight into data use across the estate</vt:lpstr>
      <vt:lpstr>Azure Purview</vt:lpstr>
      <vt:lpstr>PowerPoint Presentation</vt:lpstr>
      <vt:lpstr>Demo</vt:lpstr>
      <vt:lpstr>Demo</vt:lpstr>
      <vt:lpstr>Metadata lineage</vt:lpstr>
      <vt:lpstr>Metadata lineage</vt:lpstr>
      <vt:lpstr>Demo</vt:lpstr>
      <vt:lpstr>Azure Purview</vt:lpstr>
      <vt:lpstr>Purview Studio</vt:lpstr>
      <vt:lpstr>PowerPoint Presentation</vt:lpstr>
      <vt:lpstr>PowerPoint Presentation</vt:lpstr>
      <vt:lpstr>PowerPoint Presentation</vt:lpstr>
      <vt:lpstr>PowerPoint Presentation</vt:lpstr>
      <vt:lpstr>PowerPoint Presentation</vt:lpstr>
      <vt:lpstr>Azure Purview</vt:lpstr>
      <vt:lpstr>Purview Pricing Direct Costs</vt:lpstr>
      <vt:lpstr>Purview Pricing Direct Costs</vt:lpstr>
      <vt:lpstr>Purview Pricing Indirect Costs</vt:lpstr>
      <vt:lpstr>Example</vt:lpstr>
      <vt:lpstr>Modern Analytics Academy https://aka.ms/maa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Microsoft presentation toolkit</dc:title>
  <dc:subject/>
  <dc:creator>Brian H</dc:creator>
  <cp:keywords/>
  <dc:description/>
  <cp:lastModifiedBy>Brian Hitney</cp:lastModifiedBy>
  <cp:revision>41</cp:revision>
  <dcterms:created xsi:type="dcterms:W3CDTF">2021-10-12T23:37:58Z</dcterms:created>
  <dcterms:modified xsi:type="dcterms:W3CDTF">2021-11-19T19:28:57Z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0x01010098EB565740B2ED428FFF6C5AE1AA1844</vt:lpwstr>
  </property>
  <property fmtid="{D5CDD505-2E9C-101B-9397-08002B2CF9AE}" pid="3" name="MediaServiceImageTags">
    <vt:lpwstr/>
  </property>
</Properties>
</file>